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ink/ink1041.xml" ContentType="application/inkml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ink/ink1046.xml" ContentType="application/inkml+xml"/>
  <Override PartName="/ppt/ink/ink1047.xml" ContentType="application/inkml+xml"/>
  <Override PartName="/ppt/ink/ink1048.xml" ContentType="application/inkml+xml"/>
  <Override PartName="/ppt/ink/ink1049.xml" ContentType="application/inkml+xml"/>
  <Override PartName="/ppt/ink/ink1050.xml" ContentType="application/inkml+xml"/>
  <Override PartName="/ppt/ink/ink1051.xml" ContentType="application/inkml+xml"/>
  <Override PartName="/ppt/ink/ink1052.xml" ContentType="application/inkml+xml"/>
  <Override PartName="/ppt/ink/ink1053.xml" ContentType="application/inkml+xml"/>
  <Override PartName="/ppt/ink/ink1054.xml" ContentType="application/inkml+xml"/>
  <Override PartName="/ppt/ink/ink1055.xml" ContentType="application/inkml+xml"/>
  <Override PartName="/ppt/ink/ink1056.xml" ContentType="application/inkml+xml"/>
  <Override PartName="/ppt/ink/ink1057.xml" ContentType="application/inkml+xml"/>
  <Override PartName="/ppt/ink/ink1058.xml" ContentType="application/inkml+xml"/>
  <Override PartName="/ppt/ink/ink1059.xml" ContentType="application/inkml+xml"/>
  <Override PartName="/ppt/ink/ink1060.xml" ContentType="application/inkml+xml"/>
  <Override PartName="/ppt/ink/ink1061.xml" ContentType="application/inkml+xml"/>
  <Override PartName="/ppt/ink/ink1062.xml" ContentType="application/inkml+xml"/>
  <Override PartName="/ppt/ink/ink1063.xml" ContentType="application/inkml+xml"/>
  <Override PartName="/ppt/ink/ink1064.xml" ContentType="application/inkml+xml"/>
  <Override PartName="/ppt/ink/ink1065.xml" ContentType="application/inkml+xml"/>
  <Override PartName="/ppt/ink/ink1066.xml" ContentType="application/inkml+xml"/>
  <Override PartName="/ppt/ink/ink1067.xml" ContentType="application/inkml+xml"/>
  <Override PartName="/ppt/ink/ink1068.xml" ContentType="application/inkml+xml"/>
  <Override PartName="/ppt/ink/ink1069.xml" ContentType="application/inkml+xml"/>
  <Override PartName="/ppt/ink/ink1070.xml" ContentType="application/inkml+xml"/>
  <Override PartName="/ppt/ink/ink1071.xml" ContentType="application/inkml+xml"/>
  <Override PartName="/ppt/ink/ink1072.xml" ContentType="application/inkml+xml"/>
  <Override PartName="/ppt/ink/ink1073.xml" ContentType="application/inkml+xml"/>
  <Override PartName="/ppt/ink/ink1074.xml" ContentType="application/inkml+xml"/>
  <Override PartName="/ppt/ink/ink1075.xml" ContentType="application/inkml+xml"/>
  <Override PartName="/ppt/ink/ink1076.xml" ContentType="application/inkml+xml"/>
  <Override PartName="/ppt/ink/ink1077.xml" ContentType="application/inkml+xml"/>
  <Override PartName="/ppt/ink/ink1078.xml" ContentType="application/inkml+xml"/>
  <Override PartName="/ppt/ink/ink1079.xml" ContentType="application/inkml+xml"/>
  <Override PartName="/ppt/ink/ink1080.xml" ContentType="application/inkml+xml"/>
  <Override PartName="/ppt/ink/ink1081.xml" ContentType="application/inkml+xml"/>
  <Override PartName="/ppt/ink/ink1082.xml" ContentType="application/inkml+xml"/>
  <Override PartName="/ppt/ink/ink1083.xml" ContentType="application/inkml+xml"/>
  <Override PartName="/ppt/ink/ink1084.xml" ContentType="application/inkml+xml"/>
  <Override PartName="/ppt/ink/ink1085.xml" ContentType="application/inkml+xml"/>
  <Override PartName="/ppt/ink/ink1086.xml" ContentType="application/inkml+xml"/>
  <Override PartName="/ppt/ink/ink1087.xml" ContentType="application/inkml+xml"/>
  <Override PartName="/ppt/ink/ink1088.xml" ContentType="application/inkml+xml"/>
  <Override PartName="/ppt/ink/ink1089.xml" ContentType="application/inkml+xml"/>
  <Override PartName="/ppt/ink/ink1090.xml" ContentType="application/inkml+xml"/>
  <Override PartName="/ppt/ink/ink1091.xml" ContentType="application/inkml+xml"/>
  <Override PartName="/ppt/ink/ink1092.xml" ContentType="application/inkml+xml"/>
  <Override PartName="/ppt/ink/ink1093.xml" ContentType="application/inkml+xml"/>
  <Override PartName="/ppt/ink/ink1094.xml" ContentType="application/inkml+xml"/>
  <Override PartName="/ppt/ink/ink1095.xml" ContentType="application/inkml+xml"/>
  <Override PartName="/ppt/ink/ink1096.xml" ContentType="application/inkml+xml"/>
  <Override PartName="/ppt/ink/ink1097.xml" ContentType="application/inkml+xml"/>
  <Override PartName="/ppt/ink/ink1098.xml" ContentType="application/inkml+xml"/>
  <Override PartName="/ppt/ink/ink1099.xml" ContentType="application/inkml+xml"/>
  <Override PartName="/ppt/ink/ink1100.xml" ContentType="application/inkml+xml"/>
  <Override PartName="/ppt/ink/ink1101.xml" ContentType="application/inkml+xml"/>
  <Override PartName="/ppt/ink/ink1102.xml" ContentType="application/inkml+xml"/>
  <Override PartName="/ppt/ink/ink1103.xml" ContentType="application/inkml+xml"/>
  <Override PartName="/ppt/ink/ink1104.xml" ContentType="application/inkml+xml"/>
  <Override PartName="/ppt/ink/ink1105.xml" ContentType="application/inkml+xml"/>
  <Override PartName="/ppt/ink/ink1106.xml" ContentType="application/inkml+xml"/>
  <Override PartName="/ppt/ink/ink1107.xml" ContentType="application/inkml+xml"/>
  <Override PartName="/ppt/ink/ink1108.xml" ContentType="application/inkml+xml"/>
  <Override PartName="/ppt/ink/ink1109.xml" ContentType="application/inkml+xml"/>
  <Override PartName="/ppt/ink/ink1110.xml" ContentType="application/inkml+xml"/>
  <Override PartName="/ppt/ink/ink1111.xml" ContentType="application/inkml+xml"/>
  <Override PartName="/ppt/ink/ink1112.xml" ContentType="application/inkml+xml"/>
  <Override PartName="/ppt/ink/ink1113.xml" ContentType="application/inkml+xml"/>
  <Override PartName="/ppt/ink/ink1114.xml" ContentType="application/inkml+xml"/>
  <Override PartName="/ppt/ink/ink1115.xml" ContentType="application/inkml+xml"/>
  <Override PartName="/ppt/ink/ink1116.xml" ContentType="application/inkml+xml"/>
  <Override PartName="/ppt/ink/ink1117.xml" ContentType="application/inkml+xml"/>
  <Override PartName="/ppt/ink/ink1118.xml" ContentType="application/inkml+xml"/>
  <Override PartName="/ppt/ink/ink1119.xml" ContentType="application/inkml+xml"/>
  <Override PartName="/ppt/ink/ink1120.xml" ContentType="application/inkml+xml"/>
  <Override PartName="/ppt/ink/ink1121.xml" ContentType="application/inkml+xml"/>
  <Override PartName="/ppt/ink/ink1122.xml" ContentType="application/inkml+xml"/>
  <Override PartName="/ppt/ink/ink1123.xml" ContentType="application/inkml+xml"/>
  <Override PartName="/ppt/ink/ink1124.xml" ContentType="application/inkml+xml"/>
  <Override PartName="/ppt/ink/ink1125.xml" ContentType="application/inkml+xml"/>
  <Override PartName="/ppt/ink/ink1126.xml" ContentType="application/inkml+xml"/>
  <Override PartName="/ppt/ink/ink1127.xml" ContentType="application/inkml+xml"/>
  <Override PartName="/ppt/ink/ink1128.xml" ContentType="application/inkml+xml"/>
  <Override PartName="/ppt/ink/ink1129.xml" ContentType="application/inkml+xml"/>
  <Override PartName="/ppt/ink/ink1130.xml" ContentType="application/inkml+xml"/>
  <Override PartName="/ppt/ink/ink1131.xml" ContentType="application/inkml+xml"/>
  <Override PartName="/ppt/ink/ink1132.xml" ContentType="application/inkml+xml"/>
  <Override PartName="/ppt/ink/ink1133.xml" ContentType="application/inkml+xml"/>
  <Override PartName="/ppt/ink/ink1134.xml" ContentType="application/inkml+xml"/>
  <Override PartName="/ppt/ink/ink1135.xml" ContentType="application/inkml+xml"/>
  <Override PartName="/ppt/ink/ink1136.xml" ContentType="application/inkml+xml"/>
  <Override PartName="/ppt/ink/ink1137.xml" ContentType="application/inkml+xml"/>
  <Override PartName="/ppt/ink/ink1138.xml" ContentType="application/inkml+xml"/>
  <Override PartName="/ppt/ink/ink1139.xml" ContentType="application/inkml+xml"/>
  <Override PartName="/ppt/ink/ink1140.xml" ContentType="application/inkml+xml"/>
  <Override PartName="/ppt/ink/ink1141.xml" ContentType="application/inkml+xml"/>
  <Override PartName="/ppt/ink/ink1142.xml" ContentType="application/inkml+xml"/>
  <Override PartName="/ppt/ink/ink1143.xml" ContentType="application/inkml+xml"/>
  <Override PartName="/ppt/ink/ink1144.xml" ContentType="application/inkml+xml"/>
  <Override PartName="/ppt/ink/ink1145.xml" ContentType="application/inkml+xml"/>
  <Override PartName="/ppt/ink/ink1146.xml" ContentType="application/inkml+xml"/>
  <Override PartName="/ppt/ink/ink1147.xml" ContentType="application/inkml+xml"/>
  <Override PartName="/ppt/ink/ink1148.xml" ContentType="application/inkml+xml"/>
  <Override PartName="/ppt/ink/ink1149.xml" ContentType="application/inkml+xml"/>
  <Override PartName="/ppt/ink/ink1150.xml" ContentType="application/inkml+xml"/>
  <Override PartName="/ppt/ink/ink1151.xml" ContentType="application/inkml+xml"/>
  <Override PartName="/ppt/ink/ink1152.xml" ContentType="application/inkml+xml"/>
  <Override PartName="/ppt/ink/ink1153.xml" ContentType="application/inkml+xml"/>
  <Override PartName="/ppt/ink/ink1154.xml" ContentType="application/inkml+xml"/>
  <Override PartName="/ppt/ink/ink1155.xml" ContentType="application/inkml+xml"/>
  <Override PartName="/ppt/ink/ink1156.xml" ContentType="application/inkml+xml"/>
  <Override PartName="/ppt/ink/ink1157.xml" ContentType="application/inkml+xml"/>
  <Override PartName="/ppt/ink/ink1158.xml" ContentType="application/inkml+xml"/>
  <Override PartName="/ppt/ink/ink1159.xml" ContentType="application/inkml+xml"/>
  <Override PartName="/ppt/ink/ink1160.xml" ContentType="application/inkml+xml"/>
  <Override PartName="/ppt/ink/ink1161.xml" ContentType="application/inkml+xml"/>
  <Override PartName="/ppt/ink/ink1162.xml" ContentType="application/inkml+xml"/>
  <Override PartName="/ppt/ink/ink1163.xml" ContentType="application/inkml+xml"/>
  <Override PartName="/ppt/ink/ink1164.xml" ContentType="application/inkml+xml"/>
  <Override PartName="/ppt/ink/ink1165.xml" ContentType="application/inkml+xml"/>
  <Override PartName="/ppt/ink/ink1166.xml" ContentType="application/inkml+xml"/>
  <Override PartName="/ppt/ink/ink1167.xml" ContentType="application/inkml+xml"/>
  <Override PartName="/ppt/ink/ink1168.xml" ContentType="application/inkml+xml"/>
  <Override PartName="/ppt/ink/ink1169.xml" ContentType="application/inkml+xml"/>
  <Override PartName="/ppt/ink/ink1170.xml" ContentType="application/inkml+xml"/>
  <Override PartName="/ppt/ink/ink1171.xml" ContentType="application/inkml+xml"/>
  <Override PartName="/ppt/ink/ink1172.xml" ContentType="application/inkml+xml"/>
  <Override PartName="/ppt/ink/ink1173.xml" ContentType="application/inkml+xml"/>
  <Override PartName="/ppt/ink/ink1174.xml" ContentType="application/inkml+xml"/>
  <Override PartName="/ppt/ink/ink1175.xml" ContentType="application/inkml+xml"/>
  <Override PartName="/ppt/ink/ink1176.xml" ContentType="application/inkml+xml"/>
  <Override PartName="/ppt/ink/ink1177.xml" ContentType="application/inkml+xml"/>
  <Override PartName="/ppt/ink/ink1178.xml" ContentType="application/inkml+xml"/>
  <Override PartName="/ppt/ink/ink1179.xml" ContentType="application/inkml+xml"/>
  <Override PartName="/ppt/ink/ink1180.xml" ContentType="application/inkml+xml"/>
  <Override PartName="/ppt/ink/ink1181.xml" ContentType="application/inkml+xml"/>
  <Override PartName="/ppt/ink/ink1182.xml" ContentType="application/inkml+xml"/>
  <Override PartName="/ppt/ink/ink1183.xml" ContentType="application/inkml+xml"/>
  <Override PartName="/ppt/ink/ink1184.xml" ContentType="application/inkml+xml"/>
  <Override PartName="/ppt/ink/ink1185.xml" ContentType="application/inkml+xml"/>
  <Override PartName="/ppt/ink/ink1186.xml" ContentType="application/inkml+xml"/>
  <Override PartName="/ppt/ink/ink1187.xml" ContentType="application/inkml+xml"/>
  <Override PartName="/ppt/ink/ink1188.xml" ContentType="application/inkml+xml"/>
  <Override PartName="/ppt/ink/ink1189.xml" ContentType="application/inkml+xml"/>
  <Override PartName="/ppt/ink/ink1190.xml" ContentType="application/inkml+xml"/>
  <Override PartName="/ppt/ink/ink1191.xml" ContentType="application/inkml+xml"/>
  <Override PartName="/ppt/ink/ink1192.xml" ContentType="application/inkml+xml"/>
  <Override PartName="/ppt/ink/ink1193.xml" ContentType="application/inkml+xml"/>
  <Override PartName="/ppt/ink/ink1194.xml" ContentType="application/inkml+xml"/>
  <Override PartName="/ppt/ink/ink1195.xml" ContentType="application/inkml+xml"/>
  <Override PartName="/ppt/ink/ink1196.xml" ContentType="application/inkml+xml"/>
  <Override PartName="/ppt/ink/ink1197.xml" ContentType="application/inkml+xml"/>
  <Override PartName="/ppt/ink/ink1198.xml" ContentType="application/inkml+xml"/>
  <Override PartName="/ppt/ink/ink1199.xml" ContentType="application/inkml+xml"/>
  <Override PartName="/ppt/ink/ink1200.xml" ContentType="application/inkml+xml"/>
  <Override PartName="/ppt/ink/ink1201.xml" ContentType="application/inkml+xml"/>
  <Override PartName="/ppt/ink/ink1202.xml" ContentType="application/inkml+xml"/>
  <Override PartName="/ppt/ink/ink1203.xml" ContentType="application/inkml+xml"/>
  <Override PartName="/ppt/ink/ink1204.xml" ContentType="application/inkml+xml"/>
  <Override PartName="/ppt/ink/ink1205.xml" ContentType="application/inkml+xml"/>
  <Override PartName="/ppt/ink/ink1206.xml" ContentType="application/inkml+xml"/>
  <Override PartName="/ppt/ink/ink1207.xml" ContentType="application/inkml+xml"/>
  <Override PartName="/ppt/ink/ink1208.xml" ContentType="application/inkml+xml"/>
  <Override PartName="/ppt/ink/ink1209.xml" ContentType="application/inkml+xml"/>
  <Override PartName="/ppt/ink/ink1210.xml" ContentType="application/inkml+xml"/>
  <Override PartName="/ppt/ink/ink1211.xml" ContentType="application/inkml+xml"/>
  <Override PartName="/ppt/ink/ink1212.xml" ContentType="application/inkml+xml"/>
  <Override PartName="/ppt/ink/ink1213.xml" ContentType="application/inkml+xml"/>
  <Override PartName="/ppt/ink/ink1214.xml" ContentType="application/inkml+xml"/>
  <Override PartName="/ppt/ink/ink1215.xml" ContentType="application/inkml+xml"/>
  <Override PartName="/ppt/ink/ink1216.xml" ContentType="application/inkml+xml"/>
  <Override PartName="/ppt/ink/ink1217.xml" ContentType="application/inkml+xml"/>
  <Override PartName="/ppt/ink/ink1218.xml" ContentType="application/inkml+xml"/>
  <Override PartName="/ppt/ink/ink1219.xml" ContentType="application/inkml+xml"/>
  <Override PartName="/ppt/ink/ink1220.xml" ContentType="application/inkml+xml"/>
  <Override PartName="/ppt/ink/ink1221.xml" ContentType="application/inkml+xml"/>
  <Override PartName="/ppt/ink/ink1222.xml" ContentType="application/inkml+xml"/>
  <Override PartName="/ppt/ink/ink1223.xml" ContentType="application/inkml+xml"/>
  <Override PartName="/ppt/ink/ink1224.xml" ContentType="application/inkml+xml"/>
  <Override PartName="/ppt/ink/ink1225.xml" ContentType="application/inkml+xml"/>
  <Override PartName="/ppt/ink/ink1226.xml" ContentType="application/inkml+xml"/>
  <Override PartName="/ppt/ink/ink1227.xml" ContentType="application/inkml+xml"/>
  <Override PartName="/ppt/ink/ink1228.xml" ContentType="application/inkml+xml"/>
  <Override PartName="/ppt/ink/ink1229.xml" ContentType="application/inkml+xml"/>
  <Override PartName="/ppt/ink/ink1230.xml" ContentType="application/inkml+xml"/>
  <Override PartName="/ppt/ink/ink1231.xml" ContentType="application/inkml+xml"/>
  <Override PartName="/ppt/ink/ink1232.xml" ContentType="application/inkml+xml"/>
  <Override PartName="/ppt/ink/ink1233.xml" ContentType="application/inkml+xml"/>
  <Override PartName="/ppt/ink/ink1234.xml" ContentType="application/inkml+xml"/>
  <Override PartName="/ppt/ink/ink1235.xml" ContentType="application/inkml+xml"/>
  <Override PartName="/ppt/ink/ink1236.xml" ContentType="application/inkml+xml"/>
  <Override PartName="/ppt/ink/ink1237.xml" ContentType="application/inkml+xml"/>
  <Override PartName="/ppt/ink/ink1238.xml" ContentType="application/inkml+xml"/>
  <Override PartName="/ppt/ink/ink1239.xml" ContentType="application/inkml+xml"/>
  <Override PartName="/ppt/ink/ink1240.xml" ContentType="application/inkml+xml"/>
  <Override PartName="/ppt/ink/ink1241.xml" ContentType="application/inkml+xml"/>
  <Override PartName="/ppt/ink/ink1242.xml" ContentType="application/inkml+xml"/>
  <Override PartName="/ppt/ink/ink1243.xml" ContentType="application/inkml+xml"/>
  <Override PartName="/ppt/ink/ink1244.xml" ContentType="application/inkml+xml"/>
  <Override PartName="/ppt/ink/ink1245.xml" ContentType="application/inkml+xml"/>
  <Override PartName="/ppt/ink/ink1246.xml" ContentType="application/inkml+xml"/>
  <Override PartName="/ppt/ink/ink1247.xml" ContentType="application/inkml+xml"/>
  <Override PartName="/ppt/ink/ink1248.xml" ContentType="application/inkml+xml"/>
  <Override PartName="/ppt/ink/ink1249.xml" ContentType="application/inkml+xml"/>
  <Override PartName="/ppt/ink/ink1250.xml" ContentType="application/inkml+xml"/>
  <Override PartName="/ppt/ink/ink1251.xml" ContentType="application/inkml+xml"/>
  <Override PartName="/ppt/ink/ink1252.xml" ContentType="application/inkml+xml"/>
  <Override PartName="/ppt/ink/ink1253.xml" ContentType="application/inkml+xml"/>
  <Override PartName="/ppt/ink/ink1254.xml" ContentType="application/inkml+xml"/>
  <Override PartName="/ppt/ink/ink1255.xml" ContentType="application/inkml+xml"/>
  <Override PartName="/ppt/ink/ink1256.xml" ContentType="application/inkml+xml"/>
  <Override PartName="/ppt/ink/ink1257.xml" ContentType="application/inkml+xml"/>
  <Override PartName="/ppt/ink/ink1258.xml" ContentType="application/inkml+xml"/>
  <Override PartName="/ppt/ink/ink1259.xml" ContentType="application/inkml+xml"/>
  <Override PartName="/ppt/ink/ink1260.xml" ContentType="application/inkml+xml"/>
  <Override PartName="/ppt/ink/ink1261.xml" ContentType="application/inkml+xml"/>
  <Override PartName="/ppt/ink/ink1262.xml" ContentType="application/inkml+xml"/>
  <Override PartName="/ppt/ink/ink1263.xml" ContentType="application/inkml+xml"/>
  <Override PartName="/ppt/ink/ink1264.xml" ContentType="application/inkml+xml"/>
  <Override PartName="/ppt/ink/ink1265.xml" ContentType="application/inkml+xml"/>
  <Override PartName="/ppt/ink/ink1266.xml" ContentType="application/inkml+xml"/>
  <Override PartName="/ppt/ink/ink1267.xml" ContentType="application/inkml+xml"/>
  <Override PartName="/ppt/ink/ink1268.xml" ContentType="application/inkml+xml"/>
  <Override PartName="/ppt/ink/ink1269.xml" ContentType="application/inkml+xml"/>
  <Override PartName="/ppt/ink/ink1270.xml" ContentType="application/inkml+xml"/>
  <Override PartName="/ppt/ink/ink1271.xml" ContentType="application/inkml+xml"/>
  <Override PartName="/ppt/ink/ink1272.xml" ContentType="application/inkml+xml"/>
  <Override PartName="/ppt/ink/ink1273.xml" ContentType="application/inkml+xml"/>
  <Override PartName="/ppt/ink/ink1274.xml" ContentType="application/inkml+xml"/>
  <Override PartName="/ppt/ink/ink1275.xml" ContentType="application/inkml+xml"/>
  <Override PartName="/ppt/ink/ink1276.xml" ContentType="application/inkml+xml"/>
  <Override PartName="/ppt/ink/ink1277.xml" ContentType="application/inkml+xml"/>
  <Override PartName="/ppt/ink/ink1278.xml" ContentType="application/inkml+xml"/>
  <Override PartName="/ppt/ink/ink1279.xml" ContentType="application/inkml+xml"/>
  <Override PartName="/ppt/ink/ink1280.xml" ContentType="application/inkml+xml"/>
  <Override PartName="/ppt/ink/ink1281.xml" ContentType="application/inkml+xml"/>
  <Override PartName="/ppt/ink/ink1282.xml" ContentType="application/inkml+xml"/>
  <Override PartName="/ppt/ink/ink1283.xml" ContentType="application/inkml+xml"/>
  <Override PartName="/ppt/ink/ink1284.xml" ContentType="application/inkml+xml"/>
  <Override PartName="/ppt/ink/ink1285.xml" ContentType="application/inkml+xml"/>
  <Override PartName="/ppt/ink/ink1286.xml" ContentType="application/inkml+xml"/>
  <Override PartName="/ppt/ink/ink1287.xml" ContentType="application/inkml+xml"/>
  <Override PartName="/ppt/ink/ink1288.xml" ContentType="application/inkml+xml"/>
  <Override PartName="/ppt/ink/ink1289.xml" ContentType="application/inkml+xml"/>
  <Override PartName="/ppt/ink/ink1290.xml" ContentType="application/inkml+xml"/>
  <Override PartName="/ppt/ink/ink1291.xml" ContentType="application/inkml+xml"/>
  <Override PartName="/ppt/ink/ink1292.xml" ContentType="application/inkml+xml"/>
  <Override PartName="/ppt/ink/ink1293.xml" ContentType="application/inkml+xml"/>
  <Override PartName="/ppt/ink/ink1294.xml" ContentType="application/inkml+xml"/>
  <Override PartName="/ppt/ink/ink1295.xml" ContentType="application/inkml+xml"/>
  <Override PartName="/ppt/ink/ink1296.xml" ContentType="application/inkml+xml"/>
  <Override PartName="/ppt/ink/ink1297.xml" ContentType="application/inkml+xml"/>
  <Override PartName="/ppt/ink/ink1298.xml" ContentType="application/inkml+xml"/>
  <Override PartName="/ppt/ink/ink1299.xml" ContentType="application/inkml+xml"/>
  <Override PartName="/ppt/ink/ink1300.xml" ContentType="application/inkml+xml"/>
  <Override PartName="/ppt/ink/ink1301.xml" ContentType="application/inkml+xml"/>
  <Override PartName="/ppt/ink/ink1302.xml" ContentType="application/inkml+xml"/>
  <Override PartName="/ppt/ink/ink1303.xml" ContentType="application/inkml+xml"/>
  <Override PartName="/ppt/ink/ink1304.xml" ContentType="application/inkml+xml"/>
  <Override PartName="/ppt/ink/ink1305.xml" ContentType="application/inkml+xml"/>
  <Override PartName="/ppt/ink/ink1306.xml" ContentType="application/inkml+xml"/>
  <Override PartName="/ppt/ink/ink1307.xml" ContentType="application/inkml+xml"/>
  <Override PartName="/ppt/ink/ink1308.xml" ContentType="application/inkml+xml"/>
  <Override PartName="/ppt/ink/ink1309.xml" ContentType="application/inkml+xml"/>
  <Override PartName="/ppt/ink/ink1310.xml" ContentType="application/inkml+xml"/>
  <Override PartName="/ppt/ink/ink1311.xml" ContentType="application/inkml+xml"/>
  <Override PartName="/ppt/ink/ink1312.xml" ContentType="application/inkml+xml"/>
  <Override PartName="/ppt/ink/ink1313.xml" ContentType="application/inkml+xml"/>
  <Override PartName="/ppt/ink/ink1314.xml" ContentType="application/inkml+xml"/>
  <Override PartName="/ppt/ink/ink1315.xml" ContentType="application/inkml+xml"/>
  <Override PartName="/ppt/ink/ink1316.xml" ContentType="application/inkml+xml"/>
  <Override PartName="/ppt/ink/ink1317.xml" ContentType="application/inkml+xml"/>
  <Override PartName="/ppt/ink/ink1318.xml" ContentType="application/inkml+xml"/>
  <Override PartName="/ppt/ink/ink1319.xml" ContentType="application/inkml+xml"/>
  <Override PartName="/ppt/ink/ink1320.xml" ContentType="application/inkml+xml"/>
  <Override PartName="/ppt/ink/ink1321.xml" ContentType="application/inkml+xml"/>
  <Override PartName="/ppt/ink/ink1322.xml" ContentType="application/inkml+xml"/>
  <Override PartName="/ppt/ink/ink1323.xml" ContentType="application/inkml+xml"/>
  <Override PartName="/ppt/ink/ink1324.xml" ContentType="application/inkml+xml"/>
  <Override PartName="/ppt/ink/ink1325.xml" ContentType="application/inkml+xml"/>
  <Override PartName="/ppt/ink/ink1326.xml" ContentType="application/inkml+xml"/>
  <Override PartName="/ppt/ink/ink1327.xml" ContentType="application/inkml+xml"/>
  <Override PartName="/ppt/ink/ink1328.xml" ContentType="application/inkml+xml"/>
  <Override PartName="/ppt/ink/ink1329.xml" ContentType="application/inkml+xml"/>
  <Override PartName="/ppt/ink/ink1330.xml" ContentType="application/inkml+xml"/>
  <Override PartName="/ppt/ink/ink1331.xml" ContentType="application/inkml+xml"/>
  <Override PartName="/ppt/ink/ink1332.xml" ContentType="application/inkml+xml"/>
  <Override PartName="/ppt/ink/ink1333.xml" ContentType="application/inkml+xml"/>
  <Override PartName="/ppt/ink/ink1334.xml" ContentType="application/inkml+xml"/>
  <Override PartName="/ppt/ink/ink1335.xml" ContentType="application/inkml+xml"/>
  <Override PartName="/ppt/ink/ink1336.xml" ContentType="application/inkml+xml"/>
  <Override PartName="/ppt/ink/ink1337.xml" ContentType="application/inkml+xml"/>
  <Override PartName="/ppt/ink/ink1338.xml" ContentType="application/inkml+xml"/>
  <Override PartName="/ppt/ink/ink1339.xml" ContentType="application/inkml+xml"/>
  <Override PartName="/ppt/ink/ink1340.xml" ContentType="application/inkml+xml"/>
  <Override PartName="/ppt/ink/ink1341.xml" ContentType="application/inkml+xml"/>
  <Override PartName="/ppt/ink/ink1342.xml" ContentType="application/inkml+xml"/>
  <Override PartName="/ppt/ink/ink1343.xml" ContentType="application/inkml+xml"/>
  <Override PartName="/ppt/ink/ink1344.xml" ContentType="application/inkml+xml"/>
  <Override PartName="/ppt/ink/ink1345.xml" ContentType="application/inkml+xml"/>
  <Override PartName="/ppt/ink/ink1346.xml" ContentType="application/inkml+xml"/>
  <Override PartName="/ppt/ink/ink1347.xml" ContentType="application/inkml+xml"/>
  <Override PartName="/ppt/ink/ink1348.xml" ContentType="application/inkml+xml"/>
  <Override PartName="/ppt/ink/ink1349.xml" ContentType="application/inkml+xml"/>
  <Override PartName="/ppt/ink/ink1350.xml" ContentType="application/inkml+xml"/>
  <Override PartName="/ppt/ink/ink1351.xml" ContentType="application/inkml+xml"/>
  <Override PartName="/ppt/ink/ink1352.xml" ContentType="application/inkml+xml"/>
  <Override PartName="/ppt/ink/ink1353.xml" ContentType="application/inkml+xml"/>
  <Override PartName="/ppt/ink/ink1354.xml" ContentType="application/inkml+xml"/>
  <Override PartName="/ppt/ink/ink1355.xml" ContentType="application/inkml+xml"/>
  <Override PartName="/ppt/ink/ink1356.xml" ContentType="application/inkml+xml"/>
  <Override PartName="/ppt/ink/ink1357.xml" ContentType="application/inkml+xml"/>
  <Override PartName="/ppt/ink/ink1358.xml" ContentType="application/inkml+xml"/>
  <Override PartName="/ppt/ink/ink1359.xml" ContentType="application/inkml+xml"/>
  <Override PartName="/ppt/ink/ink1360.xml" ContentType="application/inkml+xml"/>
  <Override PartName="/ppt/ink/ink1361.xml" ContentType="application/inkml+xml"/>
  <Override PartName="/ppt/ink/ink1362.xml" ContentType="application/inkml+xml"/>
  <Override PartName="/ppt/ink/ink1363.xml" ContentType="application/inkml+xml"/>
  <Override PartName="/ppt/ink/ink1364.xml" ContentType="application/inkml+xml"/>
  <Override PartName="/ppt/ink/ink1365.xml" ContentType="application/inkml+xml"/>
  <Override PartName="/ppt/ink/ink1366.xml" ContentType="application/inkml+xml"/>
  <Override PartName="/ppt/ink/ink1367.xml" ContentType="application/inkml+xml"/>
  <Override PartName="/ppt/ink/ink1368.xml" ContentType="application/inkml+xml"/>
  <Override PartName="/ppt/ink/ink1369.xml" ContentType="application/inkml+xml"/>
  <Override PartName="/ppt/ink/ink1370.xml" ContentType="application/inkml+xml"/>
  <Override PartName="/ppt/ink/ink1371.xml" ContentType="application/inkml+xml"/>
  <Override PartName="/ppt/ink/ink1372.xml" ContentType="application/inkml+xml"/>
  <Override PartName="/ppt/ink/ink1373.xml" ContentType="application/inkml+xml"/>
  <Override PartName="/ppt/ink/ink1374.xml" ContentType="application/inkml+xml"/>
  <Override PartName="/ppt/ink/ink1375.xml" ContentType="application/inkml+xml"/>
  <Override PartName="/ppt/ink/ink1376.xml" ContentType="application/inkml+xml"/>
  <Override PartName="/ppt/ink/ink1377.xml" ContentType="application/inkml+xml"/>
  <Override PartName="/ppt/ink/ink1378.xml" ContentType="application/inkml+xml"/>
  <Override PartName="/ppt/ink/ink1379.xml" ContentType="application/inkml+xml"/>
  <Override PartName="/ppt/ink/ink1380.xml" ContentType="application/inkml+xml"/>
  <Override PartName="/ppt/ink/ink1381.xml" ContentType="application/inkml+xml"/>
  <Override PartName="/ppt/ink/ink1382.xml" ContentType="application/inkml+xml"/>
  <Override PartName="/ppt/ink/ink1383.xml" ContentType="application/inkml+xml"/>
  <Override PartName="/ppt/ink/ink1384.xml" ContentType="application/inkml+xml"/>
  <Override PartName="/ppt/ink/ink1385.xml" ContentType="application/inkml+xml"/>
  <Override PartName="/ppt/ink/ink1386.xml" ContentType="application/inkml+xml"/>
  <Override PartName="/ppt/ink/ink1387.xml" ContentType="application/inkml+xml"/>
  <Override PartName="/ppt/ink/ink1388.xml" ContentType="application/inkml+xml"/>
  <Override PartName="/ppt/ink/ink1389.xml" ContentType="application/inkml+xml"/>
  <Override PartName="/ppt/ink/ink1390.xml" ContentType="application/inkml+xml"/>
  <Override PartName="/ppt/ink/ink1391.xml" ContentType="application/inkml+xml"/>
  <Override PartName="/ppt/ink/ink1392.xml" ContentType="application/inkml+xml"/>
  <Override PartName="/ppt/ink/ink1393.xml" ContentType="application/inkml+xml"/>
  <Override PartName="/ppt/ink/ink1394.xml" ContentType="application/inkml+xml"/>
  <Override PartName="/ppt/ink/ink1395.xml" ContentType="application/inkml+xml"/>
  <Override PartName="/ppt/ink/ink1396.xml" ContentType="application/inkml+xml"/>
  <Override PartName="/ppt/ink/ink1397.xml" ContentType="application/inkml+xml"/>
  <Override PartName="/ppt/ink/ink1398.xml" ContentType="application/inkml+xml"/>
  <Override PartName="/ppt/ink/ink1399.xml" ContentType="application/inkml+xml"/>
  <Override PartName="/ppt/ink/ink1400.xml" ContentType="application/inkml+xml"/>
  <Override PartName="/ppt/ink/ink1401.xml" ContentType="application/inkml+xml"/>
  <Override PartName="/ppt/ink/ink1402.xml" ContentType="application/inkml+xml"/>
  <Override PartName="/ppt/ink/ink1403.xml" ContentType="application/inkml+xml"/>
  <Override PartName="/ppt/ink/ink1404.xml" ContentType="application/inkml+xml"/>
  <Override PartName="/ppt/ink/ink1405.xml" ContentType="application/inkml+xml"/>
  <Override PartName="/ppt/ink/ink1406.xml" ContentType="application/inkml+xml"/>
  <Override PartName="/ppt/ink/ink1407.xml" ContentType="application/inkml+xml"/>
  <Override PartName="/ppt/ink/ink1408.xml" ContentType="application/inkml+xml"/>
  <Override PartName="/ppt/ink/ink1409.xml" ContentType="application/inkml+xml"/>
  <Override PartName="/ppt/ink/ink1410.xml" ContentType="application/inkml+xml"/>
  <Override PartName="/ppt/ink/ink1411.xml" ContentType="application/inkml+xml"/>
  <Override PartName="/ppt/ink/ink1412.xml" ContentType="application/inkml+xml"/>
  <Override PartName="/ppt/ink/ink1413.xml" ContentType="application/inkml+xml"/>
  <Override PartName="/ppt/ink/ink1414.xml" ContentType="application/inkml+xml"/>
  <Override PartName="/ppt/ink/ink1415.xml" ContentType="application/inkml+xml"/>
  <Override PartName="/ppt/ink/ink1416.xml" ContentType="application/inkml+xml"/>
  <Override PartName="/ppt/ink/ink1417.xml" ContentType="application/inkml+xml"/>
  <Override PartName="/ppt/ink/ink1418.xml" ContentType="application/inkml+xml"/>
  <Override PartName="/ppt/ink/ink1419.xml" ContentType="application/inkml+xml"/>
  <Override PartName="/ppt/ink/ink1420.xml" ContentType="application/inkml+xml"/>
  <Override PartName="/ppt/ink/ink1421.xml" ContentType="application/inkml+xml"/>
  <Override PartName="/ppt/ink/ink1422.xml" ContentType="application/inkml+xml"/>
  <Override PartName="/ppt/ink/ink1423.xml" ContentType="application/inkml+xml"/>
  <Override PartName="/ppt/ink/ink1424.xml" ContentType="application/inkml+xml"/>
  <Override PartName="/ppt/ink/ink1425.xml" ContentType="application/inkml+xml"/>
  <Override PartName="/ppt/ink/ink1426.xml" ContentType="application/inkml+xml"/>
  <Override PartName="/ppt/ink/ink1427.xml" ContentType="application/inkml+xml"/>
  <Override PartName="/ppt/ink/ink1428.xml" ContentType="application/inkml+xml"/>
  <Override PartName="/ppt/ink/ink1429.xml" ContentType="application/inkml+xml"/>
  <Override PartName="/ppt/ink/ink1430.xml" ContentType="application/inkml+xml"/>
  <Override PartName="/ppt/ink/ink1431.xml" ContentType="application/inkml+xml"/>
  <Override PartName="/ppt/ink/ink143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321" r:id="rId10"/>
    <p:sldId id="266" r:id="rId11"/>
    <p:sldId id="267" r:id="rId12"/>
    <p:sldId id="322" r:id="rId13"/>
    <p:sldId id="268" r:id="rId14"/>
    <p:sldId id="270" r:id="rId15"/>
    <p:sldId id="323" r:id="rId16"/>
    <p:sldId id="324" r:id="rId17"/>
    <p:sldId id="269" r:id="rId18"/>
    <p:sldId id="325" r:id="rId19"/>
    <p:sldId id="326" r:id="rId20"/>
    <p:sldId id="327" r:id="rId21"/>
    <p:sldId id="328" r:id="rId22"/>
    <p:sldId id="272" r:id="rId23"/>
    <p:sldId id="329" r:id="rId24"/>
    <p:sldId id="271" r:id="rId25"/>
    <p:sldId id="273" r:id="rId26"/>
    <p:sldId id="341" r:id="rId27"/>
    <p:sldId id="342" r:id="rId28"/>
    <p:sldId id="330" r:id="rId29"/>
    <p:sldId id="274" r:id="rId30"/>
    <p:sldId id="275" r:id="rId31"/>
    <p:sldId id="331" r:id="rId32"/>
    <p:sldId id="276" r:id="rId33"/>
    <p:sldId id="332" r:id="rId34"/>
    <p:sldId id="333" r:id="rId35"/>
    <p:sldId id="334" r:id="rId36"/>
    <p:sldId id="335" r:id="rId37"/>
    <p:sldId id="336" r:id="rId38"/>
    <p:sldId id="337" r:id="rId39"/>
    <p:sldId id="338" r:id="rId40"/>
    <p:sldId id="339" r:id="rId41"/>
    <p:sldId id="277" r:id="rId42"/>
    <p:sldId id="278" r:id="rId43"/>
    <p:sldId id="279" r:id="rId44"/>
    <p:sldId id="280" r:id="rId45"/>
    <p:sldId id="343" r:id="rId46"/>
    <p:sldId id="344" r:id="rId47"/>
    <p:sldId id="281" r:id="rId48"/>
    <p:sldId id="282" r:id="rId49"/>
    <p:sldId id="283" r:id="rId50"/>
    <p:sldId id="284" r:id="rId51"/>
    <p:sldId id="285" r:id="rId52"/>
    <p:sldId id="286" r:id="rId53"/>
    <p:sldId id="287" r:id="rId54"/>
    <p:sldId id="288" r:id="rId55"/>
    <p:sldId id="289" r:id="rId56"/>
    <p:sldId id="290" r:id="rId57"/>
    <p:sldId id="291" r:id="rId58"/>
    <p:sldId id="293" r:id="rId59"/>
    <p:sldId id="294" r:id="rId60"/>
    <p:sldId id="295" r:id="rId61"/>
    <p:sldId id="296" r:id="rId62"/>
    <p:sldId id="297" r:id="rId63"/>
    <p:sldId id="298" r:id="rId64"/>
    <p:sldId id="299" r:id="rId65"/>
    <p:sldId id="300" r:id="rId66"/>
    <p:sldId id="301" r:id="rId67"/>
    <p:sldId id="302" r:id="rId68"/>
    <p:sldId id="303" r:id="rId69"/>
    <p:sldId id="304" r:id="rId70"/>
    <p:sldId id="305" r:id="rId71"/>
    <p:sldId id="306" r:id="rId72"/>
    <p:sldId id="307" r:id="rId73"/>
    <p:sldId id="308" r:id="rId74"/>
    <p:sldId id="309" r:id="rId75"/>
    <p:sldId id="310" r:id="rId76"/>
    <p:sldId id="311" r:id="rId77"/>
    <p:sldId id="312" r:id="rId78"/>
  </p:sldIdLst>
  <p:sldSz cx="12192000" cy="6858000"/>
  <p:notesSz cx="6858000" cy="9144000"/>
  <p:defaultTextStyle>
    <a:defPPr>
      <a:defRPr lang="fa-I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1" d="100"/>
          <a:sy n="41" d="100"/>
        </p:scale>
        <p:origin x="13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10:46.136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9055 2294 599 0,'-12'-35'106'16,"12"35"-10"-16,0 0 28 16,0 0-12-16,0 0 42 15,0 0-39-15,0 0 20 0,0 0-1 16,0 0-48-16,0 0-1 15,0 0 24-15,0 0-50 0,31 10-11 16,7 11-39-16,6 4-9 16,6 3 0-16,7 4 12 0,-1 0 12 15,1 0-31-15,-7 0 29 16,-6-8-30-16,-6-2 8 16,-38-22 8-16,0 0 17 0,31 28-65 15,-31-28 65-15,0 0-40 16,0 0 37-16,-50 21-47 0,-7-10 31 15,-6-4-2 1,7-7-24-16,6 0 25 0,-1-4 3 16,7 4-21-16,7 0 32 15,37 0-27-15,-38 0 8 0,38 0 8 16,0 0 16-16,-38 25 1 16,38-25 65-16,-25 39-1 0,12 3-21 15,7-3 10-15,0 4-21 16,0-1-13-16,-1 0-8 15,-5-3 13-15,-1 0 11 0,-6 0-29 16,-6-7 23-16,-6-4-28 16,-7-7-13-16,-7-3-2 15,-5-7 7-15,6-4-14 0,0-4-1 16,0-10-11-16,12-7-116 16,32 14-208-16,-25-64-251 15,19 1-3-15</inkml:trace>
  <inkml:trace contextRef="#ctx0" brushRef="#br0" timeOffset="459">10092 1022 751 0,'13'-25'182'0,"-13"25"52"15,0 0 8-15,0 0-64 16,0 0-66-16,0 0-14 0,0 0 46 16,0 0-26-16,-32 39-20 15,-18 7 2-15,-6 7-28 0,-14 3-26 16,-18 4-18-1,-6 1-3-15,0-1-10 0,6-7-6 16,6-11-9-16,13-7 14 16,6-10-14-16,19-4 17 0,44-21-25 15,-50 11-7-15,50-11-14 16,-38-7 8-16,38 7-5 0,0 0 6 16,-19-46-13-16,13 14 16 15,6 32 25-15,0 0-32 0,0-32 11 16,0 32 2-16,0 0 19 15,0 0-4-15,0 0-4 0,0 0-26 16,0 0 29-16,-44 43 5 16,44-43-66-16,-31 46-257 0,31-46-185 15,-32 39 12-15</inkml:trace>
  <inkml:trace contextRef="#ctx0" brushRef="#br0" timeOffset="748">8162 1531 1252 0,'-13'-43'263'16,"13"43"-13"-16,0 0-88 15,0 0-26-15,0 0 3 0,0 0-26 16,25 43-10-16,13 10-48 16,6 10-24-16,6 11-18 0,7 4-16 15,-1 7 6-15,7 0 12 16,-13-4-87-16,7-7-193 0,-13-10-150 16,0-4-59-16,-6-10 36 15</inkml:trace>
  <inkml:trace contextRef="#ctx0" brushRef="#br0" timeOffset="1879">8030 2287 1093 0,'0'0'234'15,"0"0"32"-15,-44 0-22 0,44 0-56 16,-44 3-62-16,44-3-67 16,-38 4-18-16,0 0-6 15,38-4-21-15,0 0-14 0,-50-11 0 16,50 11 7-16,0 0 10 16,0 0-11-16,-31-39-3 0,31 39-26 15,6-42-13-15,-6 42 14 16,31-43 5-16,-31 43 1 0,57-28-9 15,-7 14 31-15,-6 10-31 16,-6 8 16-16,-38-4 3 0,50 25 6 16,-50-25 0-16,38 28 15 15,-38-28-33-15,12 35 14 0,-12-35 10 16,-31 39 18-16,-13-7-4 16,-13-11-20-16,-5 0 0 15,-8-7 0-15,1-7 8 0,-6-7 13 16,6-7-49-16,6-3 21 15,6-4-28-15,1-11-16 0,56 25-26 16,-69-50-22-16,69 50 32 16,-51-56 3-16,51 56 19 0,-37-57 39 15,37 57 15-15,0 0-16 16,0 0-7-16,0 0-18 0,0 0 45 16,0 0-9-16,0 0 13 15,0 0-25-15,0 0 8 0,0 0 11 16,0 0 40-1,0 0 24-15,0 0 4 0,44 46-11 16,-44-46-51-16,50 43-11 16,-50-43 17-16,0 0 7 0,0 0-10 15,31 49-3-15,-31-49 4 16,0 0 2-16,0 0 3 0,-69 36-12 16,19-22-37-16,0-14 23 15,6-7 14-15,0-11-23 0,44 18 11 16,-63-53-45-16,12-4-33 15,7-6 37-15,13-1 3 0,-7 1-6 16,7-1 34-16,6 11 14 16,0 3-30-16,-1 8 1 15,26 42 23-15,0 0 8 0,-31-42-37 16,31 42 20-16,0 0-1 16,0 0 24-16,0 0-14 0,0 0 13 15,0 0-1-15,0 42 35 16,6 0-20-16,-6-42 41 0,32 61 16 15,-7-8-3-15,6-8-31 16,-31-45-33-16,32 57-17 0,-1-15 14 16,-31-42 7-16,25 53-3 15,-25-53-34-15,25 46 22 16,-25-46 0-16,0 0-6 0,32 46-8 16,-32-46 15-16,0 0 1 0,0 0-8 15,0 0 9-15,0 0 55 16,0 0-1-16,0 0 14 15,19 36-2-15,-19-36 9 0,0 0 24 16,-19 42-18-16,19-42-9 16,-57 35-25-16,7-3-10 0,-13-4 1 15,0-3 10-15,-18 3-9 16,-1-6-18-16,-12-1-2 0,-13 0 11 16,0-3 3-16,-7-8 6 15,13-6-8-15,1-4 5 0,5-4 3 16,7-10-10-1,13-3-9-15,12-12-2 0,0-3-6 16,19-3-12-16,13-4-4 16,-1 0-5-16,7 1 0 0,6 2 4 15,13 1-12-15,6 35-32 16,-6-46-52-16,6 46-48 0,0-39-43 16,0 39-77-16,19-42-164 15,-19 42-252-15,37-50-40 0</inkml:trace>
  <inkml:trace contextRef="#ctx0" brushRef="#br0" timeOffset="2092">7225 1386 1856 0,'0'0'295'15,"0"0"35"-15,0 0-84 16,38 7-83-16,-38-7-63 0,0 0-44 16,44 10-38-16,-44-10-58 15,38 11-168-15,-38-11-368 0,0 0-254 16</inkml:trace>
  <inkml:trace contextRef="#ctx0" brushRef="#br0" timeOffset="2281">6590 2782 1612 0,'51'7'211'15,"5"-11"-89"-15,1-6-68 16,6-12-82-16,-1-9-358 15,1-12-178-15</inkml:trace>
  <inkml:trace contextRef="#ctx0" brushRef="#br0" timeOffset="2627">9181 0 924 0,'0'0'321'0,"-25"39"64"0,-32 7 4 16,-25 11-11-16,-43 6-92 15,-27 8-104-15,-37 0-76 0,-12 3-42 16,-12-3-26-16,-14-1-8 15,-5-10-6-15,5-3-28 0,14-8 15 16,18-6-17-16,19-8 10 0,31-3-10 16,20-11 19-16,30-3-17 15,20-4 7-15,18-7-30 0,20 0-53 16,37-7-48-16,0 0-104 16,0 0-163-16,-39 11-191 15,39-11-14-15</inkml:trace>
  <inkml:trace contextRef="#ctx0" brushRef="#br0" timeOffset="3423">4748 2280 773 0,'0'0'226'16,"-44"14"56"-16,44-14 17 16,-57 21-34-16,-6 0-31 15,-12 1-13-15,-38 2-28 16,-38 5 7-16,-25-5-6 0,-32 5-21 15,-25-8-45-15,-19-4-23 16,-24-2-33-16,-20-5 0 0,-12-6-5 16,13-4-6-16,12-7-25 15,6 0-30-15,14-4 12 0,16-3-12 16,27-4 3-16,26 1-9 16,30-1 0-16,32 4 0 0,25 0 0 15,19 3-5-15,25 0-2 16,19 4 1-16,13 4-8 15,31 3-13-15,0 0 3 16,0 0-5-16,0 0 3 0,0 0 3 16,0 0 10-16,0 0 2 15,0 0 0-15,0 0 11 0,0 0-10 16,0 0-5-16,0 0-27 16,0 0-18-16,38-11-34 0,-38 11-45 15,37-17-45-15,1 2-27 16,-6-2-49-16,-32 17-58 0,69-36-88 15,-6 5-19-15,-1-5 67 16,8-3-16-16</inkml:trace>
  <inkml:trace contextRef="#ctx0" brushRef="#br0" timeOffset="3987">1340 1760 796 0,'0'0'147'0,"0"0"41"15,0 0 37-15,0 0 9 16,0 0-47-16,0 0-35 0,-6 53-30 16,-13-14 6-16,-25 0-16 15,-8 4-16-15,-17 2 1 0,-12-2-22 16,-20 3-39-16,-6-4-7 16,-6 1-1-16,0-5-2 0,0-6-7 15,18-3-13-15,1-12 8 16,12-6 15-16,13-8 38 15,13-6-9-15,5-4-6 16,7 0 6-16,13-4 12 0,31 11-39 16,0 0-21-16,0 0 4 15,0 0-14-15,0 0 0 0,0 0 4 16,0 0 2-16,0 0 0 16,0 0-6-16,0 0 0 0,0 0-6 15,0 0 10-15,0 0-8 16,25-7-5-16,-25 7 5 0,38 18 14 15,0 3 29-15,-13 7 17 16,6 8 11-16,1 6-5 16,-7 4-1-16,6 7-20 0,1 3 0 15,5 4 2-15,1-3 17 16,0 0 3-16,-1-4-23 0,1-7-18 16,0-4-7-16,0-7-3 15,-38-35 3-15,44 36 1 16,-44-36 0-16,0 0 12 0,0 0 13 15,31 31-5-15,-31-31-12 16,0 0-10-16,0 0-5 0,0 0 0 16,0 0-2-16,0 0-7 15,0 0-22-15,0 0-81 16,0 0-79-16,0 0-89 0,0 0-184 16,0 0-449-16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13:21.911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13325 1226 1583 0,'0'0'284'0,"0"0"48"0,0 0-49 16,-25-28-82-16,25 28-89 16,0 0-37-16,0 0 0 15,0 0 28-15,0 32-33 0,0 7-32 16,6 10-16-16,7 8-3 16,-1 6-5-16,1 4-8 0,6 1-15 15,-7 2-80-15,-5-6-165 16,-7-8-286-16,0-6-239 0</inkml:trace>
  <inkml:trace contextRef="#ctx0" brushRef="#br0" timeOffset="923">13960 876 849 0,'0'0'-5'16,"0"0"73"-16,-32-39 16 15,32 39-9-15,-56-31-44 0,56 31-1 16,-69-25 37-16,6 14-3 15,0 1 57-15,0 3 19 0,-12-4-14 16,18-3 1-16,-6 10 5 16,0 1-39-16,-6-4-24 15,13 10 27-15,-7 1-33 0,0 3-9 16,6 3-1-16,7 8-40 16,-6 7 52-16,-1 7 11 0,7 3-47 15,-7 4 1-15,13 7 5 16,-6 3-6-16,6 4 6 15,0 4 5-15,6 3-20 16,7 0 13-16,-1 0 7 0,13 0-5 16,1 0 15-16,11 0-10 15,1-3 24-15,12 3-21 0,13-3-8 16,6-1 1-16,13-3-15 16,0-3-5-16,6-1-25 15,6-3 28-15,0-4-29 0,1-6 19 16,-1-4-16-16,6-4 18 15,-5-3-16-15,5-8 17 0,-5 1-16 16,-1-11 13-16,0 4-13 16,7-8 8-16,-7 1-9 0,7-4 5 15,-7 0-5-15,-6 0 5 16,6 0-4-16,-6 0 6 16,6-4-10-16,1 4 17 15,-7-3-14-15,-7-1 11 0,7-3-6 16,-12 3-11-16,6 1 8 15,-7-8 5-15,7 1 1 0,-13-4-3 16,6-4 6-16,-6-3 3 16,-25 21-20-16,44-43-15 0,-6 4-11 15,-6 0-16-15,-1-3 18 16,7 0 20-16,-7-4-15 16,-6 0 24-16,7 0 0 0,-7 0-5 15,-6-4-17-15,-13 4 20 16,7 1-3-16,-7 2-10 15,-6 1 12-15,-6-4 6 0,-7 3 5 16,7 1-25-16,-7-4 6 16,-6 0 14-16,7 7 3 0,-1 0-19 15,-6 8 27-15,19 31-4 16,-12-43 0-16,12 43-20 0,-25-42 5 16,25 42 7-16,-32-36 4 15,32 36-3-15,-50-28 6 16,6 14-3-16,44 14-6 0,-57-18 19 15,57 18-1-15,-50-10-33 16,50 10-34-16,-44-7-88 16,44 7-144-16,0 0-197 0,0 0-109 15</inkml:trace>
  <inkml:trace contextRef="#ctx0" brushRef="#br0" timeOffset="3127">11187 1000 640 0,'0'0'179'0,"0"0"53"16,0 0 43-16,0 0-87 15,0 0-42-15,0 0-61 0,0 0 14 16,0 0-64-16,0 0 37 16,0 0 12-16,0 0 34 0,0 0-60 15,0 0-39-15,50 35 2 16,-6 1-6-16,6-1-26 15,-6 4 8-15,0 0 11 0,-44-39 7 16,57 56 0-16,-19-10-4 16,-38-46-1-16,37 53-5 15,-37-53-5-15,32 50-6 16,-32-50-13-16,0 0 8 0,0 0 18 16,19 42 6-16,-19-42 12 15,0 0-14-15,0 0 0 16,-69 35-31-16,-1-20 17 0,1-5 3 15,-12-10 6-15,-1-3-6 16,-12-1 3-16,6-3-17 0,6-4 24 16,6-3-10-16,14-3 12 15,-1-1-19-15,19-10-10 16,44 28-18-16,-51-53-16 0,26 7-6 16,19 0 8-16,12 7 24 15,-6 39-9-15,38-46 20 16,-38 46 6-16,50-39-2 15,-50 39 1-15,51-18 17 0,-51 18-4 16,56 11-7-16,-56-11-2 16,50 25-9-16,-50-25 27 15,44 39 3-15,-44-39-29 0,38 42-1 16,-38-42 29-16,0 0 3 16,32 46 36-16,-32-46 20 0,12 35 18 15,-12-35 16-15,0 0-40 16,-63 36-21-16,0-15-32 15,-6-3-1-15,-6-11-8 0,-1-4-6 16,-5-6 5-16,5-1-9 16,7-6 17-16,6-5-28 15,13-2 11-15,12-1 9 16,38 18-5-16,-44-32-12 0,44 32 6 16,-25-32 6-16,25 32-5 15,0 0 5-15,0 0-10 16,0-35 6-16,0 35-7 0,0 0 6 15,0 0-8-15,0 0 9 16,0 0-8-16,0 0 9 0,0 0-3 16,38 7 8-16,-38-7 5 15,44 25-11-15,-44-25 4 16,38 32 0-16,-38-32-15 16,0 0 5-16,31 35 13 0,-31-35 3 15,0 0 16-15,0 0-17 16,-25 35 7-16,25-35-12 15,-50 18 13-15,6-11-16 0,0-7 3 16,6-7-3-16,0-7-11 16,38 14-42-16,-44-50-2 15,13 8 9-15,31 42 27 0,-32-49 2 16,32 49 2-16,-18-43 4 16,18 43-11-16,0 0 7 0,0 0 2 15,0 0 6 1,0 0 12-16,0 0-2 0,0 0 13 15,0 0-13-15,0 0 0 16,0 0 14-16,0 0-23 0,0 0 9 16,0 0-7-16,44 25-2 15,-44-25 18-15,44 25 0 16,-44-25 6-16,0 0-15 0,50 28 6 16,-50-28-11-16,38 25 5 15,-38-25 20-15,0 0-15 16,31 17-5-16,-31-17 0 0,0 0 5 15,0 0-1-15,0 0 10 16,0 0 5-16,0 0 12 16,-6 36 14-16,6-36 12 15,-38 42 3-15,0-10 25 0,1 0-14 16,-14-1 10-16,1 1 16 16,-13 0-4-16,-6-4-2 0,-6-3-6 15,-13-4-17-15,-7-3-8 16,-5-7-11-16,-1-4-10 15,-6-7-19-15,0-11-15 0,7-3 1 16,6-11-12-16,-7-3 6 16,7-7 0-16,6-1 6 15,6 1-6-15,13 3 10 0,12 4-10 16,7 3 8-16,12 4-17 16,38 21-28-16,-37-25-61 15,37 25-46-15,0 0-122 16,-19-39-169-16,19 39-215 0,31-53-2 15</inkml:trace>
  <inkml:trace contextRef="#ctx0" brushRef="#br0" timeOffset="3423">9917 558 1324 0,'0'0'311'16,"0"0"43"-16,0 0-83 0,0 0-84 15,0 0-107-15,0 0-29 16,0 0-32-16,0 0 10 0,0 0-36 15,0 0-3-15,0 0-86 16,0 0-194-16,0 0-160 16,0 0-38-16,0 0 25 15</inkml:trace>
  <inkml:trace contextRef="#ctx0" brushRef="#br0" timeOffset="3684">9804 2223 2727 0,'0'0'239'0,"0"0"6"15,0 0-90-15,0 0-65 16,0 0-54-16,0 0-17 16,0 0-121-16,0 0-195 0,0 0-455 15,0 0-369-15</inkml:trace>
  <inkml:trace contextRef="#ctx0" brushRef="#br0" timeOffset="4419">7918 1042 979 0,'0'0'165'0,"0"0"-2"16,0 0-49-16,0 0-41 15,0 0-45-15,0 0 94 0,0 0 10 16,0 0-63-16,0 0-39 16,32 46 2-16,-32-46-15 15,31 53-24-15,-31-53 24 0,25 46-13 16,-25-46-4-16,0 0 19 16,0 0-8-16,0 0 13 0,0 0 7 15,0 0 17-15,0 0 52 16,0 0-54-16,0 0-35 15,0 0-6-15,0 0 8 16,-50 32 1-16,12-11 26 16,1-3 43-16,-1 10 43 0,0 4 29 15,1 7-8-15,-1 10-2 16,0 4-14-16,0 4-15 0,1 0-12 16,-1-1-3-16,0-6-8 15,7-5-19-15,-7-6-33 16,-6-7-17-16,0-7-35 0,-6-7-60 15,0-11-45-15,-7-11-23 16,7-10-107-16,5-14-188 16,7-18-243-16,13-21-44 15</inkml:trace>
  <inkml:trace contextRef="#ctx0" brushRef="#br0" timeOffset="4632">7686 413 2119 0,'0'0'243'0,"0"0"-19"16,0 0-72-16,38-17-74 15,-38 17-36-15,0 0-38 16,37-4-207-16,-37 4-405 0,0 0-159 15</inkml:trace>
  <inkml:trace contextRef="#ctx0" brushRef="#br0" timeOffset="5058">7056 1113 1453 0,'0'0'76'0,"0"0"-6"15,57 0-52-15,0 4-2 0,-6 10 6 16,-51-14-48-16,50 17 19 16,-50-17 7-16,0 0 3 15,0 0-3-15,0 0 2 0,0 0-2 16,0 0 24-16,0 0-5 15,-44 15-10-15,0-12 29 16,0-6 19-16,44 3 3 0,-58-8 27 16,8 8-38-16,50 0 3 15,-56 22-2-15,-1 10 4 16,13 13 23-16,-6 16 4 0,6 9-41 16,6 15-20-16,0 3 12 15,7 4 23-15,6 4-1 16,6 3 18-16,6 0 3 0,13 3-36 15,0-3-20-15,13-4 2 16,-1-10-4-16,7-7-4 16,6-14-19-16,-6-11-212 0,-19-53-245 15,0 0-180-15</inkml:trace>
  <inkml:trace contextRef="#ctx0" brushRef="#br0" timeOffset="5375">5812 297 1887 0,'44'3'114'0,"-44"-3"64"0,31 53 38 15,-12 7-19-15,-6 22-34 16,-7 6-24-16,0 11-47 16,7 3-45-16,-1 1-38 0,7-1 7 15,0-6-16-15,-13-8-197 16,1-3-431-16,-14-11-256 0</inkml:trace>
  <inkml:trace contextRef="#ctx0" brushRef="#br0" timeOffset="5763">5384 1155 2244 0,'0'0'155'16,"-50"-38"-7"-16,50 38-2 15,-44-39-47-15,44 39-52 16,0 0-47-16,-19-46-8 0,19 46 3 16,25-36-24-16,-25 36-7 15,51-21-6-15,5 14 3 16,-12 7 33-16,0 4-12 0,-44-4-14 15,38 21 36-15,-38-21 1 16,0 0-15-16,12 42-8 16,-18-3 50-16,-19 0 57 0,-13 11 22 15,-18 10 9-15,-7 3 14 16,-13 8-10-16,-5 3-35 0,-1-3-36 16,7 0-28-16,12-8-7 15,0-3-6-15,13-14-40 16,6-3-125-16,44-43-180 15,-44 38-325-15,44-38-222 0</inkml:trace>
  <inkml:trace contextRef="#ctx0" brushRef="#br0" timeOffset="5988">5127 385 2203 0,'0'0'142'15,"0"0"52"-15,0 0 7 0,0 0-90 16,0 0-32-16,0 0-32 16,0 0-47-16,0 0-20 0,0 0-244 15,0 0-490-15,0 0-98 16</inkml:trace>
  <inkml:trace contextRef="#ctx0" brushRef="#br0" timeOffset="6199">4894 848 2609 0,'0'0'134'16,"0"0"1"-16,0 0-58 16,6 42-34-16,-6-42-26 15,0 0-35-15,0 0-257 0,0 0-427 16,19 43-145-16</inkml:trace>
  <inkml:trace contextRef="#ctx0" brushRef="#br0" timeOffset="6431">4372 459 2614 0,'0'0'145'0,"0"0"-33"0,0 0 4 16,0 0 28-16,7 39-54 15,-1 18-41-15,13 13-25 0,-7 12-17 16,-5 13-25-16,-7 8-145 16,-13 6-208-16,-6-3-273 15,-6-3-87-15</inkml:trace>
  <inkml:trace contextRef="#ctx0" brushRef="#br0" timeOffset="6632">4058 1315 1978 0,'0'0'73'0,"0"0"132"16,-38 42 60 0,7 14-64-16,-7 12-70 0,-6 6-70 15,-12 14-45-15,-20 1-145 16,-18-5-290-16,-7-2-272 0,-5-12-72 15</inkml:trace>
  <inkml:trace contextRef="#ctx0" brushRef="#br0" timeOffset="7871">3260 943 1671 0,'44'-3'174'16,"-44"3"-110"-16,44 3 4 15,-44-3-17-15,0 0 25 16,44 36-32-16,-44-36-3 0,31 49-29 15,-18-10 10-15,-13 0-17 16,-6-7 19-16,6-32-15 16,-38 46 2-16,0-18-32 0,38-28-6 15,-50 21-8-15,50-21-18 16,-50-3-62-16,50 3-5 16,-38-43-45-16,25-10-35 0,13-7 31 15,7 0 81-15,11 4 67 16,-5 3 5-16,-13 53 16 0,19-50-23 15,-19 50 3-15,0 0 16 16,0 0 58-16,0 0 12 16,0 0 35-16,-57 67-8 15,-6-17 27-15,1-1-52 0,-1-6 38 16,-13-8-46-16,1-7 12 16,-1-7 17-16,14-3-32 0,5-11 11 15,13-3-46-15,44-4 15 16,-57-22-54-16,57 22-17 15,-44-45-19-15,19-1 3 0,13 3-34 16,5 4 23-16,7 39 11 16,0-42 36-16,0 42-9 0,0 0 23 15,0 0-37-15,0 0 24 16,0 0-14-16,0 0 75 0,0 0-3 16,0 0 66-16,0 0-1 15,-18 32 8-15,18-32-25 16,-19 46 0-16,-6-4-48 15,25-42 4-15,-32 46-11 0,32-46 4 16,-32 35-1-16,32-35 40 16,0 0-12-16,0 0 8 0,-38 7-49 15,38-7 3-15,-38-35-41 16,13-11 21-16,6-21-32 16,0-18-21-16,1-14-19 0,-1-3 32 15,6-4-1-15,1 7 16 16,-1 3-8-16,0 22 29 0,13 14-22 15,-6 14-3-15,6 14-7 16,0 32 1-16,0 0 24 16,0 0 0-16,0 0 5 15,0 0-19-15,19 50 22 0,-6-4-11 16,-7 3-7-16,0 8 27 16,-6 6-24-16,0 15 11 0,-6 10 0 15,-7 1-8-15,-6-1 0 16,-6 1 23-16,-6-5-23 0,6-9 8 15,0-8 13-15,-1-11-20 16,8-10 3-16,-8-14 15 0,26-32-8 16,0 0 31-16,0 0-15 15,0 0-15-15,0 0-27 16,-37-14-54-16,12-21-27 16,12-19-52-16,0-9 69 0,13 6 40 15,-6 4 8-15,0 7 13 16,6 46 22-16,0-42-26 0,0 42 26 15,0 0-30-15,0 0 45 16,0 0 30-16,0 0 52 0,-32 39 5 16,7 0 4-16,-6 7 36 15,-1 3-20-15,-12 1 5 16,-18 3-1-16,-1-4-31 0,-25-3-12 16,-7 0-20-16,-11-4-1 15,-14-6 10-15,-6-12-15 16,-6-2-2-16,7-8-22 0,-1-11-5 15,7-10-23-15,5-10 33 16,8-8-8-16,11-14-15 0,20-3 1 16,12-11-19-16,19-4 11 15,19-3-21-15,19 0 6 0,18 3-5 16,20-3-24-16,18 7-34 16,6 4-58-16,7 6-47 15,-6 8-84-15,-7 7-135 0,7 7-280 16,-7 3 2-16</inkml:trace>
  <inkml:trace contextRef="#ctx0" brushRef="#br0" timeOffset="8100">2719 85 2263 0,'82'-7'92'15,"6"0"20"-15,-13-4-31 0,1 0-34 16,-13-3-44-16,-13 4 10 16,7-1-263-16,-13 0-312 0,-7 8-174 15</inkml:trace>
  <inkml:trace contextRef="#ctx0" brushRef="#br0" timeOffset="8558">1109 2014 1002 0,'0'0'165'15,"0"0"67"-15,0 0 2 16,0 0-44-16,32-17-53 0,-32 17-52 15,37-4-52-15,-37 4-4 16,0 0-9-16,44 0-10 16,-44 0 6-16,0 0-11 15,0 0 49-15,0 0-4 0,0 0-14 16,0 0 14-16,19-32 22 16,-19 4 8-16,-12 0-29 15,12 28 16-15,-19-32 16 0,19 32 11 16,0 0-46-16,-32-18-6 15,32 18-31-15,-31 7 6 0,31-7-22 16,0 0 20-16,-25 43-15 16,25-43-154-16,-19 39-247 0,19-39-301 15,0 0-75 1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1:48.784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5158 738 613 0,'0'0'227'16,"0"0"18"-16,0 0-24 15,0 0-36-15,0 0-38 16,0 0 0-16,0 0 5 0,0 0-47 16,0 0-11-16,0 0-18 15,0 0 8-15,0 0-23 0,0 0-5 16,0 0-13-16,0 0-11 16,0 0 13-16,0 0-20 15,0 0-11-15,0 0-14 16,0 0 15-16,0 0-6 0,0 0-6 15,0 0-11-15,0 0 11 16,31-24-3-16,-31 24-13 16,0 0 16-16,0 0-3 0,0 0-5 15,0 0 8-15,0 0-8 16,0 0-3-16,0 0 10 16,0 0-2-16,0 0-4 0,0 0-5 15,0 0 9-15,-50 24 11 16,6 5-11-16,-6-1 6 0,0 4-10 15,-1 3 6-15,-5 7 1 16,12-3-3-16,0-3-9 16,44-36 4-16,-44 35 11 15,44-35-1-15,0 0-9 0,-25 39 4 16,25-39 0-16,0 0-7 16,0 0 16-16,0 0-4 15,0 0-12-15,0 0 15 0,0 0-19 16,0 0 21-16,0 0-19 15,0 0 13-15,0 0-11 16,0 0 16-16,0 0-17 0,0 0 13 16,0 0-11-16,0 0 6 15,0 0 9-15,0 0-9 0,0 0 0 16,0 0-4-16,0 0 4 16,0 0 0-16,0 0-66 15,0 0-85-15,0 0-127 16,0 0-228-16,0 0-175 0</inkml:trace>
  <inkml:trace contextRef="#ctx0" brushRef="#br0" timeOffset="1015">4844 526 486 0,'0'0'154'16,"0"0"-12"-16,0 0-37 16,0 0-67-16,0 0 49 15,0 0 19-15,0 0 19 0,0 0-11 16,0 0 16-16,0 0-27 16,0 0 15-16,50 36-36 0,-6-8 38 15,6-3-69-15,1-8-10 16,-7 1-36-16,6-4 10 15,0-3-23-15,-50-11 4 0,57 10 4 16,-26-3 12-16,-31-7-4 16,0 0-11-16,0 0 3 15,0 0-9-15,0 0 5 16,0 0 6-16,0 0-6 0,0 0-3 16,0 0 12-16,-44 11-5 15,44-11 6-15,0 0-6 16,-50 11 41-16,12-4 44 0,38-7 23 15,-50 28-51-15,0 0-26 16,6 1 66-16,-7 2-41 16,1 1 23-16,-7 0-39 0,1 0-10 15,-1 3-17-15,1-3-13 16,5 3 4-16,7 1 3 16,0-5-4-16,0 1 0 15,44-32-13-15,-44 39 10 0,44-39-85 16,0 0-172-16,-50 39-217 15,50-39-115-15,-38 18-9 0</inkml:trace>
  <inkml:trace contextRef="#ctx0" brushRef="#br0" timeOffset="1291">4291 205 1066 0,'0'0'223'15,"0"0"67"-15,0 0-17 16,0 0-78-16,0 0-67 0,0 0-10 16,0 0 49-16,0 0 0 15,0 0-22-15,37 60-69 16,-18 3-40-16,-13 1-9 0,1 0-14 15,-14-4-10-15,1 3-1 16,-6-3-201-16,-1-7-352 16,-12-7-262-16</inkml:trace>
  <inkml:trace contextRef="#ctx0" brushRef="#br0" timeOffset="2251">3951 491 868 0,'0'0'93'16,"0"0"83"-16,0 0-21 15,0 0-25-15,0 0-41 16,-25 49-11-16,25-49-25 0,-38 57-31 15,1-15-16-15,37-42 2 16,-63 43-21-16,12-18 1 16,51-25 24-16,-50 17 2 0,50-17-2 15,-44 0-39-15,44 0-38 16,0 0 15-16,0 0 15 16,-38-42 31-16,38 42-4 0,0 0-12 15,0 0 31-15,0 0 2 16,-44-18-28-16,44 18 26 0,-50 11-4 15,12 3 35 1,38-14-3-16,-50 32 5 0,12-11 24 16,38-21-13-16,-37 25-27 15,37-25-17-15,0 0-5 0,0 0-19 16,0 0 18-16,0 0-5 16,0 0-10-16,-38 39 6 15,38-39 4-15,0 0 7 0,-38 35 2 16,38-35-3-16,0 0-2 15,0 0-1-15,0 0 7 16,0 0 0-16,0 0-10 0,0 0 0 16,0 0-10-16,13 39 10 15,-13-39-17-15,0 0 4 16,44 39 9-16,-44-39-3 16,38 31 7-16,-38-31 30 0,0 0-48 15,37 32 2-15,-37-32 33 16,0 0 0-16,44 21 1 0,-44-21-32 15,44 15 24-15,-6-12-10 16,-38-3-9-16,44 0 33 16,-44 0-37-16,38 0 9 0,-38 0 11 15,0 0 16-15,0 0 19 16,0 0-31-16,0 0 8 16,0 0-22-16,0 0 63 15,-44 28-10-15,-7-3-33 0,1 0 5 16,-13-4-18-16,-6 4-8 15,-13-4-8-15,-6 0 18 16,0-3 2-16,0-4 3 0,7-3-22 16,5-8 11-16,7-6 25 15,19-8-20-15,6-3 9 0,44 14-4 16,-32-39-10-16,20 4 0 16,12 35 16-16,6-39-35 15,-6 39 14-15,0 0-2 0,25-36 7 16,-25 36 0-1,0 0 2-15,0 0-2 0,38 25 55 16,-38-25-19-16,19 50 74 16,-7-8 18-16,-18 4-8 0,0-4-4 15,-19 4 5-15,-13-3-54 16,-6-4-23-16,-13-4-30 16,-12 0-14-16,0-6 12 0,-6-8-5 15,6-4-3-15,-1-9-113 16,20-8-216-16,12-15-430 0</inkml:trace>
  <inkml:trace contextRef="#ctx0" brushRef="#br0" timeOffset="2460">3580 0 2041 0,'0'0'48'0,"0"0"-21"15,0 0 3-15,0 0-26 0,0 0-8 16,0 0-251-16,0 0-325 16</inkml:trace>
  <inkml:trace contextRef="#ctx0" brushRef="#br0" timeOffset="2652">2901 311 1387 0,'-31'-50'291'16,"31"50"5"-16,0 0-81 15,0 0-106-15,0 0-55 16,0 0-37-16,0 0-2 0,50 0-30 15,-6 14 0-15,-44-14-327 16,44 57-263-16</inkml:trace>
  <inkml:trace contextRef="#ctx0" brushRef="#br0" timeOffset="2824">3115 1767 1822 0,'0'0'216'0,"38"21"-53"0,-38-21-68 15,0 0-118-15,0 0-414 16,0 0-330-16</inkml:trace>
  <inkml:trace contextRef="#ctx0" brushRef="#br0" timeOffset="3152">2399 922 1362 0,'0'0'155'16,"0"0"52"-16,-19 50 26 15,-6-15-104-15,25-35-45 16,-63 46-35-16,0-11 54 0,0-14 19 16,13-6 26-16,12-15-6 15,38 0-40-15,-44-25-33 0,19-18-35 16,12-10-31-16,7-21 6 16,6-7-1-16,0-4 3 15,6 0-11-15,1 11-4 0,-7 7 4 16,6 17-7-16,-6 50-7 15,6-42-139-15,-6 42-219 16,0 0-332-16</inkml:trace>
  <inkml:trace contextRef="#ctx0" brushRef="#br0" timeOffset="3305">1902 1738 1610 0,'0'0'168'16,"0"0"-37"-16,50 18-74 0,-50-18-24 16,0 0-321-16,57-28-307 15</inkml:trace>
  <inkml:trace contextRef="#ctx0" brushRef="#br0" timeOffset="3691">1273 586 1603 0,'0'0'184'0,"0"0"44"16,0 0 30-16,0 0-14 16,0 36-39-16,7 20-6 15,-7 15-89-15,0 14-51 0,0 10-28 16,-19 8-5-16,0-4-14 15,-25-4 6-15,-6-3-11 0,-13-11-5 16,-25-10-2-16,-6-11 0 16,-19-14 0-16,-7-14 4 15,1-18-7-15,-1-14 8 0,13-14 5 16,13-18 8-16,12-21-3 16,20-18 8-16,11-24 3 0,26-11-17 15,13-7 0-15,24 7-9 16,20 10 10-16,12 15-5 15,18 10-5-15,8 18 0 16,5 7 0-16,7 11 0 0,-7 10-77 16,-12 11-168-16,-6 7-214 15,-20 11-203-15,-37-4-6 0,25 35 131 16</inkml:trace>
  <inkml:trace contextRef="#ctx0" brushRef="#br0" timeOffset="3824">576 915 1598 0,'0'0'392'15,"-19"43"-45"-15,19-43-51 0,0 0-52 16,-6 35-70-16,6-35-47 16,0 0-60-16,0 0-31 15,0 0-29-15,0 0-73 0,0 0-323 16,0 0-551-16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11:24.281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70 555 382 0,'0'0'66'0,"0"0"27"0,0-35 9 15,0 35 4-15,0 0-21 16,44-28-10-16,-7 14-10 0,1 10 18 16,12 8 32-16,-6 3-14 15,6 10 18-15,7 8-62 0,-7 0 11 16,7 3-32-16,-13 4-36 16,-6-4 50-16,-38-28-50 15,44 39 49-15,-44-39 5 16,12 39-50-16,-12-39 3 0,-31 39 19 15,-20-11-29-15,-18-7 3 16,-6-3-4-16,-1-4 15 0,1-7-22 16,12 4 7-16,13-8 16 15,12-3-10-15,38 0-2 0,0 0 0 16,0 0-20-16,51-17 13 16,11 2 23-16,20 8-29 0,6 11 27 15,0 3 16-15,0 11-30 16,0 3 56-16,-19 7 22 15,-6 4-3-15,-19 3 1 16,-44-35 42-16,31 57-19 0,-18-11-30 16,-13-46-1-16,-44 56-32 15,-13-13-36-15,-31-8 19 0,-12-14-19 16,-13 0-19-16,6-6 23 16,6-1-11-16,13-11-127 0,13-3-131 15,18-3-124-15,57 3-108 16,-44-25-48-16</inkml:trace>
  <inkml:trace contextRef="#ctx0" brushRef="#br0" timeOffset="380">1339 764 840 0,'0'0'103'0,"0"0"24"0,0 0 1 15,0 0-25-15,-44 3-37 16,44-3 40-16,0 0-28 16,-31 50 16-16,31-50-42 15,12 56-31-15,-12-56 29 0,57 50-47 16,-1-15-21-16,-5-17 37 15,5-8-19-15,-5-6 4 0,-1-8 2 16,-50 4-18-16,50-21-67 16,-50 21 8-16,32-49 22 0,-14-1-46 15,-18-3 77-15,0-7-15 16,-12 0 6-16,-7 7 33 16,0 11-15-16,19 42 4 0,-44-36-11 15,0 22 19-15,44 14-186 16,-56 4-114-16,5 6-101 0</inkml:trace>
  <inkml:trace contextRef="#ctx0" brushRef="#br0" timeOffset="979">1905 145 728 0,'44'22'46'16,"6"-8"1"-16,7-4-26 16,-1-10 24-16,7 0-6 0,6-3-27 15,13-1-9-15,0-6 14 16,-1-1-32-16,-5-10 15 0,-1 0-9 15,-18-4 25-15,-7 0-31 16,-12 0 15-16,-38 25-12 0,0 0-1 16,19-35-1-16,-19 35 34 15,0 0 12-15,-38-14-17 16,0 10 7-16,38 4 18 0,-50 11-9 16,12 7-17-16,38-18 65 15,0 0-18-15,-31 56 8 16,25-3 15-16,12 0 51 0,6 11-105 15,7 3 11-15,6 4 8 16,7 6-9-16,-7 8-37 16,13 0 42-16,-7 0-26 0,13 0-19 15,0 0 78-15,0-8-33 16,0 1-25-16,0-7 9 0,0-1 0 16,-6-6-32-16,0-11 16 15,-1-4 15-15,-5-6-8 0,-32-43-15 16,0 0 9-1,31 46 48-15,-31-46 0 0,0 0 17 0,13 42-6 16,-13-42-47 0,0 0-20-16,0 0 26 0,-51 43-26 15,-5-19-6-15,-7-6 0 16,-12-7 9-16,-20-4-40 0,-12-4-62 16,-12-3-108-16,0-3-227 15,5-1-195-15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11:27.654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1258 86 536 0,'0'0'-5'0,"0"-18"31"16,0 18 22 0,-19-17 2-16,-12 3 11 0,-1 6-12 15,-12-2-16-15,-6 3 13 16,-1 3 8-16,-12 4 34 0,-12-3 18 15,-1 6 11-15,-12 8 55 16,0 3-66-16,-6 7 7 0,0 4-40 16,6 7 15-16,5 10 22 15,8 15 34-15,12 6 1 0,6 8 5 16,13 7-64-16,19 3-34 16,6-3-16-16,19-4 53 15,19-3-12-15,6-11 17 16,25-11-20-16,20-6 2 0,11-19-41 15,14-10-18-15,12-6-8 16,7-16 1-16,-1-2-4 0,0-4-6 16,0-4 0-16,-6 4 11 15,-12 0-14-15,-7 0-5 0,-13 7 8 16,-24 0-5-16,-7 3-4 16,-19 0-5-16,-25 4-105 0,0 0-130 15,0 0-202-15,0 0-187 0,0 0-66 16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11:28.129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0 123 663 0,'0'0'183'0,"0"0"20"16,0 0 41-16,0 0 11 16,0 0-11-16,0 0-105 15,0 0-9-15,0 0-63 0,0 0 30 16,31-18-43-16,13 4-13 15,13 0-27-15,6 3 7 0,0 1-19 16,6-1 19-16,12 4-9 16,-11 0-3-16,-1 7-16 0,-13-3 0 15,-12-1 12-15,-12 4-28 16,-32 0 8-16,0 0-203 0,0 0-146 16,0 0-78-16,-51 35-16 15</inkml:trace>
  <inkml:trace contextRef="#ctx0" brushRef="#br0" timeOffset="228">176 384 584 0,'0'0'184'16,"0"0"80"-16,0 0 87 15,0 0-7-15,6 29-72 0,13-15-21 16,12-4-82-16,13-6-44 15,7-4-72-15,12 0-19 0,-1 0-15 16,14-4-12-16,6-6-14 16,12-1-44-16,-12 4-172 15,-1-3-123-15,-5 3-97 0,-13-4-10 16,-7 4 2-16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11:31.112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982 92 110 0,'-63'7'-12'0,"-7"0"36"0,-5 0 26 15,-1-3 5-15,1 6-17 16,-1-3-5-16,7-3-14 0,6 3 24 16,7 0-4-16,5 0 23 15,7-3 9-15,7-1 17 16,5 1-18-16,32-4-24 0,-31 7-7 15,31-7-10-15,0 0 2 16,-32 10 71-16,32-10-29 0,-31 25-10 16,31-25 3-16,-25 28-48 15,25-28 31-15,-32 39-28 0,20-11 47 16,-7 4 50-16,13 4-67 16,-1 2 81-16,7 5-22 0,13 6-17 15,6 11 3-15,6 4-11 16,0 7-9-16,7 6 39 15,5 5-25-15,1-1-26 0,0 7-18 16,6 1 27-16,-7 3-28 0,-5-4-1 16,6 4-11-16,-13 0-28 15,6 3 12-15,-12 4 1 0,0 0-13 16,-7 3-9-16,1 8 11 16,-7 0-1-16,-6 6 5 0,0 4-9 15,-6 1-7-15,6-1 19 16,0 0-6-16,0-4 2 0,0-6-20 15,6 0 16-15,1-8 4 0,-1-7-7 16,6-3-3-16,1-10 6 16,0-1 12-16,5 0-15 0,-5-7-3 15,6 1 8-15,-13-1-18 16,0-4 10-16,1-6 2 16,-14 0 10-16,1-8-4 0,0-6-18 15,-7-11 4-15,7-1 11 0,0-9-5 16,6-29-10-16,0 0 14 15,0 0-1-15,-13 28 5 0,13-28-4 16,0 0 16-16,0 0 11 0,0 0-23 16,0 0-8-16,44 7 11 15,-6-3-5-15,0-4-16 0,6 0 10 16,6-4 4-16,0 4 0 0,1 0-14 16,0 0 10-16,5-7 11 15,-5 0-16-15,11 3 9 16,-5-6-7-16,6-1-5 0,-13 1 12 15,-6 3-4-15,-12-1-6 0,-32 8 6 16,37-7 0-16,-37 7 6 16,0 0-11-16,0 0 5 0,0 0-17 15,0 0-107-15,0 0-99 0,0 0-136 16,44-14-197-16,-12-14-162 16</inkml:trace>
  <inkml:trace contextRef="#ctx0" brushRef="#br0" timeOffset="637">2239 410 470 0,'0'0'155'0,"0"0"0"15,0 0 20-15,6-28-51 0,-6 28-17 16,44-32-18-16,0 11-74 15,0-1 18-15,0 1-8 0,0 0-38 16,7 0 22-16,-7-7-12 16,-7-4 3-16,2 3 9 0,-1-6 4 15,-13-7-18-15,-25 42-16 16,31-43 48-16,-31 43 25 0,0 0-5 16,25-35-47-16,-25 35 9 15,0 0 65-15,0 0 18 0,-18 42-47 16,-1 15 49-16,-6 10-10 15,6 11 6-15,0 7 10 0,0-1-2 16,5 5-34-16,8-4-6 16,6-4-28-16,6-7-14 0,8-7-2 15,-8-10-10-15,13-11 3 16,-6-7-83-16,-1-11-196 0,-12-28-230 16,0 0-87-16</inkml:trace>
  <inkml:trace contextRef="#ctx0" brushRef="#br0" timeOffset="1005">3221 360 688 0,'0'0'23'0,"-44"-7"99"15,12 29 53-15,7 9 22 16,6 8-33-16,0 7-75 0,13 4-23 15,6-1-39-15,13 4 17 16,5-7-29-16,14-7-3 0,-1-7 6 16,7-7-28-16,6-8 26 0,0-10-25 15,-6-3 37-15,-1-11-36 16,1-11 2-16,-38 18 2 0,44-42 16 16,-19-4-29-16,-12-11-1 15,-7 1 23-15,-6-12-5 16,-12-2 9-16,-1 6-6 0,-6 11-1 15,-6 7 7-15,-6 11-12 0,-7 14 8 16,-6 14 7-16,-13 17 52 16,-6 8-55-16,1 7 29 0,11 3-44 15,7-3 24-15,13 6-42 16,12-2-31-16,19-29-229 0,6 28-158 16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11:33.381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163 147 476 0,'-31'-10'58'0,"-7"-1"26"16,7 4-31-16,-1 3 19 15,32 4 10-15,-31-7-18 0,31 7-28 16,0 0-5-16,0 0-31 0,0 0 17 15,19-35-17 1,-19 35-13-16,62-32 21 0,-5 7-11 16,0 15 14-16,5 6-28 0,-5 4 17 15,0 11 28-15,-1 10 1 16,-18 7 6-16,-7 11 4 0,-6 7 15 16,-18 11-18-16,-20 3-8 15,-12 3-31-15,-13 5 0 0,-12-1 14 16,-13 3 18-16,0-2 39 15,0-8-27-15,7-7-21 0,12-7 4 16,12-8 11-16,7-9 40 16,25-29-23-16,7 32-3 15,-7-32-19-15,56 7-16 0,13-11-1 16,7-7-13-16,5-6-7 16,7-8-215-16,0-7-113 0,13 0-57 15</inkml:trace>
  <inkml:trace contextRef="#ctx0" brushRef="#br0" timeOffset="348">1194 402 505 0,'0'0'65'16,"0"39"38"-16,6-1 17 15,7-2 11-15,6-1-23 0,12 0-25 16,7-3-51-16,12-4-10 0,7-3-22 16,-1-7 14-16,7-4-14 15,0-10 18-15,-13-8-18 0,1-10 10 16,-1-4-24-16,-12-7-37 16,-1-10 18-16,-5-7 13 0,-7-15 8 15,-19-6 5-15,-6-15 4 16,-12 0 0-16,-7 11-2 0,-19 14 33 15,-12 14 25-15,-13 25 3 16,-25 21 10-16,-6 11-33 16,-1 17-12-16,7 4-21 0,13 7-21 15,18 3-87-15,26 1-141 16,31-8-164-16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11:34.460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13 54 251 0,'-32'-11'61'0,"32"11"34"16,0 0 38-16,0 0-19 16,0 0-16-16,0 0-21 15,0 0 30-15,0 0-22 0,38-28-6 16,-1 18-9-16,14 6-23 15,5 8-6-15,7-1-34 16,0 1 0-16,0 3-19 0,-7 3 1 16,-5 4 16-16,-6 1 12 15,-45-15-6-15,0 0-11 0,25 49 0 16,-31-13-5-16,-32 0 15 16,-26-8-17-16,-11 0 2 15,-1-3 0-15,1-7 0 0,6-1 5 16,18-6-3-16,7-4 3 15,44-7-21-15,0 0 27 0,0 0-6 16,51-21-3-16,11 3 5 16,20 11 6-16,0 11-8 0,-7 6 3 15,1 8 6-15,-6 7 14 16,-14 7-10-16,-12 0 45 16,-18 4 52-16,-8 6-7 15,-24-3-33-15,-25-4-34 0,-13-2-5 16,-25-5-21-16,-8-7-17 15,2-3-7-15,-7-4 3 0,13-3-2 16,6-8-133-16,13-3-77 16,12-3-58-16,13-4-18 0,25 7 6 15</inkml:trace>
  <inkml:trace contextRef="#ctx0" brushRef="#br0" timeOffset="321">1220 356 929 0,'0'0'103'0,"0"0"-17"0,0 0 45 16,0 0-54-16,32 57 50 16,-1-15-65-16,-31-42-21 0,63 39 1 15,1-11-22-15,-8-10-14 16,1-7-17-16,6-11 28 0,-7-7-15 15,-5-4-23 1,-1-10 21-16,0-4-13 0,-50 25 21 16,44-49 6-16,-12-4-33 15,-26-5 36-15,-12 5 1 0,-13-3-18 16,-19 10 7-16,-12 14-7 16,-26 18 0-16,-12 14 17 0,0 10-17 15,-6 11 0-15,5 8-150 16,7-1-242-16,13 7-126 0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11:35.732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710 463 596 0,'31'-7'133'0,"-31"7"3"0,0 0-4 16,0 0 2-16,0 0 32 15,0 0-65-15,0 0-33 0,0 0-25 16,-50 14-5-16,-7 0-9 15,-5-3 62-15,-8 3-42 0,-5-4-25 16,-7 5-7-16,7-8-7 16,12-4 2-16,-6 1 2 0,12-1-26 15,13-3 31-15,7 0 56 0,37 0-50 16,0 0 14-16,0 0-17 16,-7-35-38-16,26 0 28 0,19-8-6 15,12-3-30-15,7-7 15 0,12-7 27 16,-6 4-30-16,0 6 20 15,-13 4-6-15,0 7-20 16,-18 8 28-16,-32 31 5 0,31-25-21 16,-31 25 3-16,0 0 15 15,0 0-25-15,0 0 5 0,0 0 11 16,0 0-3-16,0 0-8 0,0 0 8 16,25-29 3-16,-25 29 8 15,0 0-3-15,25-3 82 0,-25 3 31 16,32 18-23-16,-32-18 10 15,31 56-7-15,-12-3-28 0,0 11-19 16,-7 3-33-16,7 4-17 16,-6-4 5-16,6 3-9 0,-7-6 0 15,1 0 0-15,-7-11-210 16,7 0-244-16,-1-14-216 0</inkml:trace>
  <inkml:trace contextRef="#ctx0" brushRef="#br0" timeOffset="372">1433 534 786 0,'0'0'23'0,"0"0"82"0,0 0 12 16,0 0-25-16,0 0 41 15,0 0-29-15,19 46-28 0,-19-46-30 16,50 42-40-16,0-17 25 0,-6-4-40 16,0-7 28-16,0-3-38 15,0-8 30-15,-6-6-63 0,6-4-8 16,-6-4-21-16,-7-7 46 0,-31 18-5 16,38-32 18-16,-26-10 9 15,-12-4 8-15,-19-3-7 16,-6-1 38-16,-6 1-2 0,31 49 88 15,-69-46-13-15,12 21-17 16,7 18-22-16,0 10-11 0,6 12-24 16,0 6-14-16,44-21-4 0,-32 46-17 15,32-46 2-15,-6 60-279 16,18-21-158-16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11:36.837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597 251 741 0,'38'-3'110'16,"-38"3"-11"-16,0 0-39 0,44-22-12 15,-44 22-34-15,0 0 5 16,38-42 3-16,-19 7-22 0,-1-2 7 15,1 2-20-15,-12 0 7 16,-7 35 6-16,12-36 0 0,-12 36 17 16,0 0-11-16,0 0-15 0,0 0-10 15,0 0 14-15,-56-14 22 16,-7 21-11-16,-6 7-2 0,-13 11-28 16,-6 3 20-16,6-3-2 15,0 8 2-15,13-1 13 0,6-4-14 16,7-7 9-16,18-7-47 15,38-14 77-15,-44 18-15 0,44-18-7 16,0 0-24-16,0 0 12 0,0 0-5 16,0 0 30-16,38 39 39 15,0-4 15-15,-7 4-5 0,-31-39 23 16,25 50-9-16,-12-4-20 16,-13 0-40-16,0-7 4 0,-7-3-28 15,7-36 3-15,-18 39-5 0,18-39 9 16,0 0-6-16,0 0-5 15,0 0 7-15,0 0-7 16,0 0 3-16,62-3-20 0,8-16 17 16,-1-9-53-16,6-7 31 0,13 10 10 15,0 0 12-15,0 15-7 16,0 6 28-16,-12 8-21 0,-1 13 49 16,-11 8-5-16,-20 10 28 0,-13 1 15 15,-24 11-28-15,-26-1-40 16,-19 3 18-16,-19-3-40 0,-13 0 21 15,-5-6-15-15,-1-5 9 0,-5-3-39 16,12-11 31-16,6-3-140 16,6-11-141-16,19-7-167 0,38 0-76 15</inkml:trace>
  <inkml:trace contextRef="#ctx0" brushRef="#br0" timeOffset="376">1573 258 558 0,'-44'7'119'0,"0"11"16"15,0 7 15-15,0 13 44 0,6 6-30 16,6-2-62-16,14 4-52 15,11 0-27-15,14 0 50 16,11 1-41-16,8-5 1 0,18-10-19 16,0-7 19-16,6-4-41 0,6-10 13 15,1-8-14-15,-7-10 9 16,1-3 0-16,-7-12 5 0,0-2 4 16,-44 24-16-16,31-53-3 0,-12-1-2 15,-25 15 4-15,-7-21 2 16,-18 0 22-16,-13 0-16 0,0 13 0 15,-7 11-22-15,-5 12 29 0,5 17-7 16,-5 10-17-16,6 11 11 16,12 11-212-16,38-25-100 15,-32 35-96-15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11:37.801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478 0 619 0,'0'0'94'15,"0"0"54"-15,44 3 19 16,-44-3 26-16,0 0-55 15,0 0-22-15,0 0-84 0,0 0-2 16,0 0-30-16,0 0 8 0,-70 64 22 16,8-4 18-16,-1 8 20 15,0 3-43-15,0 6-1 0,-6 6-12 16,19-2-22-16,6 0 24 0,18-2 52 16,14-8 22-16,18-4-31 15,19-11-29-15,19-5 20 0,13-12-6 16,6-11-19-16,12-10-5 0,7-11-12 15,-7-11 1-15,7-3 5 16,-13-11-10-16,-12-6 1 16,-7-8-9-16,-19-12 3 0,-12-5-19 15,-19-4 32-15,-12-7-13 16,-13 7-7-16,-19 9 19 0,-13 13-22 16,-6 13 6-16,-12 11 4 0,-1 10 0 15,-5 8 0-15,18 7-14 16,6 6 17-16,13 2-191 0,44-26-107 15,-19 39-78-15,19-39-76 0</inkml:trace>
  <inkml:trace contextRef="#ctx0" brushRef="#br0" timeOffset="388">1535 244 967 0,'0'0'42'0,"0"0"-16"16,0 0 70-16,-70-14-10 0,14 28 18 16,6 15 26-16,50-29-3 15,-63 74-76-15,25-2-4 16,13-5-33-16,19 0 13 0,12-11 14 15,13 2-11-15,12-9 11 0,7-6-21 16,0-8-20-16,6-10 11 16,0-11-7-16,6-3 6 0,-50-11-6 15,56-11-4-15,-12-10 7 0,-44 21-5 16,44-50 18-16,-12-3-36 16,-13-3 24-16,-13-12-14 0,-6-3 17 15,-13-3-28-15,-5 2 20 16,-8 16-13-16,-5 10 20 0,31 46-28 15,-63-32 2-15,7 21-223 0,5 15-147 16,1 10-91-16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11:41.608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0 315 304 0,'0'0'46'0,"0"0"3"15,19-36 36-15,-19 36 21 16,0 0-13-16,19-32-27 16,-19 32-24-16,0 0 9 0,0 0 2 15,38-21 7-15,-38 21-47 16,37-7 24-16,-37 7-14 16,0 0 0-16,0 0-39 0,38 0 10 15,-38 0 21-15,0 0 43 16,38-3-26-16,0-4 5 0,-1-1 15 15,14-9-44-15,5-4 25 16,1-4-37-16,12-3 29 16,0-1 71-16,-6 5-52 0,-7-1-21 15,-12 7 1-15,-12 4-15 16,-32 14-32-16,0 0 66 16,0 0-9-16,0 0-2 15,0 0-39-15,0 0 7 0,0 0-4 16,0 0 4-16,0 0 0 15,0 0-9-15,0 0 21 0,0 0-4 16,0 0 29-16,0 0-56 16,0 0 6-16,0 0-5 15,0 0 26-15,0 0 4 0,0 0-16 16,0 0 4-16,0 0-17 16,0 0 2-16,0 0 3 15,0 0 17-15,0 0-9 0,0 0 15 16,-6 35-19-16,-7 4 15 15,13-39 4-15,-19 60 11 16,0-3-17-16,7 3-23 0,-7 11 27 16,6 3-4-16,1 4 0 15,5 13 29-15,1 12 72 0,6 10-29 16,6 18-3-16,1 7 6 16,5 6-5-16,7 5-17 15,0-4-35-15,0 0-12 0,0-7 19 16,6-8-38-16,-6 1 21 15,0-4-8-15,-1-7-10 0,1 1-5 16,-6-5 21-16,-1-10-11 16,1-3-4-16,6-11-4 15,-7-4 8-15,1-10 4 0,12-4 84 16,-6-3-1-16,6-1-20 16,0-6-30-16,0-4-10 0,-6-7-27 15,0-4 11-15,6-10-7 16,-12 0-4-16,6-7 8 0,-7-4 1 15,1-3-2-15,-13-25-7 16,19 28-6-16,0-7 3 0,-19-21 34 16,12 29-59-16,1-5 28 15,-13-24 0-15,6 29-20 0,-6-5 35 16,0-24-26-16,0 25 20 16,0-25-9-16,-6 25 0 15,6-25 6-15,-7 25-9 16,7-25-2-16,-12 24 11 0,12-24-6 15,0 0 4-15,-32 36-12 0,7-8 18 16,25-28-17-16,-37 39 4 16,11-7 5-16,26-32-2 0,-31 31 13 15,31-31-10-15,0 0-3 16,0 0 0-16,-25 32 6 0,25-32-6 16,0 0 6-1,0 0-15-15,0 0 22 0,0 0 64 0,0 0 10 16,0 0-13-1,-32 14-25-15,14-3-32 0,-8-11-6 16,-5 4 2-16,0-4-21 0,-13 0 8 16,-13-4-11-16,-12 4-94 15,-13 0-139-15,-31 4-97 0,-13-4-182 16,-25 0-174-16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1:53.555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4041 248 836 0,'0'0'-24'0,"0"0"76"0,0 0-8 16,-44 35-16-16,-12 4 23 15,-7 3-2-15,0 4 13 16,6 0 6-16,7 0 6 0,12-7 1 15,13-4-48-15,25-35 108 16,-19 43 20-16,19-15-66 16,0-28-27-16,44 21-36 0,7-14-26 15,5-3 0-15,1-8 7 16,-7-3-30-16,-6 0 27 0,-44 7 23 16,38-7-44-16,-38 7-8 15,0 0 28-15,0 0-16 16,0 0 33-16,-50 32-26 15,-13 3-3-15,0 1 9 0,6 6 3 16,1-3-17-16,12-4 14 16,12 1-6-16,7-5 20 15,6 1-18-15,13-3 35 0,6-29 28 16,13 35-40-16,-13-35 8 16,0 0-13-16,37 25 1 0,-12-15 8 15,-25-10-26-15,32-3 6 16,-32 3-1-16,0 0 5 0,0 0-12 15,-6-39-6 1,6 39 11-16,-44-39 5 0,6 21 55 16,-6 15 39-16,-6 10 26 15,-1 10 2-15,1 15-39 0,-13 11 15 16,-6 10-46-16,0 3-24 16,0 4-1-16,-7 0-20 0,7-7 3 15,0 0-20-15,6-10 9 16,7-8-18-16,-1-7 14 0,7-13-264 15,12-12-184 1,38-3-190-16</inkml:trace>
  <inkml:trace contextRef="#ctx0" brushRef="#br0" timeOffset="225">2941 0 1968 0,'0'0'75'16,"0"0"52"-16,0 0 62 16,0 0 74-16,0 0-35 0,0 0-105 15,7 71-66-15,5 0-11 16,-6 3-39-16,7 0 5 0,0-3-4 16,-1 0-21-16,-12-8-66 15,0 1-249-15,-6-11-336 16,-13-7-193-16</inkml:trace>
  <inkml:trace contextRef="#ctx0" brushRef="#br0" timeOffset="592">2564 386 936 0,'0'0'176'15,"0"0"72"-15,0 0 22 0,-25 46-82 16,12-4 28-16,7 7-32 16,0-3-44-16,0 4-33 0,6 3 8 15,-7-4 34-15,1 4-17 16,-7 0-7-16,-5 0 7 0,-14 4-45 16,-12-4-38-16,-6-4-16 15,-19 1-11-15,-26-1 2 0,-18-3-21 16,-19-7 0-16,-6-4 7 15,-13-6-4-15,0-8-6 0,0-3 12 16,-6-4-21-16,0-11 6 16,6-3 13-16,7-7-7 15,5-3-9-15,14-12 9 16,12-6-9-16,18 0 10 0,14-4-4 16,18-3-86-16,12-1-145 15,14 5-232-15,37 31-310 0,-25-46-46 16</inkml:trace>
  <inkml:trace contextRef="#ctx0" brushRef="#br0" timeOffset="793">1018 569 2232 0,'0'0'274'0,"44"0"-47"16,-6 0-85-16,-38 0-62 0,44 0-41 16,0-3-33-16,-7-1-90 15,-37 4-431-15,44 4-498 0</inkml:trace>
  <inkml:trace contextRef="#ctx0" brushRef="#br0" timeOffset="2341">1081 633 438 0,'0'0'57'0,"0"0"25"16,0 0-19-16,0 0-14 0,0 0 25 15,44 32 7-15,-44-32-42 16,37 7-4-16,-37-7 4 15,0 0 45-15,32-11 53 0,-32 11-22 16,0 0-8-16,0 0 2 16,12-35-16-16,-12 35 20 0,0 0-45 15,0 0-4-15,-44-28-22 16,44 28 9-16,-44-4 11 16,44 4-41-16,-44 11-4 15,44-11 19-15,-37 17-32 0,37-17 7 16,0 0-11-16,0 0-7 15,0 0 22-15,0 0 13 0,0 0-18 16,0 0 6-16,37 22 2 16,7-19-25-16,0-6 11 0,-6-4-8 15,-38 7 4-15,44-18 6 16,-44 18-13-16,0 0-58 0,6-39-55 16,-6 39-66-16,-31-32-105 15,-19 15-124-15,-7 6-87 16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12:26.244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0 198 433 0,'0'0'-8'0,"0"0"30"0,0 0 26 15,0 0 34-15,0 0-18 16,57 21-28-16,-1-7 2 0,20-7 2 16,12-3-11-16,25-4 9 15,25 3 11-15,26 1 38 0,12-4-21 16,12-4 9-16,13 4-39 16,7-3 0-16,6 3-3 15,6-4-13-15,0 4 0 16,0-4-36-16,6 8 20 0,0 0 12 15,-12-4-20-15,-13 0-16 16,-6 0 27-16,-7 0-10 16,-18 0 0-16,-13 0 14 0,-18 0-30 15,-20 0 37-15,-25 0-3 16,-18 0-38-16,-26 0 33 0,-50 0-4 16,50 0 32-16,-50 0-34 15,0 0 24-15,0 0-16 0,0 0 0 16,44 0-12-16,-44 0-13 15,0 0 16-15,0 0 9 16,0 0-31-16,0 0 36 16,0 0-9-16,0 0-30 0,0 0-21 15,0 0 23-15,0 0-2 16,0 0-21-16,0 0 22 16,0 0 11-16,0 0-12 0,0 0-5 15,-56-43 24-15,5 15 27 16,7 7-29-16,44 21 5 0,-62-25-5 15,5 7 5-15,7 4 12 16,6-7-12-16,44 21-23 16,-51-25 34-16,51 25-18 0,-50-28 18 15,50 28-11-15,0 0 0 16,0 0-11-16,0 0 11 0,-44-21 5 16,44 21-23-16,0 0 27 15,0 0 48-15,0 0-52 16,0 0 41-16,0 0-24 15,63 39 15-15,0-4-17 0,-7-10 11 16,14-4 8-16,-1 0 19 16,0-3-47-16,0-4-11 0,-6 0 33 15,-7-3-40-15,-5-8 7 16,-51-3 9-16,50 7-9 0,-50-7 20 16,0 0 20-16,44 4-55 15,-44-4 25-15,0 0 2 16,0 0-33-16,0 0 40 0,0 0 14 15,0 0-39-15,0 0 9 16,0 0 26-16,-50-14-48 16,50 14 79-16,-57 0-18 15,19 7-1-15,1 3 40 0,37-10-41 16,-51 29-9-16,7-1-5 16,44-28-9-16,-56 39 44 0,12-8-5 15,44-31-39-15,-50 36 14 16,50-36-23-16,-51 39-1 0,51-39 19 15,0 0-33-15,-50 39 13 16,50-39-6-16,0 0-13 16,0 0 31-16,0 0-7 15,-38 35-16-15,38-35 9 0,0 0-4 16,0 0-92-16,0 0-234 16,0 0-208-16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12:27.849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4600 1668 1267 0,'0'0'359'0,"0"0"-24"0,0 0-32 15,0 0-126 1,0 0-51-16,0 0-48 0,6-18-31 15,-6 0-28-15,6-10-5 16,7-7-14-16,-1-11 8 0,1-11-4 16,12-14-9-16,0-17-13 15,7 0 14-15,-1-8 4 0,0 1-14 16,-12 17 19-16,13 11-17 16,-20 14 12-16,1 18 4 0,-1 6-16 15,-12 29 12-15,0 0-13 16,0 0 21-16,0 0-14 0,-6 43 12 15,6 3-6-15,-6 3 0 16,0 1 6-16,6-1-12 0,0 4 15 16,6 0-6-16,6 0 4 0,1 0-7 15,0-3 0 1,5 3 8-16,1-7-8 0,0-4-6 16,6 1 14-16,0-8-8 15,-6-3 0-15,-6-4 8 0,12-7-13 16,-25-21 7-16,19 21 0 0,-19-21-10 15,0 0 15-15,25 22 0 16,-25-22-12-16,0 0 12 0,0 0-123 16,0 0-151-16,0 0-147 15,0 0-149-15,0 0-21 0</inkml:trace>
  <inkml:trace contextRef="#ctx0" brushRef="#br0" timeOffset="233">4606 1261 755 0,'0'0'197'15,"0"0"57"-15,0 0-36 0,31-14-19 16,20 7-67-16,-7 3-44 0,0 4-32 15,6 4-30-15,-12 0-1 16,-7-1-60-16,-31-3-163 16,38 4-178-16,-38-4-141 0</inkml:trace>
  <inkml:trace contextRef="#ctx0" brushRef="#br0" timeOffset="779">4229 1130 757 0,'0'0'166'0,"0"0"47"16,0 0-7-16,0 0-26 15,0 0-87-15,0 0-36 0,12 50 0 16,-5-11-45-16,-7-39 4 16,6 49 0-16,-6-49-16 0,0 43 21 15,0-43-32-15,0 0 18 16,0 0-27-16,-44 31 20 16,44-31 9-16,-50 4-54 0,50-4-7 15,-44-25-6-15,44 25 9 16,-38-56 22-16,19 6 8 0,19 50 13 15,-19-53-6-15,19 53 34 16,0 0-32-16,0 0 47 0,0 0 12 16,0 0 54-16,0 0-4 15,0 0-23-15,0 0 21 0,-31 46-30 16,31-46 35-16,-13 46-14 0,13-46 15 16,-25 43-19-16,25-43-13 15,-38 35-19-15,-6-10 12 0,0-4-22 16,-12-11-1-16,-1-3-9 15,-12-3-29-15,6 0 16 16,-6-4-12-16,12-8 4 0,-5 1-19 16,18 0 19-16,0 0-5 15,44 7 0-15,-38-14 8 0,38 14-38 16,0 0-119-16,0 0-219 16,0 0-276-16,0 0-102 0</inkml:trace>
  <inkml:trace contextRef="#ctx0" brushRef="#br0" timeOffset="956">3644 1897 1227 0,'50'7'258'15,"20"-3"-7"-15,-1-8-134 16,6-6-45-16,1-1-53 0,5-10-271 15,-5-4-170-15,-7-10-136 16</inkml:trace>
  <inkml:trace contextRef="#ctx0" brushRef="#br0" timeOffset="1193">4794 3 1314 0,'0'0'233'15,"0"0"30"-15,0 0-65 16,0 0-105-16,0 0-25 0,-31-10-28 16,0 17-15-16,-26 17-5 0,0 19-9 15,-18 13-11 1,-13 15-54-16,-13 10-193 0,-12 8-266 0,-12 6-82 15</inkml:trace>
  <inkml:trace contextRef="#ctx0" brushRef="#br0" timeOffset="1747">2733 1007 1352 0,'0'0'180'16,"0"0"11"-16,31 42-48 0,-31-42-39 15,44 46-74-15,-44-46-1 0,44 46 0 16,-44-46-42-16,0 0 25 15,32 46-17-15,-32-46 18 0,0 0-26 16,0 0 23-16,0 0-14 16,0 0 4-16,0 0 9 0,0 0-50 15,0 0-41-15,0 0-56 16,12-57 43-16,7 12 35 16,-6 2 36-16,-13 43 21 0,0 0-13 15,0 0 54-15,0 0 28 16,0 0 30-16,0 0-12 0,0 0-3 15,0 0-21-15,0 0-33 16,-26 53-8-16,26-53-1 0,-44 50-18 16,44-50 35-16,-62 38-35 15,62-38 15-15,-51 22 2 0,51-22 65 16,-56-4-13-16,56 4-7 0,-44-32-10 16,44 32-13-16,-44-60-2 15,31 4-37-15,1-1 20 0,5-3-26 16,14-4 21-16,-1 8-26 15,6-1 18-15,-5 11 4 16,-7 46-5-16,19-49-6 0,-19 49-30 16,0 0-135-16,0 0-195 15,0 0-189-15,-57-18-110 0</inkml:trace>
  <inkml:trace contextRef="#ctx0" brushRef="#br0" timeOffset="2104">2305 933 1463 0,'0'0'182'15,"0"0"29"-15,0 0-65 16,0 0-65-16,0 0-41 0,0 0-21 15,0 0-1-15,0 0-28 16,-56 24 49-16,56-24 29 0,-57 32 41 16,13-7-22-16,44-25 42 15,-63 42-6-15,19 1 28 16,-6-1-8-16,6 4-10 0,0 11-7 16,6-1-49-16,1 4-25 15,5 4-11-15,1-8-30 0,-1 4 1 16,1-10-9-16,6-4 3 15,25-46-17-15,-38 46-17 0,38-46-132 16,-50 32-107-16,50-32-159 16,0 0-195-16,-57-18-93 0</inkml:trace>
  <inkml:trace contextRef="#ctx0" brushRef="#br0" timeOffset="2288">2004 629 1470 0,'62'-25'262'0,"-5"4"29"16,12 3-102-16,-6 0-77 0,6 1-79 16,-6-1-55-16,0 7-353 15,-7-6-286-15</inkml:trace>
  <inkml:trace contextRef="#ctx0" brushRef="#br0" timeOffset="3128">1293 611 1048 0,'0'0'282'0,"0"0"5"16,-6 49-47-16,0-6-47 16,6-4-7-16,0 3-52 0,0 1-57 15,0-1-33-15,0-3-12 16,6 0-19-16,-6-39 11 16,-19 46-7-16,-12-8-12 0,-7-16-1 15,-6-8-4-15,0-4-11 16,-6-10-46-16,6-7 13 0,0-7-15 15,12-3 1-15,32 17 44 16,-44-43-7-16,44 43 10 0,-25-42 4 16,25 42 3-1,0 0-10-15,0 0 37 0,0 0-2 16,0 0-14-16,0 0 11 16,44 10-18-16,-44-10 36 0,38 43-3 15,-7-1-17-15,-12 4 36 16,0 0-6-16,-6-4 16 0,-7 4 26 15,-6-7-27-15,0 0 13 16,-19 4-26-16,-6-8-7 16,-19 4-16-16,-19-7-25 0,-12-4 16 15,-7-7-3-15,-6-3-20 16,0-15 17-16,-6 1 2 0,6-11-24 16,6-14 24-16,13-8 32 15,6-10-8-15,6-17 11 16,13-8-22-16,7-14 6 15,18 1-8-15,19-1-1 0,6-3-10 16,25-1-10-16,7 12-22 16,12 6 13-16,1 11-81 0,12 11-120 15,-1 6-263-15,1 12-301 16</inkml:trace>
  <inkml:trace contextRef="#ctx0" brushRef="#br0" timeOffset="3312">332 2021 2133 0,'62'39'247'0,"14"-18"-78"15,6-10-99-15,12-8-62 16,6-3-296-16,-5-10-458 0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12:32.152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1371 0 1015 0,'0'0'209'16,"0"0"56"-16,0 0-7 15,0 0-9-15,0 0-24 0,12 46-33 16,1-1 4-16,-7 5-42 16,7 3-27-16,-1 4-39 0,1 6-28 15,-7 1-30-15,7 3-16 16,-1 4-6-16,-5-4-1 16,-1 0-4-16,-6-7-15 0,6-14-136 15,0-4-212-15,-6-42-259 16,0 0-170-16</inkml:trace>
  <inkml:trace contextRef="#ctx0" brushRef="#br0" timeOffset="421">830 367 1074 0,'0'0'297'0,"0"0"-55"16,0 0 0-16,0 0-17 15,0 0-40-15,7 46-37 0,-14 0-24 16,-5 3-15-16,-7 5 3 16,-6-1-38-16,-7 7-32 0,7-4-16 15,-6-3-15 1,6-3-1-16,-1-8-7 0,14-7-9 15,12-35-114-15,0 0-131 16,0 0-172-16,0 0-214 0,0 0 50 16</inkml:trace>
  <inkml:trace contextRef="#ctx0" brushRef="#br0" timeOffset="688">673 452 942 0,'0'0'283'16,"0"0"61"-1,0 0-66-15,0 0-47 0,0 0-25 16,0 0-43-16,0 0-26 16,0 0 10-16,38 21 6 15,-38-21-28-15,44 50-29 0,-6-8-31 16,6 4-32-16,-7 0-14 15,7-4-9-15,7-3-8 0,-14-3-6 16,1-5-106-16,-38-31-128 16,0 0-163-16,25 36-288 15,-25-36-140-15</inkml:trace>
  <inkml:trace contextRef="#ctx0" brushRef="#br0" timeOffset="1112">1 24 814 0,'0'0'208'0,"0"0"23"16,0 0 38-16,0 0 4 15,0 0 17-15,0 0-25 0,-7 50-33 16,14 10-17-16,5 7-39 16,13 7-36-16,0 4-53 15,1 0-35-15,-1-1-17 16,6-2-18-16,-6-8-14 16,0-7-59-16,-6-11-223 0,-19-49-424 15,19 46-310-15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12:40.512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2784 0 673 0,'-37'4'195'15,"37"-4"32"-15,0 0 46 16,-26 60-5-16,14 4-82 0,6 6-18 16,6 16-36-16,0-1-48 15,6 7-33-15,6-4-41 16,7-2-7-16,6-1 15 0,7-11-80 16,-7-3-216-16,0-11-215 15,-6-11-51-15</inkml:trace>
  <inkml:trace contextRef="#ctx0" brushRef="#br0" timeOffset="661">2382 794 776 0,'0'0'42'0,"0"0"19"0,0 0 23 16,0 0-39-16,0 0-15 16,0 0-26-16,0 0 8 15,0 42-6-15,0-42 7 0,-6 50 0 16,6-50-29-16,0 0 35 15,-19 46-31-15,19-46 36 0,0 0-43 16,0 0 36-16,0 0-74 16,0 0 32-16,-50 0 3 15,50 0-1-15,0 0 23 0,0 0 11 16,0 0-5-16,-44-21-13 16,44 21-10-16,0 0 29 15,0 0 2-15,0 0 5 16,-44 39-32-16,44-39 24 0,-32 50 16 15,32-50-43-15,-25 50 16 16,25-50-8-16,0 0 22 0,0 0-6 16,-50 35-75-16,50-35 13 15,0 0-24-15,-44 7 26 16,44-7 2-16,-44-14 45 0,44 14 5 16,-32-21-4-16,32 21-9 15,0 0 40-15,-44-22 59 16,44 22 17-16,-44-3 86 15,0 10 33-15,7 4-7 0,-7 3-24 16,-7 0-28-16,-5 0-54 16,-13-3-57-16,-7-4 10 0,-12-7 11 15,-12 0-17-15,-7 0-27 16,0-11-2-16,6 0 14 16,7 1-21-16,12-8 25 0,13 0-33 15,6 1 6-15,19-1-31 16,7-8-9-16,37 26-221 0,-32-53-333 15,13 11-56-15</inkml:trace>
  <inkml:trace contextRef="#ctx0" brushRef="#br0" timeOffset="833">987 532 1712 0,'75'-15'255'16,"19"-6"-19"-16,7 0-91 16,-1-4-77-16,1 1-43 0,-7-1-255 15,-6-7-402-15</inkml:trace>
  <inkml:trace contextRef="#ctx0" brushRef="#br0" timeOffset="1470">37 1194 940 0,'0'0'116'16,"0"0"123"-16,0 0 38 15,0 0-9-15,0 0-71 0,0 0-76 16,0 0-55-16,0 0-45 16,0 0-6-16,32 7 3 15,-32-7-2-15,0 0-23 16,44-21 22-16,-44 21-32 0,25-35 34 15,-25 35-25-15,6-35 35 16,-6 35-40-16,0 0 33 16,0 0-33-16,0 0 24 0,-50 7-28 15,6 10-72-15,44-17-314 16,-50 36-196-16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12:45.072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0 272 764 0,'0'0'200'0,"0"0"57"15,0 0-10-15,0 0-31 16,0 0 24-16,0 0-57 16,0 0-9-16,0 0-38 15,0 0-18-15,0 0-24 0,0 0-33 16,0 0 64-16,0 0 4 15,0 0-14-15,44 29-33 16,-6 10-2-16,-6 7-27 0,-1 7-15 16,-6 3-14-16,-6-3-20 15,0 0 6-15,0-7-10 16,-7-4 0-16,1-6-4 0,-7-8 14 16,-6-28-1-16,6 32-14 15,-6-32-3-15,0 0-20 0,0 0-30 16,0 0-54-16,0 0-37 15,0 0-57-15,0 0-128 0,0 0-193 16,0 0-105 0,0 0 32-16</inkml:trace>
  <inkml:trace contextRef="#ctx0" brushRef="#br0" timeOffset="441">950 255 519 0,'0'0'203'0,"0"0"14"15,0 0 15-15,0 0-27 16,0 0 25-16,0 0-9 0,18 46 21 16,-18-7-38-1,-6 3-36-15,-13 0-35 0,-6 8-33 16,-6-1-13-16,-1 1-37 15,1-8-38-15,6 1 7 0,0-4-4 16,6-4-6-16,19-35-9 16,-19 32-16-16,19-32 28 15,0 0-5-15,0 0-11 0,0 0-55 16,0 0-87-16,0 0-200 16,0 0-189-16,0 0-7 0,0 0 97 15</inkml:trace>
  <inkml:trace contextRef="#ctx0" brushRef="#br0" timeOffset="744">654 329 742 0,'0'0'106'16,"0"0"39"-16,0 0 116 15,0 0-19-15,0 0-68 0,0 0 27 16,0 0-22 0,38 35-12-16,-7 4-24 0,7-3-2 15,-7 2-43-15,1-2-38 16,6-1 6-16,-1 0-1 0,-37-35-26 16,51 50-27-16,-14-11 1 15,-37-39-6-15,38 39 7 16,-38-39-21-16,31 28-7 0,-31-28-64 15,0 0-112-15,0 0-184 16,0 0-162-16,26 21-132 0</inkml:trace>
  <inkml:trace contextRef="#ctx0" brushRef="#br0" timeOffset="2148">1949 0 476 0,'0'0'78'0,"0"0"32"16,0 0-33-16,0 0 16 15,0 0 37-15,0 0-35 16,0 0 42-16,0 0 47 0,0 0-50 16,0 0-55-16,0 0-22 15,0 0 17-15,0 0 19 0,0 0-21 16,-6 50-26-16,6-50 6 16,-19 49-34-16,19-49 2 0,0 0-16 15,-57 53 16-15,57-53-34 16,-56 39 37-16,56-39-26 15,-51 18-11-15,51-18-15 0,0 0-45 16,-50-14-12-16,50 14-28 16,0 0 2-16,-38-67 65 15,20 14 2-15,18 53 24 16,-13-50 27-16,13 50-1 0,0 0-5 16,0 0 2-16,0 0 65 15,0 0 19-15,0 0 2 0,0 0 11 16,0 0-42-16,0 0-2 15,-31 53-23-15,31-53-2 16,-38 46-1-16,38-46-34 0,0 0-7 16,-44 42 29-16,44-42 5 15,-50 25-27-15,50-25 9 0,0 0 8 16,-44-7-4 0,44 7-3-16,0 0-27 0,-38-49 22 15,13 6 19-15,25 43-38 16,0 0 6-16,-13-39 21 0,13 39-25 15,0 0-25-15,0 0 61 16,0 0 62-16,0 0 25 16,0 0-27-16,0 0 40 0,0 46-11 15,0-46-36-15,6 53-15 16,7-10 30-16,0-1-5 0,-1-7-19 16,1 4 0-16,6 0-4 15,-1 0-20-15,1 0 8 16,0-4-2-16,0 4-22 15,-19-39-20-15,25 46 12 0,-12-14-3 16,-13-32-7-16,19 39 22 16,-19-39-4-16,12 32 2 15,-12-32 0-15,6 28 5 0,-6-28 7 16,0 0-15-16,0 0-6 16,7 28-4-16,-7-28-1 0,0 0 14 15,0 0 7-15,0 0-8 16,0 0 2-16,0 0-15 15,0 0-11-15,0 0 10 0,0 0-7 16,0 0-17-16,0 0-90 16,0 0-107-16,0 0-205 0,0 0-299 15,0 0-91 1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12:49.564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377 258 898 0,'0'0'194'0,"0"0"94"0,0 0-17 16,25 3-41-16,-25-3-53 15,25 22-33-15,-12-1-20 0,-13-21-55 16,12 32-10-16,-6-11-6 16,-12 0-11-16,6-21-7 15,-19 32-18-15,-12-7-12 0,-7-8 9 16,0 1-17-16,-6-8 8 16,7-2-5-16,-7-8 3 0,6 0 5 15,0-4-4-15,7-7 9 16,6-6-17-16,0-4 4 0,12-1-12 15,0 1 25-15,13 21-6 16,-12-25 1-16,12 25 0 0,0 0-4 16,-6-21 4-16,6 21 9 0,0 0 31 15,0 0 6-15,25 18-8 16,0 0 2-16,-6 3 41 16,0 3 6-16,6 5-6 0,-6 3 3 15,6 6-25-15,-6-6-11 16,6 4-7-16,0-5-28 0,-6 1 7 15,0 4-22-15,-19-36-3 16,25 35 5-16,-25-35-8 0,25 32 5 16,-25-32-5-16,25 31-4 15,-25-31 11-15,0 0-13 0,25 32 10 16,-25-32-4-16,13 29 0 0,-13-29 3 16,12 31-10-16,-12-31 13 15,13 29-12-15,-13-29 6 0,0 0-36 16,0 0-67-16,0 0-83 15,0 0-193-15,0 0-176 16,0 0-192-16,0 0 72 0</inkml:trace>
  <inkml:trace contextRef="#ctx0" brushRef="#br0" timeOffset="712">1137 413 854 0,'0'0'241'15,"0"0"87"-15,0 0-48 0,0 0-62 16,-12 43-28-16,-1-1-48 16,-6 1-13-16,7-1-12 0,-7 0-28 15,0 4-20-15,0-3 5 16,0-4-23-16,0-1-10 0,1-2-10 16,5-8-24-16,13-28 6 0,-19 32-21 15,19-32 17-15,0 0-5 16,0 0-7-16,0 0-2 15,0 0-47-15,0 0-32 0,0 0-63 16,0 0-50-16,0 0-7 16,0 0-30-16,0 0 1 0,0 0-60 15,0 0 42-15,0 0 40 16,0 0 30-16,0 0 28 0,0 0 36 16,0 0 35-16,-6-39 1 0,0 4 14 15,6-1 16-15,0 8 25 16,0-7 13-16,0 3 48 0,0 7 36 15,0 25 5-15,-7-35 15 16,7 35 19-16,0 0 35 16,0 0 34-16,0 0 9 0,0 0 45 15,-12-32-61-15,12 32 27 16,0 0-41-16,0 0-4 0,0 0 1 16,0 0-69-16,0 0-13 15,0 0-47-15,0 0 117 0,0 0-16 16,0 0-14-16,19 28-34 0,-1 1-27 15,-18-29-2-15,26 42-21 16,5-7-16-16,-6-6 9 0,0 2-15 16,7-6 6-16,-7-4-2 15,6-3-11-15,-31-18 4 16,38 25-13-16,-38-25 6 0,0 0-44 16,38 17-65-16,-38-17-121 15,0 0-66-15,0 0-112 0,0 0-101 16,0 0-32-16</inkml:trace>
  <inkml:trace contextRef="#ctx0" brushRef="#br0" timeOffset="2128">1860 74 430 0,'0'0'65'0,"0"0"20"15,0 0 5-15,0 0-9 0,0 0-9 16,0 0-1-16,0 0 15 0,0 0-4 16,0 0 7-16,0 0 15 15,0 0-22-15,0 0-36 0,0 0 73 16,0 0-4-16,0 0 24 15,0 0-51-15,19 28 1 16,-19-28-8-16,13 43-41 0,-13-8 3 16,0-3 0-16,-7-4-20 15,1 0 8-15,6-28 13 0,-19 32-31 16,19-32-1-16,-31 29 3 0,31-29-15 16,-38 17 14-16,38-17-18 15,-31 11-15-15,31-11 25 0,-32-7-67 16,32 7-28-16,0 0 11 15,-25-43-37-15,6 1-5 0,7-4 69 16,5 0 12-16,7 7 33 16,-6 4 2-16,6 35-3 15,0 0 12-15,-6-32-16 0,6 32 52 16,0 0 64-16,0 0-22 16,0 0-31-16,-19 35-8 0,0-6-13 15,19-29 3-15,-25 35-25 0,25-35 7 16,0 0 7-16,-19 28-19 15,19-28 20-15,0 0 1 0,0 0-17 16,0 0-5-16,0 0 0 16,0 0-12-16,0 0 38 0,-31-42-33 15,5 3 9-15,8 4 7 16,18 35-32-16,-13-46 14 16,13 46 20-16,-19-32-20 0,19 32-7 0,0 0 20 15,0 0 46-15,0 0 39 16,0 0-43-16,0 0 12 15,-12 42 8-15,5-3 20 0,7 4 22 16,7-8-3-16,5 4-26 16,7 3-24-16,-6-3 4 0,12 0-22 15,-6 3 1-15,-7-3 17 16,7 4-16-16,0-8 5 0,0 0 11 16,0 4-18-16,-1-3-9 0,-5-5-2 15,6-2-3-15,-19-29-12 16,19 35 17-16,-19-35-23 0,25 35 7 15,-25-35 9-15,19 36-5 16,-19-36 7-16,19 31-12 16,-19-31 5-16,12 32-4 0,-12-32-21 15,0 0 20-15,13 28-14 16,-13-28 3-16,0 0 3 0,0 0-6 16,0 0 11-16,0 0-7 0,0 0 6 15,0 0-10-15,0 0 5 16,0 0-12-16,0 0-53 0,0 0-66 15,0 0-114-15,0 0-260 16,0 0-307-16,0 0-63 0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13:05.980"/>
    </inkml:context>
    <inkml:brush xml:id="br0">
      <inkml:brushProperty name="width" value="0.25" units="cm"/>
      <inkml:brushProperty name="height" value="0.5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4771 1160 301 0,'0'0'86'0,"0"0"-4"16,0 0 15-16,0 0 16 0,0 0-14 16,0 0-13-16,0 0 25 15,0 0 0-15,-44 39 23 0,13-18 6 16,-7-10 24-16,-12 0-43 15,6-8-17-15,-7 4-45 16,-5-2 19-16,-7-5-17 16,-6 0-21-16,-13-5-20 0,-6 2-4 15,-19-1 1-15,-12-3-7 16,-7 3-21-16,-6 1 29 0,-6-1-13 16,6 4-5-16,0-3 17 15,-7 3-10-15,7 0 16 0,0 0 2 16,0-4-25-16,0 4 17 15,7 0-2-15,5 0-9 16,7 0 40-16,13 4 16 0,-1-4-28 16,7 3-11-16,6 1 5 15,12-1-28-15,7 5 2 16,0-1 19-16,6-4-15 0,0 5-19 16,7-4 28-16,-1 3-12 15,1-4 0-15,-1 4 2 16,0-3-5-16,1-1 0 0,-1 1 0 15,1 3 13-15,5 0-19 16,1 0-4-16,0 0 23 0,-7 0-28 16,1 4 25-16,-1-4 1 15,1-3-21-15,-7-1 3 0,6 4 20 16,1-7-8-16,5 7-23 16,-5-3 18-16,6-4 9 15,6 0-25-15,44 0 16 16,-57 0 19-16,13 3-28 0,13-3 0 15,31 0 28-15,-44-3-29 16,44 3 21-16,-38-7-2 0,38 7-9 16,0 0 0-16,0 0 0 15,-38-7-15-15,38 7 20 0,0 0 8 16,-31-7-19-16,31 7 1 16,0 0 19-16,0 0 0 0,0 0-3 15,0 0 7 1,0 0-18-16,0 0-16 0,0 0 22 15,12-39-21-15,32 14 23 0,13 4 3 16,25 2-17-16,12 5 9 16,19-4 1-16,19 4-26 15,6 0 14-15,13 0 25 0,19 3-14 16,12 4-3-16,7 0-10 16,-7 4 24-16,-6-1-2 0,0 4-12 15,0 0-12-15,-6 0 19 16,-13 7-14-16,0 0 3 0,-13 0 4 15,-5 0 5-15,-14-3 3 16,1 3-5-16,0-4-12 16,-7 1 9-16,-6-4-15 0,-6 0 10 15,-6 0 12-15,-7-4-7 16,-12 1 18-16,-7-4-12 16,-12 0-20-16,0 0 21 0,-13 0-13 15,1 0-4-15,-14 3 16 16,-5-3 0-16,-32 7 10 0,25-7-16 15,-25 7 0-15,0 0 4 16,0 0-13-16,0 0 5 0,38-18 15 16,-38 18-36-16,31-17 16 15,-31 17-5-15,38-15 25 16,-38 15-29-16,37-14 9 0,-37 14 19 16,38-7-1-16,-38 7-14 15,38-7 5-15,-38 7 0 16,0 0 9-16,44-7-12 0,-44 7-3 15,50-3-7-15,-12-1 27 16,-38 4-2-16,50-12-18 0,-18 9-4 16,-32 3 13-16,0 0 23 15,0 0-21-15,0 0-14 0,0 0 14 16,0 0-18-16,-26-35 1 16,-5 13 12-16,-19 1 0 0,-7 7 6 15,-6 3-19-15,-6 1 10 16,-6-1-3-16,-13 1 10 0,-7 3-7 15,1-1 3 1,-13 1-11-16,-6 4 18 0,-6-1-4 16,-1 4 2-16,-5 4-2 15,-1 3-6-15,6 0-14 0,7 4 35 16,0-4-8-16,13 7-14 16,-1-4 21-16,0 1-27 0,7 0 21 15,6-4-33-15,-6 0 37 16,12-4-10-16,-6 1-20 0,13-1 27 15,-7-3-20-15,0 0 22 16,1 4-26-16,-1-4 16 0,6 0 5 16,-12 0-22-16,7 0 24 15,5 0-27-15,-5 0 32 16,5 0-23-16,1 0 11 0,-1 0-11 16,7-4 7-16,0 4 15 15,6 0-30-15,0-3 29 0,0-1-30 16,13 1 32-16,0 3-29 15,0 0 22-15,6 0-3 0,6 0-9 16,38 0 9-16,-44 3-16 16,44-3 13-16,-44 4-3 0,44-4 10 15,-44 0 0-15,44 0-21 16,-50 0 11-16,50 0 7 0,-51-4-14 16,7 4 11-1,0 0-7-15,7 0 0 0,-1-3 7 16,7 3-23-16,31 0 35 15,-57-4-28-15,13 4 27 0,6-3-34 16,38 3 23-16,-44-4-12 16,44 4 25-16,-44 0-13 0,44 0-13 15,0 0 21-15,0 0-19 16,0 0 21-16,0 0-31 0,0 0 23 16,0 0-10-16,63-25 11 15,0 8 8-15,19 3-12 0,18-1 36 16,13 5-30-16,13 3 37 15,19 0-29-15,6 3 21 16,12 1-12-16,13-4-9 0,-13 0 4 16,1-1-34-16,-13 5 29 15,-7-4-28-15,-12 3 23 0,0 0-17 16,-6 0 6-16,0 4 19 16,-1 0-26-16,1-3 13 0,-13 3-21 15,7 3 19-15,-14-3 3 16,8 0-19-16,-8 0 20 15,1-3-16-15,-6-1 20 0,6 1-30 16,-7-1 31-16,-5-3-13 16,-1 4-3-16,-12-1 11 15,-1-3-3-15,-5 0-5 0,-1 0-12 16,-12 7 19-16,0-7-7 16,-13 3-10-16,-6-3 2 0,-6 7 18 15,-38 0 0-15,44-3-6 16,-6-1-11-16,-38 4 15 0,37 0-4 15,-37 0-2-15,44-7-18 16,-44 7 22-16,32-4-2 0,-32 4-12 16,0 0 4-16,37-3 6 15,-37 3 9-15,0 0-11 0,0 0-16 16,38-7 22-16,-38 7-1 16,0 0-10-16,38-7 1 0,-38 7 4 15,0 0 10-15,44-7-7 16,-44 7-17-16,0 0 22 15,38-11 0-15,-38 11-3 0,0 0 5 16,37-10-10-16,-37 10-16 16,0 0 16-16,38-18 0 0,-38 18 5 15,0 0-10-15,0 0-7 16,0 0 15-16,0 0 3 0,0 0-16 16,25-35-10-16,-25 35 20 15,0 0 0-15,-38-40-22 0,-6 11 15 16,-12 8 7-16,-7 4-10 15,-12-5-4-15,-13 8 6 0,-7 0 26 16,-12 0-24 0,-12 3 0-16,-13-3 2 0,-6 7 14 15,-7-4-20-15,1 8 10 16,5-1 7-16,14 4-18 0,5 0 4 16,20 4 19-16,5 3-12 15,7-3 0-15,7 3-5 0,-1 0 18 16,0 3-13-16,7-6-12 15,-1 6 19-15,1 1 3 0,-1-4-10 16,-5 4-22-16,-1-4 32 16,0-4 0-16,-6 1-19 0,0 3 3 15,0-4 20-15,-6 5-17 16,6-8-13-16,0 3 23 16,6 1 4-16,1-4-16 0,-1 3 2 15,6 1 8-15,1-1 0 16,6 1-18-16,0-4 13 0,0 3 16 15,12 1-8-15,7-4-17 16,0 0 12-16,-1-4 6 0,7 4-9 16,7 0 0-16,37 0 8 15,-51 0-8-15,51 0-13 0,-44 0 10 16,0 4 12-16,7-4-4 16,37 0-27-16,-51 0 31 15,1 0-1-15,6 0-13 16,0 0 5-16,13-4 15 0,31 4-20 15,-44 0-6-15,44 0 11 16,-44 0 4-16,44 0-1 0,0 0-7 16,0 0-7-16,-38 0 19 15,38 0-8-15,0 0-30 0,0 0 30 16,0 0 5-16,0 0-5 16,0 0-4-16,0 0-8 0,0 0 20 15,0 0 4-15,0 0-19 16,31 4 2-16,-31-4 17 0,51 3-2 15,-14-6-14-15,14-1-10 16,-1-6 29-16,13-4-12 16,12-8-18-16,1 5 15 0,5-5 11 15,7 1-16-15,-6 0-13 16,6 3 28-16,6 1-2 0,0 3-11 16,7-2-8-16,0 6 20 15,-1 3-9-15,-6 0-4 0,1 7 1 16,-7 0 16-16,0-4-13 15,0 4-6-15,0 4 6 0,0-4 9 16,0 0-9-16,0 0-14 16,6 0 25-16,-6 0-6 15,-6 0-18-15,-1 3 13 16,-18-3 8-16,0 0-8 0,-6 0-19 16,-13 4 26-16,0-4-4 15,-7 3-3-15,14 1-14 0,-7-1 26 16,6 1-6-16,0-1-6 15,7 1-15-15,-7-1 24 0,7 6-1 16,6-6-19-16,6 1 16 16,0 3 2-16,6-4-7 0,-6 1-4 15,7 3 4-15,-13-4 7 16,0 1-1-16,-7-1-13 16,1 4 4-16,6 1 9 0,-7-1-13 15,1-4-3-15,-1 4 15 16,1 0 2-16,-1-3-7 0,1-1-4 15,0 1 4-15,-7-1 8 16,0 1 0-16,-12-4-23 0,0 3 24 16,-38-3 7-16,37 0-16 15,-37 0 0-15,0 0 9 0,0 0 0 16,0 0-20-16,0 0 8 16,0 0 8-16,0 0 3 0,0 0-18 15,0 0 7-15,0 0 15 16,0 0-1-16,0 0-17 15,0 0 6-15,0 0 7 0,0 0-7 16,0 0-20-16,0 0 11 16,-19-38 13-16,-18 9-7 15,-14 8-15-15,-11 7 18 0,-20-1 0 16,-6 1-13-16,-13 0-22 16,-6 3 25-16,-18 0 13 0,5-3-29 15,-5 7 14-15,-1-3 18 16,0-5-6-16,0 8-13 0,7-3 16 15,-7-1-8-15,13 4-20 16,-6 0 31-16,-1 4 4 0,7-1-13 16,6 4-19-16,0 0 36 15,1 0-8-15,5-4-17 0,0 8 11 16,7-4 14-16,0-4-14 16,12 4-22-16,0 0 36 15,13-3-8-15,0 3-38 0,13-4 41 16,-1 4-9-16,7-3-17 15,6-1 17-15,-7 1 8 0,7 3-14 16,0 0-14-16,-6 0-3 16,6 0 23-16,0 0-17 0,6 3 4 15,-6-3 23-15,7 0-2 16,37 0-25-16,-51 4 26 0,14-4 5 16,37 0-10-16,-38 7-29 15,38-7 34-15,-38 7 0 16,38-7-30-16,0 0 36 0,-44 11-3 15,44-11-25-15,-44 14 9 16,44-14 11-16,-56 17-7 0,12-6 0 16,44-11-3-16,-57 18 12 15,57-18 2-15,-56 7-33 16,56-7 30-16,-51 10-13 0,51-10 2 16,0 0-5-16,-44 7 19 15,44-7-3-15,-44 4-8 0,44-4-5 16,0 0 10-16,-37 3-2 15,37-3-3-15,0 0-12 16,-44 8 12-16,44-8 5 0,0 0-1 16,0 0-25-16,-38 7 28 15,38-7 3-15,0 0-14 0,0 0-1 16,0 0 17-16,0 0-23 16,0 0-2-16,0 0 20 0,0 0 4 15,0 0-11-15,0 0-15 16,0 0 8-16,0 0-56 0,13-43 8 15,-13 43 22-15,0 0 24 16,25-46-11-16,-25 46-11 0,0 0 27 16,56-42 4-16,7 14 0 15,-6 10-14-15,-1 6 6 16,7 2 8-16,-6 3-11 0,-1 0-5 16,-5 7 2-16,-7-8 14 15,-44 8-22-15,50-3-3 0,-50 3 13 16,50-4 8-16,-50 4-21 15,0 0 11-15,0 0 21 0,38-7-2 16,-38 7-27-16,0 0 11 16,0 0 19-16,0 0 7 0,0 0-49 15,0 0 40-15,0 0-10 16,0 0 4-16,0 0 17 16,-44 7-24-16,44-7-35 15,-44 11 25-15,44-11-5 0,-50 4 2 16,50-4-10-16,-51 7 24 15,51-7 27-15,-56 3-26 0,56-3 14 16,-51 7-21-16,51-7 12 16,-50 7 14-16,50-7-49 0,-50 8 41 15,50-8-1-15,-44 7-3 16,44-7-19-16,-50 8 42 0,50-8-25 16,-44 3-22-16,44-3 22 15,-44 7 20-15,44-7-33 0,0 0 9 16,-51 4 27-16,51-4-46 15,0 0 19-15,0 0 8 0,0 0 6 16,-44 0 0-16,44 0-20 16,0 0 3-16,0 0 14 15,0 0 6-15,0 0-41 0,0 0 31 16,-25 53 23-16,25-53-36 16,-6 56-5-16,-7-13 45 0,13-43 6 15,-6 50-18-15,6-11 3 16,0-39 24-16,-13 53-25 0,7-11 30 15,0 1-21-15,0-4 16 16,-1-3-23-16,1-1 26 0,0 1-17 16,6-36-2-16,-7 49-17 15,1-6 25-15,0-4-23 16,6-39 0-16,0 50 15 16,0-15-6-16,0-35-16 0,0 43 13 15,0-43-9-15,6 42 0 16,-6-42-16-16,6 35-8 0,-6-35 23 15,0 0 9-15,0 0-15 16,7 44-25-16,-7-44 30 0,0 0 7 16,0 0-16-16,0 0 0 15,0 0-18-15,0 0 24 0,0 0 0 16,0 0 1-16,0 0-32 16,0 0 36-16,0 0 4 15,0 0-15-15,0 0-13 0,0 0 1 16,0 0 27-16,0 0-7 15,0 0-16-15,0 0 4 0,0 0-3 16,6 42 21-16,-6-42-8 16,0 0-22-16,0 0 16 0,0 0 11 15,0 0-3-15,0 0-8 16,0 0-3-16,0 0 3 0,0 0 0 16,0 0 6-16,0 0-6 15,25 39 0-15,-25-39-15 0,0 0 26 16,44 32-2-1,-44-32-13-15,50 21 7 0,1-7-3 16,-51-14 7-16,56 14-2 16,-5-3-23-16,-7-8 25 0,-44-3 3 15,62 8-10-15,-11-5-10 16,-14 1 7-16,-37-4 10 0,63 0-7 16,-12-4-7-16,-7 1-6 15,-44 3 13-15,56 0 11 0,-6-4-4 16,-6 0-20-16,0 1 13 15,-6 3 3-15,6 0 6 0,0 0-19 16,6-7 5-16,-6 7 5 16,0 0 9-16,7 0-14 15,-1-4-3-15,-6 4 8 0,12 4 4 16,1-4-9-16,-7 3-3 16,7-3 11-16,-1 4 9 0,1-4-17 15,0 3-10-15,-1-3 15 16,1 4 11-16,6 0-3 0,-7-4-16 15,-6 0 4-15,7 3 0 16,-13 1 22-16,0-1-11 0,0 2-14 16,0-2-7-16,6 1 19 15,-6 3 9-15,7-4-26 0,5 4 16 16,-6-7-12-16,1 7 21 16,-1-3-20-16,7 0 7 0,-1-1-3 15,-6 1 13-15,7-1-16 16,0 4 3-16,-1 0 3 15,1-3 3-15,-1-1-19 0,7 1 16 16,0-4 13-16,0 3-2 16,6-3-28-16,0-3 5 0,7 3 33 15,5-4-21-15,-5 4-20 16,-1-3 15-16,1 3 18 16,-7 0-4-16,-6-4-18 0,-7 4-2 15,-6 0 22-15,-6 0-11 16,-6 0-25-16,-6 0 7 0,-32 0 4 15,37-3 0-15,-37 3-4 16,38-7-6-16,-38 7 3 16,38-7 7-16,-38 7 2 0,37-18-22 15,-37 18 26-15,0 0 11 16,38-21-3-16,-38 21-19 0,0 0 19 16,38-26-7-16,-38 26 14 15,0 0-7-15,31-35 0 0,-31 35-32 16,25-36 6-16,-25 36-6 15,19-53 2-15,-12 7-20 0,-7 3 6 16,6-6-35-16,-6-1 1 16,6 1 35-16,0-1 0 0,-6 3 15 15,7 8 28-15,-1 7 9 16,-6 32-13-16,6-45-25 16,1 9 21-16,-7 36 10 0,6-35 17 15,-6 35-49-15,6-36 32 16,-6 36 0-16,0 0 11 0,0 0-20 15,6-39 0-15,-6 39 11 16,0 0-11-16,0 0 4 0,0 0-4 16,0-39 32-16,0 39-25 15,0 0-54-15,0 0 38 0,7-46-23 16,-7 46-35-16,6-39 25 16,-6 39 58-16,0 0 4 15,6-46-41-15,-6 46 22 16,0 0 13-16,7-43-22 0,-7 43 0 15,0 0 3-15,0 0 41 16,-7-43-24-16,7 43-13 0,0 0 13 16,0 0-9-16,-44-32 17 15,44 32-53-15,-56-24 22 0,12 10 36 16,0 6-34-16,0 5 27 16,-7-8 5-16,1 4-26 0,0 4 10 15,-7-4 4-15,1 0 8 16,-7-4-12-16,-6 4-16 15,-7 0 32-15,1-1-33 0,-7 4 9 16,7-3 4-16,-13 4 1 16,6-1-1-16,0 1 16 0,1 3-39 15,-7-4 53-15,12 4-46 16,1-4 53-16,12 1-33 0,6-1 0 16,1 4-3-16,5 0 9 15,-5-3 2-15,6-1-3 0,-1 1-2 16,-5-1-28-16,5 1 50 15,-11-4-29-15,5 3-5 0,-6 1 9 16,0-1 26-16,0 1-22 16,1-1-15-16,-8 4 3 15,-5-4 21-15,6 1-29 16,0 3 16-16,6 0-11 0,-6-7 35 16,-7 3-57-16,13 4 19 15,1-3 24-15,5-1-1 0,0 4 26 16,7-3-41-16,6-1 2 15,0 4-1-15,44 0 9 0,-56 0-4 16,5-3-14-16,51 3-1 16,-50 3 7-16,50-3 17 0,-57 0 25 15,57 0-31-15,-50 0-12 16,50 0 3-16,-56 0 27 16,56 0-36-16,-44 0 8 0,44 0 7 15,0 0 16-15,-51 0-22 0,51 0 10 16,0 0-18-16,-44-3 11 15,44 3 34-15,0 0-25 16,-50 0-26-16,50 0 30 0,0 0 17 16,0 0 11-16,0 0-20 15,0 0 3-15,0 0 34 0,0 0-13 16,0 0 6-16,0 0 6 16,0 0 9-16,0 0-5 0,0 0-12 15,0 0 4-15,57 35-3 16,5-10 15-16,-5-8-28 0,12 1-25 15,-6 0 12-15,0-3-3 16,-7-1-25-16,1 4-4 16,0-4 19-16,-7-4-2 15,0 5-6-15,7-1 0 0,6 3 13 16,-1-2-9-16,8-1-12 16,5 0-1-16,7 0 33 0,-7 0-24 15,7 0-26-15,6 4 32 16,-6 1 4-16,12-5-20 0,-6 3 1 15,12 1 34-15,-12-4-17 16,0 0-33-16,0 0 25 0,-6-3 7 16,0 0-14-16,0 3 3 15,-1-4 4-15,1 5-9 16,-7-5 9-16,7 1 0 0,-6-1 0 16,5-3-13-16,1-3 13 15,-13 3 3-15,0 0 6 0,-6 0-2 16,-13-3-16-16,-6 4 9 15,-6-5 5-15,-38-3-19 0,38 4-2 16,-38-4 24-16,0 0 32 16,38 7-68-16,-38-7 16 0,0 0 12 15,0 0 10-15,0 0-6 16,0 0-11-16,37 7 16 0,-37-7-2 16,0 0-23-16,0 0 13 15,0 0 9-15,0 0-1 16,0 0-9-16,0 0 18 0,0 0 8 15,0 0-17-15,0 0 3 16,0 0-8-16,0 0 12 16,0 0-12-16,0 0-132 0,-44 0-156 15,0 7-130-15,-12 4-59 16,-1 3 68-16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13:16.504"/>
    </inkml:context>
    <inkml:brush xml:id="br0">
      <inkml:brushProperty name="width" value="0.25" units="cm"/>
      <inkml:brushProperty name="height" value="0.5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565 4 365 0,'-50'3'40'0,"50"-3"21"15,-56 7 23-15,56-7-6 16,-70 14-7-16,14 4 38 0,6 3-12 15,50-21-23-15,-63 50 27 16,63-50-3-16,-57 85 26 0,19-7-52 16,20-3 10-16,18-5-7 15,6-6-5-15,6-4-35 16,20-7-23-16,-1-11 6 0,-31-42-14 16,57 43-4-16,-1-22 0 15,1-21 3-15,6-14-3 16,6-11-6-16,-6-7-15 15,0-10-52-15,-7-11-12 0,-12-4 25 16,-6-10-16-16,-13 4 51 16,-19-1-11-16,1 10 25 15,-14 8 4-15,7 46-7 0,0 0 67 16,-63-28-68-16,7 28 60 16,-7 28 89-16,7 18-20 0,-1 19 19 15,0 9-13-15,7 11-43 16,6-1-29-16,19 1-20 15,0-7-18-15,19-3 15 0,12-11-3 16,25-15-13 0,20-13-2-16,18-19-45 0,19-17-29 15,12-17-14-15,7-12-26 16,6-13 3-16,7-8-23 0,-14-10 11 16,-11-8 54-16,-26 1 9 15,-25-4 4-15,-32-3 54 16,-24 11-10-16,-26 10 104 0,-25 21 22 15,-25 18-5-15,-6 17 27 16,-13 22-4-16,0 14 64 16,13 17-1-16,0 8-20 0,18 10-59 15,20-3-44-15,12 3-22 16,25-2-25-16,25-9-12 16,19-13-12-16,32-15 0 15,18-14-8-15,20-17-4 0,18-15-16 16,12-13-42-16,7-8-48 15,-6-14 3-15,-13-4 10 0,-12-3-26 16,-26-8 7-16,-24 1-4 16,-33-11 67-16,-36 1 18 15,-45 3 26-15,-25 10 15 0,-25 11 3 16,-19 11 11-16,-13 17 49 16,-6 11 18-16,7 18 44 15,12 13 10-15,19 12-21 16,12 20 0-16,26 8-31 0,18 10-48 15,26 7-23-15,31 1-18 16,12-7 8-16,32-8-8 16,25-10 0-16,13-15-9 0,6-14-37 15,13-17-29-15,5-15-10 16,1-17-64-16,-6-14 22 0,-20-11 41 16,-18-7 20-16,-19-14 10 15,-37-12 15-15,-26-9 21 16,-32-8 4-16,-18-3 12 15,-25 4-2-15,-7 2 16 16,-5 19-8-16,-1 14 35 0,6 17 33 16,7 29 52-16,6 25 11 15,6 24 0-15,19 22-22 0,19 20-41 16,13 16-34-16,25-1-17 16,12-4-19-16,19-6 4 15,25-15-7-15,20-18 13 0,5-13-21 16,13-19-66-16,13-13-40 15,-7-22-3-15,0-14-3 0,-6-10-4 16,-13-15-8-16,-12-10-16 16,-19-14 50-16,-25 0 39 15,-19-2 31-15,-19 9 26 0,-12 14 107 16,-13 21 27 0,-19 22 23-16,-6 20 30 0,-7 25-10 15,7 25-41-15,0 11-5 16,13 15-13-16,5 2-30 0,20 0-29 15,6-3-13-15,25-4-12 16,12-10-22-16,20-15-2 16,18-12-5-16,13-12 8 0,6-18-18 15,6-11-26-15,13-14-49 16,-6-21-29-16,0-11-17 0,0-21-8 16,-13-10-10-16,-19-11 63 15,-19 4 56-15,-24 10 34 16,-26 21 79-16,19 57 48 15,-69-29 26-15,-13 33-4 16,0 24-39-16,-12 26 9 0,0 13-22 16,6 7-22-16,6 1-33 15,7-1-30-15,18-7-13 0,26-7-27 16,12-6-88-16,25-15-163 16,-6-39-243-16,63 39-281 15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13:18.616"/>
    </inkml:context>
    <inkml:brush xml:id="br0">
      <inkml:brushProperty name="width" value="0.25" units="cm"/>
      <inkml:brushProperty name="height" value="0.5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1042 573 557 0,'0'0'63'15,"-19"-24"56"-15,19 24 3 16,-56-4 21-16,-1 15-7 0,1 10-7 15,-7 7-54-15,-6 4-17 16,12 3-16-16,13 1-13 16,7-1-1-16,11 0 12 0,20-3 29 15,12-7-11-15,26-4-24 16,18-14-8-16,19-10-6 16,19-5-31-16,6-9 39 0,7-11-25 15,6-8-3-15,-6-10 4 16,-6 0-11-16,-7-7 7 0,-25-3-5 15,-13-12-7-15,-25 8 6 16,-31-1-16-16,-32 12 22 0,-25 14 18 16,-31 17-31-16,-19 22 60 15,-14 20 46-15,1 19 41 16,-6 10-2-16,7 7-32 0,18 0-14 16,19-3-33-16,19-4-23 15,17-7 22-15,21-3-37 0,31-8 18 16,25-14-33-16,26-10 13 15,25-15-7-15,18-6-9 0,13-11-15 16,6-11-18-16,6-11-22 16,1-6-13-16,-12-4 35 0,-20-5 16 15,-25-2 12-15,-26 0-34 16,-30-11 24-16,-33 8 29 0,-36-4-11 16,-20 3-9-16,-13 11 9 15,-19 11-3-15,-5 13 23 16,0 19 8-16,-1 17 25 0,7 18 14 15,13 17 23-15,17 11-8 16,14 11-43-16,25 6 34 16,12 8-8-16,26 0-25 0,31-8-27 15,19-5 10-15,19-8-7 16,26-15-12-16,12-7-13 0,18-13 11 16,7-12-28-16,6-13-58 15,6-11-57-15,-19-11 6 0,-17-11 5 16,-20-10 13-16,-38-7-9 15,-26-15 42-15,-36-2 57 16,-26-8 5-16,-38 0 22 0,-13 7-4 16,-19 8 73-16,-5 20 1 15,-7 22 9-15,1 21 16 0,-1 21-8 16,7 22 22-16,4 10-4 16,15 10-7-16,18 8-27 0,26 3 6 15,18-3-32-15,25 3-4 16,26-13-30-16,18-4 10 0,26-15-11 15,18-13-1-15,26-15-9 16,7-7 0-16,5-18-10 0,6-10-4 16,1-14-55-16,-1-11-27 15,-12-14-46-15,-19-12 30 16,-19-9-17-16,-30-4 61 0,-27-4 36 0,-24 12 9 16,-33 6 26-1,-24 18-20-15,-19 25 38 0,-13 31 39 16,-18 26 15-16,-1 20 5 15,1 22-5-15,6 6-1 0,24 8-34 16,13 0 1-16,20-4-23 16,18-5-2-16,13-6-16 0,25-13 29 15,25-11-29-15,19-14 11 16,25-22-16-16,19-17 13 0,20-14-32 16,-1-14-58-16,12-15-31 15,-6-14-22-15,0-11 9 0,-25-10 18 16,-6-6 67-16,-25 2-6 15,-19 15 47-15,-31 10-23 16,-27 22 94-16,-37 28 27 0,-31 35 25 16,-19 21 43-16,-18 22-30 15,-7 14 15-15,-6 10-7 0,5 4-22 16,19-3-51-16,20-14-24 16,19-8-24-16,24-7 2 0,26-11-4 15,19-6-21-15,25-15 9 0,25-10-9 16,19-11 0-16,25-14-28 15,6-11-46-15,14-7-5 0,5-17 10 16,0-8-26-16,0-6 95 16,-6-15-197-16,-6-10 43 15,-20-8 31-15,-18 0 64 0,-25 11 45 16,-25 8-9-16,-26 20 14 16,-31 26 55-16,-19 24 15 0,-25 21 25 15,-13 21 30-15,1 15-3 16,-7 3-12-16,7 3 1 0,12 5-35 15,11-1-14-15,21 1-20 16,12-5-23-16,12-6-4 0,20-11 11 16,18-4-17-16,13-6 0 0,18-12 11 15,20-9-11-15,13-12 2 16,6-6-28-16,5-8-5 16,1-7-26-16,0-10-53 0,-7-14 5 15,-6-4-31-15,-12-4 26 16,-20-10 61-16,-5 7 31 0,-26 3-7 15,-18 11 19-15,12 39 10 16,-63-25-9-16,-6 29 1 0,-13 17 48 16,0 11 5-16,1 18 4 15,-1 7 10-15,6 6-13 0,20 1-34 16,5-4-12-16,19 0 13 16,20-7-26-16,5-7 25 0,20-7-16 15,6-7 15-15,18-8-22 16,15-10 7-16,4-10 7 15,7-11-16-15,0-4-31 0,6-13-10 16,-6-5-28-16,0-6 14 0,-7-7 32 16,-12 3 2-16,-6 7 15 15,-7 4 27-15,-31 28-9 0,0 0-22 16,0 0 11-16,0 0 18 16,0 0-22-16,0 0 9 0,-44-4 22 15,7 11-12-15,-1 7-25 16,7-3 24-16,31-11 3 0,-32 18-22 15,32-18 13-15,0 0 0 16,0 0-27-16,-31 14-93 16,31-14-55-16,0 0-50 0,0 0-33 15,0 0 10-15,0 0-19 16,0 0-15-16,0 0 21 0,0 0-8 16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13:21.768"/>
    </inkml:context>
    <inkml:brush xml:id="br0">
      <inkml:brushProperty name="width" value="0.25" units="cm"/>
      <inkml:brushProperty name="height" value="0.5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0 0 1095 0,'0'0'31'16,"0"0"-15"-16,0 0 10 16,0 0 9-16,0 0-40 15,0 0-126-15,0 0-135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1:59.063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1621 717 908 0,'0'0'154'0,"0"0"52"0,0 0 11 16,0 0-36-16,0 0 13 16,0 0-16-16,-44-7-47 0,-6 28 6 15,6 15 69-15,-6 13-31 16,-7 15-27-16,1 7-25 0,-13 6-59 16,5 1-37-16,7 0-4 15,-6-4-5-15,7-3-24 0,5-8 17 16,-5 1-15-16,6-15-60 15,-1-6-131-15,7-8-193 0,44-35-275 16,-44 28-105-16</inkml:trace>
  <inkml:trace contextRef="#ctx0" brushRef="#br0" timeOffset="181">1540 1382 2070 0,'37'3'290'16,"-37"-3"-20"-16,0 0-109 0,0 0-90 15,0 0-23-15,0 0-19 16,0 0-191-16,0 0-452 0,0 0-367 16</inkml:trace>
  <inkml:trace contextRef="#ctx0" brushRef="#br0" timeOffset="660">1036 792 1446 0,'0'0'201'0,"-50"10"3"16,-1 4-16-16,-5 0-31 0,12-3-56 15,0-4 11 1,6 0-49-16,38-7 11 0,0 0-29 16,0 0-49-16,0 0 4 15,-13-56-6-15,32 3 25 0,13 3-19 16,12 4-5-16,12 14-1 16,-5 15 0-16,-1 10 6 0,-50 7 0 15,50 28-12-15,-50-28 12 16,19 71 10-16,-13-1-6 0,-25 1 5 15,1 3-14-15,-14 4 7 16,-6 0-9-16,1-4 7 0,-14 0 80 16,-5-7-25-16,-13-7-23 15,-7-7-19-15,-5-3-10 16,-7-15 26-16,-8-7 64 16,8-10 11-16,7-14-52 0,5-11-23 15,20-22-16-15,5-17-1 16,14-17-3-16,24-19-1 0,13-9-8 15,25-1-8-15,13-4-4 16,12 4 3-16,13 8 9 0,-6 2 0 16,-1 5-227-16,1 13-219 15,-1 0-304-15,-11 4 5 0</inkml:trace>
  <inkml:trace contextRef="#ctx0" brushRef="#br0" timeOffset="809">590 233 1644 0,'56'-39'138'0,"-12"11"54"15,6 0-34-15,7-1-86 0,12 1-12 16,7-4-51-16,-1 4-301 16,0 7-460-16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13:22.092"/>
    </inkml:context>
    <inkml:brush xml:id="br0">
      <inkml:brushProperty name="width" value="0.25" units="cm"/>
      <inkml:brushProperty name="height" value="0.5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0 0 337 0,'0'0'-100'0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16:52.046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258 243 790 0,'0'0'178'0,"0"0"39"16,0 0-15-16,0 0-42 16,0 0-68-16,0 0-49 0,0 0-9 15,-38 4-5-15,38-4 89 16,0 0 27-16,0 0 41 16,13 35-57-16,24-3-22 15,20-4-62-15,19 1-18 0,25-5 7 16,18-2-19-16,7-5-15 15,6-3-11-15,0-3 22 0,-11-8-6 16,-2-3-5-16,-18-3 15 16,-7-4-8-16,-12 0-7 15,-13-4-14-15,-19-3 24 0,0 0-23 16,-12-4 17-16,-38 18 5 16,0 0-9-16,31-24 3 0,-31 24-16 15,0 0 20 1,0 0-3-16,0 0-15 0,0 0 23 15,-44-29-24-15,-18 19 21 16,-1 6-16-16,-13 11-3 0,1 4 18 16,-1 6-23-16,1 1 25 15,6-4-14-15,12 4 4 16,13-7-15-16,44-11 17 0,0 0 0 16,0 0-9-16,38 17 12 15,25-13-2-15,25-8-21 0,12-10 1 16,7-7-14-16,0 0 19 15,0-4 3-15,-12 0 15 16,-19 4 1-16,-7-4-5 16,-19 8 12-16,-50 17 27 0,0 0-14 15,0 0 4-15,13-46-15 16,-13 46-7-16,-51-32 0 16,-5 14 12-16,-7 8 0 0,-12 10-12 15,-2 3 5-15,-5 4-5 16,-6 0-2-16,-6 7-4 0,12 1-1 15,1-5 6-15,18 4-11 16,13-3 3-16,50-11 21 16,0 0 7-16,0 0-1 15,0 0-16-15,69 21-3 0,25-7 1 16,19-3-4-16,0-11-2 16,13-4-21-16,1-3 18 15,-20-3-3-15,-13-1-4 0,-31-3 11 16,-19 0 5-16,-44 14 2 15,0 0 5-15,0 0 1 0,-95-43-1 16,-5 15 4-16,-20 10-7 16,-13 4-2-16,-17 7-6 0,-8 0-5 15,-11-4 0-15,4 1-4 16,14-4-6-16,26 7 6 16,24 3 10-16,19 1-14 0,26 3 13 15,18 0-9-15,38 0 4 16,0 0 0-16,50 14 4 15,32-4-10-15,25 1-8 16,19-8-7-16,-1-3 12 0,2 0 3 16,-20 4 6-16,-25-4 15 15,-26 0 4-15,-56 0-3 0,0 0-4 16,0 0-10-16,-81-25 19 16,-33 11-3-16,-19 0-6 15,-5 7 1-15,0-4-1 0,6 4-5 16,12 0-3-16,14 0 2 15,23 4-6-15,20-4 0 0,19 7-3 16,44 0 0 0,0 0 3-16,0 0 0 0,0 0 3 15,0 0 6-15,57 17-5 16,-1-6-4-16,2-8-13 0,-8 1-4 16,-12-1 6-16,-38-3-2 15,37 4 17-15,-37-4-1 16,0 0-8-16,0 0 0 0,0 0 2 15,0 0 3-15,0 0 0 16,-37-11 0-16,37 11 0 0,-51-3-5 16,14 3 5-16,37 0-4 15,0 0 1-15,-45 3 8 16,45-3 0-16,0 0-5 16,-38 29 0-16,38-29-3 0,0 0 3 15,-44 38-11-15,44-38 14 16,-31 39 4-16,31-39-7 0,-32 39 9 15,32-39 0-15,-19 39 0 16,7-4 0-16,12-35-9 16,-7 39 6-16,7-39-10 0,-6 32 1 15,6-32 17-15,-12 35 0 16,12-35-4-16,-26 32 3 0,26-32-10 16,0 0 6-16,0 0-9 15,-37 32 0-15,37-32 3 16,0 0 2-16,0 0 0 15,0 0-5-15,0 0-16 0,0 0-16 16,6-42 7-16,13 3 7 16,-7 7-3-16,-12 32 9 15,26-35 6-15,-26 35 6 0,0 0-5 16,0 0 0-16,0 0 21 16,0 0-3-16,0 0-2 0,0 0 6 15,-51 42-2-15,20-7-7 16,31-35 0-16,-25 43 8 15,12-8-1-15,7-3 7 16,6-32-8-16,31 32 7 0,13-4-16 16,13-10 5-16,12-4 1 15,13-7-8-15,7-4 2 0,18-3-12 16,6-3 7-16,-6-1 7 16,6 1-12-16,-19-4 9 15,-6 0-10-15,-13 0 6 0,-17 0 8 16,-14 3-5-16,-13-3-3 15,-31 7 9-15,0 0 17 0,0 0-18 16,0 0 3-16,0 0-20 16,0 0 15-16,0 0-3 15,0 0-3-15,-25 32-7 16,25-32 7-16,0 0-5 0,-6 35 10 16,6-35-5-16,38 35 0 15,6-6 14-15,19-12-10 0,6-2 2 16,6-8 2-16,13-4-4 15,0-3-4-15,0-7 4 0,1 0-21 16,-7-7 0-16,-7-4 8 16,-12-3 1-16,-13 0 0 0,-12-8-3 15,-38 29 0-15,25-42-8 16,-18 3 19-16,-7 39-7 16,0-42-7-16,0 42 14 15,-26-39-5-15,26 39 2 0,-50-32-13 16,12 18 2-16,38 14 14 15,-44-11 2-15,44 11-2 0,0 0 4 16,-37-3-8-16,37 3-3 16,0 0-6-16,0 0 13 15,0 0 19-15,0 0-19 0,56-11-6 16,-12-3 2-16,-44 14 8 16,44-25-4-16,-44 25-4 0,0 0 4 15,25-42 0-15,-25 42 0 16,0 0-15-16,-44-35 12 0,-12 17 0 15,-7 11 21 1,-12 10 6-16,-7 8-16 0,5 3 0 0,-4 0 0 16,-1 4-5-1,13 0 1-15,12-1-7 0,7 1 3 16,50-18 7-16,-38 18-10 16,38-18 24-16,0 0-8 0,0 0 6 15,44 17-8-15,19-13-11 16,6-4 4-16,19-7-1 0,-6 0-10 15,6-4 2-15,-5 1 14 16,-14-1-9-16,-19 4 8 16,-50 7 3-16,0 0-11 0,0 0 3 15,0 0-6-15,-63-21 7 16,-18 10 9-16,-21 8-6 16,-11 6-3-16,-7 1-4 0,-5-1 3 15,-7 4-1-15,6 0-2 16,6 0 0-16,6-3 0 15,14 3 0-15,24 0 5 0,7-3-5 16,25-1-5-16,44-3 8 16,-44 0-3-16,44 0 3 0,0 0-13 15,0 0 0-15,0 0-1 16,0 0-7-16,63 0 0 0,6 0-9 16,7 0 10-16,-13-3 3 15,-1 3 6-15,-11 3-6 16,-20 1-17-16,-31-4-12 15,0 0 16-15,0 0 20 0,-38 21 2 16,-18-4 2-16,-13-2 7 16,-7-1-10-16,7 3 6 0,0-6 0 15,12 0 3-15,7-1 2 16,12-3-5-16,38-7-6 16,0 0 11-16,-25 32 17 0,25-32-2 15,32 32-5-15,24-7-3 16,20-4-1-16,24-11-11 0,13 1-6 15,1-4 0-15,5-3 2 16,-5-4 4-16,-13-4 4 16,-13 4-1-16,-19-3-6 0,-19-1 12 15,-50 4-2-15,0 0-7 16,0 0-6-16,0 0-2 16,-56-39 8-16,-14 18-7 0,-18 10 1 15,-12 4 6-15,-8 7 0 16,1 7 12-16,13 4-4 0,6 7-8 15,19-4 3-15,12 3 0 16,19 1 33-16,38-18-7 0,-6 28 16 16,6-28-8-16,69 25-30 15,19-11-1-15,13-10 6 16,12-8-12-16,0-6 3 16,8-4-8-16,-8-4-33 0,-13-3-7 15,-12-1-40-15,-19-2-65 16,-12 2-111-16,-57 22-168 0,0 0-227 15,38-38-23-15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16:55.346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3338 57 394 0,'0'0'56'0,"0"0"13"16,0 0 28-16,0 0-22 0,0 0 10 16,0 0 31-16,-44-11-13 15,44 11 38-15,0 0-25 16,-51-7 4-16,51 7-41 0,0 0 9 16,-50-3 11-16,6-4-14 15,44 7-34-15,-44 0 17 0,44 0 4 16,-44-4 16-16,6 4-42 15,38 0-2-15,-31-3 7 16,31 3-26-16,-38 0-7 16,38 0 27-16,-44 0 11 0,44 0-36 15,-44 3-2-15,6 1 8 16,38-4-3-16,-44 7 33 16,7 0-18-16,37-7-4 0,-51 7-6 15,7 0-25-15,44-7 1 16,-44 7 11-16,0-3 1 0,44-4 6 15,-37 7-8-15,37-7 13 16,-38 3-9-16,38-3-2 16,-44 7 7-16,44-7 20 15,-44 4-21-15,13-1-17 0,31-3 14 16,-44 7 1-16,18-7-5 16,26 0-7-16,-37-3 3 15,37 3-7-15,-51 0-4 0,14-4 14 16,-7 4-8-16,6 0 2 15,0 4-2-15,1-4 4 0,-1 0-10 16,0 3 6-16,38-3 1 16,-44-3 4-16,44 3-11 15,-50-4 0-15,12-3 2 0,38 7-2 16,-38 0 4-16,38 0-4 16,-37-3 15-16,37 3-5 0,-44 3-10 15,44-3 4-15,-44 0 0 16,44 0-4-16,-44 0 0 15,44 0 0-15,-44 0 0 16,6 0-3-16,38 0 3 0,-44-3-3 16,6 3 3-16,38 0 2 15,-50 0-2-15,6 0-4 0,44 0 10 16,-44 3 1-16,6-3-7 16,38 0 6-16,-37 4-6 15,37-4 0-15,-38 0-3 0,38 0-1 16,-50 0 9-16,50 0-5 15,-44-4-8-15,44 4 10 0,-38-3-9 16,38 3 11 0,-38 0-7-16,38 0 7 0,-44 0 1 15,6 0-2-15,38 0-3 16,-50 3 5-16,6-3-5 0,0 4 5 16,6-1-5-16,38-3-6 15,-44 0 6-15,44 0 0 16,-50 4 0-16,50-4-6 0,-38-4 2 15,38 4 6-15,-37-3-2 16,37 3-10-16,-38 0 16 0,38 0-3 16,0 0-3-16,-38-4-11 15,38 4 11-15,-44 0 3 16,44 0-13-16,-44 4 14 16,44-4-9-16,-37 3 5 0,37-3 13 15,-32 4-13-15,32-4 0 16,0 0-5-16,-44 3 13 15,44-3 3-15,-44 4-11 0,44-4 0 16,-44 3 0-16,44-3 0 16,-38 4 6-16,38-4-6 0,0 0 0 15,-44-7 0-15,44 7 2 16,0 0-2-16,-37-11 3 16,37 11-14-16,0 0 5 15,0 0 6-15,0 0-5 0,0 0 0 16,0 0 2-16,-32-14 16 15,32 14-6-15,0 0-4 0,0 0-3 16,0 0 3-16,-37-10-3 16,37 10 0-16,0 0 0 15,0 0 0-15,0 0 4 0,-38-11-8 16,38 11-4-16,0 0 4 16,0 0 1-16,0 0-5 0,0 0 8 15,0 0 6-15,0 0-2 16,0 0 2-16,0 0 10 15,0 0-5-15,0 0-6 16,0 0-5-16,0 0 4 0,0 0 0 16,0 0-8-16,0 0-1 15,0 0-4-15,0 0 9 16,0 0 2-16,0 0-7 0,6-32 9 16,-6 32-8-16,0 0 8 15,32-14-11-15,-32 14-11 0,37-4 30 16,-37 4-12-16,51 4-6 15,-14 0 6-15,-5-4 9 16,5 0-9-16,-5-4 0 0,6 4-10 16,-1 0 21-16,7-4-11 15,-6 1-5-15,-7 3 12 0,-31 0-3 16,51 0-14-16,-14-4 10 16,-37 4 0-16,38 0 5 15,-38 0 0-15,38-3-12 16,-38 3 7-16,44 3 8 0,-44-3-18 15,44 0 10-15,-44 0 11 16,38 4-11-16,-38-4-5 0,37 0 10 16,-37 0-5-16,0 0-4 15,38 7 9-15,-38-7 5 16,38 7-21-16,-38-7-3 0,44 4 23 16,-44-4 3-16,50 3-23 15,-19 1 5-15,-31-4 17 16,51 3-5-16,-14 1-2 0,-5-1-4 15,-32-3-6-15,50 7 0 16,-12-3 12-16,-38-4-6 16,50 3-5-16,-6 1 8 0,-6 0 4 15,-7-1-20-15,7-3 13 16,6 0 2-16,-6 0 0 0,6 0-2 16,0 0-11-16,-7 0 13 15,7 4 4-15,-6-1-6 16,0-3-13-16,0 4 24 0,-7-4-6 15,7 3-15-15,-1 1 15 16,-37-4-2-16,51 3-3 16,-7 1-4-16,0-4-1 15,-7 3 13-15,7-3-8 0,-6-3 0 16,6 3-6-16,-6 3 13 16,6-3-16-16,-6-3 9 0,-1 3 6 15,1 3 0-15,0-6-15 16,-1 6 3-16,1-3 13 0,-6 0-4 15,-1 0-14-15,-31 0 23 16,50 4-12-16,-18-4-7 16,-32 0 15-16,37 3-5 0,-37-3-9 15,0 0 2-15,38 4 9 16,-38-4-5-16,0 0 0 16,38 7 8-16,-38-7-12 15,44 7 0-15,-44-7 8 0,38 4 0 16,-1-1-9-16,-37-3 1 15,44 0 10-15,-12-3-9 0,-32 3 3 16,44-4 4-16,-44 4-4 16,44-7-12-16,-44 7 15 0,31 0 8 15,-31 0-11-15,0 0 0 16,0 0 4-16,0 0-4 16,38-4-17-16,-38 4 23 15,0 0 4-15,0 0-15 0,0 0-2 16,0 0 19-16,0 0-16 15,0 0-1-15,0 0 9 16,0 0 2-16,0 0-10 0,0 0 7 16,0 0 2-16,0 0-10 15,0 0 9-15,0 0-4 0,0 0 8 16,0 0-11-16,0 0-7 16,0 0 10-16,0 0 8 0,0 0-18 15,0 0 7-15,0 0 12 16,0 0-1-16,0 0-18 15,0 0 4-15,0 0 10 0,0 0-7 16,0 0-7-16,0 0 13 16,0 0-90-16,0 0-157 15,0 0-237-15,0 0-256 16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17:01.006"/>
    </inkml:context>
    <inkml:brush xml:id="br0">
      <inkml:brushProperty name="width" value="0.25" units="cm"/>
      <inkml:brushProperty name="height" value="0.5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144 197 325 0,'0'0'35'16,"0"0"13"-16,0 0 34 16,0 0 30-16,0 0 13 15,0 0-14-15,0 0-25 16,0 0-22-16,0 0-19 0,0 0 2 15,-44 7-28-15,44-7-6 16,0 0-29-16,-44 24 16 0,44-24 53 16,0 0 4-16,-38 43 26 15,38-43 14-15,-25 41 10 0,25-41 33 16,7 46-89-16,-7-46-8 16,0 0 3-16,62 43-9 15,-5-22-13-15,0-14-17 16,-7-11-20-16,0-6 15 0,-6-1-16 15,-12-10 4-15,-32 21 32 16,37-35-2-16,-12-1-20 0,-25 5-9 16,-6-7-16-16,-6-1 22 15,-7 0 18-15,-6 7 33 0,25 32-32 16,-44-39-16-16,0 18-9 16,6 14 18-16,38 7 0 15,-50 21 11-15,12 4-9 0,38-25-24 16,-38 46 28-16,26-7 37 15,-1-4 20-15,13-35-18 0,6 39-8 16,-6-39-15-16,25 34-19 16,-25-34-4-16,44 25 8 15,-12-22-11-15,-32-3 0 16,44-7-11-16,-44 7-11 0,44-24 25 16,-44 24-12-16,19-42 12 15,-13 10-14-15,-12-3 13 0,6 35-18 16,-25-35 11-16,25 35 0 15,-44-18 21-15,0 18 0 0,6 11-11 16,38-11-29-16,-44 31 28 16,44-31 28-16,-38 46 19 0,38-46-4 15,-19 46-7 1,19-46-5-16,7 42-26 0,-7-42 9 16,37 35 1-16,7-21-15 15,0-7-13-15,0-7-41 0,7-7-19 16,-1-7-1-16,-12-4 9 15,-1-3-3-15,-37 21-39 0,25-48-13 16,-6-2 32-16,-19 1 23 16,-6-1 7-16,-13 11 62 15,19 39-23-15,-44-35 2 0,0 24 1 16,0 19 17-16,6 6-16 16,38-14 36-16,-44 39 39 15,44-39-7-15,-37 45-32 0,37-45 19 16,-7 43-4-16,7-43-12 15,13 39-19-15,-13-39 10 0,38 28-24 16,-1-14-6-16,1-3-2 16,0-4 16-16,-38-7-18 15,44 7 26-15,-6-7-8 0,-38 0-16 16,31 3-1-16,-31-3 13 16,0 0 0-16,0 0 5 0,38 4-13 15,-38-4-3-15,0 0 14 16,44 6-14-16,-44-6 23 0,50 7-16 15,-12-3-5-15,6 3 19 16,0-4 4-16,0 1 9 16,6-1-10-16,0 1 3 15,7-1-3-15,-1 1 11 0,1-1-4 16,0-3 8-16,-1 4-19 16,1 0-1-16,-1-1-12 0,1 1 26 15,-1-1-15-15,-5 1-2 16,-1-1-1-16,0 4 18 0,1-3 32 15,-1-1-7-15,-6 1-16 16,5-1-15-16,1-3 2 16,-6 4 18-16,0-1 12 0,-6-3-25 15,6-3 1-15,-6 3-16 16,6 0-8-16,-6 3 7 16,-1-3 5-16,-37 0-7 0,44 0-7 15,0 0-2-15,-6 4-8 16,0-4 16-16,-1 0-3 15,1 0-5-15,6 0 0 0,6 0-3 16,1 0 3-16,-1 4 11 16,7-1-8-16,-1 1 1 0,13 3-4 15,-6 0-13-15,6 0 18 16,0-4 11-16,7 1-10 0,-7-1-9 16,6 4 3-16,-6-3-9 15,-6-4 17-15,-6 0 1 16,-7-4-9-16,0 1 0 15,1-1-6-15,-7 4-2 0,0 0 10 16,-7-3 9-16,1-1-11 16,-6 1-6-16,5 3 6 0,-37 0 2 15,51 3 8-15,-14-3-1 16,-5-3-15-16,5 3 0 0,1-4 1 16,-6 4 5-16,12 0 6 15,-7 0-6-15,7-3 9 0,-6-1-6 16,6 1-6-16,-6-1-6 15,6 4 2-15,-7 0-2 16,7-3 22-16,0-1-5 16,7 1-8-16,-7-1-6 0,12 0 2 15,-5 1-1-15,-1-1 7 16,0 1 3-16,7-1-5 0,-13 4 3 16,6-3-19-16,7-1 16 15,-7 1 12-15,-1-1 1 16,1 1-16-16,1-1-11 0,5 1 14 15,-5-1-9-15,-1 1 21 16,0-1-12-16,0 0-10 0,1 1 10 16,-1-1 6-16,0 4 3 15,-6-3-9-15,0 3-13 16,7-4 9-16,-7 1 7 0,0-4 3 16,0 0 1-16,-7 3-7 15,7-3-3-15,0 1-2 16,0 2-5-16,-6 1 23 0,0-4-4 15,6 3-15-15,-7 1-2 16,-37 3-2-16,51 0 15 0,-1-4 8 16,-12 8-13-16,-1-4-14 15,1 3 14-15,-38-3 9 0,50 0-2 16,-18 0-7-16,-32 0-6 16,38 4 2-16,-38-4-1 15,37 0 11-15,-37 0 3 16,0 0-5-16,44 0-17 0,-44 0 13 15,38 3 0-15,-38-3 10 16,44-3-10-16,-44 3-6 0,0 0 3 16,31-4 3-16,-31 4 3 15,0 0 10-15,0 0-4 0,0 0-7 16,0 0-9-16,0 0 0 16,0 0 25-16,0 0-7 15,0 0-18-15,0 0 4 0,0 0 9 16,0 0-3-16,0 0 1 15,-25-35-4-15,25 35 8 0,0 0-19 16,0 0-3-16,-44-28 17 16,44 28 9-16,-44-21-12 15,44 21-9-15,-44-15 0 16,0 8 17-16,7 0-4 0,-7 4-4 16,0 3 0-16,0 0 0 15,0 0 9-15,-7-4-14 0,7 4 5 16,-6 0-5-16,-7 0 1 15,1-3 13-15,6 3-4 0,-7-4-5 16,0 1-6-16,1-1 6 16,6 4-3-16,-1 0 3 0,1-4 6 15,6 4-6-15,-6-3 0 16,-1 3 0-16,7 0-3 16,-6 0 9-16,0 0-16 15,0 0 15-15,-1 0-12 0,1 0 16 16,0 3-9-16,-1-3 7 15,1 0-14-15,-5 0 14 0,4 0-14 16,1 0 13-16,0 0-14 16,-1-3 17-16,-5-1-14 0,6 4 8 15,-1 0-11-15,1 0 13 16,6 4 3-16,-6-1-14 0,-1-3 6 16,7 4 0-16,-12 0 13 15,6-1-21-15,-1-3 18 16,1 0-10-16,0-3 0 15,-1-1-7-15,-5-3 10 0,-1-4 0 16,-6 4-3-16,1-3 0 16,-1-1-10-16,-6 4 20 0,6-4-17 15,6 8 12-15,1-4-5 16,-7 3-5-16,6 4 5 0,1-3 10 16,-1 3-22-16,-6 0 5 15,7 0 15-15,-1 0-8 16,-6 0 0-16,0 0-3 0,7 0 10 15,-7-4-13-15,0 4 3 16,7-3 17-16,-1-1-14 16,0 4-13-16,13 0 21 0,0 0-8 15,7-3-10-15,-1 3 20 16,38 0-6-16,-50-4-17 0,6 1 6 16,6-1 22-16,38 4-19 15,-50-7 7-15,12 0 6 0,-6 3-12 16,6 1 6-16,1-4-6 15,-1 3 8-15,0 1-2 16,38 3-9-16,-50 0-2 0,6-4 13 16,6 4-8-16,38 0 3 15,-44 4 3-15,44-4 1 16,-44 0-13-16,44 0 4 0,-50 0 18 16,18 3-25-16,32-3 15 15,-36 4 7-15,36-4-10 0,-38 3-6 16,7 1-2-16,31-4 18 15,-44 7-4-15,12 0-22 16,1-4 16-16,-1 5 7 0,1-5-13 16,31-3 9-16,-38 4-3 15,38-4-11-15,-31 7 16 0,31-7 1 16,0 0-2-16,-32 10-2 16,32-10-8-16,0 0 3 0,0 0-2 15,0 0 5-15,-31 18 0 16,31-18 4-16,0 0-1 15,-13 28 3-15,13-28-11 0,0 0 2 16,-12 32-7-16,12-32 10 16,0 0 0-16,-7 35 12 0,7-35-8 15,0 0-4-15,-6 32-5 16,6-32 5-16,0 0-8 16,0 32 15-16,0-32-3 0,0 0 2 15,0 32-2-15,0-32-4 16,0 0-3-16,0 0 0 0,6 34-7 15,-6-34 20-15,0 0 0 16,0 0-5-16,0 0 8 16,0 0-8-16,19 39 1 0,-19-39-6 15,0 0 4-15,38 28-4 16,-38-28 0-16,0 0-6 0,0 0 8 16,31 21 5-16,-31-21 4 15,0 0-9-15,0 0-2 16,38 15 0-16,-38-15 0 0,32 10 3 15,-32-10-3-15,50 7-4 16,-12-3 4-16,-1-1 0 0,7 1 11 16,-6-1-7-16,6 1 2 15,-1-4 3-15,1 0-7 16,6 3 3-16,1-3-3 0,11 4-15 16,1 0 18-16,-6-1 5 15,6 1-5-15,0-4-5 0,-1 3-6 16,-5 1 6-16,0-1 4 15,-1-3 0-15,1 0 2 0,-7 4-4 16,7-4-13-16,-1 0 11 16,7 3-8-16,0 4 17 15,0-3 5-15,6-4-12 0,6 3-13 16,7 1 4-16,-7-1 13 16,7 5-10-16,-7-1 12 0,1-4 0 15,-7 1 1-15,0-1-13 16,0 4 8-16,0-3-4 15,-6 3-10-15,0-4 7 0,0 1-3 16,0 3 24-16,6-3 1 16,0-1-12-16,0-3-7 0,0 0 14 15,1 0-9-15,-8-3-5 16,8-1-3-16,-14 4 3 16,1 0-4-16,-1 4 4 0,-5-1 4 15,-1 1 1-15,-6-4-5 16,0 0-3-16,0 3 7 0,-6-3-12 15,-1 4 14-15,1-1-6 16,0 1 4-16,-1-4 0 16,0-4 0-16,1 4-9 0,0 0-3 15,-1 0 4-15,1 4 4 16,0-4 8-16,-1 0 1 0,1 0-7 16,0 0-7-16,0 0-5 15,-1 0 1-15,1 3 12 16,-38-3-3-16,44 0 7 0,-6 0-4 15,-38 0 5-15,44 0-8 16,-7-3 0-16,-37 3-5 0,51 0 2 16,-14-4 3-16,1 4-7 15,0 0 13-15,0-3-6 16,-1-1 4-16,1-3 2 0,-38 7-6 16,50-11-5-16,-12 4-5 15,-38 7 3-15,44-3 4 0,-44 3 20 16,0 0-13-16,44-11 7 15,-44 11-11-15,0 0-6 0,0 0 6 16,44-10 0-16,-44 10 3 16,0 0-1-16,0 0-5 15,0 0 3-15,38-32-8 0,-38 32 0 16,0 0 11-16,0 0-3 16,0 0 5-16,44-28 0 0,-44 28-2 15,0 0-6-15,0 0-8 16,44-29 1-16,-44 29 19 15,0 0-1-15,0 0-5 0,0 0-3 16,44-28-12-16,-44 28 5 16,0 0 17-16,44-21-6 0,-7 10-2 15,-37 11-2-15,38-14-4 16,-38 14 4-16,38-7-5 16,-38 7 8-16,0 0-1 0,31-11 3 15,-31 11-1-15,0 0-4 16,0 0-6-16,0 0-6 0,38-10 14 15,-38 10 1-15,0 0 0 16,0 0-3-16,38-14 6 16,-38 14-1-16,0 0-1 0,0 0-1 15,0 0-6-15,0 0 3 16,0 0-3-16,0 0 3 0,0 0 0 16,0 0 7-16,0 0-2 15,0 0 4-15,0 0-9 16,0 0 0-16,0 0-3 0,0 0 3 15,0 0-14-15,0 0 11 16,0 0-2-16,0 0 5 0,0 0 5 16,0 0 4-16,0 0-16 15,-51-24-26-15,14 13-30 16,37 11-51-16,-44-3-89 0,0 3-160 16,0 3-247-16,0 1-123 15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17:04.142"/>
    </inkml:context>
    <inkml:brush xml:id="br0">
      <inkml:brushProperty name="width" value="0.25" units="cm"/>
      <inkml:brushProperty name="height" value="0.5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1351 60 83 0,'0'0'32'15,"-38"3"28"-15,38-3-22 16,0 0 2-16,-37 0-13 0,37 0 17 16,0 0 13-16,-51 12 36 15,51-12-37-15,0 0-4 16,-44 7-8-16,44-7-12 0,0 0 1 16,-56 7-5-16,56-7-5 15,-44 5 5-15,44-5-37 16,-51 7 13-16,7-4 28 0,44-3 15 15,-56 7-3-15,56-7-8 16,-57 4-8-16,57-4 14 0,-50 8-10 16,50-8-10-16,-50 3-22 15,50-3 17-15,-51 0-12 0,51 0-5 16,-56 0-13-16,18-3 26 16,38 3-13-16,-44-8 20 0,44 8-20 15,-50-11 23-15,50 11-18 16,-50-15 35-16,50 15 18 15,-44-18-10-15,44 18-24 16,0 0-16-16,0 0-14 0,-51-15 14 16,51 15 5-16,0 0 1 15,-50-10-30-15,50 10 18 0,-50-4-5 16,6 4 3-16,44 0 7 16,-57-4 6-16,57 4-20 0,-44-4 7 15,44 4 0-15,0 0-11 16,-44-3 28-16,44 3-24 0,0 0 18 15,0 0 3-15,0 0 11 16,0 0-2-16,-44-7-10 16,44 7-11-16,0 0-6 15,0 0-15-15,0 0 7 0,0 0 50 16,-44-8 64-16,44 8-21 16,0 0 28-16,0 0-34 0,0 0-41 15,0 0 19-15,38 0-20 16,0-4-16-16,-1 4-3 0,7-4-21 15,7 1 17-15,-7-1-28 16,-7 4 20-16,1 0 7 0,-38 0-12 16,44 4 20-16,0-1-6 15,-13 1-19-15,-31-4 8 16,51 8-9-16,-14-4 9 16,1-4-9-16,-6 0 24 0,5-4-7 15,-37 4-8-15,51-4 15 16,-7 4-15-16,-13 0 0 0,-31 0-23 15,50 0 26-15,-50 0-7 16,51 0 1-16,-51 0 8 0,37 0-10 16,-37 0 12-16,51 0-22 15,-51 0 12-15,50-4 3 0,-50 4 11 16,50 0 3-16,-50 0-26 16,44-4 26-16,-44 4-14 15,0 0 15-15,0 0-7 16,38-3-30-16,-38 3 11 0,0 0 21 15,0 0-3-15,0 0 4 16,0 0 4-16,0 0-15 0,0 0-6 16,0 0 6-16,0 0-5 15,0 0-22-15,0 0 20 0,0 0 32 16,0 0 23-16,0 0-17 16,0 0-2-16,0 0-29 0,-57 22 3 15,13-7 28-15,0-1-21 16,0-7 6-16,0 5-16 0,7-1 14 15,-7-3-18 1,6-1-8-16,0 0 19 0,-6-4 4 16,0-3 5-16,6 4-10 15,1 0-3-15,-1 0-14 0,0-4 3 16,38 0 5-16,-50 3 0 16,50-3 9-16,-44 0 2 0,44 0-4 15,0 0-24-15,-38 0 7 16,38 0 4-16,0 0 15 0,0 0-3 15,-44 0 9-15,44 0-2 16,-37 0-4-16,37 0-15 0,-38 0 13 16,38 0-2-1,-44 0-2-15,44 0 0 0,-32 0-8 16,32 0-15-16,0 0 17 16,0 0 20-16,-37 0-19 0,37 0 13 15,0 0 8-15,-38-3-9 16,38 3-7-16,-38-8 0 0,38 8-4 15,0 0-22-15,-37-4 26 16,37 4 8-16,0 0 7 0,-44-10-2 16,44 10-13-16,0 0-6 15,0 0-12-15,0 0 26 0,0 0 29 16,0 0-2-16,0 0-21 16,0 0-3-16,0 0-21 0,0 0-2 15,0 0 12-15,0 0 12 16,0 0 11-16,0 0-16 15,0 0-7-15,44-19 0 16,-44 19-24-16,0 0 15 0,37-7 12 16,-37 7 10-16,44 0-13 15,-6 0 14-15,0-4-17 0,-1 4 12 16,7-3-16-16,0 3-3 16,0-5 13-16,-6 2-3 0,-38 3 0 15,50-4 5-15,-50 4 2 16,38 0-19-16,-38 0-6 0,38-3 20 15,-38 3 8-15,0 0 4 16,38 3-5-16,-38-3-5 16,37 0-22-16,-37 0 22 15,44-3-21-15,-44 3 26 0,38-4-7 16,-38 4 7-16,38-3-9 16,-38 3 9-16,0 0-12 0,37-4-14 15,-37 4 17-15,0 0 6 16,0 0 3-16,0 0-3 0,0 0-2 15,0 0-4-15,0 0 13 16,0 0-19-16,0 0-10 0,0 0 13 16,0 0-4-16,0 0 16 15,0 0-2-15,0 0 4 16,0 0-11-16,0 0 0 16,0 0 3-16,0 0-16 0,0 0 1 15,0 0 3-15,0 0 2 16,0 0 23-16,0 0-7 0,0 0 5 15,0 0-22-15,0 0-2 16,0 0 6-16,0 0-17 0,0 0 17 16,0 0 4-16,0 0 15 15,0 0 3-15,0 0-23 0,0 0-4 16,0 0 4-16,0 0-60 16,0 0-82-16,0 0-165 15,0 0-168-15,0 0-100 16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17:17.078"/>
    </inkml:context>
    <inkml:brush xml:id="br0">
      <inkml:brushProperty name="width" value="0.25" units="cm"/>
      <inkml:brushProperty name="height" value="0.5" units="cm"/>
      <inkml:brushProperty name="color" value="#FF7321"/>
      <inkml:brushProperty name="tip" value="rectangle"/>
      <inkml:brushProperty name="rasterOp" value="maskPen"/>
      <inkml:brushProperty name="fitToCurve" value="1"/>
    </inkml:brush>
  </inkml:definitions>
  <inkml:trace contextRef="#ctx0" brushRef="#br0">56 107 546 0,'0'0'71'15,"0"0"-37"-15,0 0 6 16,0 0-26-16,0 0 28 0,0 0 4 15,0 0-16-15,0 0 26 16,0 0-56-16,0 0 16 16,0 0 16-16,0 0 15 15,0 0 12-15,0 0-47 0,0 0 23 16,0 0 26-16,0 0-30 16,0 0 33-16,0 0-18 15,44 32-42-15,-6-11 25 0,6-11-32 16,0 1 12-16,6-7-1 15,13-1-24-15,-6-3 29 16,5 0-13-16,-5-3-8 0,-7 3 23 16,-6-8-3-16,-12-2 11 15,-32 10-17-15,0 0 46 0,0 0-22 16,0 0 2 0,6-43-3-16,-6 43-29 0,-50-35 7 15,-7 14 25-15,1 10 5 16,-14 8 9-16,1 6-1 0,6 4-30 15,1 11 1-15,-1 3 7 16,12 7 1-16,7 1 22 16,44-29-6-16,-44 49 8 0,26-6 5 15,18-43 31-15,6 46-6 16,-6-46-48-16,44 42 1 0,0-14-6 16,12-14-10-16,7-7-6 15,0-7-12-15,0-10 9 16,0-1 1-16,-13-10-5 15,-6-7-16-15,-6-8-49 0,-7-6 21 16,-12-4-8-16,-13 4 29 16,-12-1 4-16,-6 4 17 0,12 39 14 15,-44-28-11-15,6 14 3 16,-12 18-15-16,-7 13 22 16,0 11 18-16,7 4-6 0,6 7-25 15,6 0 10-15,7 3-10 16,12-3 14-16,7-3 19 0,12-36 18 15,18 42-8 1,-18-42-31-16,63 28-20 0,6-17 11 16,7-15-20-16,12-6-12 15,0-8-46-15,0-7 16 0,-6-10 4 16,-13 0 19-16,-13-8 12 16,-18 4-9-16,-13 1 2 15,-25 38 25-15,-12-36-22 0,-32 11 34 16,-13 15 11-16,-18 10-17 15,-13 7 12-15,-7 4-3 0,1 3-1 16,12 0-17-16,7 0 30 16,6 0-31-16,18 7 27 15,14-7 19-15,37-14 7 0,0 0 24 16,-25 46-17-16,25-46-11 16,6 36-20-16,-6-36-4 15,56 28-29-15,7-14 19 0,0-10-5 16,6-8 9-16,7 1-9 15,-7-8 10-15,0 4-1 16,-6-7-17-16,-19 0-11 0,-6-8-29 16,-38 22 3-16,0 0 8 15,18-38-5-15,-18 38 28 0,-37-29 27 16,-20 19-6-16,-6 3-7 16,0 14-8-16,-6 0 14 15,6 7 3-15,7 0 6 16,6 7 9-16,6 0-7 0,44-21-2 15,-44 29 17-15,44-29 24 16,-26 42-16-16,26-42-9 16,7 43-14-16,-7-43 0 0,56 42-24 15,7-14-2-15,6-7 16 16,13-10 3-16,0-7-5 0,-1-4 5 16,1-4-10-16,-6-7 0 15,-7 1-6-15,-13-4 1 0,1 0 17 16,-13-4-12-16,-6 4-13 15,-38 14 19-15,0 0 0 16,31-29-1-16,-31 29-19 16,0 0 21-16,0 0-26 0,0 0 35 15,0 0-19-15,0 0 10 16,0 0-27-16,0 0 37 16,0 0-22-16,0 0 14 0,0 0-18 15,-31-28 37-15,31 28-38 16,0 0 23-16,-44-7-22 0,44 7 35 15,0 0-26-15,0 0 22 16,0 0-14-16,0 0 37 0,0 0-11 16,0 0-6-1,0 0-15-15,0 0 14 0,0 0-18 16,0 0 6-16,50-3-5 0,0-1-4 16,0 1-2-16,1 3-4 15,-7 0 35-15,0 0-21 16,0 3 15-16,-7-3-15 0,1 4 5 15,0-4 19-15,-7 0-23 16,-31 0 11-16,44 0-20 16,-44 0 18-16,51 0-35 0,-51 0 30 15,44 0-19-15,-44 0 18 16,44 0-31-16,-44 0 24 0,37 0-8 16,-37 0 14-16,44 0 8 15,-44 0 6-15,44 0-15 0,0 0 0 16,0 3-5-1,-6-3-15-15,6 0 4 0,0 0 6 16,0 0-15-16,0 0 17 16,0 0-8-16,0 0 3 0,0 4-15 15,0-4 22-15,0 3-10 16,0-3 3-16,0 0-3 16,0 4 2-16,-6-1-6 0,-1 1 9 15,7-1-9-15,-6 1 12 16,6-1-16-16,6-3 16 0,1 4-8 15,5-4-10-15,-6 0 25 16,7 0-19-16,6 3-6 16,-7-3 26-16,1 0-22 15,0-3 9-15,-7 6-3 0,6-3-10 16,-5 4 25-16,5-4-15 16,-5 4-6-16,-1-4 10 0,0 0-16 15,0 0 20-15,1 0 0 16,-1-4-20-16,-6 4 12 0,6-4-3 15,1 1 21-15,-1 3-35 16,0 0 24-16,7-4 0 16,-1 4-4-16,-5-3-10 0,5 3 10 15,-6-4-3-15,1 4-5 16,-7 4 5-16,0-4 3 16,0 0-11-16,-7-4 16 15,1 4-24-15,0 0 16 0,-7-3 15 16,13-1-26-16,-6 1 20 15,6-1-4-15,-6 1-22 0,6-1 22 16,6 1 3-16,0-1-30 16,13-3 36-16,-6 3-23 0,12 4 9 15,0-3 13-15,6-1-23 16,-5 4 13-16,-1 0 5 16,6 0-14-16,-12 0 8 0,0 0 0 15,0 0-11-15,-7 0 21 16,1 4-27-16,-1-4 19 15,-5 0 1-15,-1 3-5 0,0-3 5 16,-6 0-1-16,0 0-15 16,7 0 30-16,-7-3-24 15,6 3 5-15,0 0-8 0,7-4 16 16,-7 4-16-16,7 0 11 16,-1 0 0-16,7 0-9 0,-6 0 6 15,12 0-10-15,-6 4 16 16,6-4-6-16,0 0-9 0,6 3 15 15,-6-3-2 1,13 4-12-16,6-4 20 0,13 7-21 16,-1-3 9-16,1-1 7 15,-1 4-15-15,1-3 4 0,-7 3 15 16,7 0-21-16,-1 0 19 16,1-4-9-16,0 1 3 0,5 3-12 15,-5 0 9-15,-13-3 12 16,6-1-16-16,-12 1 10 15,-7-1-4-15,-5 1-8 0,-8-1 6 16,-11-3 5-16,-1 0-10 16,-6 0 10-16,0-3 1 15,-6 3-22-15,-38 0 25 16,50-4-9-16,-12 1-14 0,-38 3 19 0,44-11-5 16,0 8 0-1,-13-8 6-15,13 7-19 0,0 4 19 16,13-3 3-16,-1 6-28 15,7-6 38-15,6 6-40 0,-6 1 29 16,6 0-4-16,-6-4-1 16,6 0 5-16,0 0-19 15,-6 0 15-15,0-4 6 0,0 0-15 16,-13 1 9-16,-6-8-11 16,0 8-3-16,0-4 0 0,-44 7 23 15,57-7-10-15,-13 0-14 16,-44 7 18-16,50-7-7 15,-6-1-5-15,-44 8 13 16,50-3 2-16,-50 3-15 0,51-7 5 16,-7 0 14-16,-44 7-28 15,56-7 20-15,-56 7-10 0,50-11-1 16,-50 11 11-16,51-18-6 16,-14 8-4-16,-37 10 6 0,0 0-2 15,38-11 0-15,-38 11 0 16,0 0 4-16,0 0-15 15,0 0 3-15,0 0-3 0,0 0 16 16,0 0-5-16,0 0-15 16,-63-32 21-16,13 18-2 15,-7 4-8-15,-5 3-11 0,-1 3 26 16,0 4-7-16,0 0-13 16,0 0 14-16,-6 0-1 15,-6 0-4-15,-1 0-14 0,-6-3 23 16,1 3-4-16,-14 0-17 15,-5-4 20-15,-1 4-11 0,-6-4 6 16,1 1 4-16,5 3-11 16,1 0 0-16,5 0 4 0,14 3-11 15,-1-3 34-15,13 4-18 16,0 0-8-16,6-4 16 16,6-4-5-16,-6 8-3 15,13-8 8-15,-7 8-22 0,-5-4 17 16,11 0-1-16,-5 3-2 15,5 1-19-15,1-1 14 0,6 1 5 16,0-1-16-16,0 4 16 16,6-7 2-16,-6 7-18 15,7-7 19-15,-1 4-8 0,0-1 7 16,1-3 5-16,-7 0-12 16,6 0 4-16,-6-7-1 0,-6 4-1 15,-1-1 4-15,1-3-12 16,-7 0 10-16,1 0-4 15,-1 4-8-15,1-5 13 16,5 5-2-16,1-1-14 0,0 1 19 16,6 3-4-16,0 0-17 15,0 0 25-15,0-4-9 0,0 8-15 16,0-4 12-16,-6 3 4 16,-13-3-13-16,-6 0 18 0,-13 0 2 15,-6-3-18-15,-6 3 11 16,-7-4-4-16,0 1 0 15,1 3-11-15,-1 0 15 16,1-4-4-16,-1 1-12 0,1-4 26 16,-1 3-12-16,0 1-8 15,1-1 15-15,-13-7-9 16,0 4-10-16,-7 0 18 0,1-3-15 16,-7-1 15-16,13 1-3 15,6-1-16-15,6 4 17 0,13 0-4 16,13 3-13-16,6 4 20 15,6-3-1-15,6 3-12 0,1 0 11 16,6 0-7-16,6 0 0 16,-7 0 0-16,51 0-6 15,-56 3 3-15,5 1 9 0,1-1-14 16,6 1 3-16,0-4 18 16,0 3-21-16,-6 1 16 15,6-4-8-15,-6 3-16 0,-13-3 22 16,0 4 1-16,-13 0-13 15,-5-4 13-15,-14 0-7 16,-5-4-5-16,-7 0 12 0,-6 1-4 16,0 3-3-16,0-4 0 15,12 1-7-15,1-1 9 0,-1 1 8 16,13-1-15-16,0 4 5 16,0 0 0-16,6-3 0 0,7 6 0 15,-1-3 0-15,7 0 6 16,6 4-15-16,1-4 19 15,11 0-13-15,1 0-9 16,6 0 20-16,0 3-17 0,0-3 14 16,6 4 3-16,38-4-18 15,-50 3 17-15,12 1-10 0,1-1-10 16,37-3 23-16,-57 4-6 16,13 0-7-16,0-1 3 15,0 4-6-15,-6-3-1 0,6-1 19 16,-13 1-9-16,7 3-16 15,6-4 18-15,0 1-1 0,44-4-4 16,-50 3 5-16,50-3-15 16,-32 7 6-16,32-7 15 15,0 0-20-15,0 0 9 16,0 0 10-16,0 0-17 0,0 0 2 16,0 0 17-16,0 0-24 15,0 0 15-15,0 0 4 0,0 0-14 16,0 0 7-16,-38 8 9 15,38-8-9-15,0 0-4 0,0 0 10 16,0 0-21-16,0 0 24 16,0 0-14-16,-37 7 5 15,37-7 14-15,-38 7-25 16,38-7 13-16,0 0 3 0,-38 7-9 16,38-7 4-16,0 0 5 15,0 0-18-15,-31 7 17 16,31-7-1-16,0 0-15 0,0 0 18 15,0 0 0-15,0 0-16 16,0 0-56-16,0 0-127 0,0 0-314 16,0 0-324-16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17:18.773"/>
    </inkml:context>
    <inkml:brush xml:id="br0">
      <inkml:brushProperty name="width" value="0.25" units="cm"/>
      <inkml:brushProperty name="height" value="0.5" units="cm"/>
      <inkml:brushProperty name="color" value="#FF7321"/>
      <inkml:brushProperty name="tip" value="rectangle"/>
      <inkml:brushProperty name="rasterOp" value="maskPen"/>
      <inkml:brushProperty name="fitToCurve" value="1"/>
    </inkml:brush>
  </inkml:definitions>
  <inkml:trace contextRef="#ctx0" brushRef="#br0">600 178 278 0,'0'0'22'16,"0"0"4"-16,38 37 4 0,-38-37 6 15,44 17-7-15,-7-3 1 16,-37-14 2-16,52 9-2 0,-21-2-20 16,-31-7 0-16,0 0 25 15,0 0 30-15,38 0 3 0,-38 0-5 16,0 0-16-16,0 0-18 16,0 0-11-16,0 0 15 15,0 0-14-15,-50-7 32 16,-1 10 1-16,0 4 5 0,-6 0-29 15,-5 4 38-15,-9 4-14 16,-4-4-13-16,0-1-45 0,4-2 1 16,2-1 26-16,6 0-1 15,12-3-13-15,13-4 31 0,38 0 46 16,-44 0 53-16,44 0-30 16,0 0-57-16,0 0-37 0,0 0 12 15,0 0-5 1,63-18-20-16,1 3 14 0,5 1-21 15,13-1 24-15,7 4-39 16,-1-6 30-16,1 5-3 0,-14-2-16 16,-12 7 15-16,-11 0 9 15,-52 7-28-15,0 0 15 0,0 0-46 16,0 0 39-16,0 0 7 16,-58-19-9-16,-5 12 19 0,-12 0-10 15,-2 7-23-15,2-4 32 16,-7 1-17-16,6 3 13 15,0 0 18-15,12 0-38 16,8 0 15-16,12 0 6 0,44 0 8 16,0 0-30-16,0 0 43 15,0 0-21-15,0 0 26 0,44-12-19 16,20 5-13-16,17 0 22 16,7 0-22-16,-5-5 10 0,5 2-10 15,-11 3-4-15,-15-4-8 16,-11 7 14-16,-51 4-2 15,0 0 0-15,0 0-5 0,0 0 16 16,0 0-30-16,0 0 40 16,-51 0-14-16,-11 0-10 0,4 0-20 15,-11 4 26-15,0-8-22 16,-8 4 28-16,8-4-17 0,0 0 23 16,18 1-20-16,7-1 20 15,44 4-27-15,0 0 21 16,0 0-18-16,0 0 23 15,56-17 10-15,8 2-44 0,12 4 31 16,5 4-14-16,-4 0 6 16,4 2-1-16,-10 2-7 0,-15-1-1 15,-56 4-5-15,44 0 24 16,-44 0-5-16,0 0-2 0,0 0-20 16,-50 26 37-16,0-8-32 15,-14 0 34-15,-12 0-16 0,7-6-25 16,-1 2 37-16,7-7-29 15,13-4 15-15,5 1-33 16,45-4 39-16,0 0-8 16,0 0-9-16,0 0 18 0,0 0-23 15,0 0 21-15,32-32-22 16,0 6 10-16,18 4-8 0,0 8 8 16,7 0-14-16,-6-1 27 15,-51 15-132-15,44-11-279 0,-44 11-242 16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17:33.498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949 216 356 0,'0'0'85'0,"0"0"36"16,0 0-3-16,0 0-15 15,0 0-32-15,0 0 15 0,-25-36 16 16,25 36 14-16,0 0-32 15,0 0 14-15,0 0-48 16,-44-25 10-16,44 25-32 0,-44-10 2 16,44 10-5-16,-44 0 8 15,0 0-8-15,44 0-13 0,-50 3 45 16,12 1-17-16,38-4-23 16,-50 3 3-16,50-3-16 15,-44 4 1-15,44-4-9 16,0 0 11-16,-51 11-11 15,51-11-7-15,0 0 16 0,0 0-5 16,-44 21 3-16,44-21-21 16,-44 17 9-16,44-17 5 0,-44 25 18 15,44-25 5-15,-44 25-7 16,44-25-17-16,-50 21-4 16,50-21 33-16,0 0-9 0,-50 32-25 15,50-32-9-15,0 0 32 16,0 0-27-16,0 0 20 0,-38 46 7 15,38-46 1-15,0 0-30 16,-38 39 16-16,38-39 4 16,0 0-4-16,0 0-10 0,-37 46 26 15,37-46-16 1,0 0-8-16,0 0 16 0,-32 46 6 16,32-46 37-16,0 0-32 15,-37 46-12-15,37-46 8 0,0 0-18 16,-26 49-4-16,26-49 92 15,0 0-11-15,-18 50 0 16,18-50-39-16,-13 42 24 0,13-42-36 16,0 35-5-16,0-35 2 15,6 39-12-15,-6-39-12 0,19 39-1 16,-19-39 9-16,0 0 7 16,25 39 2-16,-25-39-5 15,25 39-5-15,-25-39 2 16,0 0-5-16,44 35-4 15,-44-35 4-15,44 35-3 0,-12-13 13 16,-32-22-13-16,44 17-2 16,-6-6 10-16,-38-11 18 0,44 7-20 15,-7-7 7-15,-37 0 7 16,44 0-20-16,-12 0 13 16,-32 0-10-16,44-7 14 0,-7-4-14 15,-5 4-3-15,6-3-1 16,-1-4-12-16,1 3 21 15,6-3 2-15,-6 0 12 16,-1 0-16-16,7-4 21 0,-6 4 26 16,-7 3 3-16,7-3-13 15,-6 0-13-15,-7-4-11 16,-25 18-4-16,37-28-19 0,-37 28 11 16,44-43-11-16,-12 5 14 15,-13-1 2-15,0 0-6 0,-7 0 2 16,-6-3-1-16,1 6 3 15,-7 1-7-15,0 0 0 16,0-1-7-16,0 36-4 16,-13-46 15-16,1 11-14 0,12 35 10 15,-19-39-11-15,19 39 4 16,-32-39 16-16,13 11-2 16,19 28-11-16,-44-32 4 0,13 7-12 15,-7 11 20-15,1 0-8 16,-1 4 11-16,0-1-2 15,7 4-9-15,31 7 0 0,-32-11 0 16,32 11-15-16,0 0 17 16,0 0 6-16,0 0-29 0,0 0 34 15,0 0-35-15,0 0-15 16,0 0-132-16,0 0-243 16,0 0-234-16</inkml:trace>
  <inkml:trace contextRef="#ctx0" brushRef="#br0" timeOffset="1339">4953 1378 345 0,'0'0'49'0,"0"0"34"15,0 0-9-15,0 0 5 16,0 0-28-16,0 0-22 15,0 0 23-15,0 0 15 16,0 0-33-16,0 0-2 0,-50-32 0 16,50 32-4-16,-44-14 8 15,0 14-3-15,44 0 7 0,-51 18 14 16,51-18-16-16,-56 28-4 16,12 0 3-16,44-28-29 15,-57 43-13-15,20-4 38 0,37-39 66 16,-63 56-7-16,12-6-32 15,51-50-13-15,-62 56 6 0,18-10 78 16,44-46-65 0,-44 50-25-16,44-50 47 0,-38 49-24 15,38-49-11-15,-25 46 25 16,25-46-18-16,-19 46-23 0,19-46-31 16,-13 42 9-16,13-42 19 15,0 43-34-15,0-43 6 0,0 46 8 16,0-46-11-16,19 39-8 15,-19-39 16-15,0 0 1 16,0 0-2-16,57 53-6 0,-57-53-20 16,50 39 16-16,-50-39 8 15,44 28-15-15,-44-28 20 0,57 14-6 16,-57-14 19 0,50 11-51-16,0-8 38 0,-50-3 2 15,50 0-7-15,-6-3-20 16,0-4 37-16,-44 7 8 0,57-8 4 15,-7 1-6-15,-6 0 12 16,-44 7-18-16,57-14-25 0,-13 0 35 16,-44 14-2-16,56-28-33 15,-12 3 15-15,-6 4-5 16,0-7-10-16,-38 28-6 0,44-50 6 16,-13 8 4-16,-6 3-22 15,1 0 14-15,-14 4 13 0,-6 3-5 16,1 0-8-16,-7-3-10 15,0 35 27-15,-19-50-6 16,0 8-12-16,0 3 5 16,-6 4 6-16,0-1-6 0,-7 1-6 15,7 7-13-15,6-1 19 16,19 29 10-16,-37-42-18 0,5 14 14 16,32 28 2-16,-31-36-13 15,31 36-6-15,0 0 23 16,-32-35-12-16,32 35-3 0,0 0 3 15,0 0 0-15,0 0-23 16,0 0 23-16,-44-32-110 0,44 32-175 16,-31-17-231-1,31 17-118-15</inkml:trace>
  <inkml:trace contextRef="#ctx0" brushRef="#br0" timeOffset="2328">1244 442 599 0,'0'0'92'0,"0"0"6"0,0 0-3 16,0 0 14-16,0 0 8 15,0 0-43-15,44-22 32 16,7 1-32-16,5 4 54 0,7-1-8 16,13 4 20-16,18 3 2 15,13 1-20-15,18-1 4 0,14 4-7 16,5 0-48 0,13-4-27-16,1 8 19 0,11-4-17 15,14 3-37-15,-7-3-12 16,6 4 23-16,-12 3-15 0,-1-4-15 15,-12 4 24-15,1 0-5 16,-8-4-4-16,-5 4-10 0,-7 4 15 16,-6-8-24-16,0 4 3 15,-12 4 26-15,-1 0-15 16,-6-4-10-16,7 7 10 0,-7 0 7 16,0 0-19-16,-6 0 24 15,0 0-5-15,-7-7-24 16,-5 3 32-16,-7-3-7 15,-7-3-19-15,1-4 7 0,-7 0 12 16,-5-4-11-16,-1 1 8 16,-6-1-5-16,-7-3 0 0,1 0-5 15,-7 3 15-15,0-3-13 16,1 0-8-16,-1 3 3 0,-12 4 21 16,-1 0-13-16,-37 7-13 15,38-7 18-15,-38 7 4 16,0 0-30-16,0 0 29 0,31-7-1 15,-31 7-90-15,0 0-139 16,0 0-159-16,0 0-141 16,0 0-2-16</inkml:trace>
  <inkml:trace contextRef="#ctx0" brushRef="#br0" timeOffset="3211">4878 1237 498 0,'0'0'82'0,"0"0"25"16,0 0 28-16,0 0 27 15,0 0 47-15,0 0 1 0,0 0-26 16,0 0-70-16,44-18-42 16,-44 18-22-16,50-49-50 15,-19 3 12-15,-6-11 4 0,1-3-31 16,5-3 4-16,0-5 20 15,7 5-17-15,-6-1-12 0,5 4 20 16,1 7-6-16,0 7-9 16,6 4 52-16,0 3-67 15,6 7 38-15,-6 0-14 16,13 4-4-16,-7 3 21 0,0 0-7 16,7 1-1-16,-1 6 13 15,-5 0-10-15,5 4-1 0,-6-3 11 16,1 6-11-16,-7-3-13 15,0 0 23-15,-44 14-10 16,56-18-34-16,-5 7 24 0,-51 11 14 16,56-14-12-16,-18 4-3 15,-38 10 28-15,50-7-38 0,-50 7 9 16,44-7 21-16,-44 7-18 16,50-7-12-16,-50 7 25 15,0 0-13-15,0 0 37 16,38-8-33-16,-38 8 42 0,0 0-13 15,0 0 6-15,0 0-33 16,0 0-5-16,0 0 26 0,0 0-23 16,0 0 14-16,0 0-14 15,0 0 0-15,0 0 0 16,0 0 9-16,0 0-29 0,0 0-7 16,0 0 67-16,0 0-32 15,0 0 47-15,0 0-10 0,0 0-17 16,0 0-33-1,0 0 24-15,0 0-5 0,38-28-30 16,-38 28 23-16,0 0-21 16,0 0-144-16,0 0-299 0,0 0-190 15</inkml:trace>
  <inkml:trace contextRef="#ctx0" brushRef="#br0" timeOffset="3940">6128 0 629 0,'0'0'166'0,"0"0"13"15,0 0-25-15,0 0-14 0,0 0 4 16,0 0-39-16,0 0 15 15,0 0-42-15,0 0 13 0,0 0-36 16,0 0 39-16,0 0-19 16,0 0 34-16,38 21-21 0,-38-21 24 15,50 32-50-15,1-7-10 16,-1-4-18-16,0-3-30 16,1-4 19-16,-7 0-21 0,0-7 17 15,0 0-15-15,0-3 4 16,-7-1-16-16,1 1 21 15,0-1-13-15,-38-3 7 16,37 0-12-16,-37 0 9 0,0 0 15 16,0 0 21-16,32 4 18 15,-32-4 10-15,0 0 13 0,0 0-4 16,0 0-32-16,0 0-23 16,0 0-5-16,0 0 11 0,0 0-4 15,0 0-7-15,0 0-7 16,0 0 7-16,0 0-10 15,0 0 13-15,0 0-9 0,-44-7 11 16,12 3 2-16,32 4-8 16,-44 7 23-16,44-7-25 0,-37 14 31 15,37-14-11-15,-38 29 18 16,38-29-35-16,-38 42 4 16,7-3-11-16,6-4-4 15,25-35-6-15,-19 50 0 0,0-12-12 16,19-38 1-16,-13 43-50 15,13-43-139-15,0 0-179 0,0 0-298 16,-12 39-199-16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17:53.287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3470 2954 1299 0,'0'0'340'16,"0"0"11"-16,0 0-78 0,0 0-77 16,63 50-67-16,-6-25-58 15,-1-8-45-15,13-10-30 0,1-3-119 16,-14-8-271-16,7-3-286 15</inkml:trace>
  <inkml:trace contextRef="#ctx0" brushRef="#br0" timeOffset="-10262">6488 657 563 0,'0'0'62'0,"0"0"-30"16,0 0 33-16,0 0 79 0,0 0 37 15,0 0-29-15,0 0 28 16,0 0 2-16,13 36-25 0,-1-5-17 16,-12-31-13-16,38 36-22 15,-13-4-48-15,-25-32-16 16,19 31-33-16,-19-31-2 0,0 0-3 15,38 29-6-15,-38-29 15 16,0 0-3-16,0 0-9 0,0 0 14 16,0 0-14-16,0 0 0 15,-38 21-6-15,13-14 3 0,25-7-13 16,-44-4-1-16,44 4-5 16,-31-14 22-16,31 14-13 0,-26-24 2 15,26 24 8-15,-25-29 12 0,25 29-19 16,0 0 5-16,-19-28-4 15,19 28-12-15,0 0 21 16,0 0 0-16,0 0 4 16,0 0-4-16,0 0 9 0,0 0-4 15,0 0 0-15,0 0-5 0,0 0 8 16,-6 28-8-16,6-28 3 16,0 0-20-16,-31 36 21 0,31-36-11 15,-38 28 12-15,7-7 8 16,31-21-6-16,-38 14-7 0,38-14 3 15,-31 4 4-15,31-4-7 16,0 0-27-16,0 0 17 0,0 0 6 16,-19-25-2-16,19 25 14 15,-19-28-13-15,19 28-20 16,0 0 21-16,0 0 1 0,0 0 3 16,0 0 9-16,0 0 5 15,0 0-9-15,0 0-5 0,0 0-3 16,0 0-1-16,0 0 12 15,0 0-21-15,0 0 20 0,19 28-1 16,-19-28-6-16,0 0-6 16,0 0 11-16,6 28-12 0,-6-28 15 15,0 0 3-15,0 0 0 16,-38 25 0-16,13-11-15 0,-19-7 15 16,19-10-16-16,-19-1-3 15,19 1-8-15,-7-1 26 16,32 4-2-16,-37-28-3 0,37 28-5 15,-32-39-16-15,20 11 9 16,12 28 7-16,0 0 15 0,-25-29-26 16,25 29-2-16,0 0 5 15,0 0 13-15,0 0 9 0,0 0-6 16,0 0-12-16,0 0-1 16,-32-14-3-16,32 14-4 0,-31 11 1 15,31-11 46-15,-38 18-35 16,38-18 3-16,0 0-17 15,-25 35 14-15,25-35-15 0,-13 42 27 16,13-42-3-16,7 39 2 16,-7-39-11-16,0 0-6 0,25 36 14 15,-25-36-2-15,0 0 6 16,0 0 9-16,0 0-13 0,0 0-12 16,0 0-3-16,0 0-9 15,0 0 16-15,0 0-14 0,0 0 7 16,0 0 17-16,0 0-5 0,-44-8 3 15,44 8 0-15,-32-3-18 16,32 3-3-16,0 0 13 16,0 0 0-16,-37 39 28 15,37-39 25-15,-26 35 7 0,26-35-15 16,-12 50-1-16,6-15-8 0,6-35-11 16,-7 46 17-16,7-14-12 15,0-32 28-15,-6 32 5 0,6-32-2 16,0 0-16-16,0 0 18 15,0 0-1-15,0 0-2 0,0 0-12 16,0 0-17-16,0 0-9 16,-38-43-10-16,19 1-4 0,7-4-8 15,6 3 0-15,-1 4-9 16,14 4 4-16,-7 35 15 16,6-35-10-16,-6 35-4 0,19-32-81 15,-19 32-212-15,0 0-280 16,50-11-177-16</inkml:trace>
  <inkml:trace contextRef="#ctx0" brushRef="#br0" timeOffset="-10078">5879 1392 1199 0,'0'0'219'0,"44"32"-67"0,-7-18-66 16,7-7-41-16,-6-7-35 16,6-7-180-16,-12 0-197 0,-7-3-109 15</inkml:trace>
  <inkml:trace contextRef="#ctx0" brushRef="#br0" timeOffset="-9506">5155 961 732 0,'0'0'214'0,"0"0"-9"0,-50-39-34 15,50 39-28-15,0 0-72 16,0 0-12-16,-19-46-9 0,19 46-39 16,6-38-11-16,-6 38-14 15,0 0 19-15,50-36 4 0,-18 26-9 16,-32 10 14-16,44-15-2 0,-44 15-1 16,38-7-46-16,-38 7 18 15,0 0 17-15,32 7-4 16,-32-7 37-16,0 0 38 15,0 0 46-15,0 0-23 0,6 43 0 16,-6-43-13-16,0 42-9 0,0-42-13 16,-25 36-4-16,25-36-28 15,0 0 28-15,0 0 3 0,0 0 46 16,0 0-53-16,-31 28-3 16,31-28 21-16,0 0-11 0,-39-4-8 15,39 4-24-15,-44-31-6 16,6-1-10-16,19-4-10 0,0 1 17 15,1 0-7-15,5-4-5 16,7 4-12-16,-13 3 11 16,19 32-4-16,0-36 11 0,0 36 0 15,-6-31-11-15,6 31-3 16,-13-36-3-16,13 36-2 0,0 0 2 16,-13-32-7-16,13 32-150 15,-6-31-127-15,6 31-273 0,-19-43-67 16,-6 8 62-16</inkml:trace>
  <inkml:trace contextRef="#ctx0" brushRef="#br0" timeOffset="-9265">5571 0 961 0,'0'0'220'0,"0"0"-40"16,0 0 15-16,0 0 28 15,0 0-87-15,0 35-63 0,-7 8-45 16,1 3 13-16,-6 7-28 16,-7 0 6-16,-6 3-34 15,6 1-101-15,-13-4-254 0,1 3-148 16</inkml:trace>
  <inkml:trace contextRef="#ctx0" brushRef="#br0" timeOffset="-8650">4702 392 765 0,'0'0'145'0,"0"0"-15"16,0 0-79-16,0 0-13 16,0 0 36-16,0 0 60 0,0 0-13 15,0 0 6-15,7 36-4 16,-7-36-13-16,31 49-34 0,-6-10-32 15,0 0 12-15,13-7-41 16,-38-32 30-16,31 46-13 16,7-11-15-16,-38-35-17 0,32 39 0 15,-32-39 4-15,12 42 16 16,-12-42-15-16,0 0 7 0,-6 39-19 16,6-39 12-16,0 0-24 15,-50 39 22-15,6-14 4 0,6-11 11 16,6-7-21-16,32-7 10 0,-62-4-22 15,30-3 1-15,32 7 18 16,-50-14-8-16,50 14 14 0,0 0-10 16,0 0-11-16,0 0 11 15,-25-39 0-15,25 39-9 0,0 0-8 16,0 0 6-16,0 0 16 16,0 0-2-16,0 0 2 15,25-17-15-15,-25 17 0 0,50 3 10 16,-50-3 16-16,32 14-3 15,-32-14-2-15,0 0 6 0,0 0 17 16,31 36 20-16,-31-36-2 16,0 0-9-16,-6 46-9 0,6-46-10 15,-38 38-3-15,0-13-24 16,7-7-7-16,-7-4-109 0,38-14-99 16,-63 7-154-16,13-3-79 15,19-8 20-15</inkml:trace>
  <inkml:trace contextRef="#ctx0" brushRef="#br0" timeOffset="-8197">4162 523 880 0,'0'0'282'0,"-32"-35"-46"15,32 35-91-15,0 0-11 16,0 0 22-16,0 0-18 0,0 0 0 16,0 0-21-16,25 42-15 15,7-3-25-15,-7 0-16 16,13 0-22-16,-7 0-16 0,-6-4-13 16,0 4-13-16,1-4 8 15,-26-35 3-15,25 46 3 0,-25-46-4 16,-7 43-3-16,7-43-4 15,-44 45-7-15,0-9 18 0,-12-8-2 16,-1-7 3-16,1-3-9 16,-7-7 4-16,6-1-13 0,1-6 10 15,-1-4 25-15,7-4 30 16,0-6 17-16,6-1-23 16,0-10-19-16,6-8-15 0,0-2-3 15,7-8-11-15,-1-4 9 16,7-3-10-16,6 0-4 0,7 8-5 15,12 2-6-15,6 1 11 16,0 7 4-16,13 3-38 0,-19 25-142 16,44-32-192-16,-6 14-212 15,0 4-75-15</inkml:trace>
  <inkml:trace contextRef="#ctx0" brushRef="#br0" timeOffset="-8013">3967 657 1090 0,'0'0'341'0,"0"0"0"15,0 36-9-15,0-36-96 16,0 0-92-16,0 0-48 0,12 28-38 16,-12-28-31-16,0 0-11 0,0 0-136 15,0 0-325-15,0 0-371 16</inkml:trace>
  <inkml:trace contextRef="#ctx0" brushRef="#br0" timeOffset="-7649">3043 307 975 0,'0'0'215'15,"0"0"-22"-15,0 0 57 0,0 0 71 16,0 0-28-16,-6 36-57 16,18 3-73-16,7 3-49 0,6 1-36 15,-6 2-40-15,6 1-23 16,0-3-12-16,-6-1 4 0,0-3-69 16,-19-39-247-16,25 46-325 15,-25-46-127-15</inkml:trace>
  <inkml:trace contextRef="#ctx0" brushRef="#br0" timeOffset="-7102">2754 318 568 0,'0'0'133'0,"0"0"-10"16,0 0-42-16,0 0-40 15,0 0 10-15,0 0 55 0,0 0 35 16,0 0-9-16,-7 35 23 16,14 1 37-16,5 6-16 0,7-3-79 15,6 0-42-15,0 0-3 16,7-4-25-16,-32-35-16 0,44 43 10 15,-44-43-5-15,31 38-6 16,-31-38-3-16,0 0 1 0,0 0-4 16,0 0-4-16,0 0 7 15,0 0-21-15,0 0 10 0,0 0 24 16,-56 4-27 0,12-8-10-16,0 1 9 0,6-1 18 15,13 4-3-15,25 0-3 16,-32 0-15-16,32 0 11 0,0 0 15 15,0 0 43-15,0 0 25 16,0 0-5-16,7 39 24 0,-7-39 3 16,12 39-19-16,-12-39-9 15,19 42-5-15,-19-42 13 0,6 36-4 16,-6-36-22-16,-18 35-29 16,18-35-16-16,-51 32-3 0,1-7 1 15,6-4-12-15,6-7-7 16,-6-3-42-16,44-11-62 15,-44 7-98-15,44-7-135 0,0 0-211 16,-50 0-118-16</inkml:trace>
  <inkml:trace contextRef="#ctx0" brushRef="#br0" timeOffset="-6889">2446 385 1641 0,'0'0'343'0,"0"0"-8"15,0 0-87 1,0 0-86-16,0 0-65 0,0 0-46 16,0 0-36-16,0 0-9 15,0 0-183-15,0 0-258 0,0 0-269 16</inkml:trace>
  <inkml:trace contextRef="#ctx0" brushRef="#br0" timeOffset="-6634">2006 336 1454 0,'0'0'326'0,"0"0"-22"16,0 0-68-16,-32-21-106 0,32 21-70 16,0 0 7-16,0 0 40 15,0 0-41-15,25 35-7 0,-6 0-25 16,6 1-22-16,7 6-12 16,-13 0 3-16,0 1-168 0,-1-1-168 15,-18-42-146-15,19 60-112 16,0-14 70-16</inkml:trace>
  <inkml:trace contextRef="#ctx0" brushRef="#br0" timeOffset="-6162">2006 710 1105 0,'0'0'243'16,"0"0"-31"-16,0 0-72 15,0 0-33-15,0 0-56 0,0 0-34 16,0 0 0-16,0 0 7 16,0 0-33-16,0 0 9 15,0 0 9-15,0 0 0 0,0 0 9 16,0 0-4-16,0 0-30 16,0 0 33-16,0 0-11 0,0 0-14 15,0 0 20-15,0 0 26 16,0 0 30-16,0 0-13 0,-38-24-51 15,38 24 31-15,0 0 90 16,-44 21-51-16,44-21-39 0,-25 46 1 16,6 0-15-16,6-7-19 15,13-39 15-15,-18 53 13 16,18-53 10-16,-26 53 2 0,26-53 16 16,-44 35-18-16,44-35 1 15,-57 21 21-15,13-7 19 0,44-14-10 16,-44-17-41-16,44 17-5 15,-44-36-1-15,12-3-11 0,14 8 10 16,18 31 5-16,0-43 0 16,12 4-25-16,20 11-7 0,-1 3 15 15,7 8-8-15,-1 2-14 16,1 5-30-16,-38 10-217 0,0 0-328 16,45-11-320-16</inkml:trace>
  <inkml:trace contextRef="#ctx0" brushRef="#br0" timeOffset="-5305">1408 541 1498 0,'0'0'184'15,"0"0"-20"-15,0 0-79 16,0 0 6-16,0 0 7 16,0 0-52-16,0 0-24 0,0 0 11 15,0 0-30-15,0 0 1 16,0 39 14-16,0-39-15 0,0 0-6 16,0 38 15-16,0-38-8 15,0 0-10-15,0 0 18 0,0 0 9 16,0 0-29-16,0 0 0 15,0 0 15-15,0 0-20 0,0 0 15 16,0 0 11-16,0 0-17 16,0 0-13-16,0 0 23 0,0 0 0 15,0 0-31-15,0 0 48 16,0 0-20-16,-26 36-10 16,26-36 18-16,0 0 4 15,-18 35-19-15,18-35-9 0,0 0 28 16,0 0-6-16,-7 35-33 15,7-35 32-15,0 0-2 0,0 0-15 16,0 0 23-16,0 0-14 0,0 0-16 16,0 0 33-16,0 0-21 15,0 0 1-15,0 0-30 0,0 0-43 16,-44 32-10-16,44-32 61 16,0 0-8-16,0 0 11 0,-50 7 39 15,50-7-26 1,0 0-6-16,0 0 20 0,0 0 15 0,0 0-23 15,0 0-15 1,0 0 30-16,-44-3-2 0,44 3-30 16,0 0 16-16,0 0 24 15,-44-4-20-15,44 4 0 0,0 0 11 16,-44 0-11-16,44 0-9 16,0 0 84-16,0 0-9 0,-44-3 2 15,44 3-2-15,0 0-26 16,0 0-1-16,-44 3 22 0,44-3-31 15,-44 7 35-15,44-7 1 16,-50 14 32-16,12-3 11 0,38-11-3 16,-50 18-19-16,50-18-34 0,-51 25-7 15,7-8-8 1,7-6-6-16,-7 3-12 0,0-11 2 16,0 1-14-16,6-4-8 15,-12 0 10-15,-1-7-3 0,7 0-7 16,0-4-5-16,0 4 15 15,7-7-4-15,-1 0-13 0,0 0 14 16,38 14-7-16,-50-25-12 16,0-3-82-16,12-1-107 0,38 29-133 15,-44-49-103-15,19 7-193 16,19-4 7-16</inkml:trace>
  <inkml:trace contextRef="#ctx0" brushRef="#br0" timeOffset="-5133">1068 219 1641 0,'0'0'267'0,"0"0"79"16,25 4-80-16,-25-4-129 16,0 0-75-16,0 0-28 0,0 0-84 15,0 0-267-15,0 0-230 16,0 0-143-16</inkml:trace>
  <inkml:trace contextRef="#ctx0" brushRef="#br0" timeOffset="-4949">779 1233 1702 0,'0'0'304'0,"0"0"-27"0,63 36-124 16,-7-26-57-16,7-13-73 16,0-8-201-16,-13-3-284 15,1-14-239-15</inkml:trace>
  <inkml:trace contextRef="#ctx0" brushRef="#br0" timeOffset="-4737">276 414 1984 0,'0'0'343'0,"0"0"-22"15,25 24-102-15,13-6-95 0,12-11-59 16,1-3-53-16,-1-4-155 15,6-4-251-15,1 0-466 0</inkml:trace>
  <inkml:trace contextRef="#ctx0" brushRef="#br0" timeOffset="-4050">6426 1887 1266 0,'0'0'385'16,"6"28"-85"-16,6 1-55 0,1-1-83 15,18 7-46-15,-5 4-55 16,11 0-15-16,-5 3-36 16,5-6 4-16,-12-1-9 0,-6-3-134 15,-19-32-151-15,13 39-106 16,-13-39-90-16,0 0-7 0</inkml:trace>
  <inkml:trace contextRef="#ctx0" brushRef="#br0" timeOffset="-3634">5960 1891 986 0,'0'0'239'0,"0"0"-24"15,0 0-103-15,19 46-8 0,19-8-86 16,-38-38-4-16,31 43 12 15,-31-43-26-15,44 46 10 0,-44-46-19 16,0 0 9-16,26 35-5 0,-26-35 5 16,0 0-18-16,0 0 12 15,0 0-26-15,-32 18 29 0,-12-15 0 16,6-3 13-16,1-3-25 16,37 3 9-16,-44-11 8 0,44 11 13 15,0 0-20-15,0 0 0 16,0 0 15-16,0 0 25 15,0 0 15-15,0 0 33 0,0 0-11 16,-7 46-16-16,1-10 41 0,6-5 13 16,0-31-10-16,-12 36 18 15,-20-5-51-15,1 1-10 0,-20-3-45 16,-5-1 18-16,-7-3-24 16,0-4-95-16,0 0-84 0,7-7-112 15,5-3-155-15,51-11-13 16,-50 7-3-16</inkml:trace>
  <inkml:trace contextRef="#ctx0" brushRef="#br0" timeOffset="-3142">6897 1414 440 0,'0'0'87'16,"0"0"-10"-16,0 0-15 0,0 0 46 15,0 0-11-15,-44 38 32 16,6-6 31-16,-6-3 11 0,13 2-38 15,-20-2-38-15,14 2-11 16,-20-2-54-16,13-1 1 0,-12-3-25 16,-7-8 9-16,6 1-21 0,13-11 31 15,-12 0-31-15,12-3 6 16,6-8-42-16,38 4-29 0,-50-7 29 16,50 7-10-16,-32-14 32 15,32 14 7-15,0 0 3 16,0 0-14-16,0 0 24 0,0 0-21 15,0 0 40-15,0 0-39 16,0 0 58-16,0 0-26 0,0 0 47 16,0 0-16-16,0 0-3 15,0 0-8-15,0 0-15 0,0 0-2 16,-50-7-4-16,50 7 2 0,-31 7-25 16,31-7 26-16,-51 14-257 15,14 0-168-15,37-14-118 0</inkml:trace>
  <inkml:trace contextRef="#ctx0" brushRef="#br0" timeOffset="-1974">5086 2078 517 0,'0'0'70'16,"0"0"-6"-16,0 0 27 15,0 0-15-15,0 0-8 0,0 0-6 16,0 0-18-16,0 0 9 16,0 0-11-16,0 0 57 0,0 0-29 15,0 0-38-15,0 0 0 16,-7 46 10-16,7-46-50 0,0 0 5 16,7 49 3-16,-7-49 0 15,0 0 9-15,6 39-9 0,-6-39 11 16,0 0 0-16,0 0 26 0,0 0-10 15,0 0-11-15,0 0 19 16,-44 18-58-16,44-18 46 0,-50-4-32 16,50 4-5-16,-57-24 25 15,13-5 9-15,44 29-20 16,-50-49-26-16,18 7 43 0,7-1-29 16,25 43 32-16,-25-53-36 15,25 53 9-15,-12-46 26 0,12 46 12 16,0 0-21-16,-13-42 17 0,13 42-27 15,0 0 8-15,0 0-5 16,0 0 2-16,0 0 14 0,0 0-14 16,0 0 1-16,0 0 40 15,0 0-2-15,0 0-8 0,0 0 41 16,0 0 18-16,-38 42 26 16,26-3-58-16,5-4-21 0,7 4-12 15,7 4-11-15,-1-1 0 16,0-3-17-16,1 0-8 0,-7-39 15 15,12 42-6-15,-12-42 15 16,0 0-26-16,13 39 20 0,-13-39-12 16,0 0-3-16,0 0 10 15,0 0-4-15,0 0 6 0,0 0-16 16,-38 0 19-16,38 0-16 16,-44-28 4-16,6-8-19 0,13 5 19 15,25 31-9-15,-31-46-8 0,31 46 29 16,-13-32-19-16,13 32 10 15,0 0-15-15,0 0 19 16,0 0-22-16,0 0 19 0,0 0 0 16,0 0 2-16,0 39 49 15,0-39-7-15,0 42 24 0,0-42-20 16,0 46 2-16,0-46-30 16,0 46-11-16,0-46 0 0,0 0-13 15,-50 39 0-15,6-18-149 0,44-21-65 16,-57 18-109-16,7-8-16 15,50-10 3-15,-44 7 66 0,44-7 33 16,0 0-35-16</inkml:trace>
  <inkml:trace contextRef="#ctx0" brushRef="#br0" timeOffset="-1749">5105 1774 1106 0,'0'0'112'16,"0"0"139"-16,0 0-51 0,0 0-51 16,0 0-101-16,50-3-27 15,-50 3-8-15,0 0-89 16,0 0-224-16,0 0-99 0,0 0-7 15</inkml:trace>
  <inkml:trace contextRef="#ctx0" brushRef="#br0" timeOffset="-1389">5269 1452 790 0,'0'0'241'0,"0"0"-1"16,0 0-35-16,-51 39-25 0,7-3-92 16,44-36-10-16,-69 42-47 0,18-10 3 15,-5-4-39-15,-1-7 23 16,13-3-18-16,0-7 2 0,44-11 7 16,-63 10-5-16,63-10-12 15,-37-7-39-15,37 7-46 0,0 0 11 16,0 0-39-16,-26-49 40 15,26 49 47-15,0-46-8 0,0 46 26 16,0 0-2-16,0 0 18 0,0 0-8 16,0 0 136-16,0 0-10 15,0 0 5-15,0 0-80 16,0 0-5-16,0 0-8 0,0 0-12 16,0 0-28-16,0 0 24 15,0 0-269-15,0 0-200 0,-18 49-79 16</inkml:trace>
  <inkml:trace contextRef="#ctx0" brushRef="#br0" timeOffset="-1157">4451 2014 1279 0,'0'0'327'16,"0"0"2"-16,0 0-46 16,0 0-55-16,19-35-85 0,-19 35-63 15,0 0-59-15,0 0 0 0,0 0-42 16,0 0-123-16,0 0-216 16,0 0-215-16,0 0-53 0</inkml:trace>
  <inkml:trace contextRef="#ctx0" brushRef="#br0" timeOffset="-921">4231 1665 1055 0,'0'0'263'0,"0"0"2"0,0 0-53 15,0 0-26-15,0 0-83 16,0 53-26-16,0-8-32 0,0 5-7 16,12-1-41-16,-5 8 22 0,-7 3-32 15,0-3-189 1,-19 3-119-16,13-4-90 0,-7-10-8 16</inkml:trace>
  <inkml:trace contextRef="#ctx0" brushRef="#br0" timeOffset="-685">4199 2237 1110 0,'0'0'291'15,"0"0"-6"-15,-25 35-25 16,25-35-58-16,-12 36-31 0,12-36-66 15,-13 46-33-15,1-4-51 16,-14-3 8-16,-5-4-16 0,31-35-13 16,-38 53-166-16,38-53-128 15,-56 43-104-15,56-43-54 0,-51 24 9 16</inkml:trace>
  <inkml:trace contextRef="#ctx0" brushRef="#br0" timeOffset="-274">3797 1908 785 0,'0'0'122'16,"0"0"34"-16,0 0 55 0,6 43-58 15,-6-43-56-15,13 60-41 0,0-14-38 16,-13-46 20-16,6 56-42 15,-6-56-2-15,-6 50 38 0,6-50-35 16,0 0 30-16,0 0-32 16,0 0 13-16,-51 35 3 15,51-35-45-15,-50-3 18 0,50 3-40 16,-50-39 46-16,18-4-22 16,32 43 47-16,-31-49-12 0,31 49 14 15,0 0-5-15,-19-43 12 0,19 43 0 16,0 0 79-16,0 0 50 15,0 0-17-15,0 0-5 0,0 0-20 16,-6 53-4-16,-7-7-20 16,7-3-10-16,-7-4-35 0,13-39-33 15,-31 53 16-15,31-53-14 16,-44 46-17-16,44-46-65 0,-69 31-131 16,18-13-117-16,51-18-195 15,-62 0-1-15</inkml:trace>
  <inkml:trace contextRef="#ctx0" brushRef="#br0" timeOffset="643">4067 2283 689 0,'0'0'136'0,"0"0"-17"15,0 0-19-15,0 0 9 16,0 0 19-16,0 0 16 0,-37 32-42 16,37-32-16-16,-51 35-4 15,14-3 3-15,37-32-62 0,-51 42 9 16,-5-6 12-16,6-5-52 15,6 8 15-15,-13-7-307 0,19-4-182 16</inkml:trace>
  <inkml:trace contextRef="#ctx0" brushRef="#br0" timeOffset="2270">2628 2191 655 0,'0'0'119'0,"0"0"30"15,0 0-39-15,0 0 14 0,0 0-43 16,0 0 47-16,0 0-34 15,0 0-45-15,0 0-2 16,0 0-26-16,0 0-21 16,0 0 38-16,0 0-20 0,-6-32-29 15,6 32 18-15,0 0 12 16,0-35-5-16,0 35-32 0,12-42 9 16,1 10 9-16,-13 32 5 15,31-39-33-15,-31 39 2 16,38-28 14-16,-38 28 19 0,50-15-13 15,-12 12 12-15,-38 3-14 16,50 14 19-16,-12 4-16 0,0-4 17 16,-38-14-1-16,37 18 0 15,-37-18-11-15,38 17-29 16,-38-17 48-16,0 0-19 0,0 0 31 16,0 0-15-16,0 0-22 15,0 0 27-15,0 0-7 16,0 0-20-16,0 0 24 0,-38 0 10 15,38 0 16-15,-50 14 6 16,12-3 29-16,1 3 1 0,5 4 5 16,-5 3 7-16,5 7 10 15,1-3 6-15,-7 7-17 0,0 3-16 16,7 4-20-16,-7 3-32 16,0 4 1-16,1-7-9 0,5 0-18 15,-5-4 17 1,37-35-14-16,-32 32-3 0,32-32-129 15,0 0-198-15,-44 14-231 16,44-14-23-16</inkml:trace>
  <inkml:trace contextRef="#ctx0" brushRef="#br0" timeOffset="2479">2571 1760 1575 0,'0'0'295'15,"0"0"-55"-15,13-28-120 0,-13 28-62 16,0 0-29-16,0 0-23 16,0 0-2-16,0 0-295 15,0 0-183-15,0 0-63 0</inkml:trace>
  <inkml:trace contextRef="#ctx0" brushRef="#br0" timeOffset="2826">2213 2276 1035 0,'0'0'266'0,"0"0"0"0,0 0-71 16,0 0-35-16,0 0-71 16,-31-35-58-16,31 35-5 0,-13-39-40 15,13 39 21-15,0-43-39 16,0 43 41-16,0 0-26 0,0 0 26 16,38-17-9-1,-38 17 24-15,38 7-33 0,-38-7-5 16,37 24 33-16,-37-24 2 15,19 36 26-15,-13-1-25 0,-18-7 12 16,12-28-30-16,-50 43 15 16,6-11 3-16,-7-8-33 0,1 1-56 15,-7-7-195-15,7-8-117 16,-6 1-80-16,18-8-40 0</inkml:trace>
  <inkml:trace contextRef="#ctx0" brushRef="#br0" timeOffset="3406">1690 2223 923 0,'0'0'149'0,"-31"-43"26"16,31 43-88-16,-13-42-16 0,13 10-29 15,0 32-9-15,32-39-59 16,-32 39 47-16,56-31-50 0,-11 16 25 16,-7 5 4-16,0 6-12 15,-38 4 27-15,44 7-18 16,-44-7 44-16,0 0-3 0,31 15 23 16,-31-15-23-16,0 0 9 15,0 0 7-15,-19 49-34 16,-6-10 16-16,-6-4-21 0,-1 4 6 15,-5-4-11-15,5 4 2 16,0 0 18-16,-6 0-30 0,7-4 24 16,-1 1-22-16,32-36 83 15,-37 42-45-15,11-7 8 0,26-35-12 16,-31 43 28-16,31-43 4 16,-25 39-16-16,25-39 26 15,-19 35-19-15,19-35-7 16,0 0-36-16,0 0 15 0,-13 35 22 15,13-35 35-15,0 0-8 16,0 0-16-16,0 0-11 0,0 0 9 16,-37 11 0-16,37-11-23 15,-38-18-4-15,38 18-13 0,-31-46 3 16,5-3-13-16,14-4-12 16,6-4 5-16,6 1-9 0,12 3-1 15,1 3 9-15,12 8-14 16,-6 10 13-16,-19 32-13 0,31-32-17 15,-31 32-157-15,0 0-146 16,0 0-222-16,0 0-125 16</inkml:trace>
  <inkml:trace contextRef="#ctx0" brushRef="#br0" timeOffset="3623">1867 2735 2767 0,'32'36'387'0,"-32"-36"-42"16,0 0-104-16,0 0-109 16,38 14-53-16,-38-14-47 0,37 3-90 15,-37-3-142-15,0 0-141 16,0 0-278-16,38-3-431 0</inkml:trace>
  <inkml:trace contextRef="#ctx0" brushRef="#br0" timeOffset="4606">6935 3188 655 0,'31'-7'145'16,"-31"7"42"-16,0 0 10 15,0 0-82-15,0 0 23 0,0 0-12 16,0 0 11-16,0 0-21 16,0 0-70-16,-44 3-9 0,6 8 1 15,-6 10-13-15,19 0-33 16,-6 7 15-16,-7 4-10 0,13 4 3 16,-7 2 12-16,20 1-20 15,-1-3 11-15,1-5 9 0,5 1-4 16,7-4 6-1,0-6-14-15,0-22 3 0,7 24 4 16,-7-24-7-16,0 0 0 16,0 0 3-16,0 0 7 0,0 0-10 15,-25 18 16-15,6-7 54 16,19-11 8-16,-32 3 10 0,7-6 1 16,25 3 13-16,-38-11 33 0,38 11-42 15,-18-14-22-15,18 14-27 16,-26-25-22-16,14 0-10 0,-1-3-12 15,13-4 7-15,0-3-5 16,0 0 6-16,0-4-3 0,13-4-5 16,-13-2-9-16,0-1-9 15,12 0 24-15,-12 3 3 16,0 8-13-16,-12 3-10 0,12 4-130 16,0 28-65-16,-32-25-101 15,1 11-198-15,0 3-81 0</inkml:trace>
  <inkml:trace contextRef="#ctx0" brushRef="#br0" timeOffset="4815">6708 2930 1537 0,'0'0'233'0,"19"-11"-15"16,-19 11-90-16,0 0-78 0,0 0-16 16,0 0-17-16,0 0-7 15,0 0-319-15,0 0-178 0,0 0-22 16</inkml:trace>
  <inkml:trace contextRef="#ctx0" brushRef="#br0" timeOffset="5370">6118 3329 1242 0,'0'0'205'15,"0"0"-16"-15,0 0-16 16,0 0 5-16,0 0-41 0,0 0-28 15,0 0-47-15,-13 32-17 16,0 0 2-16,7 3-3 0,-6-3-19 16,-14-4-22-16,26-28-3 15,-37 35 27-15,-7-10-7 16,12-11-39-16,-5-7 19 0,5-3 9 16,32-4-9-16,-31-11-15 15,31 11 29-15,0 0-19 0,-32-28-8 16,32 28 22-16,-12-28-1 15,12 28-14-15,0 0-6 0,0 0 12 16,0 0 6-16,0 0-6 16,0 0 0-16,0 0 0 0,0 0 12 15,12 49-15-15,1-3 0 16,-13-4 3-16,19 4 17 0,-13-3 8 16,-6-4-2-16,-6-7 5 0,6-32 21 15,-32 35-25 1,7-14-2-16,-6-7 3 0,-1-7-13 15,-18-3-15-15,19-8 6 0,-20-3 36 16,14-3 9-16,-7-5-3 16,12-2-10-16,32 17 20 0,-50-39-8 15,25-3-24-15,6-1-9 16,19 1-14-16,6 3 3 0,7 0 2 16,12 4-8-16,-25 35-11 15,50-50-151-15,0 18-116 0,-6 15-194 16,-6 3-216-16</inkml:trace>
  <inkml:trace contextRef="#ctx0" brushRef="#br0" timeOffset="5559">5979 4114 1602 0,'57'7'140'0,"-13"-11"-74"0,6-3-24 16,-6 0-22-16,-6-4-183 15,6-3-246-15,-6-3-162 16</inkml:trace>
  <inkml:trace contextRef="#ctx0" brushRef="#br0" timeOffset="5827">5564 3142 1597 0,'7'-36'239'0,"-7"36"-19"0,0 0-64 16,0 0-54-16,44-31-40 15,-44 31-32-15,37-11-26 0,-37 11-14 16,0 0 14-16,0 0 23 16,32 42-35-16,-32 4 1 0,-19 0-41 15,0 0-28-15,-12 4-155 16,-13-4-215-16,6 0-103 0</inkml:trace>
  <inkml:trace contextRef="#ctx0" brushRef="#br0" timeOffset="6079">5035 3421 1369 0,'0'0'252'0,"0"0"-4"16,0 0-28-16,0 0-26 0,0 0-29 15,0 0-55-15,7 35-49 0,5 8-36 16,-5-1-11-16,-7 7 3 16,0 1 3-16,-7-4-18 15,-5-4-66-15,12-42-145 16,-44 46-200-16,0-17-186 0,6-15 42 16</inkml:trace>
  <inkml:trace contextRef="#ctx0" brushRef="#br0" timeOffset="6320">4771 3096 1207 0,'0'0'4'0,"0"0"197"0,0 0 89 16,0 0-55-16,0 0-21 15,19 63-56-15,6 4-43 0,-6 1-58 16,-6-1-32-16,-1 3 2 16,1-2-17-16,-13-5 0 0,0-3-61 15,0-7-217-15,-13-14-273 16,13-39-127-16</inkml:trace>
  <inkml:trace contextRef="#ctx0" brushRef="#br0" timeOffset="6571">4476 3492 1194 0,'50'-11'258'0,"-50"11"-25"15,44 11 18-15,-44-11-36 0,44 38-63 16,-12-6-66-16,-7 7-35 15,0-4-8-15,-12 4-29 0,-1-7-14 16,-12-32-7-16,6 53 19 16,-12-14-47-16,6-39-75 0,0 0-189 15,-31 46-175-15,31-46-29 16,-51 21 45-16</inkml:trace>
  <inkml:trace contextRef="#ctx0" brushRef="#br0" timeOffset="6962">4413 3576 831 0,'0'0'144'0,"0"0"-20"16,0 0-43-16,0 0 7 0,0 0-53 15,0 0 103-15,0 0-34 16,0 0-13-16,0 0 16 15,0 0-15-15,38 32-9 0,-38-32-7 16,25 46 31-16,6-11-29 16,-31-35-27-16,19 46-29 0,-19-46 21 15,7 46 15-15,-7-46-20 16,-7 36-23-16,7-36-4 0,0 0-6 16,-50 14-8-16,6-11 13 0,6-6-15 15,1-8-2-15,-7-3 23 16,44 14-7-16,-38-39-24 0,6-3 15 15,7 3 12 1,13 4-12-16,12 35-6 0,0-43-8 16,0 43 8-16,25-39 16 0,-25 39-20 15,44-32 0-15,-6 18 20 16,-38 14-33-16,50-10-239 0,-50 10-225 16,44 3-139-16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18:01.129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2087 4 785 0,'13'25'166'15,"-1"-4"4"-15,-12-21 19 16,13 28-64-16,-13-28-48 0,6 36-32 15,7-8-1-15,-13-28-19 16,6 28-2-16,-6-28-27 0,0 0 13 16,0 0 2-1,0 0-1-15,0 0 1 0,0 0-11 16,0 0 0-16,0 0 7 16,31-14-16-16,-31 14 9 0,13-35 0 15,6 3 2-15,-19 0-2 16,0 7-20-16,0 25 20 0,-19-28 25 15,19 28-14-15,0 0-11 16,-38-7-6-16,7 18 6 0,-7 6 58 16,13 15 36-16,-7 7-23 15,1 7-26-15,6-4-25 0,0 1-8 16,0-1 24-16,6 1 57 16,-6-8-18-16,12-3-17 0,13-32-14 15,-25 32-20-15,25-32-6 16,-32 21-18-16,32-21 79 15,-37 7 16-15,37-7-26 0,-38-18-49 16,38 18-15-16,-31-35-5 16,18-4 0-16,7 4 9 0,6-1-4 15,12-3-5-15,-5 8-15 16,5 6 19-16,-12 25-37 0,0 0-206 16,32-28-296-16,-32 28-115 15</inkml:trace>
  <inkml:trace contextRef="#ctx0" brushRef="#br0" timeOffset="417">1295 61 1341 0,'0'0'203'0,"0"0"7"15,-38 7 32-15,38-7-47 16,-31 39-16-16,6 0-57 0,-7 3-27 16,-5 4-56-16,-7 0 10 15,6 0-16-15,-19 0-5 16,7-7-17-16,-6-4 9 0,-1-10-4 16,13-8-13-16,-6-10 3 15,50-7-9-15,-44 4 8 0,44-4-9 16,0 0-7-16,0 0-2 15,-19-35-1-15,19 35 14 0,19-36-8 16,-19 36 1-16,37-24 9 16,-37 24 4-16,32-8-4 0,-32 8-2 15,0 0 0-15,31 39 19 16,-31-39-19-16,-19 60 22 0,-6-10-13 16,-12-4 3-16,-7-4 5 15,-13-10-33-15,7 3-23 16,-7-13-195-16,1-8-162 0,5-7-199 15,51-7 53-15</inkml:trace>
  <inkml:trace contextRef="#ctx0" brushRef="#br0" timeOffset="653">830 47 1345 0,'0'0'313'16,"44"-25"3"-16,-44 25-12 16,38-11-52-16,-1 11-70 0,-5 4-81 15,-7 6-37-15,19 1-41 16,-19 7 0-16,-25-18-23 0,25 28 9 16,-25-28-15-16,7 39-36 15,-7-39-113-15,-38 49-159 0,-12-13-242 16,-7-8-97-16</inkml:trace>
  <inkml:trace contextRef="#ctx0" brushRef="#br0" timeOffset="909">214 160 1686 0,'0'0'259'16,"38"10"-17"-16,-38-10-33 0,44 43-17 16,-7-4-29-16,-18 7-38 15,-6-1-38-15,-13 1-34 0,-13-3-5 16,-12 6-25-16,-19-6-3 16,13-1-17-16,-20-10-23 15,-5-7-165-15,6-4-134 0,-1-11-245 16,7-10-97-16,44 0 16 15</inkml:trace>
  <inkml:trace contextRef="#ctx0" brushRef="#br0" timeOffset="1213">44 414 1838 0,'0'0'217'0,"0"0"13"16,0 0-81-16,38-14-21 15,-38 14-79-15,0 0-4 0,38-4-29 16,-38 4 9-16,0 0-37 16,0 0 34-16,0 0 8 0,0 0 20 15,25-31-25-15,-25 31 1 16,0 0 11-16,0-36 15 0,0 36-40 15,0 0 11-15,0 0-29 16,0 0 13-16,-44-7-49 0,44 7-142 16,0 0-210-16,0 0-310 15,0 0-67-15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1:57.247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2875 1269 330 0,'-6'39'186'0,"6"-39"11"16,0 35 31-16,0-35 24 0,19 39-59 15,-19-39-42-15,31 36-36 16,-31-36-22-16,38 31-73 0,-38-31 24 16,38 25-34-16,-38-25 3 15,31 11-2-15,-31-11 1 16,0 0-15-16,44-14 3 0,-44 14 7 16,0 0 2-16,32-39 49 15,-32 39-9-15,6-43-39 0,-6 43-1 16,-32-35-13-16,-5 17 12 15,-14 8-4-15,-18 10 5 16,0 0-31-16,-6 7 28 16,5-4-2-16,13 4 8 0,0-3 103 15,20-4-28-15,12 0-11 16,25 0-23-16,-32-14-19 0,32 14-28 16,0 0-21-16,0 0 20 15,0-43 2-15,0 43-7 0,0 0-12 16,38-28 5-16,-7 14 15 15,-31 14-17-15,38 7 3 16,-38-7-4-16,38 21 12 0,-38-21-5 16,0 0 10-16,6 46-13 15,-19-14 6-15,13-32 4 16,-44 35-9-16,0-17-11 0,0-7 31 16,7-8 79-16,5-3 15 15,1-10-28-15,31 10-15 16,-38-36-13-16,13 4 9 0,6-10-44 15,13-7 1-15,0-8-3 16,6-3-8-16,0-1-8 0,6-6-5 16,6 3 13-16,-5 0 0 15,-1 8-16-15,0 10-116 0,1 11-117 16,-7 35-195 0,-19-36-187-16,19 36-30 0</inkml:trace>
  <inkml:trace contextRef="#ctx0" brushRef="#br0" timeOffset="216">2882 314 1211 0,'0'0'116'0,"0"0"99"16,0 0 83-16,0 0-41 0,-26 53-136 15,-11 11-47-15,-7 6-32 16,6 5-42-16,-13 2 3 0,7 8-74 16,-7-7-341-16,7 3-170 15,-6-10-44-15</inkml:trace>
  <inkml:trace contextRef="#ctx0" brushRef="#br0" timeOffset="813">1761 1255 1122 0,'0'0'145'16,"25"39"-42"-16,-25-39 28 15,25 35-40-15,-25-35-41 0,13 36 37 16,-20-5-15-16,-5-2-41 15,12-29-26-15,-44 39 24 0,6-11-27 16,7-10 5-16,-1-8 3 16,32-10 2-16,-38 0-3 0,38 0-15 15,-37-21-71-15,37 21-16 16,-32-50 35-16,13 12 36 16,13 2 22-16,6 36-15 0,0 0 12 15,0 0-19-15,0 0 17 16,0 0 10-16,0 0 78 15,0 0-57-15,-25 32 0 0,6 0-1 16,7 0-17-16,-1-1-18 16,13-31 29-16,-19 36 7 0,19-36-34 15,-31 28 8-15,31-28 18 16,0 0-5-16,-44 14-93 16,44-14 4-16,-44-17 15 0,44 17 7 15,-44-43 22-15,6 4 52 16,38 39-35-16,-31-35 83 0,31 35 0 15,-38-25 13-15,-1 25 51 16,1 11 36-16,-12 6 8 16,-13 15-16-16,-6 4-78 15,-13-1-1-15,-12 0-24 0,-6-3-32 16,-1-4-30-16,0-6 30 16,6-8-22-16,7-7-3 0,13-11 71 15,18-6-34-15,7-8-33 16,12-7 4-16,19-14-1 0,7-3-69 15,18-15-244-15,7-10-354 16,12-7-162-16</inkml:trace>
  <inkml:trace contextRef="#ctx0" brushRef="#br0" timeOffset="977">1358 805 2013 0,'0'0'80'0,"0"0"60"0,32 11-58 16,-32-11-27-16,0 0-49 15,0 0-249-15,38 42-364 16</inkml:trace>
  <inkml:trace contextRef="#ctx0" brushRef="#br0" timeOffset="1141">1346 2238 1999 0,'44'-11'162'16,"6"-17"-58"-16,13-4-28 0,0-11-51 16,-7 1-132-16,1-15-401 15,0-3-255-15</inkml:trace>
  <inkml:trace contextRef="#ctx0" brushRef="#br0" timeOffset="1348">2145 10 2194 0,'0'0'110'0,"-38"-18"64"16,-6 22 19-16,-6 24 27 15,-19 22-75-15,-7 13-70 0,-25 12-42 16,-6 9-20-16,-19 5-11 16,-18 6-155-16,-20 11-188 15,-19 7-244-15,-5 4-136 0</inkml:trace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18:05.753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5406 102 449 0,'0'0'41'15,"0"0"17"-15,0 0 18 16,0 0-28-16,0 0 28 15,0 0-5-15,0 0 8 0,0 0-19 16,0 0 2-16,0 0 5 16,0 0-23-16,-38-43 13 15,38 43 15-15,0 0 14 0,0 0-45 16,0 0-32-16,-50-28 4 16,50 28 0-16,0 0 4 15,-50-18-2-15,50 18-28 0,0 0-2 16,-44-10 49-16,44 10-1 15,0 0 4-15,0 0 26 16,-51 0-43-16,51 0-4 16,0 0 31-16,-44 3 2 0,44-3 13 15,0 0-24-15,-44 4-7 16,44-4-11-16,0 0 0 16,-50 3-12-16,50-3-8 0,0 0 4 15,0 0-4-15,-44 8 0 16,44-8 9-16,0 0-23 0,0 0 34 15,0 0 6-15,0 0 48 16,0 0-40-16,0 0-23 16,-44 24 18-16,44-24 5 15,0 0-12-15,0 0 30 0,0 0-10 16,-31 46 28-16,31-46-11 16,0 0-5-16,-19 50-14 15,13-15-2-15,6-35-3 0,-7 35-29 16,7-35 17-16,0 0-10 15,0 43 17-15,0-43-17 16,7 39-2-16,-7-39 18 0,6 42-21 16,-6-42 11-16,0 42-7 15,0-42 5-15,6 43 1 0,-6-43-8 16,6 49-7-16,-6-49 2 16,7 46 15-16,5-10-5 15,-12-36 4-15,13 39-5 16,-13-39 4-16,12 45-12 0,-5-9 1 15,-7-36-4-15,12 42-10 16,-12-42 21-16,13 43-17 16,-13-43 3-16,19 38 2 0,-19-38-2 15,31 36-3-15,-31-36 3 16,32 28-6-16,-32-28 3 16,44 28 0-16,-44-28 3 0,44 22 10 15,-44-22-7-15,44 17-7 16,-7-10 8-16,-5 0 5 15,-1-7-6-15,1 4-9 16,-1-4 1-16,13 0-7 0,-6-4 17 16,-1-3-5-16,14 0-5 15,-7-3 5-15,6-5 0 0,0 1-9 16,-6 0 9-16,0 0 0 16,-6 0 3-16,-7 0 0 15,1 0-3-15,-1 0 5 0,1-1 0 16,-32 15-5-16,31-17 4 15,-31 17-4-15,32-29 0 0,-32 29 0 16,25-38-5-16,-13 2 5 16,-5 4-12-16,-1-3-2 15,0 3-1-15,0 4 9 16,-6 3 6-16,0 25-3 0,0-35 3 16,7 7-4-16,-7 28 4 15,-7-32-9-15,7 32 3 16,0-39-8-16,0 39 0 0,-6-39 6 15,6 39-9-15,-6-42 20 16,6 42 0-16,-19-36-6 0,19 36-5 16,0 0 3-16,-25-35 5 15,25 35-5-15,0 0 5 0,-38-32-3 16,38 32 3-16,-50-25-6 16,18 8 2-16,32 17 4 15,-50-14 0-15,6 0 2 0,6 3-5 16,-6 4 7-16,13 0-4 15,-7-4 0-15,38 11 0 16,-50-7 0-16,12-3-6 16,38 10 6-16,-50-11 0 0,50 11 5 15,-44-7-3-15,44 7-2 16,-44-11 0-16,44 11-7 0,-44-3 4 16,6-1 8-16,38 4-3 15,-44 4-9-15,44-4 13 16,-44 7-2-16,44-7-21 0,-37 10 14 15,37-10 3-15,-44 15 0 16,44-15 5-16,0 0-2 16,-51 14-3-16,51-14 0 15,0 0-5-15,0 0 14 0,0 0-26 16,0 0-103-16,0 0-210 16,0 0-261-16,0 0-153 0</inkml:trace>
  <inkml:trace contextRef="#ctx0" brushRef="#br0" timeOffset="2672">5381 975 443 0,'0'0'60'16,"0"0"-27"-16,0 0-13 0,0 0 73 16,-32 39 3-16,32-39 20 15,-18 35-39-15,18-35 3 0,-26 49 12 16,26-49 16-16,-31 60-4 16,6-10 30-16,0-1-11 15,-7-3 4-15,7 0-30 0,-6 0-27 16,6 0 23-16,-13 4-32 15,0 3 25-15,0 0-6 16,-12 7 22-16,6 0-3 16,0-4-24-16,-6 1-43 0,0-1-4 15,-1 5 0-15,-5-5-23 16,5 4-10-16,-5-3 8 0,6-1-7 16,-7 1 13-16,7-4-9 15,-1 3 0-15,-5-3-11 16,6 0 21-16,-1 0 9 0,-5 0 41 15,5 0-17-15,1 0-21 16,-6-3-10-16,5-1-2 0,-5-3-6 16,-1 0-4-1,-6 0 4-15,0-3 3 0,-6-5-7 16,7 1 0-16,-1-3 2 16,0-5-2-16,6 1 0 0,13-3-3 15,-6-8-11-15,12 3 14 16,1-2 0-16,37-22-9 0,-51 28 9 15,14-3-5-15,-1-4 16 16,0 0 0-16,38-21-9 16,-56 32 2-16,5-4 3 0,1-7-3 15,50-21-4-15,-57 29 0 16,13-8 0-16,44-21 0 16,-50 21 0-16,6-3 0 0,44-18 0 15,-56 17 0-15,5-2-10 16,51-15 10-16,-56 10 3 15,5 1-1-15,7-8-22 0,0 1 29 16,44-4-2-16,-69 3-7 16,19 1 6-16,0-4-6 15,-1 0-6-15,7 0 6 0,44 0-5 16,-56 0 2-16,12 0 3 16,6 0 4-16,0 0-8 0,38 0 7 15,-50 3-8-15,6 1-1 16,13-1 0-16,-7-3-5 15,0 4 6-15,-6 0 2 0,13-1-5 16,-7 1 8-16,0-1-9 16,1 1 11-16,-1 3-9 15,38-7 17-15,-50 7-15 16,-1 0 9-16,51-7-2 0,-56 10 2 16,56-10-1-16,-57 11 0 15,57-11-3-15,-50 14-10 0,50-14 10 16,-44 11-9-16,44-11 9 15,0 0 7-15,-50 21-12 0,50-21 16 16,-44 18-3-16,44-18 0 16,0 0-6-16,-51 24 3 15,51-24-5-15,0 0 2 16,0 0-11-16,-44 29 9 0,44-29 0 16,0 0 5-16,0 0-5 15,-50 28-4-15,50-28 7 16,0 0 2-16,0 0 10 0,0 0-36 15,0 0 2-15,0 0 28 16,-44 35-12-16,44-35-5 0,0 0 4 16,0 0 13-16,0 0-9 15,0 0 3-15,0 0-3 16,0 0-4-16,0 0 4 0,0 0 3 16,0 0-3-16,0 0 2 15,0 0-2-15,0 0 0 16,0 0 11-16,0 0-11 15,0 0 0-15,0 0 4 0,0 0-4 16,0 0 6-16,0 0-6 16,0 0 5-16,0 0 0 0,0 0 1 15,0 0-14-15,0 0-3 16,0 0 5-16,0 0-1 16,-25-42 3-16,19 3-38 0,6-3-3 15,0 42 34-15,6-53 7 16,-6 53 4-16,0-50 0 0,0 50 0 15,0 0 3 1,13-39 2-16,-13 39-8 0,0 0 3 16,0 0 7-16,0 0-7 15,0 0 6-15,0-32-6 0,0 32 0 16,0 0-3-16,0 0 0 16,0 0 3-16,0 0-14 0,0 0 10 15,0 0 6-15,0 0-2 16,0 0 0-16,0 0 0 15,0 0-3-15,0 0 6 0,0 0-9 16,0 0 8-16,0 0 4 16,6 46-3-16,-6-46 1 15,6 46-4-15,-6-46 5 16,-6 50-2-16,6-50 1 0,-13 46-4 16,13-46 5-16,0 0-9 15,-12 46-1-15,12-46 1 0,0 0-1 16,-19 46 2-16,19-46-4 15,0 0 17-15,-19 46-15 16,19-46 14-16,0 0-5 0,0 0 5 16,-19 46-3-16,19-46-1 15,0 0-5-15,0 0-8 0,0 0 8 16,0 0-12-16,0 0 19 16,0 0-11-16,0 0-1 15,0 0 5-15,0 0 10 16,0 0-7-16,0 0-18 0,0 0 15 15,0 0 5-15,0 0 1 16,0 0-6-16,0 0 4 16,0 0-4-16,0 0 15 0,0 0-7 15,0 0 2-15,0 0 3 16,0 0-6-16,0 0 3 0,0 0 2 16,0 0-6-16,50 28-6 15,-6-11 10-15,-44-17 2 0,57 8-6 16,-13-1-3-1,-44-7 1-15,57 3-13 0,-13 4 18 16,-44-7-9-16,44 4 6 16,-44-4 1-16,0 0 3 0,0 0 1 15,44 14-9-15,-44-14 5 16,0 0-4-16,0 0-3 16,0 0-6-16,0 0 6 0,0 0 0 15,37 21 5-15,-37-21 7 16,0 0 45-16,0 0-19 0,0 0-16 15,0 0-5-15,0 0-8 16,0 0-2-16,44 39-7 16,-44-39 0-16,0 0 0 15,0 0 0-15,0 0 2 0,0 0 4 16,0 0-6-16,0 0 0 16,0 0-6-16,0 0 6 15,0 0 0-15,0 0 0 0,0 0-12 16,0 0-114-16,0 0-201 15,0 0-300-15,0 0-243 0</inkml:trace>
  <inkml:trace contextRef="#ctx0" brushRef="#br0" timeOffset="4440">4482 1575 423 0,'0'0'38'0,"0"0"8"16,0 0-20-16,0 0 23 16,0 0-23-16,0 0 4 15,0 0 35-15,25 53-15 0,-25-53-1 16,0 0-4-16,6 46-10 16,-6-46 9-16,0 0-49 15,0 0 7-15,0 0 25 16,0 0-22-16,-44 50 0 0,44-50-5 15,0 0 17-15,0 0 0 16,0 0-23-16,0 0 11 0,0 0-17 16,0 0 7-16,0 0-15 15,0 0-3-15,0 0 29 16,0 0 14-16,0 0-43 0,0 0 17 16,0 0 15-16,0 0 1 15,-50 14 4-15,50-14 2 16,0 0-29-16,0 0 32 15,-56 60-27-15,56-60 2 0,-44 53 36 16,44-53-39-16,0 0 14 16,-51 50 24-16,51-50-57 15,0 0 22-15,0 0 33 0,-56 31-27 16,56-31-8-16,0 0 38 16,0 0-35-16,-51-3-11 15,51 3 30-15,0 0-5 0,0 0-32 16,0 0 20-16,0 0 10 15,0 0-53-15,0 0 48 0,0 0 14 16,0 0-4-16,0 0-16 16,0 0 18-16,-50 32-11 15,50-32 2-15,0 0 12 16,-38 49-2-16,38-49-40 16,-25 39 22-16,25-39 43 0,0 0 14 15,0 0-40-15,0 0 85 16,0 0-79-16,0 0-23 0,0 0 23 15,0 0 7-15,0 0-32 16,0 0 8-16,0 0 18 16,0 0-29-16,0 0 2 0,0 0 18 15,0 0 3-15,0 0-23 16,-56 7 31-16,56-7-4 16,-51 28-47-16,51-28 62 15,-50 53 19-15,19-10-53 0,6-1 25 16,25-42 82-16,-26 57-49 15,26-57 10-15,-25 49-29 16,25-49-23-16,0 0 76 0,0 0 33 16,-19 39 13-16,19-39-47 15,0 0-37-15,0 0-21 16,0 0-12-16,0 0-9 0,0 0 4 16,-44-18-7-16,44 18 16 15,-25-42-5-15,6 0-16 0,13 3-16 16,6 39 17-16,13-57-93 15,-13 57-97-15,19-56-141 16,6 10-161-16,-25 46-97 16</inkml:trace>
  <inkml:trace contextRef="#ctx0" brushRef="#br0" timeOffset="4657">4155 2215 1533 0,'50'7'76'0,"-12"-7"-5"16,-38 0-46-16,69-14 16 15,-12 7-41-15,-13-4-13 16,-44 11-227-16,56-14-164 0</inkml:trace>
  <inkml:trace contextRef="#ctx0" brushRef="#br0" timeOffset="5252">3370 2084 933 0,'0'0'325'15,"0"0"-24"-15,0 0-64 16,0 0-80-16,0 0-64 16,0 0-48-16,0 0-7 0,0 0-6 15,0 0-13-15,0 0-19 16,0 0 0-16,12-42-5 0,-12 42 11 16,0 0-25-16,0 0-2 15,44-28 5-15,-44 28 21 16,0 0-17-16,44 3 4 0,-44-3 15 15,0 0-14-15,0 0 22 16,44 32 59-16,-44-32 6 0,0 0 1 16,0 0-14-1,0 0-36-15,0 0-16 0,-44 42 1 16,44-42 6-16,-44 18 15 16,44-18 5-16,-44 7 10 15,44-7-9-15,0 0 3 0,0 0-15 16,0 0 2-16,0 0-13 15,0 0-15-15,-38-46-5 0,26 7 6 16,12 39 1-16,-6-60-4 16,12 4 3-16,0 3-6 15,-6 3-13-15,6-3-92 0,-6 7-50 16,0 7-78-16,0 39-89 16,-6-49-190-16,6 49 6 15</inkml:trace>
  <inkml:trace contextRef="#ctx0" brushRef="#br0" timeOffset="5489">3897 1240 1210 0,'0'0'173'0,"0"0"22"0,0 0-50 16,26 42-67-16,-20 4-29 15,-12 7-36-15,-7-3-6 0,0 3 2 16,-5 0-350-16,-14 0-121 16</inkml:trace>
  <inkml:trace contextRef="#ctx0" brushRef="#br0" timeOffset="5972">3024 1770 1257 0,'0'0'141'0,"0"0"-65"16,0 0-24-16,0 0 68 16,0 0-7-16,0 0-35 0,0 0 3 15,44 49-22-15,-13 1-54 16,-6-1 19-16,-6 1-13 16,-6-1 0-16,-1-6-11 0,-12-43 76 15,7 49-25-15,-7-49 8 16,-7 46-31-16,7-46-16 15,0 0-7-15,0 0 5 16,-50 35 2-16,50-35-12 0,-44 7-13 16,44-7 34-16,0 0-14 15,0 0-23-15,0 0 25 0,0 0-1 16,0 0-1-16,0 0-14 16,0 0 11-16,0 0-7 15,0 0 3-15,0 0-9 0,0 0 6 16,0 0 8-16,0 0 41 15,25 50-8-15,-18-8 0 16,-14-6-11-16,7-36-11 16,-37 46-16-16,37-46-105 0,-57 42-162 15,13-17-236-15,44-25-21 16</inkml:trace>
  <inkml:trace contextRef="#ctx0" brushRef="#br0" timeOffset="6424">2678 1964 1355 0,'0'0'175'16,"0"0"-18"-16,0 0-3 0,0 0-27 15,0 0-30-15,0 0-37 16,-38 50 19-16,26 6-20 0,12 4-21 16,0 4 19-16,12-4-18 15,-5-3-15-15,-1-4-2 16,0-4 50-16,-6-3 5 0,0-46 12 16,-12 56-43-16,12-56-17 15,-38 53-9-15,0-21-6 16,1-10-6-16,-7-5-2 15,6-10 47-15,-6-3-6 0,6-8 4 16,38 4 15-16,-50-14 4 16,12-4-21-16,38 18-1 15,-38-46-7-15,20 1 7 0,5-1-17 16,13 0-15-16,0-4-4 16,13-3-7-16,-1 0-9 0,7 4-58 15,0-1-78-15,0 11-75 16,-19 39-114-16,0 0-137 15,37-49-125-15,-37 49-106 16</inkml:trace>
  <inkml:trace contextRef="#ctx0" brushRef="#br0" timeOffset="6605">2452 2106 1914 0,'0'0'187'0,"44"45"15"16,-44-45-29-16,0 0-56 0,0 0-62 16,0 0-35-1,0 0-80-15,0 0-164 0,0 0-302 16,0 0-196-16</inkml:trace>
  <inkml:trace contextRef="#ctx0" brushRef="#br0" timeOffset="7452">1918 2120 814 0,'0'0'97'0,"0"0"68"15,0 0 22-15,0 0 15 16,0 0-43-16,0 0-58 0,25 42-8 16,-25-42-32-16,0 0 2 15,19 42-24-15,-19-42-6 16,0 0-11-16,6 46 6 15,-6-46 20-15,0 43-30 0,0-43 10 16,0 0-11-16,-6 46-1 16,6-46-7-16,-13 39-9 15,13-39 34-15,0 0 0 0,0 0-16 16,-19 35 2-16,19-35-10 16,0 0 7-16,0 0-17 15,-50 11 13-15,50-11-7 0,-32-15-28 16,32 15 27-16,0 0-27 15,-50-56-5-15,12 6 3 0,13 8 9 16,13 3-36-16,12 39 12 16,-13-53 21-16,13 53 4 15,-6-46 3-15,6 46 11 0,0 0 7 16,-6-42-10-16,6 42 9 16,0 0-12-16,0 0-17 15,0 0 14-15,0 0 16 16,0 0-14-16,0 0 7 0,0 0-8 15,0 0 19-15,0 0-14 16,0 0-8-16,0 0 8 16,0 0 3-16,0 0 0 0,0 56-6 15,0 1 24-15,6-1-15 16,0 1 7-16,-6-4 8 0,6 0-22 16,-6-7 15-16,0-7-11 15,0-39 9-15,-12 42 26 16,12-42 17-16,0 0-10 15,0 0-25-15,-38 25-17 0,38-25 5 16,-44-4-2-16,44 4-37 16,-44-38 14-16,19 6 0 15,25 32 20-15,-25-43 0 0,25 43-17 16,0 0-8-16,0 0-1 16,0 0 37-16,0 0-11 15,0 0 39-15,0 0-2 0,-25 50 19 16,6-8-19-16,0-6-6 15,19-36-23-15,-19 42 0 0,19-42-25 16,0 0-179 0,0 0-324-16,-44 28-110 0</inkml:trace>
  <inkml:trace contextRef="#ctx0" brushRef="#br0" timeOffset="7669">2182 1727 2052 0,'50'-14'238'0,"-50"14"45"16,0 0-51-16,0 0-81 15,0 0-76-15,0 0-40 0,0 0-94 16,0 0-123-16,0 0-227 15,0 0-401-15</inkml:trace>
  <inkml:trace contextRef="#ctx0" brushRef="#br0" timeOffset="8005">2238 1395 1440 0,'0'0'281'0,"0"0"-6"16,-38 50-71-16,-6-1-100 0,7-3-50 15,-14 0-16-15,1-4-23 16,-6-3-5-16,5-7-18 16,51-32 8-16,-56 25 9 0,56-25 1 15,-44 14-86-15,44-14-17 16,0 0 24-16,0 0 39 0,-25-42 33 15,25 42-38 1,-13-43 57-16,13 43 40 0,0 0-14 16,0 0-48-16,0 0 19 15,0 0-17-15,0 0-2 0,0 0-8 16,0 0 1-16,-50 43-177 16,50-43-359-16,-57 53-174 15</inkml:trace>
  <inkml:trace contextRef="#ctx0" brushRef="#br0" timeOffset="8213">1415 2074 2051 0,'0'0'354'0,"0"0"-53"16,0 0-62-16,0 0-76 15,0 0-68-15,0 0-50 0,0 0-24 16,0 0-52-16,0 0-172 16,0 0-145-16,0 0-311 0,0 0-118 15</inkml:trace>
  <inkml:trace contextRef="#ctx0" brushRef="#br0" timeOffset="8432">1100 1823 1973 0,'0'0'320'0,"0"0"7"0,0 0-71 16,7 63-74-16,5-2-70 15,1 6-52-15,-1-4-38 0,-5 4-10 16,-7-3-72-1,-7 0-132-15,-5-8-158 0,-13-3-295 16,0-10-129-16</inkml:trace>
  <inkml:trace contextRef="#ctx0" brushRef="#br0" timeOffset="9043">780 2187 1446 0,'0'0'85'16,"44"14"101"-16,-44-14 15 15,31 42 1-15,-12 1-73 0,-13-1-19 16,-12 1-53-16,-6-5-35 16,-7-2-2-16,19-36 3 15,-51 35-6-15,7-14-8 16,44-21-7-16,-62 7 17 0,18-7-7 15,44 0-12-15,-51-28 4 16,51 28-28-16,-37-53-4 0,11 14 14 16,26 39 0-16,-18-46 14 15,18 46 4-15,0 0-4 16,0 0-16-16,0 0 16 0,0 0-16 16,-63-7 7-16,19 18-1 15,44-11 17-15,-57 49-12 16,19-6 7-16,7-1 6 15,12-7-18-15,19-35 18 0,-19 43-20 16,19-43 22-16,0 0-13 16,0 0-9-16,0 0 24 15,0 0-12-15,0 0 0 0,0 0-9 16,0 0 4-16,0 0 21 16,0 0-8-16,0 0-8 0,0 0 6 15,0 0-2-15,0 0 15 16,-44-21 1-16,7 7-8 15,37 14-12-15,-51 3-10 0,14 15 5 16,37-18 5 0,-38 46 14-16,19 7 5 0,6 0 6 15,13 7 6-15,0-4-19 16,13 1-16-16,6-4 4 0,0-7 0 16,0-7 0-16,-19-39-9 15,44 32 9-15,-44-32-137 16,37 17-69-16,-37-17-140 0,44-10-166 15,-44 10-170-15</inkml:trace>
  <inkml:trace contextRef="#ctx0" brushRef="#br0" timeOffset="9261">327 1869 1773 0,'19'-53'161'0,"-19"53"-26"16,25-53 1-16,-25 53-13 16,32-46-29-16,-32 46-41 15,0 0-28-15,50-25-25 0,-50 25 10 16,0 0-27-16,50 42-107 16,-25 19-138-16,-12 2-183 15,-7 11-108-15</inkml:trace>
  <inkml:trace contextRef="#ctx0" brushRef="#br0" timeOffset="9449">396 2968 1976 0,'0'0'225'0,"0"0"-18"16,0 0-60-16,0 0-69 0,32 21-54 15,-32-21-22 1,50 0-158-16,-50 0-167 0,50-11-182 16,-6 1-158-16</inkml:trace>
  <inkml:trace contextRef="#ctx0" brushRef="#br0" timeOffset="10664">296 2533 584 0,'0'0'101'0,"0"0"17"16,0 0 34-16,0 0-46 0,0 0-35 15,0 0-14-15,0 0-2 16,0 0-15-16,0 0-37 15,0 0 3-15,0 0 0 0,-44 0-14 16,44 0 8-16,0 0 15 16,0 0-15-16,0 0 43 0,0 0-3 15,0 0-40-15,0 0-8 16,0 0 32-16,0 0-38 16,0 0 42-16,0 0-9 15,0 0-30-15,0 0 17 0,0 0-28 16,0 0 59-16,0 0-2 15,0 0-5-15,0 0-25 16,0 0-18-16,0 0 10 0,0 0 3 16,0 0-16-16,0 0 45 15,0 0-29-15,0 0 21 16,0 0 35-16,-25 46 10 0,25-46-1 16,0 0-42-16,-7 46-7 15,7-46-2-15,0 0 11 0,0 0-31 16,0 0 26-1,0 0-27-15,38 21 1 0,-38-21 6 16,44-3 10-16,-44 3 3 16,0 0-4-16,0 0 6 0,0 0-2 15,38-43-23-15,-38 43 44 16,0 0-23-16,0 0 9 16,0 0-28-16,0 0 5 0,0 0-11 15,0 0 14-15,-57 0 7 16,57 0-26-16,-37 22 12 15,37-22 28-15,0 0 12 0,0 0-9 16,-26 42-14-16,26-42-1 16,0 0 4-16,0 0-7 15,0 0-11-15,0 0 18 16,51 18-16-16,-51-18 12 0,44-7-9 16,-44 7-3-16,0 0 3 15,0 0-10-15,31-50-41 0,-31 50 28 16,0-46-8-16,0 46 34 15,0 0-33-15,0 0 20 16,0 0-26-16,-50-25 36 0,50 25-22 16,0 0 16-16,0 0-6 15,0 0 48-15,0 0 1 16,0 0-11-16,0 0-10 16,0 0 8-16,0 0-12 0,0 0-8 15,0 0-13-15,0 0-33 16,0 0-47-16,0 0-143 15,0 0-208-15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18:28.241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6577 534 579 0,'0'0'83'0,"0"0"15"16,0 0-20-16,0 0-10 0,0 0-15 16,0 0-31-16,0 0 15 15,0 0 29-15,0 0-10 16,-19 35-3-16,13-7-20 0,6-28 5 15,0 36 30-15,6-8-23 16,-6-28-18-16,13 35-2 0,-7-3 9 16,-6-32-30-16,13 28-10 15,-13-28 28-15,0 0-20 0,0 32 11 16,0-32 14-16,0 0-18 16,0 0 17-16,0 0-22 0,0 0 23 15,0 0-34-15,-38 14 14 16,-6-10-16-16,44-4 38 15,-38-7-46-15,38 7 24 16,-44-21 3-16,44 21-10 0,-44-43 0 16,6-3 10-16,13 0-3 15,6 0-26-15,-6-3 39 0,13 7-27 16,5 3 16-16,1 3-6 16,0 8-16-16,6 28 30 0,-13-32-24 15,13 32 7-15,0 0-14 16,-6-28 19-16,6 28 10 0,0 0-13 15,0 0-12-15,0 0 5 16,0 0 8-16,0 0-6 0,0 0 18 16,0 0-34-16,0 0 81 15,0 46-16-15,6-4-25 0,-6 4 30 16,13-3-48-16,-7-1 28 16,7 1-25-16,-1-5-1 15,-12-38-1-15,0 43-7 0,0-43 10 16,13 35-29-16,-13-35 66 15,0 0-61-15,0 0 46 0,0 0-47 16,0 0 32-16,-38 18-5 16,38-18 6-16,-44-7-20 15,44 7 7-15,-44-32-21 0,44 32-42 16,-38-46 39-16,7 14-5 16,31 32 50-16,0 0-37 0,-13-39 10 15,13 39-4-15,0 0-24 16,0 0 38-16,0 0-21 15,0 0 15-15,0 0-4 0,0 43 32 16,7-4-21-16,-7-39 17 16,0 42 21-16,0-42-19 0,0 35 65 15,0-35-8-15,0 0-7 16,-32 39-61-16,32-39 16 0,-56 21-16 16,-1-10-5-16,-6-7-19 15,7-1 14-15,-1-3-5 0,7 0-3 16,6 0 7-16,6 4-10 15,7 3 12-15,31-7-17 16,-38 10-4-16,38-10 12 16,0 0-5-16,-13 32 13 0,13-32-16 15,0 32 17-15,0-32-173 16,0 0-132-16,44 25-99 0,-12-15-182 16</inkml:trace>
  <inkml:trace contextRef="#ctx0" brushRef="#br0" timeOffset="265">6847 279 945 0,'0'0'118'16,"0"0"76"-16,0 0-18 16,0 0-50-16,0 0-54 0,0 0-35 15,0 0-5-15,0 0-4 0,0 0-34 16,0 0-85-16,0 0-150 16,0 0-119-16,0 0-62 15</inkml:trace>
  <inkml:trace contextRef="#ctx0" brushRef="#br0" timeOffset="552">7162 28 450 0,'0'0'72'0,"0"0"14"16,0 0 18-16,-44-21-13 16,6 11-1-16,-12 13-7 0,-7 8-5 15,-12 10 44-15,0 0-29 16,-13 4-18-16,0 0-56 0,-12 3-4 16,6-7 19-16,-6 0-38 15,6 1 4-15,-7-5-50 0,14 1-103 16,5-4-71-16,13-7-29 15,13 0-24-15</inkml:trace>
  <inkml:trace contextRef="#ctx0" brushRef="#br0" timeOffset="828">5546 375 857 0,'0'0'137'0,"0"0"32"15,50 10-34-15,-12-6-45 16,12-4-36-16,-6 0-9 15,-44 0-36-15,44-7-1 0,-44 7-44 16,38-4-184-16,-38 4-200 16</inkml:trace>
  <inkml:trace contextRef="#ctx0" brushRef="#br0" timeOffset="1380">4822 467 717 0,'0'0'177'0,"0"0"30"16,0 0 10-16,0 0-86 15,0 0-20-15,0 0-88 0,0 0 130 16,0 0-10-16,0 0-4 16,0 0-16-16,-6 35 38 0,12 0-22 15,7 8 19-15,6-1-70 16,0-3-5-16,6 3-8 0,0-3-17 16,0 4-38-16,0-11 4 15,-25-32-14-15,32 35-3 0,-32-35-1 16,25 32 1-16,-25-32-17 15,0 0 17-15,0 0-15 16,0 0 18-16,0 0-21 0,0 0 16 16,0 0-11-16,0 0-2 15,0 0 8-15,0 0-98 0,0 0-66 16,0 0-133-16,0 0-235 16,0 0-198-16</inkml:trace>
  <inkml:trace contextRef="#ctx0" brushRef="#br0" timeOffset="3409">4282 707 427 0,'0'0'66'0,"0"0"32"16,0 0-8-16,0 0-25 16,0 0-16-16,0 0-6 0,0 0 2 15,0 0 18-15,0 0-2 16,0 0-52-16,0 0 16 0,0 0-5 16,0 0-20-16,0 0 16 15,0 0 2-15,0 0 18 0,0 0-41 16,0 0 5-1,0 0-18-15,0 0 6 0,0 0-48 16,0 0-4-16,0 0 18 16,0 0-5-16,0 0 21 0,0 0 24 15,-44-28-42-15,44 28 53 16,-38-11 6-16,38 11-8 0,0 0-14 16,0 0 11-16,0 0 2 15,0 0 1-15,0 0 28 0,0 0 5 16,0 0 17-16,0 0-15 15,0 0-29-15,0 0-3 0,0 0 23 16,0 0-8-16,0 0-3 16,0 0-15-16,0 0-1 15,0 0-14-15,38-18 12 0,-38 18 13 16,0 0 10-16,0 0-20 16,0 0 5-16,0 0 27 0,0 0 0 15,0 0-12-15,0 0-4 16,0 0 2-16,0 0-21 0,0 0 24 15,0 0-13-15,0 0-29 16,0 0 14-16,0 0-12 0,0 0 21 16,0 0 68-16,0 0-43 15,0 0-5-15,0 0 17 0,0 0-18 16,0 0-20-16,0 0 27 16,0 0-39-16,0 0 20 0,0 0-18 15,0 0 24-15,0 0-18 16,37 15 14-16,-37-15-14 15,0 0-24-15,0 0-35 0,0 0 3 16,0 0 56-16,0 0-8 16,0 0-14-16,0 0 10 0,0 0 0 15,0 0-9-15,0 0 25 16,-44-22-16-16,44 22 15 0,0 0-20 16,0 0-10-16,0 0-41 15,0 0-17-15,0 0-74 0,0 0-172 16</inkml:trace>
  <inkml:trace contextRef="#ctx0" brushRef="#br0" timeOffset="4144">4206 675 372 0,'0'0'32'0,"0"0"-2"15,0 0 10-15,0 0 16 0,0 0-5 16,0 0-29-16,0 0-5 16,0 0-4-16,0 0-16 0,0 0 18 15,0 0 10-15,0 0 17 16,0 0-30-16,0 0-12 16,0 0-16-16,0 0-72 15,0 0-70-15</inkml:trace>
  <inkml:trace contextRef="#ctx0" brushRef="#br0" timeOffset="5624">3659 661 561 0,'0'0'67'0,"0"0"-3"0,0 0-14 15,0 0 15-15,0 0-2 16,0 0-36-16,44 18-9 0,-44-18 16 16,0 0-22-16,0 0-2 15,26 46 22-15,-26-46-19 0,25 42 7 16,-25-42 5-16,0 0-37 16,12 50 25-16,-12-50-3 15,0 0 19-15,-19 38-16 0,19-38-7 16,0 0-6-16,0 0-40 15,-44 29-25-15,44-29 33 0,0 0-4 16,-44 7-8-16,44-7 0 16,0 0-22-16,0 0 23 0,-25-43 34 15,25 43 22-15,0 0 26 16,0 0-27-16,0 0 3 0,0 0-8 16,0 0 3-16,0 0-8 15,0 0 27-15,0 0-8 0,0 0 6 16,0 0-8-16,-12 46 21 15,12-46-27-15,-19 43 8 16,19-43-3-16,0 0-5 0,-38 46-3 16,38-46 14-16,0 0-24 15,-44 21-17-15,44-21 36 0,0 0-23 16,0 0-5-16,-44-11-7 16,44 11-17-16,0 0-2 0,-31-46 6 15,31 46 33-15,0 0-4 16,-25-39 0-16,25 39 5 0,0 0-24 15,-38-10 14-15,38 10-1 16,-44 21 9-16,6 7-24 0,38-28 64 16,-44 46-25-16,44-46-14 15,-31 46 21-15,31-46 6 0,-25 39 22 16,25-39 3-16,0 0-36 16,0 0-20-16,0 0 7 15,0 0 13-15,0 0 1 0,0 0-8 16,0 0-16-16,0 0-9 15,0 0 23-15,0 0-36 0,37 7-35 16,-37-7 0-16,0 0 1 16,0 0 18-16,0 0 36 0,-44-14 14 15,7 10-26-15,-1 8 25 16,0 3-11-16,38-7 3 0,-44 25 16 16,44-25-2-16,-44 39 13 15,44-39-13-15,-31 39 19 16,31-39 1-16,-13 38-3 0,13-38 27 15,0 0-28-15,0 0-34 16,0 0 14-16,13 36 17 0,-13-36 5 16,0 0-23-16,0 0 6 15,0 0-23-15,0 0 26 0,0 0 16 16,0 0 28-16,0 0-6 16,0 0-29-16,0 0 30 0,0 0-27 15,0 0-4-15,0 0 0 16,0 0 7-16,6 35 65 0,-6-35-49 15,-6 39 15-15,6-39-35 16,-13 42 11-16,1-6-10 16,12-36 14-16,-7 39-18 0,7-39 9 15,-12 35 29-15,12-35 21 16,0 0-34-16,0 0 14 0,-13 28 8 16,13-28 22-16,0 0-2 15,0 0-32-15,0 0-41 0,0 0 3 16,-12-32-6-16,-1-3-6 15,7-4-8-15,-1-3-3 0,1-15 5 16,-6 4-29-16,12-3-38 16,0 3-13-16,6 3-53 0,0 11-69 15,-6 39-91-15,38-49-67 16,6 17-47-16,6 18-107 16</inkml:trace>
  <inkml:trace contextRef="#ctx0" brushRef="#br0" timeOffset="5797">3383 1414 970 0,'0'0'96'16,"44"25"20"-16,0-18-36 15,-6-11-57-15,6-3 11 0,-44 7-93 16,56-21-114-16,-12 3-213 15</inkml:trace>
  <inkml:trace contextRef="#ctx0" brushRef="#br0" timeOffset="6336">2585 1085 812 0,'0'0'28'0,"0"0"86"16,0 0 27-16,0 0-27 16,0 0-71-16,0 0-5 0,0 0 4 15,0 0-39-15,-38 7 0 16,38-7-69-16,0 0-20 0,-19-46 35 15,13 4-9-15,12-1 18 16,-6 43 27-16,19-53 5 0,-19 53 5 16,38-42 11-16,-38 42-21 15,50-25 12-15,-6 22-6 16,0 3 5-16,-13 10 4 16,-31-10-7-16,44 32 11 0,-44-32-4 15,25 35 25-15,-25-35 21 16,7 46 22-16,-14-7 8 0,7-39 5 15,-37 39-15-15,37-39-5 16,-57 39 36-16,13-18-41 0,0-7 61 16,0-7-24-16,44-7 42 0,-44 0-6 15,44 0 17-15,-38-10-10 16,38 10-51-16,-37-21-13 0,37 21-51 16,-25-43 7-16,6 8-28 15,12-11-5-15,1-4-25 0,0-3-13 16,6 0-37-1,-6-3-45-15,6 3-61 0,-7 0-92 16,1 7-51-16,0 7-31 16,6 39 22-16,-25-39 2 0</inkml:trace>
  <inkml:trace contextRef="#ctx0" brushRef="#br0" timeOffset="6590">3018 219 844 0,'0'0'189'15,"-31"39"39"-15,-1 7-49 16,1 4-84-16,0 3-40 0,-7 3-37 15,6 4 16-15,-5-7-19 16,-1 7-20-16,-6-7-242 0,0-3-135 16,-6-8-40-16</inkml:trace>
  <inkml:trace contextRef="#ctx0" brushRef="#br0" timeOffset="7088">1906 541 864 0,'0'0'29'0,"0"0"140"15,0 0-33-15,0 0-13 16,0 0-29-16,19 60-37 0,-7-3-17 15,7-8-22-15,0 4 11 16,0 0-34-16,-7-4 43 0,1-6-41 16,-1-8 24-16,-12-35-42 15,13 43 34-15,-13-43-4 0,0 0-4 16,0 0 63-16,0 0-57 16,-44 42 21-16,0-17-42 0,-6-15 27 15,6-6-17-15,-7-8 6 16,51 4-3-16,-57-10 7 0,57 10 14 15,0 0 25-15,-44-11 35 16,44 11-43-16,0 0-14 16,0 0-27-16,0 0-7 0,0 0 24 15,0 0-37-15,44 4 20 16,-13 6-5-16,-31-10-5 0,39 22 27 16,-39-22-20-16,0 0 71 15,19 45 14-15,-32-2-9 0,-6-4-35 16,-19-4-3-16,-6 0-40 15,-13 1-15-15,1-8-120 0,-1-3-65 16,0-8-164-16,1-2-29 16,6-5 82-16,-1-6 26 0</inkml:trace>
  <inkml:trace contextRef="#ctx0" brushRef="#br0" timeOffset="7428">1075 654 1109 0,'0'0'25'16,"0"0"20"-16,0 0 58 15,0 0 43-15,50 57-3 0,-6-1-10 16,-6-3-44-16,-7 7-56 16,1-3-6-16,-20-1 72 15,-5 1 22-15,-14-4-45 0,-18-4-34 16,-19 1-21-16,-12-8 0 15,-20-10-28-15,-12-4 34 0,-19-10-27 16,-12-8 24-16,-7-10-15 16,7-10 42-16,6-15-29 0,12-3 10 15,13-15-27-15,19-6 54 16,6 0 3-16,19-8-4 0,19 0-34 16,6 1-13-16,19-1-75 15,19 4-44-15,6 7-114 0,-25 46-70 16,51-53-65-16,-7 22 10 15,6 13-59-15</inkml:trace>
  <inkml:trace contextRef="#ctx0" brushRef="#br0" timeOffset="7557">396 841 1217 0,'0'0'236'16,"0"0"-36"-16,0 0-15 0,0 0-91 15,0 0-32-15,0 0-26 16,0 0-34-16,0 0-85 0,0 0-236 15,0 0-138-15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18:52.093"/>
    </inkml:context>
    <inkml:brush xml:id="br0">
      <inkml:brushProperty name="width" value="0.25" units="cm"/>
      <inkml:brushProperty name="height" value="0.5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195 50 595 0,'0'0'176'16,"0"0"-23"-16,0 0-10 0,0 0 0 16,0 0 25-16,0 0-76 15,0 0 13-15,0 0 47 16,0 0-34-16,0 0-17 0,13 53-11 15,-13-4-24-15,-13 1-20 16,7-1-8-16,0 4-3 0,6 0-24 16,0 0-3-16,6-7 7 15,0 0-1-15,-6-46-11 16,19 50-8-16,-19-50 14 0,0 0 12 16,50 31-15-16,-6-16-6 15,-6-19-4-15,-38 4 4 16,38-32-14-16,-38 32 14 15,31-49 0-15,-18-1-9 0,-7 4-4 16,-12 0 8-16,-7 4 14 16,-6-4-16-16,19 46 3 15,-37-46 4-15,37 46-6 0,-51-32 6 16,51 32-11-16,-56 7-2 16,18 18 8-16,38-25 18 0,-38 53-10 15,7-7-9-15,12 4 12 16,7-8 2-16,12-3 2 15,0-39 24-15,6 46-24 16,-6-46 21-16,0 0-24 16,0 0-7-16,0 0 7 0,44 21 23 15,-44-21-30-15,38-14 0 16,-38 14-13-16,37-46 8 0,-12-4-60 16,-6 1 37-16,6-8 14 15,-12 4-1-15,0-3 15 16,-7 10-3-16,-6 46 33 0,0-46-38 15,0 46 22-15,0 0 25 16,-50 3-23-16,-1 22 5 0,1 18 12 16,0 3-30-1,6 7 15-15,6-4 15 0,13-3-6 16,6-7 5-16,6 0-11 16,13-39 6-16,7 35-8 15,-7-35-6-15,0 0-18 0,50 18 13 16,-6-22 11-16,0-10-13 15,-13-11-19-15,7-6-11 0,0-8-21 16,-13-7 5-16,-6-11 8 16,-19-3 20-16,0 0-1 15,-13 7 2-15,-6 11 11 0,19 42-20 16,0 0 10-16,-44-15 26 16,0 23 14-16,7 23 4 0,5 12-12 15,1 6-3-15,12 4 11 16,6 0-15-16,13 0 2 15,7-7 5-15,5-10-10 16,-12-36 7-16,38 38-13 16,0-13-6-16,-1-18 0 0,1-7-7 15,0-10-41-15,0-12-28 16,-38 22-6-16,44-56-3 0,-7-4-9 16,-12-4 45-16,-12-7 24 15,-13 4 13-15,0 0 21 16,-13 14 43-16,1 14 9 0,12 39-70 15,0 0 12-15,-50 4 17 16,6 24 12-16,6 18 2 16,6 4 2-16,7 6-19 15,13-3-2-15,5 0 11 0,7-7-16 16,13-4 10-16,-13-42-9 16,19 43 0-16,-19-43-5 15,44 25-6-15,0-18 13 0,-6-11-18 16,-38 4-5-16,44-35-39 15,-19-4-29-15,0-11 53 0,-13-6 3 16,-12-8 26-16,-6 1-9 16,-6 10 8-16,-7 7 37 15,19 46-18-15,-44-25 5 16,0 29 50-16,-7 20 16 0,7 19-21 16,0 13-11-16,13 4-31 15,0 7-12-15,12-3-13 16,12 0 0-16,7-11 1 0,0-4 11 15,13-10-17-15,-13-39 18 16,38 32-3-16,-7-18-18 0,7-11 0 16,-7-13-40-16,7-15 24 15,-38 25 3-15,38-53-10 16,-13-3 15-16,-19-4 7 0,-6 3-16 16,-19 4 54-16,0 11 12 15,19 42 1-15,-44-29-21 16,0 26 30-16,7 20-25 15,-1 15 5-15,7 7-12 0,5 7-16 16,14 0 13-16,6 0-59 16,6-4-133-16,0-42-157 0,18 50-271 15,-18-50-191-15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18:55.829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0 947 0,'0'0'233'16,"0"0"7"-16,0 0 16 0,0 0-59 15,6 36 15-15,-6-36-38 16,0 0-14-16,0 0-21 0,13 38-18 15,-13-38-28-15,0 0-20 16,25 43-6-16,-25-43-20 16,32 39-11-16,-32-39 19 15,44 49-5-15,0-10-3 0,6 0-14 16,0 0-8-16,19 3-6 16,7 4-14-16,5 4 12 15,7 3-24-15,7-4 20 0,5 4-9 16,1 0-4-16,-1-3 4 15,1-1-8-15,-7-7 4 0,1 1 7 16,-7-8-11-16,-13-3 4 16,-6-4-14-16,-12-10 25 15,-13-4-11-15,-44-14 0 16,0 0 8-16,44 18-2 16,-44-18-11-16,0 0-8 0,0 0-5 15,0 0-6-15,0 0 2 16,0 0-11-16,0 0-4 0,0 0-8 15,0 0 10-15,-13-46 4 16,13 46-12-16,-25-46 1 16,25 46-19-16,-44-50 15 0,44 50 14 15,-44-49-16-15,44 49 33 16,-31-50-11-16,31 50 26 0,0 0-4 16,-38-42 4-1,38 42 8-15,0 0-23 0,0 0 23 16,0 0-22-16,0 0 18 15,0 0-8-15,0 0-2 0,0 0 10 16,0 0-13-16,0 0 19 16,0 0-19-16,0 0 57 15,0 0 1-15,12 50-1 0,-12-50-27 16,32 63-10-16,-1-13 10 16,-31-50-21-16,57 56 12 0,-57-56-12 15,63 57 8-15,-13-25-4 16,-50-32-11-16,57 28 1 15,-57-28 15-15,0 0-18 16,0 0 29-16,0 0 13 0,0 0 1 16,50 21-21-16,-50-21-7 15,0 0 4-15,0 0 10 16,0 0 31-16,0 0-24 0,0 0 26 16,0 0-14-16,0 0-1 15,0 0 0-15,-69 39-16 0,12-14-1 16,1-4-28-16,-1 0 15 15,7-7-4-15,6 4-20 16,44-18-55-16,-44 17-138 0,44-17-196 16,0 0-351-1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18:57.037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14612 2940 986 0,'0'0'237'0,"0"0"-41"0,0 0-64 16,0 0-34-16,0 0 39 15,0 0 2-15,0 0-28 16,0 0-25-16,38 49-6 0,-19-3-26 16,-7-3-17-16,-5-4-9 15,-7-1-11-15,-7 1-1 0,-12-3-8 16,19-36 5-16,-50 42 5 16,-13-14-18-16,-6-10 0 15,-6-7-18-15,-1-8 24 0,1-6 6 16,6-8-25-16,6-7-8 15,6-10 11-15,13-7-26 16,13-1-67-16,12-3 36 16,13 4 35-16,6 35 20 0,6-35 1 15,-6 35-14-15,0 0 25 16,50-21 5-16,-18 21-5 16,-32 0-4-16,37 21 1 0,-37-21 19 15,26 39-33-15,-14-4 0 16,-12-35 28-16,-6 46-2 0,6-46-12 15,-25 42-4-15,-13-13 7 16,-6-5 16-16,0-10-21 16,-13-3 1-16,7-7 22 15,0-4-12-15,6-7-3 0,6-4 28 16,38 11-67-16,-50-35 43 16,50 35-7-16,-44-43-3 15,44 43 10-15,-32-35 5 0,32 35-20 16,0 0-3-16,-44-7 24 15,44 7-10-15,-37 25-12 0,37-25 1 16,-32 49 42-16,13-7-16 16,7 1-18-16,12 3-4 15,6 0 16-15,0-4 7 0,13-3-1 16,0 0-4-16,0 0-28 16,-19-39 20-16,13 46 23 15,-13-11 25-15,0-35 0 16,0 0-27-16,-44 39-6 0,0-17 1 15,0-11 81-15,0-11 5 16,0-11-6-16,6-4-39 16,38 15 0-16,-44-50-16 0,12 1-27 15,7-8-16-15,13 1 9 16,5-4 24-16,7 7-4 16,0 3-13-16,7 8-28 0,5 7-19 15,-12 35-87-15,0 0-178 16,0 0-407-16,19-43-156 15</inkml:trace>
  <inkml:trace contextRef="#ctx0" brushRef="#br0" timeOffset="197">14053 3870 1949 0,'69'0'102'0,"-6"-3"-57"0,0-1-58 15,-1-3-180-15,-11-11-290 16,-7 1-199-16</inkml:trace>
  <inkml:trace contextRef="#ctx0" brushRef="#br0" timeOffset="417">13254 2703 2397 0,'0'0'156'15,"0"0"-51"-15,0 0-42 0,44-14-36 16,-44 14-103-16,0 0-270 16,0 0-316-16</inkml:trace>
  <inkml:trace contextRef="#ctx0" brushRef="#br0" timeOffset="852">12783 3131 980 0,'0'0'205'15,"44"42"50"-15,-44-42-55 16,38 57-30-16,-19-8-77 15,-7-10-48-15,-12 3-23 0,0-42-19 16,-19 57 14-16,19-57-17 16,-44 49 11-16,44-49-14 15,-44 32 14-15,44-32-15 0,-50 11 13 16,50-11-3-16,-50-4-2 16,50 4-4-16,0 0-12 15,-44-17 79-15,44 17-8 0,0 0 16 16,-44 7 71-16,44-7 23 15,-44 39-3-15,6 3-4 0,0 7-31 16,1 4-5-16,-7 4-35 16,-7 0-37-16,7 0-20 15,-12-8-20-15,5-6 6 0,-5-8-10 16,6-6-21-16,-1-12-100 16,51-17-195-16,-56 7-270 15,18-17-329-15</inkml:trace>
  <inkml:trace contextRef="#ctx0" brushRef="#br0" timeOffset="1041">12745 3863 2193 0,'0'0'253'15,"51"4"-105"-15,-51-4-66 0,44 0-42 16,-44 0-177-16,0 0-424 16,0 0-378-16</inkml:trace>
  <inkml:trace contextRef="#ctx0" brushRef="#br0" timeOffset="1400">12205 3459 1522 0,'0'0'129'15,"0"0"38"-15,0 0-34 16,0 0-42-16,-38 11-33 0,38-11 5 15,-44 0-6-15,44 0-41 16,0 0-13-16,0 0 7 0,0 0-6 16,44-35-20-16,0 13-13 15,0 12 13-15,0 3 21 16,-44 7-2-16,50 10-15 16,-50-10 41-16,0 0 27 0,7 50 0 15,-20-8-26-15,-18-3-25 16,-7 0-10-16,-19 0 18 15,1-7-2-15,-7-1-183 0,0-6-259 16,0-7-158-16</inkml:trace>
  <inkml:trace contextRef="#ctx0" brushRef="#br0" timeOffset="1728">11765 3233 976 0,'19'50'188'0,"-19"-50"68"16,6 53-52-16,-6-53-58 0,0 0-72 16,-13 42-36-16,13-42-18 15,0 0-13-15,0 0-2 16,0 0 17-16,-44 21-2 0,44-21 19 15,-56 7 40-15,6-7 68 16,6 4-5-16,6 6-1 16,0 8-48-16,38-18 2 0,-44 39-11 15,6 0-4-15,38-39-29 16,-25 49-25-16,6-6-26 16,13-8 0-16,6-35-100 0,0 0-218 15,6 42-403-15</inkml:trace>
  <inkml:trace contextRef="#ctx0" brushRef="#br0" timeOffset="1913">11545 3821 1899 0,'0'0'177'15,"0"0"-57"-15,0 0-80 16,0 0-131-16,0 0-344 0,0 0-349 16</inkml:trace>
  <inkml:trace contextRef="#ctx0" brushRef="#br0" timeOffset="2700">10632 3516 2054 0,'0'0'143'0,"26"-57"-43"0,-8 8-39 15,8-1-35-15,-1 1-26 16,0 3-9-16,6 7 15 15,-31 39-9-15,57-39-9 0,-7 22-17 16,-6 17 12-16,0 14 17 16,-44-14-9-16,51 31-13 15,-51-31-14-15,44 46 23 16,-44-46-12-16,0 0-26 0,32 46 22 16,-32-46 13-16,0 0 34 15,0 0-25-15,0 0 7 0,-38 43-8 16,38-43 19-16,-57 32 12 15,0-4 32-15,-6-3-16 16,-12 3-5-16,-1-7-6 0,1 4-28 16,-7-4-13-16,0-7 36 15,1-7-14-15,12-3-9 16,6-4-5-16,19-7 14 16,6-4-5-16,38 11-4 0,0 0-40 15,-31-39 14-15,31 39 9 16,-7-53-6-16,7 53-14 15,32-46-31-15,-32 46-10 0,44-42 25 16,-44 42-13-16,44-21 28 16,-44 21 19-16,44-7 7 0,-44 7 6 15,0 0-7-15,0 0-1 16,44 17 45-16,-44-17-4 16,0 0 16-16,0 0 29 0,0 0-9 15,25 50-4-15,-25-50-16 16,0 0-22-16,6 46 27 15,-6-46-13-15,0 0-24 16,0 0 8-16,-12 42 5 0,12-42-16 16,0 0 13-16,0 0-24 15,0 0-19-15,0 0 34 16,-44 28 0-16,44-28-12 0,0 0 0 16,-44 22 12-16,44-22 36 15,-44 14-23-15,6 0-11 0,-6 0 1 16,0-3-2-16,-6-4-1 15,-1 0-15-15,1 0 3 16,0-4 2-16,6-3 6 16,-7 0-11-16,7 0-8 0,0-7-8 15,0-3-195-15,44 10-198 16,-56-29-160-16,12-2-54 16</inkml:trace>
  <inkml:trace contextRef="#ctx0" brushRef="#br0" timeOffset="2905">10614 2834 1926 0,'44'-11'337'0,"-44"11"-38"0,0 0-118 16,0 0-97-16,0 0-40 15,0 0-112-15,0 0-181 16,0 0-331-16,0 0-211 0</inkml:trace>
  <inkml:trace contextRef="#ctx0" brushRef="#br0" timeOffset="3144">10174 2798 1756 0,'0'0'295'0,"-19"43"-8"16,19 3-36-16,0 0-68 0,6 10-87 15,0 1-42-15,1 6-21 16,-1 1-27-16,-6 0-184 0,0-1-231 15,0-6-236-15,-6-4-17 16</inkml:trace>
  <inkml:trace contextRef="#ctx0" brushRef="#br0" timeOffset="3868">9256 3424 572 0,'0'0'126'0,"0"0"106"16,0 0-5-16,0 0-17 15,0 0-49-15,6 49-61 0,-6-49-69 16,13 53-10-16,-13-53 25 16,12 53 16-16,-12-53-20 0,0 53 6 15,0-53-17-15,-25 43-5 16,25-43 9-16,-50 39-30 16,0-11-8-16,6-9 12 0,-7-9 13 15,1-3-25-15,6-3 3 16,0-8 2-16,44 4 8 15,-57-17-2-15,7-2-20 16,50 19-2-16,0 0 4 0,-44-46-50 16,44 46-38-16,-19-46 2 15,19 46 41-15,0 0 21 0,25-42 50 16,-25 42 2-16,44-11-32 16,-44 11-13-16,57 11 16 15,-57-11 18-15,44 24 24 0,-44-24-27 16,0 0 3-16,13 43 23 15,-13-43-5-15,0 0 7 16,-26 46-26-16,26-46-13 16,-50 40-5-16,50-40 33 0,-63 24-17 15,7-13 13-15,5-7-17 16,1-4 12-16,6-8-23 16,44 8 15-16,-50-24-20 0,50 24-3 15,-38-40 58-15,38 40-36 16,-31-43 18-16,31 43 42 0,0 0 2 15,0 0-6-15,0 0 57 16,0 0 17-16,0 0-1 16,0 0 0-16,0 0-22 0,-51 57-42 15,7-7-24-15,7-11-20 16,-7-3-5-16,-7-5-15 16,1-2-11-16,-6-4-42 15,-7-11-135-15,0-4-173 0,13-6-212 16,-7-8-96-16</inkml:trace>
  <inkml:trace contextRef="#ctx0" brushRef="#br0" timeOffset="4917">9281 4238 1239 0,'0'0'177'15,"0"0"-18"-15,0 0 1 16,0 0-28-16,0 0-69 16,57 39-35-16,-57-39-9 0,0 0 14 15,0 0-10-15,44 0-6 16,-44 0-24-16,0 0 17 16,0 0-17-16,25-39-3 0,-25 39-7 15,-13-39 5-15,13 39 29 16,0 0 25-16,-50-28 11 0,50 28 4 15,-50 0 2-15,50 0 27 16,0 0 27-16,0 0-21 16,0 0 1-16,-32 49-17 0,32-49-31 15,0 0-17-15,0 0-7 16,50 42-13-16,-50-42 0 16,51 18-3-16,-51-18-5 15,44-3 0-15,-44 3-16 0,0 0 7 16,0 0 9-16,0 0-10 15,0 0 17-15,0 0-16 16,0 0-24-16,-57-15-101 0,57 15-236 16,-63-10-356-16</inkml:trace>
  <inkml:trace contextRef="#ctx0" brushRef="#br0" timeOffset="7379">10922 314 529 0,'0'0'117'16,"0"0"16"-16,0 0 42 0,0 0-4 16,0 0-54-16,0 0-14 15,0 0-43-15,0 0-33 0,-57-49 11 16,7 20-38-16,-7 8 28 15,-6 3-25-15,-6 8 8 16,-6-1 12-16,-7 1-36 16,0 6 13-16,-12-3-3 0,-7 4-3 15,-5-1-2-15,-8 0 20 16,1-3-19-16,0 0 26 16,6 0 31-16,7 0-15 0,12 0-27 15,12 0 11-15,7 0-25 16,13 3 6-16,-1-3 12 15,13 4-9-15,44 3-22 0,-63-4 25 16,13 1 15-16,6 3-2 16,44 0-41-16,-57 0 50 0,7 0-7 15,50 0-31-15,-57 3-2 16,1 4 12-16,6 0 0 16,-7-3-8-16,0 0 2 15,1 3-3-15,6-4 15 0,-1 4-9 16,1-3-22-16,6-1 25 15,0 4 6-15,44-7-1 16,-57 7-3-16,57-7 4 0,-50 7 10 16,50-7-28-16,-44 8 27 15,44-8-4-15,-38 0 0 16,38 0-28-16,-44 3 20 0,44-3-13 16,-50 0-15-16,50 0 37 15,-56 0-9-15,12 0-3 0,44 0 0 16,-57-3 7-1,57 3-37-15,-57 0 40 0,13 0 22 16,44 0-43-16,-44 0 27 16,44 0-13-16,-44 0-3 15,44 0-11-15,-44-4 13 0,44 4-11 16,-44 0 12-16,44 0-11 16,-50 4 2-16,50-4 6 0,-63 7 5 15,19-4-22-15,44-3 8 16,-56 7 32-16,5-3-37 15,51-4 14-15,-44 0 17 16,44 0-17-16,-50 0 20 0,50 0-28 16,-50 3 16-16,50-3-8 15,-50 4-18-15,50-4 7 16,-51 10 11-16,51-10 19 0,-50 11-19 16,50-11-13-16,0 0 31 15,-50 14-8-15,50-14-4 16,-51 14-1-16,51-14-12 0,-56 14 18 15,56-14-27-15,-63 15 6 16,63-15 16-16,-63 10-31 0,63-10 19 16,-50 14 2-16,50-14 9 15,0 0-14-15,0 0 9 16,-50 25-10-16,50-25-1 16,0 0 47-16,0 0-17 0,-32 46-15 15,32-46-4-15,0 0-4 16,-25 49 12-16,25-49-27 15,-25 46 19-15,25-46 10 0,-32 43-15 16,32-43 11-16,-31 42-27 16,31-42 42-16,-31 46-34 15,31-46 13-15,0 0 0 0,-38 46 0 16,38-46 12-16,0 0-25 16,-32 50 31-16,32-50-7 0,0 0-5 15,-25 46 21-15,25-46 3 16,0 0-7-16,-6 45 1 15,6-45 4-15,0 0-17 16,6 50 2-16,-6-50 1 0,13 42 2 16,-13-42-11-16,0 0 4 15,25 50-13-15,-25-50 4 16,19 53 39-16,0-18-4 0,-19-35 5 16,25 46-14-16,-6-7 34 15,-19-39-21-15,31 53-24 16,-6-11-9-16,0-6 9 0,1-1-3 15,-26-35-8-15,37 53-4 16,-5-14 18-16,-1-4-12 16,-31-35-6-16,32 43 15 15,-32-43-8-15,37 42-20 0,-37-42 36 16,44 39 20-16,-6-14-8 16,-7-4 1-16,7-3-18 0,6-8-4 15,0 1-14-15,6-1-4 16,-6 1 4-16,7-4-3 15,-7 0-2-15,-7 0 0 0,1 4 5 16,-38-11-12-16,44 10 15 16,-6-3-3-16,0 1-7 15,-1-1 19-15,7-4-12 0,0 4 6 16,13 0-11-16,-1-3-8 16,7-1 35-16,-6 4-32 15,6-3 10-15,0-1 23 16,-1-3-10-16,1 0-13 0,0 0 10 15,6 0-16-15,0-3 29 16,13 3-28-16,6-4 0 0,6-3-4 16,7 4 1-16,-7-4-9 15,1 0 20-15,-1 0-12 16,-6 3 5-16,6-3 4 0,0 0 8 16,1 0-6-16,5 3-2 15,7-6 0-15,-6-4-7 16,-1 3 16-16,1-3-20 0,-1-4 7 15,-5-3 20-15,-7 0-7 16,-7-4-1-16,-5-7-12 16,-13 4 16-16,0-7-16 15,-7-1 12-15,-6 1-12 0,1 0 4 16,-7-1-4-16,6 1-13 16,-12 7 25-16,-38 28-8 0,56-46 0 15,-12 7 6-15,-44 39-6 16,44-50-4-16,-44 50 4 15,44-56-8-15,-12 13-6 0,-1 1 21 16,-12 3-15-16,6-3 20 16,-6-1-12-16,6 4 7 15,0-3-18-15,0-4 4 16,-25 46 7-16,45-53-3 0,-13 7-12 16,-32 46 15-16,25-46 22 15,-25 46-22-15,19-53 14 16,-19 53 15-16,-6-49-20 0,6 49-9 15,-19-53 9-15,19 53-24 16,-25-53 21-16,6 7 9 0,-1 7-11 16,20 39-4-16,-19-60-7 15,6 10 11-15,-5 11-12 16,18 39 2-16,-19-45 6 16,19 45-8-16,0 0 4 15,0 0 1-15,-51-39-12 0,51 39-121 16,0 0-108-16,-62-7-230 15,62 7-67-15</inkml:trace>
  <inkml:trace contextRef="#ctx0" brushRef="#br0" timeOffset="9559">6974 1477 488 0,'0'0'66'0,"0"0"42"0,0 0 14 16,0 0-3-16,0 0 15 15,-31 46-26-15,31-46-7 0,-51 46 42 16,7-11 1-16,0-7-65 16,-6 4-13-16,-6 0-8 15,-7 0-28-15,-6-1-1 16,-19 1-20-16,-7 4 40 0,-18-1 17 16,-6 0 5-16,-7 1-7 15,-6 3 10-15,-6-4-23 16,-13 0-22-16,6 1 4 0,1 2 11 15,12-6-3-15,0 0-46 16,6 7 5-16,7 3 26 0,6 1-21 16,-1-1-14-16,-5 8 21 15,-7 3-4-15,1 3-22 16,-1-3 0-16,0 0 10 0,-6 4 23 16,6-8-23-16,6 1 4 15,-6-1 0-15,13 1 8 16,0-4-16-16,12 3-3 15,1-3 22-15,12-4-4 0,0 1-21 16,6 3 11-16,0 0 15 16,7 3-12-16,0-3 0 0,5 0-4 15,1-4 4-15,13 1 8 16,5-1-8-16,1-3 6 0,12-4-16 16,7 4 13-16,-7-7 2 15,1 3-16-15,-1-3 5 16,-6 0-3-16,-6 3 3 15,-13 2 2-15,0-2 4 0,-6 0-3 16,0 1-3-16,-7-1 1 16,1 0-8-16,6 4 5 0,-1-7 8 15,1 3 5-15,0-3-5 16,0-3-6-16,6-1-1 16,-6 0 4-16,6 0 0 0,0-3 10 15,13 0-7-15,0 0 8 16,12-1-8-16,0 1 8 0,38-25-14 15,-50 42 1-15,12-3 35 16,1 0-48-16,5-3 18 16,1 2-14-16,-1 1 14 15,1 0 0-15,-1 0-4 0,1 3 4 16,0-3 0-16,-7 4 5 16,13-1-16-16,-7 1 20 0,7 2-18 15,-6-2 9-15,12 3 3 16,-6 3 0-16,0 1-12 0,-7-1 24 15,7 11-9-15,-6 0-12 16,5 4-8-16,1 3 33 0,6 0-19 16,1 0-6-16,5-3 2 15,7-7 17-15,-1 3-13 16,7-7-4-16,0 0 12 16,0-4-12-16,0-3-8 0,7-4 24 15,-1 1-10-15,0-4-14 16,1 0-1-16,-1-8 26 0,6-2-16 15,-12-29-9-15,13 39 26 16,0-11-14-16,5 0-5 16,-5 0 12-16,-13-28-7 0,25 43-16 15,-25-43 24-15,25 42-14 16,0-6-3-16,-25-36 21 0,26 38-3 16,-26-38-1-16,25 43-29 15,0-11 36-15,-25-32-9 0,25 35-23 16,-25-35 17-16,25 35 13 15,-25-35-30-15,38 32 17 16,-38-32 6-16,31 25-23 16,1-11 19-16,-32-14 3 0,31 4-12 15,-31-4-1-15,32-11 8 16,-32 11-14-16,0 0 23 0,0 0-5 16,25-32-15-16,-25 32 11 15,6-35 5-15,-6 35-5 0,0-36 10 16,-6 8-10-16,6 28-8 15,-7-32 19-15,7 32-11 0,-12-31-33 16,12 31 2-16,-13-29-5 16,13 29-3-16,0 0 21 15,-31-28 10-15,31 28-22 16,-25-28 17-16,25 28 6 0,-25-29-44 16,25 29-22-16,-26-35 19 15,8 7 1-15,18 28 5 0,-13-25 59 16,13 25-18-16,0 0-1 15,0 0-4-15,0 0 24 0,0 0 19 16,0 0 71-16,0 0-44 16,0 0-14-16,6 28 18 15,7 1-10-15,-1 6-11 0,14 0 36 16,-8-3-9-16,14 4-12 16,-1-5-23-16,1 1 7 15,5-4-16-15,7-3-24 0,-12-7 18 16,-1-4-18-16,-31-14-13 15,32 14 13-15,-32-14 8 0,0 0-14 16,0 0 19-16,0 0-13 16,0 0-12-16,0 0 17 15,0 0-14-15,0 0 3 0,0 0 21 16,-32 18 16-16,7-4 6 16,-13 7 5-16,1 0-23 0,-7 0 34 15,6 4-14-15,-6 0-22 16,6-4-6-16,1-3 7 15,5 3-27-15,7-3 0 16,25-18 23-16,0 0-25 0,-25 24-3 16,25-24-122-16,0 0-190 15,0 0-226-15,0 0-152 0</inkml:trace>
  <inkml:trace contextRef="#ctx0" brushRef="#br0" timeOffset="12356">8766 6302 546 0,'0'0'65'0,"-51"-22"-9"16,1 12 16-16,0 3-5 16,-13 3-7-16,6 4-34 15,-6-3 38-15,1 3-32 16,5-4-4-16,-6 1 21 0,7-1 34 15,-7-3 18-15,12 0-16 16,-5 0-13-16,6 0-32 0,6 0-38 16,-7 0 25-16,7 0-27 15,0 3 8-15,44 4-8 16,-63-4 12-16,7 1 2 0,6-1-21 16,-7 4 31-16,7 0-39 15,-7 0 46-15,-6 0 21 0,13 0-25 16,-7 0 35-1,7 0-34-15,0 0 7 0,0 0-43 16,6 4 30-16,0-4 8 16,0 0-10-16,0 0 6 0,0 0-33 15,0 0 27-15,-7 0-16 16,7 0 17-16,-12 0-5 16,5 0-26-16,1 0 21 0,-6-4-23 15,5 4 26-15,-5-7 8 16,-1 4-32-16,7-4 22 0,-7 0-29 15,7 0 17-15,0 0-6 16,-1-1 2-16,-5 5 23 16,12-1-30-16,-6 1 34 15,-1-1-48-15,1 1 29 16,6 3-13-16,-6 0 13 0,-1-4-1 16,1 4-16-16,0 0 35 15,-7-3-26-15,-18 3-1 0,6 0-12 16,-13 0 17-16,-6 0 10 15,0 0-13-15,-6 0 12 16,0-4-16-16,-1 1-5 0,1-1 2 16,0 4 2-16,6 0 23 15,6-3-13-15,13 6 80 16,0-3-20-16,0 4 19 16,6-1-38-16,0 1-16 0,6-1-9 15,1 4-29-15,-1 0 24 16,7 0-13-16,-7 1-5 0,1-1 5 15,5 0 0-15,1 0 6 16,-6 0-16-16,-8 0 10 16,-5-4 8-16,-1 4-4 0,-11-3 0 15,-7 0-15-15,0-4-9 16,-7 3 10-16,1 1 12 0,0-1-9 16,12 1 10-16,0-1 5 15,13 1-2-15,0-1-17 0,13 1 3 16,-1 3 23-16,7-7-21 15,6 3-5-15,0-3 13 16,6 4 0-16,-6-1-2 16,6 5-11-16,-6-1 28 0,-6 3-25 15,6-3 10-15,-6 0 7 16,-1 4-4-16,7-4-25 16,-6-3 20-16,0 3 6 0,6-4-6 15,-6-3 8-15,-1 0-2 16,7 4-6-16,0-8-15 0,0 4 11 15,7-3 10-15,-1 3-25 16,6 0 19-16,1 0 13 0,0 3-13 16,-1 1-14-1,1 6 14-15,-1-3 0 0,-5 4-4 16,-1-4 7-16,0 7 3 16,-6-3-6-16,6 6-13 0,1-2 29 15,-1-1-31-15,7 3 10 16,-1 1 22-16,1 3-20 15,6 4-9-15,-7 0 23 0,1-1-14 16,6 5-6-16,-1-5 26 16,1 1-10-16,0-4-4 0,0-3-3 15,25-18 11-15,-25 25 8 16,25-25-27-16,-32 28 39 16,32-28 31-16,-25 28 28 15,13 1-16-15,-1-5-36 0,1 1 4 16,5 3-12-16,1-3-12 15,-7 10 35-15,13 4 0 0,-6-7-22 16,12 7-14-16,-6 7 11 16,13-7 13-16,0 0-16 0,12 0-10 15,0-4-2-15,6 0-18 16,7-3 18-16,12 0-18 0,1-7 14 16,11-1-12-16,-5-2 12 0,6-5-16 15,-7-3 11-15,7-3-9 16,-6-8 12-16,6 1-7 15,0 0-5-15,6-8 9 0,-6 4-20 16,6-4 16-16,6 1-20 16,-6-1 10-16,19 1 4 0,7-1 2 15,-1 1 7-15,6-1-8 16,-5 4 5-16,-1 0-3 0,-6 0 3 16,0 0 4-16,-6 4-18 15,-1-4 18-15,1 7-31 0,-13 0-4 16,0-4-13-16,-6 1 27 15,0 3-4-15,0-3-5 0,0-1 0 16,6 1-2-16,-6-1 25 16,6 1-4-16,0-1 7 15,7 1-8-15,5-1 8 0,1-3 8 16,13 4-8-16,0-4 12 16,5-4-10-16,1 4 2 0,6 0-9 15,-7 4 14-15,7-4-22 0,6 3 30 16,-6-3-17-16,6-3 0 15,-6-1-3-15,12 1 8 0,1-4 4 16,5 3-18-16,-5-3 24 16,-1 4-15-16,1-1 14 0,-1 1-21 15,-12 3 7-15,0 3 10 16,0 1-18-16,-13-1 19 16,7 1-8-16,-13-1 3 0,6 1-3 15,-6-4 3-15,-6 0-18 16,-1 0 30-16,1-4-28 0,-7-3 16 15,7-3-20-15,0-1 25 16,0-3-7-16,-1 0-15 0,7 0 24 16,-6 3-19-16,6-3 18 15,6 3-21-15,-6-3 15 0,-6 7-6 16,0-7 0-16,-7 7 9 0,1-4 1 16,-14 4-10-16,-5 0-9 15,0-7 18-15,-1 3-9 16,-6-3 3-16,1 4-3 0,-7-5 0 15,0 1 9-15,6-3-16 16,-12-1 7-16,-38 18 5 0,56-28-1 16,1 6-4-16,-7 1 0 15,0 4 0-15,1-5 3 0,-51 22 0 16,63-21-3-16,-13 0 5 16,-50 21-18-16,50-21 21 0,-50 21-21 15,0 0 24-15,0 0-11 16,0 0 7-16,19-50-21 0,-19 50 26 15,-6-53-12-15,6 53 6 16,-19-60-6-16,0 11 0 0,19 49 0 16,-38-64-3-16,38 64-5 15,-31-67 8-15,31 67 10 16,-32-67-26-16,32 67 23 0,-31-57-11 16,31 57 6-16,-25-46-2 0,25 46 0 15,0 0-4-15,-44-53 17 16,44 53-37-16,0 0 36 0,0 0-16 15,-57-49 11-15,57 49-18 16,0 0 14-16,0 0 3 0,-50-50-6 16,50 50 0-16,0 0-5 15,-57-31 16-15,57 31-31 0,-50-18 31 16,50 18-11-16,-50-14-35 16,50 14-111-16,0 0-159 15,-63-18-186-15,63 18-94 0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19:14.884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4075 1309 522 0,'0'0'49'16,"0"0"57"-16,0 0 7 0,-38 25-23 15,38-25-20-15,-44 21 8 16,44-21 37-16,-57 29 63 16,7-12-6-16,12 1 3 15,-6-4-1-15,0 0-38 0,0-3-24 16,-12 3-51-16,-1-3-1 15,-12-1-10-15,0-3-29 16,-13 4-7-16,1-4-1 0,-1 3-8 16,-6-2 23-16,0 2-9 15,0-3-19-15,0 4-7 0,6-4 7 16,-6 0 0-16,7 4-4 16,-1-8-11-16,13 4 15 15,-7 0-9-15,7 0 25 0,0-3-16 16,0-4-14-1,0 3 20-15,0 1-6 0,-1-1 0 16,1-3 0-16,-12 4 0 16,5-4 11-16,1 0-5 0,-7 0-12 15,7 0 11-15,5 3 2 16,1-3-7-16,6 4-4 16,1-4-1-16,5 0 5 0,7 0-14 15,-1 0 7-15,7 0 1 16,0 0 3-16,0 0 10 0,0 0 2 15,7 0-20-15,-7 0 11 16,6 0 5-16,-6 0-14 16,6 0 4-16,-6 0 11 15,7 0-4-15,-1-4 7 16,38 4-1-16,-50 0-24 0,12-3 23 16,38 3 58-16,-57-7-4 15,20 0-35-15,37 7-11 0,-44-14-8 16,6 7-7-16,38 7 6 15,-44-11-17-15,44 11 21 16,-50-11-10-16,12 1-9 0,38 10 13 16,-38-11-1-16,38 11-18 15,-38-10 26-15,38 10 5 0,0 0-9 16,0 0 12 0,-37-29 32-16,37 29-42 0,0 0 5 15,-19-35-7-15,19 35 2 16,-13-35-1-16,13 35 2 0,-12-39-10 15,12 39 0-15,-13-43 0 16,13 43 0-16,-12-35 0 16,12 35 0-16,-13-39 3 0,13 39-3 15,-6-32-4-15,6 32 4 16,0-35 0-16,0 35 5 0,0-39 4 16,0 39-1-16,6-46 0 15,0 14-8-15,-6 32 0 16,13-42 0-16,-7 3 0 15,0 4 0-15,1 3-14 0,-1-3 27 16,0 3-13-16,-12-7 5 16,6 7-8-16,0-3 8 15,0 35-5-15,0-43-4 0,0 43-12 16,6-42 16-16,-6 42 5 16,7-39 3-16,-7 39-1 0,6-39-7 15,-6 39 0-15,12-39-14 16,-12 39 17-16,19-39-7 0,-19 39 4 15,19-38 3-15,-19 38 6 16,19-43-3-16,-19 43-6 16,19-42-4-16,-19 42 4 15,12-46 0-15,-12 46 0 0,26-43 0 16,-26 43 0-16,18-42 3 16,-18 42-21-16,0 0 11 15,32-42 19-15,-32 42-23 0,0 0 0 16,50-43 24-16,-50 43-22 15,44-32-2-15,-44 32 17 0,0 0-6 16,50-31 2-16,-50 31 2 16,0 0-4-16,44-22-10 15,-44 22-2-15,44-24 3 16,-44 24 0-16,57-18 3 0,-13 4 0 16,0 3 2-16,-44 11 1 15,57-3-2-15,-7-1-4 0,-6 1-6 16,0-1 10-16,0 1-7 15,-6 3 23-15,-1 0-2 16,1 7-4-16,-38-7-5 0,57 3-3 16,-7 1 3-16,0-4 10 15,0 0-27-15,7 0 9 0,0 0 1 16,5 0 3-16,8-4 17 16,-8 8-2-16,1-1-2 15,6 1-5-15,-6-1-7 0,0 4 3 16,0-3-16-16,-6-4 24 15,-1 3-4-15,-6-3-4 16,1 0-10-16,-1 0-7 16,-6 0 3-16,6-3 1 0,-6-1 0 15,7 4 13-15,-1 0-12 16,-6 4 27-16,-44-4-12 0,69-4-8 16,-12 1-9-16,-1-1 5 15,1 4 14-15,-7-3-1 0,0 3-16 16,1 0-1-16,-1 0-7 15,6-7 20-15,-5 3-3 16,5-3 3-16,-5 4 0 0,-7-1-3 16,6 1-5-16,-12-1-8 15,-38 4 10-15,56-7-5 16,-12-4-9-16,-44 11 27 16,50-3 4-16,-6 3-11 0,-44 0 3 15,51 0-16-15,-1-4 13 16,-6 4-15-16,0-3 9 0,-44 3 10 15,56 3 11-15,-5 4-4 16,-7-3-21-16,0 3 4 16,-44-7 10-16,56 3-16 0,-12 1 8 15,-44-4 16-15,44 7-6 16,-44-7 3-16,0 0-3 16,51 7-11-16,-51-7 5 0,0 0-9 15,0 0-3-15,0 0 8 16,37 11 7-16,-37-11 12 15,0 0-15-15,0 0 18 0,0 0-22 16,0 0-10-16,44 35 18 16,-44-35-4-16,0 0 6 0,0 0-26 15,44 42 20-15,-44-42 21 16,0 0-8-16,44 36-13 16,-44-36-12-16,0 0 12 0,0 0 0 15,0 0 8-15,0 0-5 16,38 42 7-16,-38-42-15 15,0 0-8-15,0 0 17 16,0 0-7-16,38 43-5 0,-38-43 19 16,0 0-4-16,0 0 2 15,0 0-9-15,25 42-4 0,-25-42-18 16,0 0 22-16,0 0 16 16,0 0-8-16,0 0 2 0,12 46-13 15,-12-46 8-15,0 0-5 16,0 0 0-16,0 0-12 15,0 0 15-15,0 0-6 16,7 42 6-16,-7-42 1 0,0 0-8 16,0 0-4-16,0 0 19 15,0 0-4-15,0 0-4 16,0 39 2-16,0-39-11 0,0 0 0 16,0 0 10-16,0 0-4 15,0 0-17-15,0 0 34 0,0 0 0 16,0 0-21-16,0 0-16 15,19 46 29-15,-19-46-15 16,0 0-13-16,0 0 31 0,6 43 4 16,-6-43-8-16,0 0-8 15,0 0-6-15,0 0 11 16,0 0-10-16,0 0 1 0,6 42-5 16,-6-42 17-16,0 0 8 15,0 0-16-15,0 0-10 16,0 0-3-16,0 0 13 0,0 0 8 15,19 42 7-15,-19-42-15 16,0 0-4-16,0 0 9 0,0 0-10 16,0 0 2-16,0 0 9 15,13 43 12-15,-13-43-12 16,0 0 2-16,0 0-17 0,12 42 22 16,-12-42 2-16,0 36-3 15,0-36 6-15,0 0-8 0,0 38-10 16,0-38 12-1,0 0 0-15,-6 43 13 0,6-43-8 16,-6 35-7-16,6-35 0 16,-13 36-3-16,13-36-11 0,0 0 4 15,-6 42 5-15,6-42-1 16,-7 35 14-16,7-35-11 0,-12 36 13 16,12-36 2-16,-6 39-2 15,6-39-4-15,-13 35-3 16,13-35-20-16,-6 39 7 0,6-39 15 15,-13 39 12-15,13-39 2 16,-12 35 6-16,12-35-7 0,0 0-11 16,-26 42 8-1,26-42-16-15,-31 39 3 0,31-39 3 16,-38 36-15-16,38-36 12 16,-44 38-6-16,7-9 7 0,37-29-6 15,-44 28-7-15,44-28-10 16,-44 25 5-16,44-25 5 15,-44 24 6-15,44-24 3 0,-44 22-7 16,44-22-2-16,-44 17-15 16,44-17 12-16,-38 11 7 0,38-11 0 15,0 0 3-15,-38 14-7 16,38-14-22-16,0 0-138 16,0 0-223-16,-38 7-317 15,38-7-27-15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19:18.133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7764 3498 483 0,'0'0'99'0,"0"0"67"16,0 0 28-16,0 0-14 16,0 0-2-16,0 0-62 0,0 0-69 15,0 0 4-15,0 0 32 16,-63-35-2-16,6 14-19 15,-6 10-20-15,7 1 2 0,-13 3-6 16,-13 3-16-16,-6-7-20 16,-13 4 19-16,-12-3-21 15,0-1-9-15,-13 1 9 0,7-1 0 16,-1-3 37-16,1 3 4 16,6 1 6-16,6 3-3 0,6-4 14 15,7 4-13 1,-6-4-9-16,-1 1-14 0,7 3-17 15,6 0-5-15,6-1-7 16,0 1 7-16,-6 0 0 0,7 0 0 16,-1 0 4-16,-6 4-4 15,12-4 21-15,-5 3 11 16,5 1-26-16,1-1 15 0,-7 0 2 16,7 1-12-16,-1 3 1 15,-5-4-12-15,5-3 7 16,-6 4-5-16,7-4-8 0,0 7 6 15,6-4 0-15,-7 1-14 16,7 3 21-16,0-7-7 0,0 0 0 16,6 3-12-1,6 0 17-15,-6 1-5 0,7-1-4 16,-7 8 9-16,-6-1-8 16,0 1 3-16,-7 0 2 0,1-1-2 15,-1 1 0-15,-5-4 0 16,-14 0 15-16,1 0-30 15,0 0 24-15,0 0-9 0,-1-4 0 16,7 4 0-16,7 0 0 16,5-3-17-16,7 3 4 0,6 0 22 15,0 0-4-15,7 0-5 16,-7-4-5-16,6 4-3 16,-6 4 16-16,1-4-2 15,-1 0-6-15,0 0-15 0,0 0 25 16,-6 3-10-16,6-3-12 15,6 0 5-15,-5 4 22 16,5-1-6-16,0 1-18 0,7-1 5 16,0 1 14-16,0-4-18 15,6 3-10-15,-7 4 23 0,1 0-1 16,0 0-16-16,-1 1 20 16,1 2 5-16,-6-6-9 0,12 6-8 15,-7-3-9-15,14 0 3 16,-7 0 20-16,12 1-20 15,1-5 10-15,-7 1 5 16,13-1 5-16,-7 4-4 0,-5 4 29 16,-1-1-28-16,-6 1 5 15,6 0-7-15,-6-4 2 0,7 3-20 16,-1 1 13-16,-6-1 12 16,12 1-21-16,1 0 9 0,31-11 60 15,-44 21-3-15,13-3-6 16,31-18-32-16,-32 24 1 15,32-24 3-15,-19 36 16 16,0-8 8-16,13 0 0 0,6 4-24 16,0-4 0-16,0-28-12 15,6 36 4-15,-6-5-15 0,7-2 17 16,-1-1-11-16,0 0-14 16,-6-3 23-16,0-25-12 0,13 39 12 15,-7-4 28-15,0-7-11 16,7 4 4-16,0-7-1 0,-1 3-19 15,7-3-1-15,0 3-2 16,0 1-8-16,6-5 11 0,0 1-11 16,0 0-1-16,0-1-2 15,0 1 0-15,1-4 10 0,-8 1-22 16,-18-22 15 0,32 21-5-16,-7 0 0 0,-25-21 10 15,25 25-13-15,-25-25 12 16,25 24-9-16,-25-24 4 0,32 22-8 15,-32-22 0-15,37 17 15 16,-5-2-15-16,-1-8 14 0,1 3-10 16,-1 1 4-16,7-4-1 15,6 0-13-15,-6 4 22 0,-7-8-12 16,7 1 0-16,-1 3 7 16,1 0-17-16,-6-4 19 0,5 4-15 15,1-3 6-15,0-4 8 16,6 0-17-16,0 3 20 15,6-6-20-15,7 3 15 0,-7 0-3 16,0-4 0-16,7 1-12 16,-1-1 18-16,-5 4-15 0,5-3 6 15,-6-1 6-15,1 1-13 16,-7-1 9-16,0 1 7 16,0-1-24-16,0 4 24 0,0 0-14 15,0 0 5-15,0 0 8 16,6 4-13-16,-6-4 8 0,6 7 1 15,-6-4-11-15,7-3 9 16,-7 4 1-16,6-1-10 0,-6-3 20 16,12 0-19-16,-5 0 12 15,-1 0-6-15,0-3 0 16,7-1 0-16,-1-3-9 0,-5 0 3 16,5 4-14-16,-5-8 4 15,-1 4 16-15,0 0-9 0,0 0 9 16,-6 0-10-16,7 3 5 15,-7-3 8-15,0 7-14 0,0-3 22 16,-7 3-17-16,1-4 9 16,6 0-3-16,-6 1-21 0,6-1 1 15,0 1-6-15,0-4 23 16,0 0-9-16,0 7 12 16,0-4-5-16,0 1 12 15,0-1-18-15,0 4 21 0,-6 4-10 16,-1-4 5-16,7 3-5 15,-6-3-9-15,6 4 14 0,0-4-10 16,0 3 15-16,0-3-20 16,0 4 10-16,0-4 9 0,0 3-12 15,6-3 8-15,1 0-5 16,-1 0-6-16,6 0 19 0,-5 4-13 16,5-4 2-16,-6 0 2 15,7 0-15-15,6 0 19 16,-7 0-8-16,7 0 10 0,-6 0-16 15,6 0 13-15,0 0-12 16,-1 3 5-16,-5 1 6 0,6-1-13 16,-7 5 18-16,1-1-20 15,6 0 19-15,-7 0-5 0,-5-4-9 16,12 1 13-16,-1 3-17 16,1-4 13-16,0 1-5 15,0 3-11-15,0-3 23 0,0 3-18 16,-7 0 6-16,1-4 11 15,-1 4-23-15,1-3 19 0,-7 3-11 16,13-4-1-16,-6 1 19 16,-1-1-20-16,7-3 11 0,0 4 3 15,0-4-21-15,0 4 19 16,6-4-6-16,-6 3 3 16,0 1 3-16,-1-4-10 0,1 0 8 15,-6 0-11-15,6-4 4 16,-7 1-1-16,1-1 4 0,-1 4 4 15,1-4-4-15,6 1 9 16,-7 3-12-16,1 0 9 0,0 0-6 16,-1 0-6-16,-6-4 15 15,1 4-12-15,-1-3 3 0,0-1 10 16,7 4-26-16,-7-3 29 16,0-1-22-16,-6 1 9 15,-44 3 7-15,51-11-10 16,-51 11 9-16,50-21-15 0,-50 21 9 15,0 0 0-15,44-39 0 16,-44 39-46-16,38-46-16 0,-38 46 30 16,25-56 1-16,-13 10 17 15,-12 46 14-15,19-53-14 0,-12 10 14 16,-7 43-13-16,6-49 13 16,-6 6 7-16,0 43-23 0,-19-49 28 15,19 49-12-15,-44-50-3 16,0 15 3-16,-6 7-3 0,6-1 3 15,0 5 2-15,-7 3 4 16,1-4 3-16,50 25-24 16,-50-28 24-16,50 28-17 0,-44-29 11 15,44 29-3-15,0 0-10 16,0 0-88-16,0 0-106 16,0 0-85-16,-32-42-242 0,32 42-145 15</inkml:trace>
  <inkml:trace contextRef="#ctx0" brushRef="#br0" timeOffset="1964">2729 0 431 0,'0'0'92'16,"0"0"-23"-16,0 0 35 0,0 0-34 15,0 0 25 1,0 0-40-16,0 0 25 0,0 0-17 16,0 0 8-16,0 0 5 15,0 0 13-15,-44 32 26 0,44-32-11 16,-50 46-24-16,6-1-15 15,0 1-32-15,0 0 19 0,0 7 3 16,0 4 4-16,0 7-17 16,6 3 23-16,0 3 38 15,7 8-5-15,6 0-19 0,-1 7 8 16,8-4 15-16,5 4-7 16,0 0-49-16,7-1 17 0,0 1-10 15,6-4-21 1,0 4-22-16,-6-3-5 0,-1-1 7 0,1 0 8 15,0-7-28 1,6 1 8-16,-7-5 5 0,7-3-5 16,7-7-4-16,-1-3 4 15,0-8 7-15,7 1-17 0,-7-1 13 16,7-6 4-16,-1-4-10 16,-5 0-9-16,-7-39 20 0,12 46-8 15,1-8-13-15,-13-38 25 16,12 43-12-16,-12-43-7 0,13 49 12 15,-13-49-5-15,6 43-8 16,-6-43 13-16,13 39 2 16,-13-39-16-16,6 38 12 0,-6-38-3 15,19 43-5-15,-19-43 5 16,12 35 7-16,-12-35-12 16,13 43 2-16,-13-43 14 0,19 46-23 15,-19-46 4-15,19 35 21 16,-19-35-13-16,0 0-5 15,19 39 19-15,-19-39-24 0,0 0 4 16,0 0 15-16,18 35-9 16,-18-35-4-16,0 0 9 0,19 35-11 15,-19-35 11-15,0 0 1 16,25 36-6-16,-25-36-7 0,0 0 10 16,0 0-12-16,0 0 9 15,0 0 8-15,26 39-6 16,-26-39-6-16,0 0 4 15,0 0 7-15,0 0-12 0,0 0 9 16,0 0-4-16,0 0-11 16,0 0 18-16,0 0-13 0,0 0 8 15,0 0 5-15,-26-39-21 16,26 39 5-16,-25-39 20 0,25 39-17 16,-37-43 8-16,37 43-2 15,-38-42-6-15,38 42 8 0,-50-46 1 16,50 46-14-1,-44-39 13-15,44 39-2 0,-38-39-5 16,38 39 8-16,0 0-9 16,-32-35 6-16,32 35 0 0,0 0 4 15,0 0-7-15,-37-32 3 16,37 32 6-16,0 0-23 0,0 0 34 16,0 0-21-16,0 0 0 15,0 0 14-15,0 0-17 0,0 0 10 16,0 0-3-16,0 0 4 15,0 0-4-15,0 0 11 16,0 0-11-16,0 0-13 0,0 0 23 16,0 0-21-16,0 0 14 15,0 0 7-15,0 0-19 16,0 0 25-16,19 36-12 0,-19-36-4 16,18 35 85-16,-18-35-25 15,19 39-45-15,-19-39 6 0,19 46-5 16,-19-46-16-16,25 42 0 15,-25-42 15-15,25 43-15 16,-25-43 14-16,32 38 10 0,-32-38-11 16,0 0-9-16,38 39 16 15,-38-39-26-15,0 0-1 0,0 0 18 16,0 0-5-16,37 36-9 16,-37-36 12-16,0 0-9 15,0 0 8-15,0 0 33 16,0 0 11-16,0 0 11 0,0 0-9 15,0 0-11-15,0 0-8 16,0 0-13-16,0 0-5 0,0 0-17 16,0 0 6-16,13-43-3 15,-13 1-3-15,6 3-6 0,-6-3 18 16,-6 6-6-16,6 36-18 16,12-46 22-16,1 4-7 0,-13 42-12 15,25-43 12 1,-6 12 3-16,-19 31-15 0,25-36 16 15,-25 36-7-15,25-28-4 16,-25 28 4-16,0 0-24 0,0 0-34 16,0 0-57-16,38-32-162 15,-38 32-241-15,0 0-357 0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0:05.580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2820 291 329 0,'0'0'54'16,"0"0"20"-16,0 0-32 16,0 0-1-16,0 0-6 15,0 0-14-15,32-4-5 16,-32 4-9-16,0 0-10 0,0 0 19 16,37-7 13-16,-37 7 29 15,0 0 12-15,0 0 43 0,0 0 22 16,0 0-41-16,0 0-20 15,0 0-22-15,0 0 1 0,0 0 6 16,-44-3 41-16,0 3-34 16,-1-4-1-16,1 4-15 0,-7 0 17 15,-6-4-6-15,1 4-4 16,-14-3 2-16,-7 3 45 0,-4 0-2 16,-8 0-30-1,6 3-19-15,-6 1-14 0,1 0-4 16,-1 3-5-16,6-4-23 15,0 4 17-15,8-3 1 0,-1-4 2 16,6 7-27-16,0-4 19 16,6 1 10-16,8-4-6 0,-1 0-14 15,0 3 13-15,0-3-2 16,12 0-20-16,1 0 5 0,-1-3 14 16,7 3-12-16,1-4 0 15,-2 1-11-15,1-1 0 0,38 4-10 16,-50 0 6-1,5 4 14-15,14-4-6 0,31 0 4 16,-51 3 5-16,13-3-6 16,6 0-3-16,32 0 4 0,-38-3-10 15,6-1 6-15,1 4-7 16,31 0-5-16,-38 0 12 0,0 0 4 16,6-3-4-16,32 3 0 15,-44 3 5-15,12-6 5 0,32 3-19 16,-38-4-9-16,38 4 4 15,-38-3 6-15,38 3-5 0,-38-14 13 16,38 14 0-16,0 0-11 16,-39-25-17-16,39 25 6 0,0 0 6 15,0 0-18-15,-25-37-11 16,25 37 10-16,7-38-4 16,-7 38 8-16,25-39-4 15,-25 39 8-15,20-36 8 0,-20 36-21 16,0 0 4-16,12-35 16 15,-12 35 27-15,0 0-10 0,0 0-10 16,0 0-5-16,-45-32 12 16,45 32 6-16,-44-14 0 0,44 14 7 15,-38-7-12-15,38 7 5 16,0 0 14-16,0 0-11 0,0 0 0 16,-38-14-3-16,38 14 23 15,0 0 0-15,0 0-20 16,0 0-3-16,38 0 4 0,13 3 21 15,-1-3 0-15,14 0 10 16,-1 4-2-16,1-4-9 16,6 7 6-16,5 0-14 0,-5 0 11 15,-7 4-24-15,1-4 10 16,-1 3-17-16,-6 1 21 0,6 0 2 16,1-8-10-16,0 1-12 15,-1 3-3-15,7-4 1 0,-1-3 5 16,8 4-11-16,-1-4 2 15,-1 3 4-15,8 1 5 0,0-4-3 16,-1 7 15-16,-6-7 10 16,0 0-22-16,0 0-17 15,-6 0 21-15,-1 0-12 0,-5 0 3 16,0 4 12-16,-14-4 2 16,7 0 3-16,-12-4-7 15,-1 0 2-15,-7 1-20 0,2 3 7 16,-7-4 22-16,-32 4-23 15,44-7-7-15,-44 7 19 0,45-7-14 16,-45 7 9-16,31-3 0 16,-31 3 6-16,0 0-6 0,38-4 10 15,-38 4-2-15,0 0-11 16,0 0-3-16,38-3 1 16,-38 3 1-16,44-4-5 0,-44 4 2 15,38 0 17-15,-38 0 1 16,39 0-11-16,-39 0-5 0,0 0 2 15,38 4-16-15,-38-4 6 16,0 0 13-16,31 21 15 0,-31-21-10 16,0 0-9-16,32 32 21 15,-32-32-10-15,0 0-12 16,19 42 5-16,-19-42-4 0,13 42 7 16,-13-42-11-16,12 37 4 15,-12-37 23-15,-6 35 8 16,6-35-5-16,-12 35 19 0,12-35-25 15,-32 29 4-15,0-5-14 16,0-6 7-16,-5-7-7 0,4 3-13 16,-5 0 1-16,1-3 11 15,-8-4 6-15,-6 3-22 0,1-3 20 16,-7 0 4-16,-6 0-10 16,-7 1 10-16,-7-5 5 0,2 1-28 15,-2-4 23-15,-5 3-20 16,-6-3 11-16,5-3 9 0,-6-1-10 15,6 1-17 1,8-8 23-16,-2 4-24 0,8 0 20 16,-1-4-1-16,12 4-17 15,-4 0 27-15,11 0-14 0,0 0-6 16,1 3 22-16,-2 4-25 16,8 0 3-16,-1 0 14 0,8 4-25 15,-1-1 20-15,-1 1 0 16,39-4-9-16,-50 7 11 0,6-3-14 15,5-1 18-15,2 1-14 16,-1-4 8-16,-7 3 2 0,7-3-20 16,0 0 25-16,-7 4-22 15,8-4 19-15,-1-4-2 16,6 4-18-16,0 0 24 0,32 0-16 16,-38-3 10-16,7-1 0 15,31 4-2-15,-39-7 5 16,8 4-23-16,31 3 24 0,-38-8-13 15,6 1 4-15,0 4 2 16,32 3-23-16,-37-11 37 0,-2 8-27 16,14-4 21-16,25 7-10 15,-38 0-4-15,38 0 14 0,0 0-8 16,-38-4-8-16,38 4 11 16,0 0-19-16,0 0 28 15,0 0 13-15,0 0-8 0,0 0 13 16,0 0-25-16,0 0 3 15,0 0 9-15,0 0-22 0,0 0 27 16,0 0-5-16,0 0-13 16,0 0 13-16,0 0-15 0,0 0-14 15,0 0 27-15,0 0-17 16,0 0 11-16,0 0-6 0,0 0 8 16,0 0 4-16,0 0-1 15,0 0 5-15,0 0-21 0,0 0 11 16,0 0-3-1,0 0-18-15,0 0 19 0,0 0-85 16,0 0-134-16,0 0-226 16,0 0-227-16,38 21-63 0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0:09.283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63 225 428 0,'0'0'114'0,"0"0"10"15,0 0 21-15,0 0 11 0,0 0 12 16,0 0 0-16,0 0 15 15,50 38-42-15,-50-38 20 0,50 25-36 16,-50-25-32-16,63 18 4 16,6-4-26-16,0-7 22 15,7 0 1-15,12 5-26 16,12-2-2-16,20 1-19 0,-1 0-12 16,13-1-4-16,0 1-24 15,-6-1 8-15,0-3-7 0,6-3-21 16,-13-1 31-16,7-3-15 15,-7 0-20-15,1 0 26 0,-14 0-9 16,1 0 4-16,-6-3 41 16,-1 6-20-16,-5-3 3 0,-1 4-4 15,0 0-30-15,7-1 30 16,6 1-20-16,0-1-8 0,6-3 20 16,0 7-20-16,-6-7 9 15,0 4-8-15,-1-4-8 16,-5 0 18-16,0-4-7 0,-1 1-16 15,1-1 27-15,-1 4-22 16,-5 0 15-16,5-3-2 16,-6 3-17-16,1 0 29 0,-1 3-14 15,-6-6-5-15,0 3 7 16,0 0-13-16,6-4 14 0,1 4-16 16,-7 0 16-16,12 0 1 15,-6-3-19-15,7-1 21 0,-7 4-6 16,1-4-13-16,-1 1 23 15,-6 3-21-15,6 0 14 0,-6-4 1 16,6 4-16-16,1 0 15 16,-7-3 8-16,0-1-11 15,0-3 12-15,0 0-24 0,0 7-1 16,-7-7 22-16,1 7-9 16,6 0-7-16,0-7 12 0,0 4-15 15,0-5 12-15,0 1 8 16,-6 0-18-16,-7 0 2 0,1-4 15 15,-7-3-20-15,0 3 20 16,-13 0-9-16,1-3 0 0,-13 4 10 16,0-1-13-16,-6 0-11 15,-1 4 26-15,1 0-21 16,6-3 11-16,-6 6 9 16,6-3-16-16,-6 0 14 0,6 0-13 15,0-4-3-15,0 1 7 16,-7-1-12-16,1 0 9 0,-38 11-2 15,50-17-10-15,-50 17 26 16,38-18-7-16,-38 18-4 0,0 0 3 16,0 0-6-16,0 0 11 15,0 0-20-15,31-26 12 0,-31 26-3 16,0 0-4-16,0 0 32 16,0 0-32-16,0 0-3 0,13-24 13 15,-13 24-20-15,0 0 21 16,0 0-4-16,-25-22 3 15,-13 15-3-15,0 0-10 16,-6 4 20-16,-6-1-15 0,-6 1 5 16,-7 3-4-16,-6-4 4 15,-7 4 4-15,1 0-7 0,-13 0 7 16,-7 0 24-16,-5 0-11 16,-7 0 13-16,0 0-23 0,-12 0 12 15,-1-3-29-15,1 3 19 16,-13-4-7-16,13 1-2 0,5-1 9 15,1 1-24-15,13 3 24 16,5 0-9-16,7-4 0 16,0 4 11-16,13 0-23 0,0 0 15 15,5 0 8-15,8 0 6 16,-8 4 21-16,8-4-19 0,-1 0 3 16,-6 0-5-16,6 0-1 15,-6 0-7-15,-1-4-12 0,1 4 19 16,6 0-21-16,1-4 15 15,-1 4 0-15,6 0-10 0,7 4 12 16,0 0-15-16,-1-4 8 16,1 3 2-16,6 1-7 0,0-1 9 15,-6 1-4 1,6-1 11-16,-7 4-9 0,-5-3 4 16,-1 3-1-16,-6-4-15 15,-12 1 14-15,0-1-9 0,-7 1 8 16,0 0-13-16,-6 3 15 15,-12-4-3-15,-1 1-5 0,-12-1 11 16,6 1-13-16,-12-1 3 16,-1 1 8-16,1-4-11 0,-1 3 7 15,1-3-7-15,-1-3 0 16,7 3 5-16,0-4-5 0,-6 4 9 16,6-3-12-16,-13 3 9 15,0-4-9-15,7 1-3 16,6 3 17-16,6 0-24 0,6 0 20 15,7 0-10-15,12 0 5 16,0 3 6-16,7-3-20 0,6 0 18 16,0 4-3-16,0-4 0 15,6 3-7-15,0-3-6 0,0 0 19 16,0 4-18-16,-6-1 18 16,6 1-9-16,7-4 0 0,-7 3 10 15,12 1-16-15,1-4 6 16,6 3 0-16,44-3-8 0,-63 0 3 15,13 0-3 1,12 0 11-16,38 0-17 0,-56 5 18 16,56-5-12-16,-57 0 18 15,57 0-3-15,-44 4-21 0,44-4 24 16,0 0-20-16,-44 3 19 16,44-3-9-16,0 0-7 0,0 0 13 15,0 0-18-15,0 0 17 16,0 0-3-16,0 0-5 0,0 0 7 15,0 0-16-15,0 0 20 16,0 0-5-16,-50 7-12 0,6 4 17 16,44-11-14-16,-63 7 16 15,63-7-13-15,-50 7 6 16,50-7-3-16,0 0-8 0,0 0 16 16,0 0-8-16,0 0 4 15,0 0-4-15,56-4-15 0,7 4 25 16,19-7-19-16,12 4 13 15,19 3-4-15,26-4-6 0,24 4 9 16,13 0-19-16,6 4 25 16,7 3-9-16,-7 0-4 0,-6 3 14 15,0-2-24-15,-12-1 19 16,-7 3-5-16,-6-3-5 16,-13 0 8-16,-6 0-19 15,6 0 19-15,0 1-3 0,7-5-11 16,-7 4 18-16,-6-3-17 15,7-4 14-15,-14 3 0 0,1 1-18 16,-7-1 23-16,1-3-9 16,6-3-6-16,-13-1 9 0,6 4-3 15,-6 0 0-15,7-3-4 16,-7 3 7-16,0 0-14 0,0-4 11 16,0 4-6-16,7 0 3 15,-7 4 8-15,0-4-15 0,-6 0 19 16,-7 0-22-16,-5 3 17 15,-7-3-13-15,-7 0 9 16,7 0 7-16,-6 0-19 0,-6 0 22 16,-1 0-19-16,0 4 17 15,7-1-8-15,0-3-7 0,-7 7 17 16,7 0-17-16,0-3 18 16,-1 0-24-16,-5-1 15 15,6 1-9-15,-7-1 7 0,0 1 0 16,1-1 3-16,-7 1 0 15,-6-4-3-15,-13 3 5 0,0-3-21 16,-6 0 24-16,-6 0-8 16,0 0 2-16,-7-3-12 0,-6-1 21 15,7 1-14-15,-32 3 10 16,44-4-17-16,-13 1 10 16,1-1 7-16,5-3-16 0,1 0 17 15,0-4-16-15,-1-3 10 16,7 0-20-16,-6 0 5 0,0 0 7 15,0 0-2-15,-7 3 8 16,0 0-13-16,7 4 3 0,-6-3 10 16,-1-1 0-16,0 8 9 15,-5-1-25-15,-26 4 23 0,31-7-10 16,-31 7 7-16,0 0-1 16,0 0-18-16,0 0 20 0,0 0-5 15,0 0-11-15,0 0 19 16,0 0-11-16,0 0 11 15,-31 7-2-15,31-7-14 16,-44 7 12-16,6 0-12 0,0 0 16 16,-6-3-8-16,6-4-6 15,-6 3 16-15,-12-3-10 0,-7 4 13 16,-6-4-26-16,-13 0 27 16,-6 0-17-16,-19 0 6 0,-6-4 0 15,-13 1-10-15,-12-1 22 16,-13-3-26-16,-18 0 23 0,-1 0-12 15,0 0 6-15,1 7-1 16,11-5-20-16,1 10 25 16,6-1-19-16,13-1 17 0,6 4 1 15,6-3-13-15,13-1 15 16,0-3-4-16,6 4 8 0,7-1 5 16,-1-3-12-16,7 4 21 15,-7-1-26-15,-12-3 23 0,0 0-22 16,-13 4 9-16,-6-4 12 15,-6 0-12-15,6 3 18 0,-6-3-20 16,-1 0 1-16,1 0-2 16,12 4-2-16,7-4 0 0,12-4-15 15,0 4 18 1,13-3-17-16,0-1 12 0,6 1-1 16,6-1 3-16,0 1-6 15,7-1-18-15,6-3-90 0,6 0-181 16,6 4-250-16,13-1-254 15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0:12.500"/>
    </inkml:context>
    <inkml:brush xml:id="br0">
      <inkml:brushProperty name="width" value="0.25" units="cm"/>
      <inkml:brushProperty name="height" value="0.5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91 6 601 0,'19'42'157'15,"-19"-42"-30"-15,38 43 36 0,-7-15 5 16,-31-28 39-16,44 32-51 15,-6-4-10-15,0-10-15 0,-7-1-33 16,13 1-19 0,0-8-21-16,6 1-27 0,1-4 17 15,6-3-48-15,6-1 21 16,0 1-7-16,0-4-20 0,6-4 37 16,0 4-17-16,7 0-9 15,-7 0 14-15,6 0-23 0,-6 0 22 16,0 0-8-16,1 0-10 15,-8 0 13-15,8-3-16 0,-14 3 17 16,7 0-8-16,6 0-6 16,-5-4 10-16,5 4-29 0,-12 4 26 15,6-4 1-15,-13 0-14 16,0 0 10-16,0-4-4 16,1 4 9-16,-7-3-6 0,0 3-20 15,0 0 17-15,0 0-4 16,0 0 12-16,0 3-12 0,0-3 0 15,0 4 16-15,0-4-29 16,-7 0 17-16,1 3 7 0,0-3-7 16,-1 0 6-16,-5 0-18 15,6 0 8-15,-38 0 15 16,57-3-26-16,-19-8 11 0,6 4-24 16,-13 0 23-16,7-4-6 15,-7 4 8-15,-31 7 11 0,51-7-20 16,-14 0 19-16,-37 7-7 15,32-7-22-15,-32 7 28 16,0 0-6-16,0 0 8 0,0 0-12 16,38-14-10-16,-38 14 18 15,0 0-2-15,0 0-2 0,44-28 0 16,-44 28-13-16,44-32 21 16,-7 14-21-16,-37 18 28 0,38-25-11 15,-38 25-20-15,38-21 30 16,-38 21-8-16,0 0-6 0,0 0-9 15,0 0 9-15,0 0 17 16,0 0-30-16,0 0 26 16,0 0-18-16,-7-35 22 15,7 35-17-15,-37-18-8 0,-14 11 35 16,-5 7-12-16,-7 0 16 16,-12 4-7-16,-1-4-19 0,-18 0 10 15,6 3-12-15,-7-3 11 16,7 4 0-16,0-1-3 0,12-3 15 15,1 4-26-15,6-1 19 16,-7 1 23-16,13-1-23 0,-12 5 16 16,6-8-23-16,-7 7-4 15,-5-7 17-15,-1 3-28 16,0 1-6-16,-7-4 28 0,8 0-27 16,-7-4 5-16,6 4 3 15,13-3-5-15,0 3 12 0,6 0-19 16,6 0 12-16,7 0-5 15,6 0 20-15,-6 0-10 0,6 0-5 16,0 0 3-16,0 0-14 16,0 0 11-16,-7 0 10 15,7 0-23-15,7 0 29 0,-1 0-16 16,-7 0-9-16,7-4 15 16,0 4-9-16,1 0 13 15,-7-3-23-15,0 3 13 0,0 0 11 16,-7-4-28-16,1 8 13 15,0-4 20-15,6 3-23 0,0-3 14 16,6 4 2-16,38-4-16 16,-50 0 7-16,50 0-14 0,0 0 9 15,0 0 9-15,0 0-4 16,0 0 13-16,0 0-70 0,38 24-255 16,6-2-440-16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2:05.215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2115 1032 1262 0,'0'0'327'16,"0"0"21"-16,0 0-67 15,0 0-78-15,0 0-96 16,0 0-57-16,0 0 8 16,0 0-2-16,0 0-19 0,0 0-12 15,0 0-17-15,-25-43 4 16,12 8-18-16,20-11 10 0,5-11-4 16,20-6-12-16,5-4 6 15,14 3-35-15,-7 11 13 16,6 11 17-16,-6 10 1 0,0 14 3 15,-44 18-8-15,50 7 7 16,-50-7 8-16,0 0-4 0,32 46-15 16,-32-46 12-16,-7 60 14 15,-12-10-13-15,-6-11 6 16,25-39 4-16,-69 53-4 16,13-14-13-16,-14-8 19 15,8-2-15-15,-1-5 15 0,0-2-6 16,6-8 0-16,1-4 0 15,12-3 0-15,6 0 6 0,38-7-9 16,-44-3-5-16,44 3 2 16,-38-4-39-16,38 4 0 15,0 0 10-15,0 0-19 0,-37-17 0 16,37 17 8-16,0 0 19 16,0 0 10-16,0 0 12 15,0 0 5-15,0 0 0 16,0 0-4-16,0 0 10 0,0 0-2 15,0 0-16-15,0 0-5 16,0 0 9-16,0 0 14 16,0 0-6-16,0 0-14 0,0 0 7 15,0 0 21-15,-7 49-23 16,-5-14 16-16,12-35 8 0,-25 46-2 16,-7-7-13-16,32-39 7 15,-50 39 3-15,6-14-17 16,0-7 88-16,44-18-7 15,-44 10-1-15,6-10-31 0,38 0 24 16,0 0-34-16,-44-32-15 16,44 32-7-16,-19-46-1 15,7 4-9-15,12 7 5 0,0 35-10 16,12-43 63-16,1 8-24 16,-13 35-21-16,12-35 1 15,-12 35-11-15,0 0-15 0,0 0 25 16,13-36-13-16,-13 36 3 15,0 0 2-15,0 0-10 0,0 0 5 16,0 0 0-16,0 0 0 16,0 0-4-16,0 0-5 15,0 0 13-15,0 0-4 16,0 0-9-16,0 0 1 16,0 0 1-16,0 0 7 0,0 0 0 15,0 0 0-15,0 0 5 16,0 0 4-16,0 0-9 0,0 0 0 15,0 0-5-15,0 0 5 16,0 0-7-16,0 0 7 16,0 0-3-16,0 0 9 0,0 0-9 15,0 0-1-15,0 0-4 16,0 0 10-16,0 0 6 16,0 0-8-16,0 0-9 15,0 0 12-15,0 0-3 0,0 0 5 16,0 0-8-16,0 0 3 15,0 0 7-15,0 0-3 16,0 0-4-16,0 0-3 0,0 0-4 16,0 0 7-16,0 0 0 15,0 0-4-15,0 0 6 0,0 0 5 16,0 0-3-16,0 0-14 16,0 0 10-16,0 0 3 15,0 0-3-15,0 0-3 0,0 0 6 16,-38 36-8-16,38-36 13 15,0 0-8-15,0 0-3 16,-25 38-2-16,25-38 9 16,0 0-2-16,0 0 2 0,-31 43-4 15,31-43 5-15,-25 35-1 16,25-35-4-16,0 0 0 16,-38 39 2-16,38-39-2 0,-38 32 0 15,38-32 0-15,0 0 7 16,0 0-4-16,-38 21-3 0,38-21 9 15,0 0-2-15,0 0-7 16,0 0 0-16,0 0-3 16,0 0-2-16,-37-35 1 0,37 35 10 15,-32-53-11-15,13 7 5 16,13-4 0-16,-6 1 0 16,12-15-4-16,6 4 1 15,0-3 3-15,7 6 0 0,-1 0 3 16,1 4-3-16,-1 8 0 15,-5-1-4-15,5 7-1 16,-5 3 8-16,-1 5-11 0,-6 31-110 16,0-36-167-16,0 36-249 15,0-35-147-15</inkml:trace>
  <inkml:trace contextRef="#ctx0" brushRef="#br0" timeOffset="197">1719 0 1461 0,'0'0'345'0,"0"0"-71"0,0 0-113 16,0 0-87-16,0 0-62 15,0 0 17-15,0 0-287 16,0 0-237-16,38 0-115 0</inkml:trace>
  <inkml:trace contextRef="#ctx0" brushRef="#br0" timeOffset="752">738 530 1269 0,'0'0'228'16,"0"0"-61"-16,0 0-13 15,0 0 59-15,0 0-23 16,0 0-59-16,0 0-7 16,-37 60-25-16,18-3-24 0,-6-1-30 15,-7 4-21-15,-5 0-10 16,-7 4-14-16,-13-8 3 0,-12 1-17 15,0-8 7-15,0-10 11 16,6-7 2-16,6-14 7 16,13-8-3-16,44-10-14 0,-44-17-5 15,44 17-10-15,-19-64 19 16,26 4 0-16,5 3-10 0,13 8 17 16,-25 49 0-16,51-53-19 15,-51 53 12-15,56-25-9 16,-12 22 19-16,-44 3 0 0,0 0-5 15,25 56-8-15,-18 1 3 16,-7-1-17-16,-19 1 24 16,0 3-7-16,-6 4 0 0,-7 3 0 15,-5 10 0-15,-1 1 0 16,6 0 16-16,-5 3-16 0,12-3 2 16,12-4 64-16,7-3-29 15,18-8 16-15,7 1 6 0,13-11-29 16,5-3-9-1,20-8 1-15,-1-7-3 0,14-6-14 16,5-8-14-16,0-11 18 16,-5-10-88-16,-8-14-189 0,1-11-311 15,-6-13-255-15</inkml:trace>
  <inkml:trace contextRef="#ctx0" brushRef="#br0" timeOffset="929">883 1424 1686 0,'0'0'246'15,"0"0"29"-15,44 0-64 16,6-11-81-16,13-10-74 0,13-4-28 16,12 1-24-16,-7 2-17 15,1 1-337-15,-19 4-355 16</inkml:trace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0:14.492"/>
    </inkml:context>
    <inkml:brush xml:id="br0">
      <inkml:brushProperty name="width" value="0.25" units="cm"/>
      <inkml:brushProperty name="height" value="0.5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7750 186 345 0,'0'0'72'0,"-25"-28"17"16,-1 5 11-16,26 23 9 15,-44-24 14-15,13 6-8 16,-13 4-7-16,0 0-12 0,0 3 43 16,-13-4 16-16,1 8 20 15,-7 0-7-15,-12 3-24 0,5 4-46 16,-5 0-26-16,0 0 23 15,-1 4 22-15,-6-1-45 0,7 4-12 16,-7-3 21-16,1 3-39 16,-7-3 8-16,6-4-33 0,-12 4 7 15,-7-4 3-15,-18 0-18 16,-7 0 27-16,-6-4 13 0,0 4-10 16,-6-4-15-16,-7 4-24 15,1 0 23-15,-1-3-19 16,0-1 9-16,13 4 1 0,13-4-1 15,0-3-6-15,12 4-7 16,6 3 11-16,7-4-7 0,0 4 14 16,12-3-16-16,0 3 6 15,0 0-8-15,7-4-6 0,0 4 18 16,5 0-20-16,1-3 19 16,0 3-18-16,0 0 11 0,0 0-4 15,6 3-6-15,0-3 15 16,-6 4-9-16,0-4 5 0,-7 0-16 15,-12 3 21-15,-6-3-5 16,-6 4-5-16,-14-4 3 16,1 0-10-16,-6 0 18 0,-1-4-19 15,7 4 18-15,0-3-3 16,13-1-13-16,5 1 14 0,1 3-8 16,12 0 5-16,13 0-5 15,6 3 0-15,7-3 0 0,5 4 5 16,1 3-15-16,6 0 19 15,6 0-16-15,-6 4 7 0,0-3-7 16,0 2 12-16,7-3-9 16,-7 4 8-16,6-4-1 15,0 0-7-15,1 4 9 0,37-11-13 16,-51 7 15-16,7 0-7 16,-6 0 0-16,0-4 0 0,-1 1 2 15,-5-4 1-15,-1 0-9 16,1 0 6-16,-1 0 0 0,7 0 5 15,6 0-17-15,6 0 19 16,38 0-13-16,-50 0 13 0,50 0-19 16,-44 3 21-16,44-3-14 15,-38 0 13-15,38 0-1 0,0 0-12 16,0 0 13-16,0 0-18 16,-38-3 17-16,38 3-20 15,-44 0 18-15,7 0-14 0,-1 3 21 16,0-3-10-16,38 0-7 15,-56 4 9-15,18-4-14 0,0 5 18 16,38-5-15-16,-44 3 18 16,44-3-16-16,0 0 5 0,0 0 0 15,0 0-8-15,-37 7 13 16,37-7-12-16,0 0 9 0,0 0-2 16,0 0 9-16,0 0-22 15,0 0 27-15,44 0-20 0,12 0 16 16,20-7 9-16,18-1-4 15,19-3 15-15,25-3-34 0,1 4 19 16,5-8-23-16,-6 7 15 16,1-6-3-16,-7 2-9 15,0 4 5-15,-13 4-4 0,1 0 12 16,-14 0-16-16,-11 7 14 16,-1-4-17-16,-6 8 13 0,0-1-7 15,6 1 5-15,7 3 0 16,6 0-8-16,6-3 8 0,0 3-7 15,6 1 16-15,7-1-21 16,-6 0 16-16,5 3-4 0,-5 1-8 16,-1-4 12-16,-12 4-10 15,0-4 12-15,-7 3-11 16,-5-3 13-16,-1 0-14 0,0 2 0 16,-6 1 6-16,7-3 5 15,-1 0-5-15,6 0-6 0,1-7 6 16,12 0-11-16,0-3 18 15,7 3-25-15,-1-4 29 0,7 1-22 16,0-1 17-16,-1 4-12 16,7 0 6-16,-12-3 0 0,-1 6-7 15,1 1 14-15,-7-1-7 16,0 1 0-16,0 3-8 0,-12-4 4 16,5-3 13-16,-11 4-15 15,-1-1 11-15,-6-3-16 16,-6 0 18-16,-7 0-3 0,0-3-14 15,-12 3 16-15,-6-4-6 16,-7 1-5-16,-6-1 16 0,-12 1-25 16,-7-4-29-16,-25 7-68 15,0 0-103-15,25-11-84 0,-25 11-133 16,0 0-103-16,0 0-87 16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0:19.016"/>
    </inkml:context>
    <inkml:brush xml:id="br0">
      <inkml:brushProperty name="width" value="0.25" units="cm"/>
      <inkml:brushProperty name="height" value="0.5" units="cm"/>
      <inkml:brushProperty name="color" value="#FF00FF"/>
      <inkml:brushProperty name="tip" value="rectangle"/>
      <inkml:brushProperty name="rasterOp" value="maskPen"/>
      <inkml:brushProperty name="fitToCurve" value="1"/>
    </inkml:brush>
  </inkml:definitions>
  <inkml:trace contextRef="#ctx0" brushRef="#br0">2799 169 688 0,'0'0'147'0,"0"0"29"0,0 0-23 16,0 0-51-16,0 0-13 16,0 0-2-16,0 0-34 0,0 0-17 15,-38-21 8-15,-12 13-9 16,-13 0-13-16,-12 8 4 0,-13-3 22 15,-7 3 13-15,-11-4-49 16,-8 4 2-16,-6-3 17 16,-12 3-6-16,-6-4 2 0,-1-6-14 15,-5-1 20-15,-7 0 18 16,6-4-9-16,7 1 10 16,19 4 0-16,6-5-25 0,25 4 12 15,5 7-17-15,20-3-1 16,13 4 12-16,18-1-8 0,32 4 14 15,0 0-24-15,0 0-3 16,0 0-12-16,0 0 7 16,0 0 9-16,0 0-29 0,0 0 2 15,0 0 24-15,0 0-11 16,0 0-14-16,0 0 25 0,-31 26-4 16,31-26-14-16,-38 21-7 15,7-7 23-15,-1-3 2 16,32-11-5-16,-37 15-8 0,37-15 6 15,0 0-10-15,-32 11-19 16,32-11 31-16,0 0-8 0,0 0 3 16,0 0-3-16,0 0 0 15,-38 21 0-15,38-21-8 16,0 0 15-16,-37 18-7 0,37-18 0 16,-38 22 22-16,38-22-22 15,-50 14 0-15,12-3-5 0,38-11-1 16,-44 7 6-16,44-7-13 15,-38 8 27-15,38-8-7 16,0 0-16-16,-31 7-2 0,31-7 27 16,0 0 3-16,0 0 31 15,0 0-12-15,0 0-2 0,0 0-7 16,0 0-9-16,0 0-15 16,0 0-9-16,0 0-8 0,38-26 25 15,-1 12-8-15,1 0-8 16,0 3 3-16,6 4 21 0,0-5 16 15,6 5-4-15,0-3-7 16,13-1-17-16,-6 4-6 16,6-5 13-16,6 5-8 15,-6 0-6-15,7 4-13 0,-7-1 11 16,-1-3 10-16,8 4-14 16,5-1 4-16,0 4-10 0,1-3 23 15,-7 3-4-15,-6 0-16 16,-7 0 1-16,-18 0 10 0,-38 0 13 15,0 0-24-15,0 0 9 16,0 0-2-16,-50-4 0 0,-26 4 0 16,-24 0-3-16,-20 0-9 15,1 0 19-15,-7-4 3 0,0 1-25 16,6-2 15-16,7 2 0 16,12-8 7-16,13 4-17 15,13 4 10-15,25 3 0 0,6 0 34 16,44 0-5-16,0 0 1 15,0 0 23-15,0 0 22 16,56 24-9-16,13-1-18 0,26-2-32 16,12-3 4-16,6 0-12 15,6-4 11-15,2 0-19 0,-8-2 4 16,-13 2-54-16,-5-3-85 16,-20-4-112-16,-18 8-188 0,-7-8-227 15,-12 7-14-15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0:20.728"/>
    </inkml:context>
    <inkml:brush xml:id="br0">
      <inkml:brushProperty name="width" value="0.25" units="cm"/>
      <inkml:brushProperty name="height" value="0.5" units="cm"/>
      <inkml:brushProperty name="color" value="#FF00FF"/>
      <inkml:brushProperty name="tip" value="rectangle"/>
      <inkml:brushProperty name="rasterOp" value="maskPen"/>
      <inkml:brushProperty name="fitToCurve" value="1"/>
    </inkml:brush>
  </inkml:definitions>
  <inkml:trace contextRef="#ctx0" brushRef="#br0">7310 205 339 0,'0'0'78'0,"0"0"26"0,0 0 27 15,0 0-2-15,0 0-9 0,0 0-29 16,0 0 2-16,0 0 26 16,-25-17-21-16,-7 10 30 0,1 0-36 15,-7-1-9-15,-6 5 5 16,-6-1-12-16,-7-3 15 0,-12 4-12 16,0-1-23-16,-13 1-28 15,0 3 4-15,-6 0 19 16,0 3-3-16,-6-3-2 0,6 4-4 15,-6-4 6-15,0 3-19 0,-1 4-5 16,1-7-7-16,-13 0-7 16,-6 0-2-16,-13-3 0 0,1-1-1 15,-7-3 13-15,0 0 11 16,0 0-9-16,0 0-4 0,0 0-4 16,-7 3-3-16,7-3 4 0,7 0 5 15,5 0-1-15,7 4-9 16,13-4-2-16,-1 3-8 0,0 1 9 15,13-1-9-15,-6 1-4 16,-6-1 4-16,5 0 2 0,1-3 3 16,-7 4 9-16,1-1-5 15,-1 1-4-15,7-1-5 16,-13 4 2-16,13-3-2 0,-13-1-6 16,0 2 11-16,0 2 0 0,-6-4-5 15,0 4 7-15,6 0 9 16,7 0-16-16,-1 0-8 0,13 0 12 15,13 0-7-15,-1 0-4 16,13 0 0-16,7 0 11 0,5 4-4 16,1-4-6-16,6 0 10 0,-6 0 2 15,6 0-3-15,6 0-3 16,-6 0 7-16,0 2-7 16,-6 5 4-16,0 0-4 0,6 0 0 15,-7 4 0-15,7-4-6 16,7 4 2-16,-7-4-8 0,6 0 8 15,-6 0 1-15,6 0 3 16,-6-4 8-16,6 1-8 0,1 0 6 16,37-4 1-16,-44 3-7 0,44-3 0 15,-38 7 0-15,38-7 0 16,-38 7 3-16,38-7 4 0,-50 14-2 16,6-3-5-16,6 3-4 15,-6-7 7-15,0 4 0 16,0-1-3-16,0-3 0 0,0 1 0 15,7-5 0-15,37-3 7 0,-44 4-5 16,44-4 1-16,-38 3-1 16,38-3-2-16,-32 0 7 0,32 0 5 15,0 0-12-15,0 0 7 16,-37 7-7-16,37-7-8 0,-38 4 15 16,38-4-11-16,0 0 9 0,0 0 13 15,0 0-18-15,0 0 15 16,-31 7 12-16,31-7 19 0,0 0-2 15,31 14-11-15,19 0-12 16,7-7-11-16,12 4-10 16,6-2 3-16,7-2 0 0,0 0-3 15,6 1 0-15,0-5 4 16,-6 1-4-16,12-4 0 0,-6 0-6 16,6 0 6-16,7 0 0 0,6 0-3 15,-1 0 3-15,-5 3 0 16,0 1-12-16,-1-4 9 0,-6 0-21 15,1 3-32-15,-14-3-44 16,1 0 100-16,0-3-184 0,-13-1 29 16,6-3 11-16,1 0-13 15,-1-4-88-15,1-3-132 0,-1 5-107 16</inkml:trace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0:21.847"/>
    </inkml:context>
    <inkml:brush xml:id="br0">
      <inkml:brushProperty name="width" value="0.25" units="cm"/>
      <inkml:brushProperty name="height" value="0.5" units="cm"/>
      <inkml:brushProperty name="color" value="#FF00FF"/>
      <inkml:brushProperty name="tip" value="rectangle"/>
      <inkml:brushProperty name="rasterOp" value="maskPen"/>
      <inkml:brushProperty name="fitToCurve" value="1"/>
    </inkml:brush>
  </inkml:definitions>
  <inkml:trace contextRef="#ctx0" brushRef="#br0">623 146 366 0,'0'0'72'16,"0"0"31"-16,0 0-17 16,0 0-21-16,0 0-9 0,-51-7-20 15,7 7-5-15,-6 0-9 16,6 0-22-16,-6 0 10 0,12-3-3 16,-6-4 3-16,44 7 16 15,-44-11 18-15,44 11 16 16,-45-10-4-16,45 10-33 0,0 0-6 15,0 0 1-15,-31-40-1 16,31 40 9-16,0 0-26 0,-13-37 20 16,13 37 18-16,0 0-19 15,0 0 0-15,0 0 34 0,0 0 5 16,-44-24-29-16,44 24 25 16,-37-7-28-16,37 7 19 0,-44 3-33 15,44-3 3-15,-44 7 33 16,44-7-28-16,0 0 11 0,0 0-26 15,0 0 8-15,0 0-6 16,0 0 46-16,0 0-18 0,0 0 6 16,0 0 11-16,0 0 23 15,0 0 30-15,0 0-26 16,56 21-23-16,20-9-16 0,11-5-12 16,28 0 5-16,17 0-17 15,6-3-2-15,1-4-18 0,-7 0 14 16,-12 3-29-16,-25 1 28 15,-20-1-9-15,-12 8 0 0,-19 0-20 16,-12 4 27-16,-32-15-16 16,0 0 21-16,-7 28-26 0,7-28 23 15,-44 33-13-15,-12-9 12 16,-1-6-15-16,-13 4 14 16,1-8-7-16,0 4 7 0,-7 1-14 15,7-5-3-15,0 4 25 16,12-4-30-16,0-3 27 0,19 0-27 15,0 0 18-15,38-11-11 16,-31 7 13-16,31-7 1 0,0 0-58 16,0 0-96-16,0 0-225 15,0 0-112-15,0 0-37 0</inkml:trace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0:30.661"/>
    </inkml:context>
    <inkml:brush xml:id="br0">
      <inkml:brushProperty name="width" value="0.25" units="cm"/>
      <inkml:brushProperty name="height" value="0.5" units="cm"/>
      <inkml:brushProperty name="color" value="#FF00FF"/>
      <inkml:brushProperty name="tip" value="rectangle"/>
      <inkml:brushProperty name="rasterOp" value="maskPen"/>
      <inkml:brushProperty name="fitToCurve" value="1"/>
    </inkml:brush>
  </inkml:definitions>
  <inkml:trace contextRef="#ctx0" brushRef="#br0">0 0 498 0</inkml:trace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0:36.760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1138 3 1369 0,'0'0'330'16,"0"0"52"-16,-32-10-9 0,-12 17-100 16,-12 10-78-16,-7 12-73 15,-19 2-51-15,-18 8-36 16,-14 0-13-16,-5 3-35 0,-7 4-120 16,-6 4-127-16,-6-11-217 15,6 3-272-15</inkml:trace>
</inkml:ink>
</file>

<file path=ppt/ink/ink10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0:41.829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43 2960 0,'63'14'66'16,"12"-11"-36"-16,13-13-50 0,13-8-241 16,18-14-463-16</inkml:trace>
</inkml:ink>
</file>

<file path=ppt/ink/ink10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0:36.311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10504 611 325 0,'0'0'97'0,"0"0"30"16,0 0 14-16,0 0 40 0,0 0-14 15,0 0 39-15,0 0-3 16,0 0-9-16,0 0 5 0,0 0-31 15,0 0-46-15,0 0-37 16,0 0-5-16,0 0-3 16,0 0-20-16,0 0-19 0,0 0-14 15,0 0 2-15,0 0-9 16,32 28-5-16,-32-28-5 16,25 29-2-16,-25-29-2 0,31 31-3 15,-31-31 9-15,19 29 0 16,-19-29 4-16,0 0 3 0,-6 35-5 15,6-35 0-15,-25 32-7 16,-7-14-12-16,1-4 11 0,-7-7-3 16,38-7-4-16,-38 3 12 15,-6-6-16-15,19-4 18 16,25 7-17-16,-38-18 2 0,7-7 8 16,31 25-3-16,-31-42 10 15,-7-4-7-15,25 0-3 0,-6-7-3 16,7 0 5-16,6-4-7 15,-13 4 5-15,19 4-6 0,-13 10 6 16,13 4 0-16,-6 6 2 16,6 29 1-16,-6-28 12 0,6 28-32 15,0 0 7-15,0 0 6 16,-13-25-2-16,13 25-20 0,0 0 22 16,0 0 6-16,0 0 18 15,0 29 13-15,6 6 20 0,1 0-14 16,5 11-4-16,1 4-9 15,-1-4-13-15,13 3-7 16,-12-6-6-16,6-1 0 0,0-3-4 16,-7-7-10-16,-12-32 6 15,7 35 8-15,-7-35 0 0,-7 35-9 16,7-35-9-16,-37 29-13 16,37-29 3-16,-44 14-4 0,0-11-10 15,6-10-11-15,0-3 3 16,0-8 9-16,1 0-3 0,-1-6 34 15,7-1 4-15,31 25 6 16,-32-32 0-16,32 32-3 0,-31-28 7 16,31 28 5-16,0 0-23 15,0 0 17-15,0 0-1 16,0 0-2-16,0 0 0 0,44 14 3 16,-7 7-3-16,-37-21 5 15,44 32-12-15,-44-32 14 0,19 39 9 16,-19-39-10-16,0 0-21 15,-25 39 15-15,-19-15 4 0,-6-9-4 16,-13-5 4-16,0-10 1 16,-6 0-5-16,0-3 3 15,12-4 6-15,1 3 37 0,12-3 31 16,6 3 0-16,38 4-24 16,-31-3-2-16,31 3 6 15,0 0-15-15,0 0-18 0,-19 32-14 16,19-32-10-16,25 35-113 15,-25-35-135-15,44 35-203 0,0-13-177 16,-6-12-78-16</inkml:trace>
  <inkml:trace contextRef="#ctx0" brushRef="#br0" timeOffset="237">10900 131 2306 0,'0'0'336'16,"0"0"-55"-16,0 0-103 0,0 0-94 15,0 0-57-15,0 0-108 16,0 0-115-16,0 0-201 0,0 0-329 15,0 0-117-15</inkml:trace>
  <inkml:trace contextRef="#ctx0" brushRef="#br0" timeOffset="666">9234 205 1510 0,'0'0'243'0,"57"32"-36"0,0-18-121 16,5-11-29-16,1-3-173 15,-12-7-174-15,18 0-197 0,-19 4-66 16</inkml:trace>
  <inkml:trace contextRef="#ctx0" brushRef="#br0" timeOffset="1069">8323 820 1284 0,'0'0'221'0,"-6"42"18"16,6-42-87-16,0 0-55 0,25 42-46 16,-25-42-29-16,0 0-22 15,44 29-62-15,-44-29-9 16,31 14 19-16,-31-14-13 0,0 0 33 0,0 0-41 16,0 0 7-1,0 0 13-15,38-46 16 0,-38 46 101 16,0 0 10-16,0 0 18 15,0 0 23-15,0 0 19 0,0 0-1 16,0 0-29-16,0 0-51 0,0 0-13 16,0 0-40-16,0 0 29 15,0 0-49-15,0 0-51 0,0 0-60 16,0 0-131-16,0 0-88 16,0 0-65-16,0 0 11 0</inkml:trace>
  <inkml:trace contextRef="#ctx0" brushRef="#br0" timeOffset="1501">8329 505 1006 0,'0'0'272'16,"0"0"-3"-16,0 0-76 15,0 0-46-15,0 0-47 0,0 43-35 16,0-43-31-16,0 0-41 15,44 35 31-15,0-17-65 0,-44-18 3 16,51 3-17-16,-51-3-38 16,31-11 27-16,-31 11 6 15,0 0 44-15,0 0 5 0,19-53-7 16,-19 53 101-16,-32-42-18 0,32 42 29 16,-56-28-3-16,6 17-2 15,6 11 39-15,44 0-40 0,-44 7-3 16,44-7 9-16,-38 11 7 15,38-11-1-15,0 0-43 0,0 0-9 16,0 0-19-16,0 0-21 16,19 35 2-16,-19-35-10 0,37 18-11 15,-37-18-59-15,38 0 19 16,-38 0 13-16,0 0-1 16,0 0 23-16,32-35-22 0,-32 35 1 15,6-43 29-15,-6 43-12 16,-19-35 24-16,19 35-22 0,0 0-19 15,-44-18-87-15,44 18-148 16,-44 7-227-16,44-7-152 0</inkml:trace>
  <inkml:trace contextRef="#ctx0" brushRef="#br0" timeOffset="3109">7443 286 682 0,'0'0'186'0,"0"0"-10"16,0 0-81-16,0 0 28 16,-38 0-52-16,1 11 25 0,-7-1-19 15,0 8 24-15,-7 7-4 16,1-1-8-16,6 1 6 15,6 0 10-15,38-25 4 0,-31 39 22 16,18-11-50-16,13-28-36 16,13 39-21-16,18-11-39 0,13-7-7 15,7-3-39-15,5 0-18 16,1-8-65-16,-1 1 21 0,1-4-7 16,-19-4 34-16,-38-3 15 15,44 4 12-15,-44-4 40 0,0 0 1 16,0 0 20-16,0 0-15 15,0 0 48-15,-44 11-42 16,-7-4 17-16,1 3 46 16,-7 4-15-16,7 4 22 0,0 0 28 15,0 3 30-15,6 0 6 16,44-21-20-16,-44 35-9 0,44-35-7 16,-19 46-15-16,12-14-36 15,7-32-16-15,19 43-35 0,-19-43-71 16,44 35 12-16,0-14-47 15,-44-21-21-15,51 14-11 0,-51-14 13 16,50-7-26-16,-50 7 12 16,0 0 96-16,0 0 20 0,6-42 53 15,-6 42 62-15,0 0 21 16,-63-43 34-16,0 19 5 16,-6 10-9-16,13 6-13 0,-13 8 16 15,6-3-23-15,6-4-27 16,1 7 23-16,12 0-32 15,0-4-2-15,44 4-16 0,-44-10-13 16,44 10-1-16,-44-18-13 16,44 18 11-16,-44-32-32 0,6-3 13 15,6 0-23-15,1-8 22 16,-7-6-9-16,7-8-3 0,-7-13-10 16,7-5 3-16,-7 5 7 15,7-1-19-15,-1 4 9 16,1 10 22-16,6 8-12 0,-1 6 0 15,1 12 0-15,25 31 10 16,-19-32 19-16,19 32-21 0,0 0 18 16,0 0-3-16,0 0-17 15,0 0 28-15,0 42 1 0,7 11 4 16,5 4-2-16,1 3-9 16,6 7 3-16,0-3-21 0,6 3-7 15,0-4 3-15,0 4 10 16,0-14-19-16,-6-3 7 0,0-8 2 15,0-6 1-15,-19-36-15 16,0 0-35-16,19 35 4 0,-19-35 0 16,0 0-5-1,0 0 16-15,0 0 19 0,-44 18 5 16,0-11 4-16,0-11 3 16,0-3-13-16,6-3 12 0,-6-5-5 15,6 5 21-15,38 10-6 16,-44-25-21-16,44 25 16 0,0 0 3 15,-38-32 24-15,38 32-13 16,0 0-32-16,0 0 0 0,0 0 16 16,0 0 8-16,0 0-13 15,0 0-8-15,0 0-3 0,0 0 22 16,-6 43-2-16,6-43-13 16,-12 39 10-16,12-39 24 15,0 0 19-15,-51 49 11 0,7-24 3 16,7-11 22-16,-1-4 13 15,38-10-1-15,-44-3 0 0,44 3-12 16,-44-28-3-16,44 28-22 16,-44-50-37-16,12-6-14 0,7-1 7 15,6-10 0-15,1 0-13 16,5-7-10-16,7-1 4 0,-7 8 3 16,13 7-8-16,-12 11-49 15,12 6-40-15,-13 15-24 0,13 28-71 16,0 0-101-16,0 0-226 15,0 0-226-15</inkml:trace>
  <inkml:trace contextRef="#ctx0" brushRef="#br0" timeOffset="3289">5714 1251 2052 0,'57'3'232'0,"-7"-6"-67"16,1-4-89-16,-7-7-91 15,-44 14-218-15,56-29-258 0,-56 29-188 16</inkml:trace>
  <inkml:trace contextRef="#ctx0" brushRef="#br0" timeOffset="3629">5042 604 1503 0,'0'0'272'0,"0"0"17"0,0 0-36 16,0 0-26-16,0 0-46 15,12 35-29-15,-12-35-31 0,0 50-10 16,-6-11-11-16,-19 0-25 16,-19-4-18-16,-13-3-18 0,-18-8 9 15,-26 5-2-15,-5-8-21 16,-7-7-6-16,-7-7-1 0,1-7-3 16,6-3-15-16,6-15 0 15,19 0 8-15,6 1 6 16,13-1-11-16,19 0-11 15,6 4-30-15,44 14-108 0,-51-18-166 16,51 18-308-16,-44-21-327 16</inkml:trace>
  <inkml:trace contextRef="#ctx0" brushRef="#br0" timeOffset="3818">3860 480 2047 0,'57'-14'336'0,"12"0"-24"15,6 3-83-15,7-3-86 0,-6 7-78 16,-7-3-165-16,-13 3-225 16,-5 0-401-16,-20-4-241 0</inkml:trace>
  <inkml:trace contextRef="#ctx0" brushRef="#br0" timeOffset="4285">2999 689 1556 0,'-44'39'289'15,"44"-39"-9"-15,0 0-36 16,-12 42-76-16,12-42-86 0,0 0-43 16,0 39-4-16,0-39-10 15,0 0-14-15,0 0-22 0,0 0-32 16,37 28 7-16,-37-28-17 16,0 0-7-16,44-3-8 0,-44 3 7 15,38-21 15-15,-38 21 75 16,0 0 31-16,0 0 20 15,0 0-16-15,0 0 4 0,0 0 20 16,0 0 5-16,0 0-12 16,-44 0-22-16,0 7-4 0,6 7 3 15,-6-4 14-15,7 4 6 16,37-14-6-16,-51 8 1 0,14-5 0 16,37-3 21-16,-44-7 1 15,44 7-17-15,0 0-19 0,-38-39-19 16,13 4-18-16,6-4-15 15,13-14-46-15,-7-7-52 16,7-14-14-16,6-1-5 0,0 1-24 16,0 11-55-16,-7 13-142 15,7 11-265-15,0 39-280 16</inkml:trace>
  <inkml:trace contextRef="#ctx0" brushRef="#br0" timeOffset="4589">2176 728 1272 0,'31'0'387'16,"-31"0"-16"-16,0 0-44 0,0 0-72 15,0 0-98-15,0 0-67 16,0 0-53-16,0 0-20 0,0 0 25 15,-50 24 22-15,6 5 12 16,0 10 9-16,0 7-1 0,-6 7-13 16,6 7-3-16,0 7-26 15,-7 0-16-15,7-3-18 0,0-4-8 16,0-7 3-16,0-11-7 16,44-42-106-16,-44 39-130 0,44-39-204 15,-56 21-300-15,56-21-114 16</inkml:trace>
  <inkml:trace contextRef="#ctx0" brushRef="#br0" timeOffset="4782">1830 318 2133 0,'0'0'199'0,"6"-39"-23"0,26 11-79 16,5-1-40-16,14 8-41 16,-1-4-142-16,7 4-213 0,-13 4-231 15,0 6-85-15</inkml:trace>
  <inkml:trace contextRef="#ctx0" brushRef="#br0" timeOffset="5308">1579 569 1109 0,'0'0'332'0,"0"0"-1"0,-13 49-99 16,13-49-71-16,-6 43-42 15,6-43-22-15,-7 46-15 0,7-46-43 16,-37 53-17-16,-14-15-2 15,-5-6-12-15,6-11-14 0,-7-10 9 16,0-4 2-16,7-3-2 16,0-8 1-16,50 4-4 0,-50-21 6 15,50 21 49-15,-38-25-15 16,38 25 4-16,0 0-29 0,0 0 2 16,0 0 0-16,0 0-11 15,0 0-14-15,0 0 44 16,0 0 8-16,0 0 1 0,31 60 1 15,-18-7-16-15,-13 7 21 16,-6 7-16-16,-13 4 11 0,-6 0-1 16,-7-4-16-16,-12-3-6 15,-6-8 5-15,-7-3 14 0,-12-7-8 16,0-14 5-16,-6-7 0 16,-1-15-5-16,-6-10 6 0,7-14 2 15,6-14-11-15,0-8 4 16,0-20 15-16,12-11-27 0,7-11 9 15,6-3 7-15,12-8-4 16,7 5-13-16,19-1-22 16,6 7-21-16,12 4-33 0,7 7-42 15,13 7-66-15,12 7-86 16,0 7-145-16,12 10-225 0,1 5-190 16</inkml:trace>
</inkml:ink>
</file>

<file path=ppt/ink/ink10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0:44.787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1238 0 1853 0,'38'39'335'0,"-25"-4"-28"0,-7 0-61 15,-6-35-66-15,-32 46-87 16,-18-7-28-16,-13-4-30 0,-12-6-21 16,-1-8-4-16,-12 0-10 15,7 0 8-15,-7-7-13 0,6-7-19 16,7-3 24-16,12-4-30 15,12-4 2-15,7-6-8 0,44 10 0 16,-44-21 26-16,44 21 3 16,0 0 21-16,0 0 6 0,0 0-20 15,0 0 25-15,0 0 4 16,-31-29 7-16,31 29 6 0,0 0-32 16,0 0-3-16,-50 4 4 15,6 10-11-15,-13 4-127 16,1 6-159-16,-14 5-413 0,-5 3-209 15</inkml:trace>
</inkml:ink>
</file>

<file path=ppt/ink/ink10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0:46.732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97 2173 0,'51'-11'247'0,"-1"1"20"16,-6-9-67-16,6 5-98 16,13-5-54-16,0 5-59 0,6 7-164 15,-6 4-213-15,0 3-299 16,-13 7-116-16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2:07.624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1358 0 1103 0,'0'0'159'0,"0"0"49"0,-44 7-77 16,44-7-37-16,-44 11-54 16,6 0-10-16,0-1-18 15,-6 4-17-15,0 0-36 16,-6 4-191-16,-7 0-24 0,1-4-88 16,-7 0 2-16</inkml:trace>
  <inkml:trace contextRef="#ctx0" brushRef="#br0" timeOffset="156">214 142 1735 0,'-38'3'229'0,"38"-3"-4"16,0 0-22-16,0 0-79 16,0 0-65-16,-32 7-36 15,32-7-7-15,-44 11-126 16,0-1-297-16,-12 8-298 0</inkml:trace>
</inkml:ink>
</file>

<file path=ppt/ink/ink10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0:46.933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38 0 3109 0,'0'0'101'0,"0"0"-26"16,0 0-19-16,0 0-74 15,0 0-98-15,-38 43-198 0,38-43-401 16</inkml:trace>
</inkml:ink>
</file>

<file path=ppt/ink/ink10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0:42.736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9263 371 1049 0,'0'0'181'0,"-6"42"21"15,0-10-71-15,6-4 14 16,0 4-16-16,0-3-2 16,-6-5 15-16,-1 1-37 15,7-25 14-15,-25 25-28 0,0-4-27 16,-19-10-5-16,6-8-5 16,-6-6 16-16,0-4-1 0,-6-8-18 15,0 1-24-15,12 0 28 16,-12 4 27-16,50 10-7 0,-38-15-20 15,38 15-28-15,-44-7-23 16,44 7 0-16,0 0 20 0,0 0-24 16,0 0 2-16,0 0-50 15,-19 39-127-15,19-39-127 16,-12 43-222-16,5-5-177 16</inkml:trace>
  <inkml:trace contextRef="#ctx0" brushRef="#br0" timeOffset="170">8893 1032 1994 0,'31'-11'248'16,"-31"11"-100"-16,0 0-57 15,0 0-94-15,0 0-224 0,0 0-239 16,0 0-240-16</inkml:trace>
  <inkml:trace contextRef="#ctx0" brushRef="#br0" timeOffset="868">7956 329 1799 0,'0'0'113'15,"0"0"39"-15,0 0 13 16,0 0-43-16,0 0-25 0,0 0-43 16,0 0-37-16,0 38 22 15,0-38-44-15,0 43 18 0,0-43-7 16,0 0-31-16,-44 39 6 15,6-15-9-15,-6-9-20 0,0-12 14 16,0-6 16-16,7-4-23 16,37 7 37-16,-44-18-7 0,44 18-11 15,0 0 7-15,-38-25 15 16,38 25-19-16,0 0 29 16,0 0-40-16,0 0 30 0,0 0 9 15,0 0-16-15,0 0-10 16,0 0 35-16,0 0 9 0,0 0-15 15,0 0 29-15,0 0-3 16,-50 39-18-16,6-14-4 0,-7-15-16 16,14 1 7-16,-7-11 2 15,6 0-53-15,38 0 3 0,-50-14-22 16,50 14-38-16,-44-25-12 16,44 25-6-16,0 0 28 0,-26-49 56 15,26 49-12 1,0 0 31-16,-6-46 9 0,6 46 3 15,0 0 119-15,0 0 1 16,0 0 38-16,0 0 9 0,0 0-18 16,0 0-3-16,-38 46-28 15,38-46-12-15,-50 42-4 0,6-21-18 16,0-3-7-16,6-11 25 16,1-4-19-16,37-3-6 0,-51-10-10 15,51 10-10-15,-44-25 5 16,44 25-13-16,-37-49-31 0,12 3 2 15,6-7-14-15,0-4-17 16,13-6 10-16,-7-1-32 16,13 4-8-16,-13 7-36 0,7 7-86 15,6 46-90-15,0 0-234 16,0 0-298-16</inkml:trace>
  <inkml:trace contextRef="#ctx0" brushRef="#br0" timeOffset="1131">6240 261 1454 0,'0'0'281'0,"0"0"-23"15,0 0-19-15,0 0 2 0,0 0-44 16,0 0-42-16,13 46-27 15,5-7-52-15,-18-39-24 0,32 64-3 16,-7-15 4-16,-12-6-8 16,-7-1-25-16,-6 1 3 0,0-43-30 15,-19 53-80-15,-6-11-93 16,25-42-161-16,-50 42-302 16,-7-24-174-16</inkml:trace>
  <inkml:trace contextRef="#ctx0" brushRef="#br0" timeOffset="1668">5536 145 1494 0,'0'0'275'16,"0"0"29"-16,0 0-60 15,57 21-66-15,-13 4-54 0,0 3-65 16,-44-28-18-16,50 42-20 16,-50-42-29-16,50 43 25 15,-50-43-17-15,0 0-4 0,32 42-13 16,-32-42 1-16,0 0 11 16,-32 43 5-16,-18-19-9 0,-7-2-20 15,-12-8 3-15,0-7 2 16,0-4 14-16,6-6 19 0,13-1-9 15,50 4-3-15,-51-7 12 16,51 7-2-16,0 0 9 0,0 0-29 16,0 0 10-16,0 0 14 15,0 0-8-15,57 53 3 16,0-10 14-16,-7 3 8 16,-6 0 19-16,-13-1 14 0,1-2-10 15,-32-43 42-15,6 56-33 16,-25-6-16-16,-25-15-8 0,-25-3-24 15,-13-7 5-15,-6-15-6 16,-12-10-14-16,-1-7 12 0,7-7-3 16,6-11 10-16,12-6 43 15,14 2 28-15,62 29 19 0,-63-49-1 16,63 49-31-16,-32-67-35 16,26 10-48-16,25 8-43 0,6-1-90 15,19-3-183-15,-44 53-287 16,82-85-318-16</inkml:trace>
  <inkml:trace contextRef="#ctx0" brushRef="#br0" timeOffset="2431">3763 148 936 0,'0'0'351'0,"0"0"88"15,0 0-15-15,0 0-71 0,0 0-88 16,0 0-89-16,57 39-40 16,-57-39-38-16,38 57-21 15,-7-11-34-15,-6-4-14 0,-25-42-6 16,19 57-7-16,-13-8 32 16,-12-3-33-16,6-46 11 15,-38 53-87-15,-12-7-96 0,-6-14-164 16,-7-4-168-16,-6-7-183 15,-7-10 1-15</inkml:trace>
  <inkml:trace contextRef="#ctx0" brushRef="#br0" timeOffset="2641">3242 452 1499 0,'0'0'259'15,"0"0"23"-15,0 0-28 0,0 0-53 16,0 0-17-16,0 0-76 16,-57 46-42-16,1 7-37 0,-7 4-24 15,-13 10-88-15,1-3-83 16,-7-4-74-16,7-11-137 0,-1-3-122 16,14-18-31-1</inkml:trace>
  <inkml:trace contextRef="#ctx0" brushRef="#br0" timeOffset="3800">2462 385 1671 0,'0'0'92'0,"13"50"104"15,-13-50 16-15,0 0-58 16,0 0-54-16,0 0-62 0,0 0-15 16,0 0-99-16,50 31-28 15,-50-31-11-15,0 0 1 16,57-10 49-16,-57 10-13 0,0 0 11 16,0 0 38-16,0 0 72 15,31-50 48-15,-31 50-12 0,0 0 1 16,0 0-6-16,0 0-30 15,-56 0-13-15,-7 14-19 16,0 4 4-16,-12 3-16 0,5 1-82 16,8-8-16-16,-1-7-74 15,6-4 31-15,57-3-45 0,0 0 52 16,-63-32 44-16,63 32 12 16,0 0 143-16,0 0-7 15,-31-60 16-15,31 60 65 0,0 0-20 16,0 0 29-16,0 0-40 15,0 0 28-15,0 0-6 16,0 0-7-16,0 0-23 0,0 0-41 16,-13 50-2-16,13-50-35 15,-44 56 20-15,44-56-30 0,-56 50 24 16,56-50-9-16,-51 32 44 16,51-32-6-16,-50 14-5 0,50-14-21 15,0 0 2-15,0 0-14 16,0 0 0-16,0 0 17 15,0 0-31-15,-44-32 6 16,44 32-11-16,0 0-5 0,-19-49 2 16,19 49-5-16,-12-39 4 15,12 39-7-15,-7-43 7 0,7 43-4 16,-6-42 3-16,6 42-3 16,0-60 0-16,0 14-4 0,0 46 10 15,0-60-11-15,0 60 5 16,0-60 0-16,0 60 0 0,6-57 0 15,-6 57 0 1,0-46-4-16,0 46 4 0,7-39 0 16,-7 39 6-16,0 0-17 15,0 0 15-15,0-42-9 0,0 42 5 16,0 0-5-16,0 0-6 16,0 0 11-16,0 0-19 0,0 0 19 15,0 0-3-15,0 0 10 16,0 0-14-16,19 71 7 0,-13-1 8 15,-6 5-16-15,0 2 20 16,-6 1-15-16,-13 0 10 0,6-1-2 16,-12-6 1-16,0-11-19 15,-7-3 27-15,1-15-21 16,31-42 23-16,0 0-13 16,-44 46 2-16,44-46-5 0,-50 7-20 15,50-7-27-15,-38-42-63 16,7-11-13-16,18-11-17 0,0-3 65 15,13 3 19-15,-6 15 53 16,6 49-14-16,6-50 17 0,-6 50-16 16,0 0 16-16,0 0 58 15,0 0 30-15,0 0 8 0,0 0-35 16,-31 57-6-16,12-8-16 16,-6-3-4-16,25-46 8 15,-38 57-4-15,-6-18 17 16,0-7-26-16,-6-4 24 0,-7-10-26 15,-12-4 13-15,-6-4 12 16,-1-3 27-16,-5-7-14 0,-1-3-1 16,7-4-11-16,-7-7 5 15,6 0-12-15,1-11-24 0,0 0-4 16,12-7-12-16,0 0 7 16,0-6-19-16,13-1-51 15,12-7-100-15,7-4-52 0,12-6-128 16,12-1-197-16,33-10-316 15</inkml:trace>
</inkml:ink>
</file>

<file path=ppt/ink/ink10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0:47.552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6241 14 2129 0,'0'0'410'0,"0"0"-53"16,0 0-105-16,0 0-103 15,0 0-13-15,0 0 30 0,25 42-6 16,-6 15-48-16,-6 13-53 16,12 8-40-16,-6 7-1 15,6 10-23-15,-12 4-70 0,12-3-113 16,-6-1-104-16,-13-3-109 15,-19-7-240-15,1-11-217 0</inkml:trace>
  <inkml:trace contextRef="#ctx0" brushRef="#br0" timeOffset="491">5638 639 1047 0,'0'0'116'15,"0"0"100"-15,0 0 48 16,-38 0 11-16,-6 18-50 16,-12 10-48-16,-7 7-38 15,0 4-60-15,-19 4-26 0,7-1-27 16,6-7-12-16,6 1-3 15,19-8-11-15,6-7-10 0,38-21 1 16,0 0 22-16,-13 36-27 16,13-36-25-16,44 31-34 0,7-9-5 15,12-1 26-15,6-4 33 16,-13 5 19-16,7-1 4 0,-13 0-19 16,-12 0 15-16,-38-21 6 15,25 36 20-15,-25-36 18 0,-25 39-10 16,-13-11-14-16,-12-14-5 15,-13-7 15-15,0-11-4 16,7-3 3-16,-1-7 11 0,1-7 8 16,12-7 35-16,0-8-16 15,12-6-23-15,7-15-9 16,0-10-8-16,6-14-23 0,0-14 4 16,13-8-8-16,0-6 0 15,-7 3-4-15,7 7-26 0,-7 14-72 16,7 11-162-16,-7 10-324 15,-5 11-174-15</inkml:trace>
  <inkml:trace contextRef="#ctx0" brushRef="#br0" timeOffset="689">4902 0 1983 0,'0'0'276'0,"0"0"9"16,0 0-62-16,0 0-85 16,0 0-68-16,0 0-40 0,0 0-30 15,38 45-143-15,-38-45-185 16,32 57-315-16,-20-8-187 16</inkml:trace>
  <inkml:trace contextRef="#ctx0" brushRef="#br0" timeOffset="888">5380 1837 3108 0,'13'43'242'0,"-13"-43"-56"16,0 0-89-16,0 0-47 0,25 45-85 15,-25-45-121-15,0 0-165 16,0 0-299-16,0 0-356 0</inkml:trace>
  <inkml:trace contextRef="#ctx0" brushRef="#br0" timeOffset="1327">4324 1091 1854 0,'0'0'171'0,"0"0"48"0,0 0-33 15,0 0-83-15,0 0-52 16,0 0-18-16,0 0-18 0,0 0-1 15,0 0-3-15,0 0-11 16,38 29-3-16,-38-29-5 0,0 0-14 16,0 0-22-16,0 0 33 15,0 0-13-15,0 0 16 16,6-43 18-16,-6 43 24 16,-19-39-2-16,19 39 28 0,0 0 4 15,-50-28 22-15,12 25 18 16,38 3 22-16,-44 39 8 0,7 6-9 15,11 5-11-15,8 7-24 16,11 6-22-16,1 1-13 0,12 6-18 16,-6 1-14-16,13 0-5 15,-1-4-12-15,1-7-33 0,6-7-108 16,-7-11-106-16,-12-42-158 16,0 0-270-16,0 0-323 0</inkml:trace>
  <inkml:trace contextRef="#ctx0" brushRef="#br0" timeOffset="1840">3344 1081 1852 0,'0'0'195'16,"0"0"-2"-16,12 46-40 15,-12-46-38-15,32 39-53 0,-32-39-33 16,44 32-24-16,-44-32 0 16,0 0-54-16,0 0-3 0,44 14-72 15,-44-14-2-15,0 0 34 16,0 0 45-16,25-46 31 0,-13 3 4 15,-12 43 72-15,-6-53 67 16,6 53-9-16,0 0-47 0,0 0-10 16,0 0 55-16,-44 7 19 15,6 29 17-15,7 13-42 0,-7 15-38 16,7 3-33-16,-7 4-13 16,-6 3-10-16,-6-11-5 15,-1 5 8-15,1-15 8 16,-6-4-11-16,-1-17-16 0,0-11 0 15,7-10 21-15,50-11 29 16,-56-22 1-16,56 22-14 0,-51-63-12 16,32-4-12-16,7-8-9 15,18-6-4-15,0 0-4 0,7 0-29 16,12 10-33-16,-6 11-73 16,6 10-104-16,-25 50-180 0,38-49-268 15,-38 49-133-15</inkml:trace>
  <inkml:trace contextRef="#ctx0" brushRef="#br0" timeOffset="2240">2369 773 1770 0,'0'0'328'0,"-44"43"31"0,19 10-43 15,-6 10-56-15,-1 5-65 16,-5 6-70-16,-14 7-48 16,-5 0-35-16,-20-3-17 0,-5-4-13 15,-20-7-16-15,-6-10 9 16,7-11-17-16,-1-14-8 0,19-15-56 16,7-13-11-16,12-15-3 15,19-13-17-15,44 24-14 0,-38-64-14 16,32 7 39-16,19 1 59 15,12 6-6-15,6 8 25 16,13 14 18-16,0 14 26 0,6 14 36 16,-12 14 24-16,-38-14 18 15,50 53-6-15,-24 0-1 16,-26 10-21-16,-13 1-31 0,-18 0-16 16,-20-1-18-16,-11-3-16 15,-8-7-68-15,-5-10-110 0,6-15-118 16,0-10-129-16,6-11-160 15,6-14-82-15</inkml:trace>
  <inkml:trace contextRef="#ctx0" brushRef="#br0" timeOffset="2468">1716 657 2346 0,'44'-43'213'16,"-44"43"-5"-16,44-35-33 16,-44 35-65-16,56-21-60 0,-12 10-21 15,-44 11-14-15,57 11-15 16,-57-11-39-16,37 39-26 0,-18 10-57 16,-19 11-66-16,-25 15-103 15,-31 9-246-15,-14 1-179 16</inkml:trace>
  <inkml:trace contextRef="#ctx0" brushRef="#br0" timeOffset="2740">484 1091 2511 0,'56'32'293'16,"-5"11"-54"-16,-7 3-33 16,-7 3-28-16,-12 4-44 0,-12 4-43 15,-19 3-33 1,-19 0-24-16,-26 0-19 0,-18 0-15 16,-6-11-68-16,-7-6-41 15,0-8-74-15,7-14-57 0,-1-10-116 16,7-11-139-16,13-11-188 15,12-17-14-15</inkml:trace>
  <inkml:trace contextRef="#ctx0" brushRef="#br0" timeOffset="2941">19 1332 1908 0,'0'0'396'0,"0"0"-33"15,44-18-62-15,-44 18-91 0,0 0-65 16,0 0-68-16,0 0-32 16,0 0-28-16,44-3-6 0,-44 3-11 15,0 0-90-15,0 0-94 16,0 0-146-16,0 0-249 0,0 0-221 16</inkml:trace>
</inkml:ink>
</file>

<file path=ppt/ink/ink10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0:52.260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1626 1339 0,'0'39'370'0,"0"-39"2"16,0 43-61-16,0-8-61 15,0-35-57-15,7 28-51 0,-7-28-16 16,0 0 5-16,0 0 5 16,0 0-9-16,0 0-31 0,0 0-40 15,0 0-46-15,0 0 5 16,25-49-5-16,0-8-10 16,0-6-15-16,-6-15-31 0,12-10-13 15,-6-8-16-15,7 1 21 16,6 5 24-16,-7 13 6 0,-6 17 13 15,0 17 3-15,-12 11-1 16,-13 32 3-16,0 0 3 16,0 0 15-16,0 0-12 15,0 0 0-15,19 53 28 0,-13-3 12 16,-6-1 4-16,0 8 2 16,6 8 18-16,1 2-12 15,5 0-14-15,7 4-21 0,6-1-5 16,0 1-1-16,0-4-6 15,-6-7-10-15,6-7 2 0,-12-10 6 16,0-8-3-16,-13-35 0 16,12 28-20-16,-12-28-8 0,0 0-23 15,0 0-25 1,0 0-51-16,0 0-50 0,0 0-97 16,0 0-179-16,0 0-260 15,0 0-21-15</inkml:trace>
  <inkml:trace contextRef="#ctx0" brushRef="#br0" timeOffset="216">76 1591 1354 0,'0'0'370'0,"0"0"8"16,0 0-47-16,0 0-91 0,50-10-60 15,7 6-55 1,-1 0-44-16,1 4-46 0,-1-3-17 16,-12 3-97-16,-6-4-102 15,-38 4-127-15,44-10-294 0,-44 10-147 16</inkml:trace>
  <inkml:trace contextRef="#ctx0" brushRef="#br0" timeOffset="457">1207 1453 1902 0,'57'-21'311'0,"-7"3"-38"0,-6 4-87 16,6 0-84-16,-6 4-57 15,8 3-21-15,-8 3-64 0,-44 4-129 16,44 0-105-16,-44 0-111 16,0 0-64-16,0 0-6 0,12 60 5 15</inkml:trace>
  <inkml:trace contextRef="#ctx0" brushRef="#br0" timeOffset="611">1289 1725 1587 0,'0'0'349'0,"0"0"-68"0,0 0-51 16,0 0-43-16,0 0-43 16,0 0-51-16,50 0-30 0,0 0-30 15,7-3-24-15,1-1-9 16,-8 1-204-16,-50 3-337 16,56-7-344-16</inkml:trace>
  <inkml:trace contextRef="#ctx0" brushRef="#br0" timeOffset="1412">2767 583 1663 0,'0'0'262'16,"0"0"-1"-16,0 0-34 15,0 0-44-15,0 0-76 0,0 0-58 16,-31 11-27-16,-7-1-5 15,-12 1-15-15,-1-1 6 0,1-3-16 16,6 1-4-16,0-5 27 16,44-3-23-16,0 0 11 15,-38 0 11-15,38 0 0 0,0 0 15 16,0 0-35-16,0 0 28 16,0 0-26-16,0 0 54 0,0 0 3 15,0 50 20-15,0-1 4 16,7 4-12-16,-7 4 15 15,6 3-23-15,-6 3 4 16,6 11-23-16,-6 15-1 0,0 11 15 16,0 9-20-16,0 1-9 15,0 3 9-15,0-4-25 16,6 1 1-16,-6-7-11 0,0-5 26 16,-6-13 19-16,0-10 4 15,0-15-21-15,-7-7 13 0,0-4 22 16,1-10-18-16,-1-4-1 15,13-35-15-15,-6 36-1 16,6-36 7-16,0 0 41 0,0 0 22 16,0 0-8-16,0 0 5 15,0 0-21-15,0 0-19 16,57 10-29-16,5-17 0 0,-5-7-12 16,6-7-31-16,0-4-77 15,0-3-87-15,-7 0-99 16,-6 3-66-16,-6 0-157 0,-6 4-317 15,-6 0-222-15</inkml:trace>
  <inkml:trace contextRef="#ctx0" brushRef="#br0" timeOffset="2652">3616 576 835 0,'0'0'217'0,"0"0"74"15,44 7-9-15,-44-7-6 16,44 7-53-16,-7-3-88 0,1-8-34 16,0 1-64-16,-7-5 5 15,-31 8-28-15,44-24-1 0,-6-1-8 16,-38 25-5 0,38-46 0-16,-13 7-5 0,-6 4-6 15,-19 35 30-15,18-39-9 16,-18 39 11-16,0 0-4 0,0 0-20 15,0 0 12-15,0 0 8 16,0 0 44-16,0 0 18 16,13 35-4-16,-13 15 0 0,-6 3-11 15,6 3-22-15,0 1 7 16,0-1-15-16,6-3-7 0,0-7-32 16,1-3 14-16,-7-43-77 15,12 46-124-15,-12-46-194 16,13 35-328-16,-13-35-120 15</inkml:trace>
  <inkml:trace contextRef="#ctx0" brushRef="#br0" timeOffset="3168">5207 321 752 0,'0'0'199'0,"0"0"-26"15,50-28-40-15,-12-7-13 16,6 3-13-16,-6 7 33 0,5 1 4 16,1 6-31-16,-6 7-36 15,0 8-1-15,0 3-35 16,-38 0 32-16,37 21-24 16,-37-21 45-16,19 49-13 0,-19 1 1 15,-12 3-11-15,-7 0-8 16,-6-4 11-16,-7 4-26 15,-6-7-10-15,7 0-28 0,0-7 6 16,12-7-9-16,19-32-7 16,-25 28 17-16,25-28 44 0,0 0 38 15,25 32-29-15,12-14-18 16,7-8-10-16,7-3-22 16,5-3 15-16,7-4-21 0,0-4-10 15,-6 4 5-15,-13-3-50 16,-13-1-61-16,-31 4-188 15,38-10-290-15,-38 10-225 16</inkml:trace>
  <inkml:trace contextRef="#ctx0" brushRef="#br0" timeOffset="3827">6986 131 863 0,'0'0'173'16,"-44"-11"64"-16,44 11-63 16,-51 4-34-16,51-4-47 0,0 0-33 15,-44 10-20-15,44-10-43 16,0 0 31-16,0 0 20 16,0 0 17-16,0 0 2 15,0 0-45-15,0 0-6 0,0 0-16 16,57 4-17-16,6-1 21 15,0 1 16-15,-1 6-17 0,-5 8 41 16,-7 7-15-16,-18 3 42 16,-13 7 58-16,-13 4-28 15,-19 4-7-15,-12-4-58 0,-13-1-6 16,-12 1-26-16,-13-3 0 16,0-5 3-16,7-6-35 0,-1-7-8 15,13-4 1-15,44-14-7 16,-37 11-50-16,37-11-41 15,0 0 62-15,0 0 36 16,0 0-3-16,44-25 52 0,6 14-31 16,6 4 20-16,1 11 1 15,-7 6 3-15,1 4 60 16,-14 11-11-16,-37-25 51 0,38 43 34 16,-25-5-8-16,-13 1 1 15,0-39-57-15,-38 50-3 0,-12-15-23 16,-1-7-37-16,-5-6 4 15,-1-5-15-15,7-6 7 16,6 0-50-16,6-8-100 0,38-3-147 16,0 0-366-16,-50 7-221 15</inkml:trace>
  <inkml:trace contextRef="#ctx0" brushRef="#br0" timeOffset="4820">4603 1711 743 0,'0'0'182'0,"0"0"-41"15,0 0 22-15,0 0 12 16,0 0-69-16,0 0 10 0,0 0 8 16,0 0 16-16,0 0 0 15,0 0-38-15,0 0-14 0,0 0-3 16,0 0-27-16,0 0-15 15,-50 25-10-15,6-11-8 16,-12 0-19-16,-1-7-1 0,-13 4 1 16,7 0-10-16,0-1 6 15,0-3-2-15,7 0-3 16,5-3-4-16,7-4 22 16,7 0 1-16,37 0 32 0,0 0 17 15,0 0-48-15,0 0-23 16,-13-32-7-16,13 32 13 15,25-42 5-15,7 6-15 0,-32 36 10 16,44-53 8-16,0 7 1 16,-7 7-12-16,-37 39-4 0,51-60 7 15,-20 14 5-15,-31 46-14 16,38-49 4-16,0 7 5 16,-38 42-10-16,25-43 19 15,-25 43-6-15,0 0 9 16,0 0-1-16,0 0-8 0,0 0-15 15,0 0 22-15,0 0 48 16,0 0 7-16,0 0-5 0,0 0 6 16,19 64 18-16,-13-4 21 15,-6 3 10-15,-6 1-5 16,-1 3-38-16,-5 4-20 0,5 0-21 16,-5-1-8-16,6-3-12 15,6-7-1-15,-7-7-3 0,7-10 2 16,7-11-26-16,-7-32 4 15,0 0-49-15,6 32-46 16,-6-32-76-16,0 0-206 0,0 0-300 16,31-8-154-16</inkml:trace>
  <inkml:trace contextRef="#ctx0" brushRef="#br0" timeOffset="5616">5741 1460 775 0,'0'0'200'0,"0"0"15"0,0 0 7 16,0 0-80-16,0 0-81 16,25-46-4-16,-25 46-30 15,19-53-31-15,0 11 11 0,0 3-15 16,-19 39-10-16,31-49 26 15,-31 49-8-15,32-44 34 16,-32 44-24-16,0 0-10 16,0 0 49-16,0 0 75 0,0 0 34 15,0 0-50-15,-51 30-63 16,-5 1-6-16,-1 5-25 0,-12-1-14 16,6 4-5-16,-6-11 30 15,0-3-19-15,6 0-4 16,13-11-7-16,50-14 25 0,-44 10-20 15,44-10-19-15,0 0 33 16,0 0-9-16,0 0-5 0,0 0 4 16,0 0-20-1,0 0 30-15,0 0 7 0,-19 46-15 16,13-14 25-16,6-32-12 16,-7 46-11-16,7-46 17 0,-12 42-29 15,12-42 9-15,0 0-2 16,-6 36-3-16,6-36 0 15,0 0-9-15,0 0 28 0,0 0-34 16,0 0 24-16,0 0-12 16,0 0-34-16,62-28-10 0,8-11-15 15,5 3 17-15,0 8 41 16,1 7 4-16,5 14-4 16,-5 7-2-16,-1 10 38 15,-12 19 63-15,-13 10 25 0,-6 6 10 16,-18 5-23-16,-14-1-29 15,-18 1-15-15,-13-1-20 16,-12 1-29-16,-7-8-6 0,-12 1-15 16,-7-12 4-16,0-2-52 15,7-8-56-15,6-10-43 0,13-8-103 16,31-3-191-16,0 0-94 16,-32-28-10-16</inkml:trace>
  <inkml:trace contextRef="#ctx0" brushRef="#br0" timeOffset="6076">6960 1305 1004 0,'0'0'198'16,"0"0"30"-16,0 0-21 15,0 0-2-15,0 0-33 0,0 0-35 16,0 0-39-16,-62 67 19 16,5-3-11-16,0 3-19 15,-5 3-9-15,5 1-46 0,0 0 0 16,7-4 1-16,19-3 2 15,6-4-28-15,18-11 13 0,7-10-15 16,0-39 7-16,32 42 2 16,12-24-30-16,0-11-47 15,0-10 0-15,6-12 4 16,-6-2 11-16,-6-4 41 0,-38 21 2 16,31-39-1-16,-31 39 13 15,13-39 38-15,-13 39-20 16,0 0-7-16,-44-18-13 0,0 11 12 15,-7 11-30-15,1 3 25 16,0 3-12-16,50-10-103 0,-50 14-169 16,50-14-210-16,0 0-202 15</inkml:trace>
  <inkml:trace contextRef="#ctx0" brushRef="#br0" timeOffset="6755">8043 159 871 0,'0'0'186'0,"50"-11"44"16,6-3-12-16,7 4-49 15,0-5-59-15,13 5-75 0,5-8-3 16,-5-7-47-16,-7 8 57 16,-13 3 25-16,-12-1 17 0,-44 15-27 15,38-10-10-15,-38 10 2 16,0 0-21-16,0 0-28 16,0 0-9-16,-56 35 9 15,-1 4-12-15,7 0 15 0,6 10 22 16,0 8-11-16,12 7 3 15,1 6 9-15,12 8 12 16,6 7-13-16,1 7-14 0,6 3 8 16,12 1-4-16,0 6 18 15,0 1-2-15,7-1 8 0,0 9-12 16,5-5-5-16,-5 0-8 16,0-7 3-16,-1-8-7 15,1-2 51-15,-7-8 40 0,0-3-13 16,1-8 5-16,-7-6-23 15,6-4-20-15,-12-10 24 16,-13-4 2-16,-13-4-17 16,-5-3-20-16,-14 0-26 0,-5-11-13 15,-13 0 7-15,-1-3-7 16,1-7-30-16,0 3-81 0,6-7-84 16,7-3-155-16,5-11-271 15,14-4-267-15</inkml:trace>
</inkml:ink>
</file>

<file path=ppt/ink/ink10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1:04.135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7120 297 676 0,'0'0'104'16,"0"0"3"-16,0 0 32 15,0 0-42-15,0 0 27 0,0 0-40 16,0 0-5 0,0 0 27-16,0 0 37 0,0 0-14 15,0 0-55-15,0 0-12 16,0 0-2-16,38-11-23 0,-38 11-24 15,44-14-22-15,0 3 9 16,0 4 15-16,0 0-6 16,0 4-15-16,6 6 36 0,-6 4-15 15,-6 7 13-15,-7-3-3 16,-31-11-6-16,38 25 3 0,-38-25 54 16,0 0 18-16,12 46-21 15,-12-46-36-15,-25 46-17 16,-6-8-8-16,-7-9 7 15,-6-1-15-15,-6-10-4 0,-1-1-10 16,7-6-5-16,-6-1-5 16,12-6-3-16,38-4-13 15,0 0-9-15,0 0-16 0,0 0-8 16,0 0 5-16,19-35 10 16,-19 35 20-16,57-29 16 0,-1 12 14 15,1 10-13-15,-7 10 0 16,-6 8 27-16,-6 6 0 15,-38-17 1-15,38 32-1 0,-38-32 22 16,25 50 13-16,-19-11-14 16,-18-1 28-16,12-38-11 15,-44 50-30-15,0-11-16 16,-13-7-2-16,0-1-10 0,1-13-139 16,12 0-159-16,0-11-85 15,44-7-83-15</inkml:trace>
  <inkml:trace contextRef="#ctx0" brushRef="#br0" timeOffset="341">7956 434 1073 0,'0'0'257'16,"25"46"-4"-16,-12-10-8 16,-1 3-47-16,-12-39-78 0,32 49-53 15,-32-49-29-15,50 46-25 16,-6-18-13-16,-44-28 0 0,56 18-22 16,-18-15-65-16,-38-3-20 15,44-17 34-15,-44 17 5 16,0 0 34-16,32-53-1 15,-20 7 7-15,-12 7 49 0,0 39-15 16,-19-53 59-16,-6 14-34 16,25 39-10-16,-50-21-14 0,0 17-64 15,-7 15-226-15,0 10-246 16</inkml:trace>
  <inkml:trace contextRef="#ctx0" brushRef="#br0" timeOffset="-1343">5196 410 404 0,'32'-7'37'15,"-32"7"79"-15,0 0 31 0,31-4 59 16,-31 4 39-16,0 0 18 15,0 0-34-15,0 0-42 0,32-7 11 16,-32 7-16 0,0 0-90-16,0 0-65 0,31-21-12 15,-6 10 2-15,-25 11-1 16,38-10-13-16,-7 6-13 0,1 8 2 16,-32-4 12-16,31 14 5 15,-31-14 25-15,25 28 28 16,-18 7 15-16,-20 1 11 0,-6 6-29 15,-6-3-11-15,-13 7-9 16,1-4-11-16,-1 1-25 0,-6-1 15 16,6-7-5-16,38-35-13 15,-31 46 2-15,6-10 6 16,25-36 0-16,0 0-6 16,12 32 10-16,-12-32-6 0,38 17-33 15,0-10-101-15,6-7-132 16,0-10-226-16,6-4-144 15,0-8-28-15</inkml:trace>
  <inkml:trace contextRef="#ctx0" brushRef="#br0" timeOffset="-1016">5806 639 934 0,'0'0'101'0,"0"0"153"15,0 0 1 1,0 0-61-16,0 0-51 0,0 0-48 16,44 50-45-16,-44-50-43 15,57 42-2-15,-13-17-5 0,-44-25 8 16,50 18-45-16,-50-18-49 16,44-4-9-16,-44 4 0 15,44-25 16-15,-44 25 24 0,31-46 20 16,-12 8 48-16,-19 38-11 15,0-53 109-15,0 53 65 0,-19-46-63 16,19 46-55-16,-37-22 11 16,-1 15-27-16,0 14 4 15,-6 11-25-15,7 3-17 16,-1 4-4-16,38-25-478 0,-44 28-257 16</inkml:trace>
  <inkml:trace contextRef="#ctx0" brushRef="#br0" timeOffset="-4392">28 728 1334 0,'31'46'430'16,"-12"3"0"-16,-13 11-32 15,-6 7-98-15,0 11-85 16,0 7-83-16,-12-1-50 0,5 8-55 15,-11-4-5-15,5-3-14 16,0-11-5-16,7-14-17 0,-6-7-50 16,12-14-76-16,0-14-59 15,0-25-68-15,0 0-149 0,0 0-164 16,25-22 50-16,-6-16 55 16</inkml:trace>
  <inkml:trace contextRef="#ctx0" brushRef="#br0" timeOffset="-3963">185 869 1020 0,'19'-49'187'0,"-19"49"-10"0,31-46 33 15,7 14-5-15,6 11-15 16,12 7-43-16,7 6-6 0,13 5-19 16,5 10-57-16,-5 7-1 15,-1 7-13-15,1 4-3 16,-26 7 1-16,-6 3 24 0,-19 1 15 15,-19 6-27-15,-24-3-14 16,-20 3-29-16,-19-3-13 0,-6 0 2 16,-6-7-22-16,0-7 3 15,6-1-5-15,7-11-8 0,12-6 7 16,12-3-26-16,32-4-52 16,0 0 21-16,0 0 44 0,25-34 3 15,26 9 25-15,12 14-16 0,6 11 26 16,6 4-7-16,1 10 0 15,-7 4 48-15,-13 5 7 0,-5 13 28 16,-20-1 9-16,-6 4 7 16,-25 7-10-16,-19-4-37 15,-25 1-25-15,-19 3-4 0,-18 0-23 16,-7-11 10-16,-7-3-8 16,14-11-2-16,5-7-8 0,7-3 3 15,13-8-46-15,5-3-70 16,14-3-104-16,37 3-161 0,0 0-216 15,-13-39-103-15</inkml:trace>
  <inkml:trace contextRef="#ctx0" brushRef="#br0" timeOffset="-3563">1499 1306 1613 0,'37'11'346'0,"-37"-11"-35"15,44 10-69-15,-6-6-91 0,0 0-61 16,12-1-55-16,-5 1-5 16,5-1-15-16,-6 1-24 0,0 3-93 15,-6-4-57-15,-38-3-70 0,0 0-37 16,0 0-47-1,6 43-43-15,-6-43-13 0,-37 49 62 16,-14-10 74-16,-5-7 74 0,-2-7 67 16,8 3 64-16,0-7 77 15,18-3 82-15,32-18 9 0,0 0 61 16,-38 17 36-16,38-17 50 16,0 0-6-16,0 0-36 0,0 0-54 15,44 11-47-15,0-15-33 16,7-3-64-16,6-3-1 0,-6-1-26 15,5 1-20-15,-12-1-112 16,-44 11-180-16,38-18-201 16,-38 18-185-16</inkml:trace>
  <inkml:trace contextRef="#ctx0" brushRef="#br0" timeOffset="-2899">3121 445 941 0,'-56'35'192'15,"-7"-6"26"-15,-6-8-77 0,-13-7-67 16,0 0-39-16,1-3-10 16,-7-1-31-16,12-6 6 0,20 3 43 15,5-4 18 1,51-3 54-16,-37 7-1 0,37-7-34 15,0 0-49-15,0 0 2 16,0 0-12-16,0 0 9 0,0 0 14 16,37 29-9-16,-37-29 15 15,32 46 30-15,-7-4-29 0,-13 4 11 16,1 11-19-16,-7-1 9 16,1 11 12-16,-1 0 0 0,-6 8 26 15,6-2 12-15,-6 8-23 16,6 4-17-16,7-4-1 0,0 4-15 15,-7-4-4 1,6-3-14-16,1-4 3 0,0 0-13 16,-7-6 19-16,0-1 9 0,-6-7 10 15,6 0-7-15,-6-7-15 16,7-4-9-16,-1-6-17 0,0-8 8 16,1-7-4-16,-1-6 32 15,-6-22-13-15,0 0 8 0,31 21-21 16,-6-14 5-16,13-7-20 15,6-7 13-15,0-4-16 0,13-3 6 16,-1-4-10-16,1 1 13 16,-1-1-14-16,-5 4 5 0,5-4-69 15,-12 4-96-15,0-4-132 16,-6 8-222-16,0-8-301 16</inkml:trace>
  <inkml:trace contextRef="#ctx0" brushRef="#br0" timeOffset="-2191">3253 643 1241 0,'38'0'289'16,"0"0"24"-16,-38 0-31 0,44-4-68 16,-13 4-47-16,-31 0-30 15,0 0-40-15,25 4-32 16,-25-4-27-16,0 0 4 16,0 0 25-16,0 0-33 0,38-28-22 15,-7 3-12-15,-31 25 11 16,32-32-2-16,-1 4-16 15,-31 28-3-15,38-25 5 0,-38 25 17 16,0 0-12-16,31-25-10 16,-31 25 5-16,0 0 37 0,0 0 20 15,19 36 2-15,-6 6-24 16,-7 4 13-16,-6 3 5 16,-6 8-16-16,6 7-2 0,0-4-24 15,6 0 4-15,0-7-2 16,1-7-46-16,-1-7-108 15,-6-39-86-15,0 0-150 16,38 24-232-16,-1-17-56 0,-5-17 82 16</inkml:trace>
  <inkml:trace contextRef="#ctx0" brushRef="#br0" timeOffset="-1844">4058 615 1301 0,'0'0'240'16,"0"0"35"-16,0 0-39 16,0 0-73-16,-19 53-5 15,0 3-31-15,13-3-61 16,6 4-15-16,12-4-22 0,1-4-12 16,6-10-9-16,0 0 8 15,-19-39-2-15,50 28-19 16,-6-14-49-16,0-14-12 0,0-10-11 15,-6-8 4-15,-7-7 32 16,-6-14 0-16,-6-6 15 0,-13-5 29 16,-12-6 8-16,-6-1 49 15,-1 8 22-15,-18 10-22 16,-7 7-36-16,0 11-10 16,-6 17-2-16,-12 15-5 0,5 3-1 15,7 7-6-15,7 4-53 16,37-25-129-16,0 0-282 15,-32 42-198-15</inkml:trace>
  <inkml:trace contextRef="#ctx0" brushRef="#br0" timeOffset="1160">4297 1843 388 0,'0'0'163'15,"0"0"24"-15,0 0 9 0,0 0-3 16,0 0 39-16,0 0 42 16,0 0 3-16,0 0-13 0,0 0-47 15,0 0-58-15,0 0-60 16,0 0-35-16,-44 0-34 16,-7 7-15-16,1 1-20 0,0 2 5 15,-7-3 18-15,7 0-18 16,0-3 0-16,12-1-8 0,7 1 1 15,31-4 21-15,-32 0-14 16,32 0-41-16,0 0-33 16,-12-32 24-16,18-3 35 0,6-4 9 15,7 4 1-15,13-8-4 16,5 1 2-16,1-8 4 16,0 8-7-16,0-1 3 0,-13 12 7 15,-25 31 17-15,25-29-3 16,-25 29 0-16,0 0-14 0,0 0 27 15,0 0 43-15,0 0-22 16,-6 46-21-16,-1-3 14 0,-5 6 12 16,-1 4 8-16,1 0-18 15,12 4-18-15,6-1 6 0,0-6-4 16,7-1-6 0,6-10-26-16,-1 0 8 0,8-7-26 15,-1 0-38-15,-25-32-54 16,31 38-93-16,-6-6-139 0,-6 0-173 15,-6 0-82-15</inkml:trace>
  <inkml:trace contextRef="#ctx0" brushRef="#br0" timeOffset="1597">4818 1815 1153 0,'0'0'163'0,"0"0"38"16,-31 18 59-16,31-18-38 15,-13 28-22-15,7 4-63 0,12 0-33 16,7 0-29-16,6-4 6 15,6 0-34-15,-6-3-5 16,6-11-15-16,0 0-20 0,-6-7 8 16,6-7-10-16,-6-7-14 0,-19 7-21 15,31-25-30-15,-12-3-1 16,-6-7 8-16,-1-4 28 16,-5-7 13-16,-7-4 4 15,0-3 13-15,-13 4 2 0,1 10 90 16,-1 7-32-16,13 32-36 15,-44-14-11-15,6 18 5 0,-6 13 9 16,0 5-8-16,0 6-16 16,7 7-6-16,5-7-38 0,32-28-149 15,-31 39-168-15,31-39-252 16,-13 25-46-16</inkml:trace>
  <inkml:trace contextRef="#ctx0" brushRef="#br0" timeOffset="4509">6164 1501 667 0,'0'0'175'0,"0"0"24"0,0 0-18 16,0 0-22-16,0 0-15 15,0 0-27-15,0 0-13 16,0 0-9-16,0 0-47 0,0 0-41 15,32-36-7-15,-32 36 3 16,19-46-24-16,-19 46-30 0,19-49 26 16,-19 49-1-16,18-50 6 15,-18 50 13-15,0 0 10 0,0 0-8 16,0 0-17-16,0 0 40 16,0 0-1-16,0 0-17 15,0 0 6-15,-44 4 15 0,-6 10-21 16,6 4-9-16,-6 6 19 15,0-2-10-15,-1-1-4 0,7-3 4 16,-6-8 8-16,19 4-3 16,31-14-36-16,-38 11 26 0,38-11-10 15,0 0 31-15,0 0-23 16,0 0 9-16,0 0 12 0,0 46-27 16,0-46 22-16,19 39 13 15,-19-39-38-15,19 39 13 16,-19-39 13-16,12 42 5 15,-12-42-1-15,-6 42-4 0,0-10-21 16,6-32 33-16,-26 32-22 16,26-32-11-16,-25 28-1 0,25-28 38 15,0 0-26-15,0 0-28 16,0 0 28-16,0 0 4 0,38-7-16 16,12-3 9-16,7-1-22 15,6 0 31-15,6 8-20 0,-6 3 17 16,6 7 8-16,-13 4-7 15,-5 3 23-15,-7 3 25 0,-19 5 10 16,-25-22-1-16,12 35-26 16,-12-35-4-16,-31 46 1 15,-7-14-29-15,-6-8-3 16,-6-2-35-16,0-8-79 0,6-7-52 16,0 3-43-16,6-10-35 15,38 0-65-15,-31-10-57 0</inkml:trace>
  <inkml:trace contextRef="#ctx0" brushRef="#br0" timeOffset="4860">6586 1646 1349 0,'0'0'203'0,"0"0"-19"15,0 0-39-15,0 0 32 0,0 0-27 16,0 0-37-16,31 45-64 16,-12-6-29-16,6-3 6 0,-6-5-4 15,-19-31-22-15,44 36-15 16,-6-11 18-16,-7-11-6 0,-6-7-40 16,7-11-38-16,-32 4-3 15,31-21 16-15,-31 21 3 0,25-42 2 16,-6-1 50-16,-6 1 7 15,-13-4-1-15,0 0-10 16,-7 0 52-16,1 7 19 0,6 39 3 16,-6-32-22-16,6 32-32 15,0 0-3-15,-32-3-25 0,32 3-75 16,-44 21-156-16,19 0-152 16,25-21-40-16</inkml:trace>
  <inkml:trace contextRef="#ctx0" brushRef="#br0" timeOffset="5676">8496 1561 399 0,'0'0'143'0,"0"0"-13"16,0 0-13-16,0 0 21 0,0 0 2 15,0 0 67-15,0 0-38 16,-18 35-46-16,18-35-5 15,-57 35-28-15,0-10-32 16,-12-7-21-16,-6-1-46 0,-7-2 16 16,-6-1 5-16,6-7-3 15,7 0-9-15,6-4 16 0,19-3 0 16,18-7 61-16,32 7 18 16,0 0-32-16,-6-28-42 0,18 0-13 15,20-4-13-15,12-3 12 16,6-8-21-16,7-3-2 0,-7-3-5 15,7-1 14-15,-7 4 11 16,-12 4 33-16,-38 42-3 16,44-42 21-16,-44 42-5 0,0 0 10 15,0 0-33-15,0 0-7 16,0 0-8-16,0 0 94 0,0 0-5 16,0 0-38-16,6 46-2 15,-6 3 28-15,0 0 1 16,0 8-9-16,0 0-16 0,6-1-20 15,0 1-21-15,1-1-21 16,5 1 1-16,7-8-4 0,-6-3 0 16,-1-7-4-16,7-7-23 15,-19-32-9-15,0 0 32 0,13 32-5 16,-13-32-29-16,0 0-40 16,0 0-26-16,0 0 4 15,0 0 33-15,0 0 1 0,0 0-55 16,0 0-8-16,0 0-31 15,0 0-75-15,0 0-80 0,0 0-108 16,0-29-71-16</inkml:trace>
  <inkml:trace contextRef="#ctx0" brushRef="#br0" timeOffset="9752">8553 1049 517 0,'31'-35'108'0,"-31"35"-9"16,0 0-40-16,0 0-17 16,0 0 0-16,0 0-20 0,0 0-12 15,0 0 21-15,0 0-18 16,0 0 21-16,0 0 49 0,0 0 7 16,-50 18 31-16,50-18 15 15,-50 24-65-15,50-24 20 16,-44 25-26-16,6-7-13 0,38-18-58 15,-44 25 23-15,44-25 10 16,-44 24 8-16,44-24 24 16,-38 20-26-16,38-20 18 15,-44 22-5-15,44-22-13 0,-37 24 23 16,37-24-8-16,-38 25-24 16,38-25 13-16,-38 21-17 15,38-21 17-15,-37 22-17 0,37-22 6 16,0 0-8-16,-26 31-8 15,26-31 23-15,-31 25 29 0,31-25-6 16,-31 32-28-16,31-32 2 16,-32 32-6-16,32-32-21 15,-31 31 1-15,31-31 17 16,-32 29-13-16,32-29 30 0,-25 35 0 16,13-10 3-16,12-25-3 15,-26 39 11-15,14-7-21 0,12-32 3 16,-19 38-2-16,6-6-10 15,13-32-14-15,-12 36-8 16,12-36 3-16,-13 31 14 0,13-31-5 16,-6 32 16-16,6-32 12 15,0 32-8-15,6-7 11 0,-6-25-14 16,0 0 2-16,19 24-28 16,-19-24 10-16,32 15 3 15,-7-8-4-15,6 0 3 0,-6-7-15 16,13 0 7-16,0 0 1 15,-7 0-9-15,13-4-5 16,-6 4 16-16,0 0-10 0,-7 4 3 16,0-4 5-16,-31 0-3 15,26 3-2-15,-26-3-3 0,0 0 3 16,0 0 25-16,25-10-13 16,-25 10-5-16,37-29-4 0,1 5-15 15,-6-1 12-15,5 0 0 16,-5-3-4-16,-1 7 8 15,1-1-9-15,-32 22 10 16,25-28-5-16,-25 28-7 0,0 0 14 16,25-32-17-16,-19 4-11 15,-6 28 24-15,-6-28-13 0,6 28 6 16,-19-28 6-16,19 28-9 16,0 0-3-16,-31-29 21 0,31 29-11 15,0 0-11-15,0 0 17 16,-32-24-2-16,32 24-4 0,0 0 8 15,0 0-12-15,0 0 4 16,0 0 0-16,0 0-11 16,0 0 20-16,0 0-9 15,0 0 3-15,-25-22 4 0,25 22-7 16,0 0-10-16,-38-3 22 16,38 3-12-16,-44 7 3 0,7 4-3 15,5-1 15-15,1-3 2 16,-1 4-7-16,1-4 4 0,-7 3 3 15,7-2-1-15,-7-1-10 16,38-7 7-16,-31 3-8 16,31-3-8-16,0 0-2 0,-32 7 13 15,32-7-8-15,0 0-12 16,0 0 12-16,0 0-7 16,0 0 7-16,0 0 4 0,0 0-1 15,-31 28-1-15,31-28-2 16,0 0 11-16,0 0-11 0,-25 29 5 15,25-29-5-15,0 0-3 16,0 0 6-16,0 0-14 0,0 0 6 16,-26 28 2-16,26-28 10 15,0 0 0-15,0 0-17 16,0 0-39-16,0 0-103 0,0 0-131 16,0 0-177-16,0 0-127 15,0 32-51-15</inkml:trace>
  <inkml:trace contextRef="#ctx0" brushRef="#br0" timeOffset="10621">8937 1388 673 0,'0'0'125'0,"0"0"32"0,0 0 27 15,0 0 50-15,0 0-64 16,0 0-31-16,-25 42-24 0,6 0-15 16,13 1-17-16,0-4-13 15,6 0-30-15,6-8 14 0,0 5 19 16,-6-36 2-16,26 31-47 15,-26-31-14-15,31 22 9 16,19-12-12-16,-18-10-20 16,18-7 13-16,-6-3 7 0,-6-8 0 15,6-3-14-15,-7-8-22 16,1-6 10-16,-19 3-5 0,-6-10 20 16,-13-4-31-16,-7 4 34 15,-18 3 20-15,-6 7 45 0,-1 7-36 16,-12 4 5-16,-6 7 1 15,0 10 11-15,-7 8 1 0,13 3-15 16,0 3-5-16,13 8-7 16,31-18-13-16,-32 21-14 15,32-21 4-15,0 0-3 0,-19 32-101 16,19-32-128-16,0 0-179 16,0 0-109-16,0 0 3 0</inkml:trace>
  <inkml:trace contextRef="#ctx0" brushRef="#br0" timeOffset="11424">9509 169 690 0,'0'0'87'16,"0"0"40"-16,0 0 20 15,51-21-35-15,-7 3-10 0,12 8-19 16,1-8 5-16,-1 4 27 15,-5-4-12-15,12-3 4 16,-19 4 46-16,-44 17-2 0,44-18-58 16,-44 18 7-16,0 0 7 15,25-14-19-15,-25 14-17 0,0 0-24 16,0 0-47-16,0 0 20 16,-25 28 0-16,6 0 7 15,0 4 18-15,0 3 38 0,6 4-19 16,1 7-1-16,-1 7 8 15,7 0-10-15,6 11-23 0,0 3 6 16,6 4-12-16,1 10-17 16,-1 0 5-16,6 8-3 15,1-1-11-15,6-3 19 0,0-4-2 16,0 0 13-16,6-4-7 16,6-3 3-16,-6-3-15 0,7-4 4 15,-7 0 19-15,0-3-23 16,6-4-6-16,-5 0-11 0,-14-7 8 15,13 0-5-15,-6-4-7 16,-6 1-3-16,6-4 11 16,-1 0 4-16,1-4 14 0,-6-3 3 15,-1-4 9-15,-5 4-4 16,5-7 1-16,-5-4-23 0,-7-28-1 16,0 36 2-16,0-36-1 15,12 28-8-15,-12-28-19 0,0 0-57 16,-31 21-84-16,-7-17-131 15,0-8-188-15,-18-6-192 16,12-5-126-16</inkml:trace>
</inkml:ink>
</file>

<file path=ppt/ink/ink10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1:17.067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816 63 1163 0,'0'0'192'0,"0"0"33"16,0 0 12-16,-19-21-70 16,19 21-45-16,-37-21-48 0,-1 7-21 15,-6 10 14-15,0 1 12 16,-6 3-20-16,6 3 5 0,-13 8 20 16,7 3-8-16,-7 7 2 15,7 4-31-15,0 10 13 0,-1 11-9 16,7 4-23-16,7 10-11 15,-7 0-11-15,12 7 3 0,7 0 3 16,0-3 8-16,12-8 10 16,7-6 20-16,12-8 5 0,13-3-14 15,0-11-9-15,13-3-8 0,12-11-12 16,6 0 6-16,13-7-2 16,6-7-10-16,6 4-10 0,7-8 13 15,12-3-6-15,-6 0-10 16,7 4-15-16,-7-4-77 0,-13 0-45 15,0-4-40-15,-18 0-123 0,-7-3-102 16,1 4-102-16,-7-5-39 16</inkml:trace>
</inkml:ink>
</file>

<file path=ppt/ink/ink10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1:17.559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21 1855 0,'0'0'309'16,"37"-10"-21"-16,-37 10-5 0,0 0-70 16,32-4-85-16,-32 4-35 15,32 4-52-15,0-4-10 16,5-4-24-16,7 1-4 0,1-1 9 15,-1 4-12-15,7 0-7 0,-7 0-26 16,1 0-28-16,-14 4-22 16,-31-4-49-16,32-4-40 0,-32 4-44 15,0 0-51-15,0 0 9 0,0 0-75 16,0 0-18-16,-19 39 38 16,19-39 57-16,-57 39 71 0,0 0 65 15,0-7 54-15,0 3 70 16,6-3 62-16,1 0 52 0,6-4 21 15,44-28 8-15,-45 35 9 16,45-35 31-16,0 0 8 0,0 0 21 16,-44 36-20-16,44-36-8 15,0 0-11-15,0 0-23 0,0 0 8 16,44 14-30-16,7-11-50 0,-7-3-30 16,6 0-13-16,-5-3-33 15,6-1 13-15,-14 1-33 0,1-1-70 16,1-3-78-16,-39 7-113 0,44-11-63 15,-44 11-76-15,38-10-25 16,-38 10 2-16</inkml:trace>
</inkml:ink>
</file>

<file path=ppt/ink/ink10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1:19.788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0 664 637 0,'0'0'276'16,"0"0"72"-16,0 0-18 16,31 17-82-16,-31-17-74 0,38 7-73 15,12-10-32-15,0-1-14 0,7 1-34 16,6-8 18-16,-1 4-37 16,1 0 4-16,6-4 4 0,-12 4-21 15,-13 4-60-15,0-1-70 16,-44 4-106-16,0 0-86 0,31-7-136 15</inkml:trace>
  <inkml:trace contextRef="#ctx0" brushRef="#br0" timeOffset="252">182 367 1039 0,'0'0'272'16,"0"0"22"-16,0 0 55 16,0 0-94-16,0 0-24 0,-13 49-43 15,13 1-27-15,6 3-51 0,7 3-31 16,12 4-20-16,-6 0-36 16,12 0-9-16,-5-7-1 0,5-3-74 15,-6-4-135-15,0-7-144 16,-25-39-197-16,32 35-32 0,-32-35-36 15</inkml:trace>
  <inkml:trace contextRef="#ctx0" brushRef="#br0" timeOffset="539">1087 133 1184 0,'0'0'224'0,"38"-14"85"15,-38 14-19-15,0 0-32 16,37 46-54-16,-12 0-43 0,-6 11-50 16,0 10-24-16,-13 7-41 15,7 0-13-15,0 4-16 16,-1-4-2-16,7-3-23 0,-6-7-50 15,-7-15-91-15,0-14-134 0,-6-35-51 16,0 0-59-16,0 0-34 16,0 0 16-16,0 0 59 0</inkml:trace>
  <inkml:trace contextRef="#ctx0" brushRef="#br0" timeOffset="971">1118 321 1026 0,'-12'-46'220'0,"-1"0"-3"15,7 3 14-15,6 5 11 16,6 6-26-16,-6 32-64 0,38-46-18 16,12 10-8-16,0 19-15 0,7 3-32 15,0 10-12-15,-1 11-39 16,7 7 1-16,-6 8-9 0,-7 2 13 16,0 8 5-16,-12 0 1 15,-13 3 11-15,-6-3-16 0,-13 3-7 16,-6 1-23-16,-12-4-4 0,-14 3-13 15,-11-7-52-15,-1-3-27 16,-12-4-42-16,6-7 7 16,-7 0-17-16,7-14-17 0,44 0-50 15,0 0-19-15,0 0 82 0,0 0 64 16,-12-46 19-16,12 46 37 16,44-38 76-16,12 23 20 0,7 15 51 15,-6 15 48-15,6 9-21 0,-7 12 41 16,-12 10-11-16,-6 3 17 15,-7 4-24-15,-12 4-44 0,-6-1-3 16,-19-3-36-16,-7 0-39 0,-12-7-14 16,-19-7-12-16,-6-4-17 15,-7-10-27-15,-6-4-64 0,-6-7-69 16,0-3-72-16,6-11-131 16,0 0-164-16,19-7-72 15,-6 0-42-15</inkml:trace>
</inkml:ink>
</file>

<file path=ppt/ink/ink10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1:19.287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0 923 646 0,'0'0'165'0,"7"35"28"16,-7-35 45-16,0 0-8 0,0 0 12 15,0 0 24-15,0 0-33 0,0 0-41 16,0 0-73-16,0 0-68 16,0 0 4-16,0 0-37 0,25-46-9 15,-5 0 3-15,-2-3-9 0,1-11 4 16,0-11-17-16,7-7 19 15,-1-10-15-15,2 0 6 0,-2-8 14 16,0 8-14-16,-5 3 0 16,-1 18-14-16,-1 14 17 15,1 10 3-15,-19 43-15 0,0 0-7 16,0 0 11-16,0 0 7 0,0 0 14 16,14 53 18-16,-2 8 4 15,-5 6 8-15,-1 0 30 0,0-4-14 16,7 1-7-16,-1 0 0 0,8-4-3 15,-7-7-12-15,6 0-17 16,0-11 1-16,-6-3-2 0,6 0-13 16,0-4-9-16,0 1 10 0,1-1-10 15,-8 4-7-15,1-11 17 16,-13-28-10-16,12 42-19 16,1-13-19-16,-13-29-44 0,0 0-81 15,0 0-59-15,6 39-79 0,-6-39-91 16,0 0-86-16,0 0-73 15</inkml:trace>
  <inkml:trace contextRef="#ctx0" brushRef="#br0" timeOffset="253">236 796 1039 0,'0'0'214'16,"0"0"57"-16,0 0 36 0,0 0-67 16,51-29-84-16,-12 12-65 0,-39 17-34 15,44-15-35-15,-44 15-17 16,39-7-5-16,-39 7 20 0,31-3-16 16,-31 3-4-16,39-7 8 15,-8 0-34-15,-31 7-85 0,51-11-122 16,1-7-109-16,-2-3-112 0,-5 0-59 15</inkml:trace>
</inkml:ink>
</file>

<file path=ppt/ink/ink10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1:43.063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8216 1322 917 0,'0'0'222'0,"0"0"74"16,0 0-38-16,0 0-53 0,-7 35-70 15,7-35-23-15,-12 43 32 16,12-43-2-16,-19 32-13 15,19-32 8-15,0 0-9 16,-32 24-16-16,32-24-13 0,-37 11-5 16,37-11-29-16,-38-11-16 15,38 11-19-15,-25-28-21 16,0 0 2-16,12-15-16 0,1-3 5 16,5-10 0-16,1-11-12 15,6-4 3-15,0 0 9 0,6 4-14 16,-6 7-47-16,7 7-73 15,-7 14-132-15,0 39-234 0,0 0-262 16,0 0 100-16</inkml:trace>
  <inkml:trace contextRef="#ctx0" brushRef="#br0" timeOffset="241">7983 1587 1146 0,'50'21'229'0,"-50"-21"62"16,51-10-28-16,-51 10-49 0,50-22-53 15,-12 8-24-15,-38 14-48 16,37-7-45-16,-37 7-25 16,0 0-22-16,44 14 12 0,-44-14-9 15,0 0 0-15,0 0 9 0,19 50-138 16,-19-50-159-1,-25 42-207-15,25-42-46 0,-57 28 73 16</inkml:trace>
  <inkml:trace contextRef="#ctx0" brushRef="#br0" timeOffset="524">7675 1007 1071 0,'0'0'189'16,"0"0"60"-16,0 0 31 16,0 0-22-16,19 36-22 15,-7-1-23-15,-12-3-36 16,0 0-17-16,-6-4 2 0,-6 4 4 16,-7-4-20-16,-19 0-23 15,-6 4-36-15,-19 0-33 0,-12-7-23 16,-7-1-11-16,-12-2-10 15,-7-8 0-15,1 0-14 0,5-7-55 16,1-3-72-16,12-8-105 16,1 0-171-16,11-3-264 0,14-10-152 15</inkml:trace>
  <inkml:trace contextRef="#ctx0" brushRef="#br0" timeOffset="732">8580 50 1783 0,'0'0'200'0,"0"0"69"15,0 0-93-15,-38 53-85 16,-31-4-48-16,-19 8-142 0,-6-1-277 15,-25 8-295-15</inkml:trace>
  <inkml:trace contextRef="#ctx0" brushRef="#br0" timeOffset="1104">6380 1039 1695 0,'25'36'201'0,"-6"-1"0"0,0 4-38 16,-6-7-51-16,-7 3-44 16,-6-35-35-16,-13 53-26 0,-6-18-7 15,19-35 10-15,-31 39-10 16,31-39 0-16,0 0 14 15,-44 28-5-15,6-17-3 0,38-11 5 16,-50 7-11-16,12-3-6 16,38-4-5-16,-50 7 24 0,12 10 71 15,-6 5 33-15,7 6 7 16,-7 4-21-16,0 7-45 16,6-4-31-16,-6 7-11 0,6-6-42 15,0-5-136-15,-6-6-176 16,0-11-220-16,0-7-38 0,13-3 31 15</inkml:trace>
  <inkml:trace contextRef="#ctx0" brushRef="#br0" timeOffset="1309">7097 0 1415 0,'0'0'249'0,"6"32"62"0,-25 10-37 16,-19 12-77-16,-6 9-82 15,-12 4-58-15,-7 0-36 0,-12 4-102 16,-1 3-247-16,-12-7-238 16,-12 4-113-16</inkml:trace>
  <inkml:trace contextRef="#ctx0" brushRef="#br0" timeOffset="1533">5695 962 1417 0,'0'0'371'0,"25"42"15"0,0-10-35 15,-6 0-88-15,-6 3-40 16,-1 0-51-16,-12 8-71 0,-12-1-40 15,-13 4-36-15,-19 3-40 16,-13-3-84-16,-18 0-116 16,-13-7-172-16,-7-7-195 15,7-7-76-15,13-15 12 0</inkml:trace>
  <inkml:trace contextRef="#ctx0" brushRef="#br0" timeOffset="1836">6034 442 1453 0,'-6'39'288'0,"6"-39"-25"16,-56 49-70 0,-14-6-62-16,-5-8-65 0,-13 8-30 15,-6-1-8-15,-19 11 2 16,-13 3 28-16,-6 12 0 0,0 2-5 15,6 8-1-15,7 0-10 16,12 3-11-16,13 0 5 0,18 1 27 16,20 2 30-16,12 1-18 15,25-3-24-15,12 2-27 0,26-6 1 16,19 0-4-16,19-7-21 16,12-8-42-16,19-6-100 0,0-15-141 15,0-17-271-15,0-22-203 16</inkml:trace>
  <inkml:trace contextRef="#ctx0" brushRef="#br0" timeOffset="2028">5041 428 1832 0,'0'0'131'16,"0"0"24"-16,0 0-64 0,0 0-54 16,0 0-158-16,0 0-344 15,0 0-241-15</inkml:trace>
  <inkml:trace contextRef="#ctx0" brushRef="#br0" timeOffset="3052">4105 1110 1894 0,'0'0'312'0,"0"0"-81"0,0 0-89 15,0 0-85-15,-19-28-16 16,13-11-19-16,12-7-60 15,13-14-103-15,6-14-24 0,13-1 51 16,-1 5 50-16,7 10 21 16,0 14 12-16,7 14 27 15,-7 18-2-15,0 14-15 0,-7 14 21 16,-5 7 27-16,-7 11 45 16,-13 10-28-16,-12 4-16 0,-12 0 11 15,-13 4-12-15,-19-4-21 16,-13 0-6-16,-12-8 6 0,-6-2 13 15,-1-12-28-15,-6-6-15 16,13-11-12-16,0-14-35 16,13-7-29-16,12-11 5 0,12-7 16 15,7-3 48-15,25 35-10 16,-13-42 13-16,13 42 16 0,0 0 12 16,0 0 25-16,0 0 86 15,0 0 68-15,0 0-48 0,-18 35-17 16,-8 4-24-16,-5 3-31 15,-13 1-42-15,0-1-1 0,-6-10-12 16,-7-7 16-16,1-4-27 16,5-3 7-16,1-15-3 15,6-10-51-15,0-7-50 16,6-11-56-16,7-17 7 0,-1-11-38 16,14-11 24-16,-1-7 44 15,12 1 41-15,1 10 25 0,12 7 48 16,7 10 9-16,-13 43 29 15,25-39 6-15,-25 39 41 0,44-17 39 16,-6 17-5-16,-7 10-5 16,-31-10-25-16,32 29-10 0,-13 2-1 15,-13 1-34-15,-6 4 5 16,-6 2-8-16,-20 5-7 0,-5 6-7 16,-13-3-6-1,-13 4 21-15,-5-1-13 0,-1-6 26 16,6-1-17-16,7-7-20 15,6-6 3-15,6-5-9 0,38-24 12 16,-31 29-26-16,31-29 41 16,0 0 21-16,0 35-17 0,0-35-5 15,44 32-29-15,0-11 23 16,12-3-29-16,1-4 14 0,-7 3-8 16,-6-6-7-16,-12 3 0 15,-32-14-21-15,31 21 24 0,-31-21-13 16,0 0 26-16,0 32-9 15,0-32 7-15,-44 32-12 16,-6-7-1-16,-7-11 13 0,-6-4-19 16,-6-2 12-16,0-8-20 15,6-8 0-15,0-2-26 0,13-11-17 16,-7-4 35-16,20 0 6 16,-1 0 35-16,38 25 27 0,-38-24 12 15,38 24-17-15,0 0-15 16,0 0-1-16,-31-7-32 15,31 7 78-15,0 0 13 0,-38 31-19 16,13 8-15-16,6 0-22 16,7 0-1-16,-1-4-21 15,13-35-32-15,-12 43-106 0,12-43-154 16,0 0-167-16,0 0-160 16</inkml:trace>
  <inkml:trace contextRef="#ctx0" brushRef="#br0" timeOffset="3244">2816 181 2238 0,'0'0'130'0,"0"0"66"0,32-15-19 15,-32 15-61 1,31-3-70-16,-31 3-18 0,25 3-113 15,-25-3-247-15,0 0-307 16,0 0-120-16</inkml:trace>
  <inkml:trace contextRef="#ctx0" brushRef="#br0" timeOffset="3663">1899 852 1528 0,'0'0'220'16,"0"0"-2"-16,0 0-38 16,0 0-86-16,-19 49-15 0,-19 4-55 15,0 4-3-15,-6 3-9 16,0 0-5-16,7 0 4 0,-1-3-15 15,19-8 10-15,0-3-9 16,7-10-2-16,12-36 13 0,-7 38 3 16,7-38-3-16,0 0 8 15,0 0-8-15,0 0 11 0,0 0-19 16,0 0 11-16,0 0 8 16,0 0 7-16,-12-46 20 15,-1-7-37-15,1-10 17 0,-7-11 4 16,6-11-16-16,-6-7 34 15,7 4 41-15,5 10-13 0,-5 14-10 16,12 11-36-16,-6 18-38 16,6 7-54-16,0 28-167 0,0 0-238 15,0 0-223-15,0-29-801 16</inkml:trace>
  <inkml:trace contextRef="#ctx0" brushRef="#br0" timeOffset="3813">1943 230 1854 0,'0'0'179'0,"0"0"-57"16,0 0-59-16,0 0-74 0,0 0-279 16,0 0-331-16</inkml:trace>
  <inkml:trace contextRef="#ctx0" brushRef="#br0" timeOffset="4308">1226 760 1512 0,'0'0'220'0,"0"0"45"16,-6 46-43-16,6 3-48 15,6 1-43-15,-6 3-70 0,0 4-8 16,-13-1-29-16,-12 4-5 16,-12-3-14-16,-7-11-5 0,-13-4 8 15,0-14-3-15,1-6-14 16,12-8 11-16,0-11-28 16,6-10 22-16,38 7-13 0,-38-28 9 15,20 0 14-15,18 28-18 16,-7-32 19-16,7 32-22 0,0 0 12 15,0 0 37-15,32 7 9 16,-7 18 11-16,0 13-10 0,-6 12-16 16,-13 6-4-16,-12 12-2 15,-7-1-19-15,-24 0 20 0,-7-4-10 16,-19-6 10-16,-13-7 5 16,1-12 6-16,-1-13 48 15,-5-14 14-15,5-11-10 16,7-11 10-16,6-17-8 0,13-15-35 15,0-17-28-15,12-10-5 16,13-12 27-16,12-2-34 0,20-1-4 16,5 4-9-16,26 13-17 15,12 12 7-15,7 10-116 0,18 14-150 16,1 21-218-16,-1 15-340 16,0 17-69-16</inkml:trace>
  <inkml:trace contextRef="#ctx0" brushRef="#br0" timeOffset="4457">968 2456 1887 0,'69'7'235'0,"7"-14"-65"16,-7-14-99-16,0-11-105 15,-6-10-288-15,-6-8-299 0</inkml:trace>
  <inkml:trace contextRef="#ctx0" brushRef="#br0" timeOffset="4688">641 393 2131 0,'-37'-43'135'16,"12"-3"53"-16,18 0-94 15,20 4-45-15,12-8-27 0,19 12-29 16,6-1-10-16,7 10-58 16,-7 8-64-16,-6 18-8 0,-44 3 67 15,38 46-5-15,-26 14 45 16,-24 14-52-16,-26 18-245 0,-25 10-121 16,-12 8-15-16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2:07.080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1584 0 885 0,'0'0'169'16,"0"0"38"-16,0 0-18 15,0 0-69-15,0 0-70 16,0 0-17-16,0 0-33 0,-38 25 5 15,38-25 0-15,-44 28-20 16,0-6 15-16,7-8-214 0,-7-4-148 16,0 1-96-16</inkml:trace>
  <inkml:trace contextRef="#ctx0" brushRef="#br0" timeOffset="175">899 167 783 0,'0'0'140'16,"0"0"19"-16,0 0 12 16,0 0-30-16,0 0-72 15,-44 3-65-15,44-3 20 0,0 0-16 16,0 0-37-16,-44 7-164 16,44-7-129-16,-50 0-26 15</inkml:trace>
  <inkml:trace contextRef="#ctx0" brushRef="#br0" timeOffset="332">270 198 538 0,'0'0'111'0,"-44"0"1"0,44 0-23 16,-44 4-42-16,44-4-34 15,-50 7 10-15,6 0-29 16,0-3-111-16,0 3-99 15</inkml:trace>
</inkml:ink>
</file>

<file path=ppt/ink/ink10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3:23.911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1118 319 0,'0'0'46'0,"0"0"2"0,0 0-23 16,25-25-4-16,-25 25 17 15,0 0-4-15,0 0 16 0,0 0 34 16,0 0-18-16,0 0 28 16,0 0 13-16,0 0-15 15,0 0 36-15,0 0-7 0,0 0-15 16,0 0-15-16,0 0-23 16,0 0-19-16,0 0-9 0,0 0-21 15,0 0-4-15,0 0-7 16,0 0-11-16,0 0 42 15,38 8-36-15,-38-8 25 0,0 0 0 16,0 0-28-16,31 21 35 16,-31-21-47-16,0 0 12 0,0 0 29 15,0 0-29-15,0 0 0 16,0 0 2-16,0 0 19 0,0 0-14 16,38 28 2-16,-38-28 5 15,0 0-29-15,0 0 38 0,0 0 15 16,19 39-27-16,-19-39 23 15,6 42-20-15,-6-42 54 0,0 46-55 16,0-7 35-16,-6-4-51 16,6-35 36-16,0 50-17 0,-7-11-2 15,1 0 7-15,0-4 9 16,6-35-21-16,-19 46 6 16,13-7 0-16,6-39-26 15,-13 42 20-15,13-42-12 0,0 0 13 16,-6 36-1-16,6-36-16 15,0 0 26-15,0 0 5 0,0 0 19 16,0 0 13-16,0 0-50 16,0 0-9-16,0 0 15 0,0 0-28 15,37-22 27-15,-37 22-30 16,0 0 25-16,0 0 1 16,32-21-15-16,-32 21 19 0,0 0-43 15,0 0 32-15,0 0-8 16,0 0 0-16,0 0 17 0,0 0-9 15,0 0-11-15,0 0 19 16,-25 50-26-16,0-8 31 0,6 4-33 16,6 3 38-16,-6 4-27 15,13 4 40-15,0 0-3 0,-1 3 7 16,1 4-18-16,12-4 13 16,1 0-25-16,-1-7 21 0,7 0-12 15,-1-3 22-15,1-4-21 16,-1-7 6-16,1 0-15 0,-13-39 18 15,12 49-14 1,-5-14 15-16,-7-3-20 0,0-32 14 16,-7 36-3-16,-5-8-7 15,12-28 1-15,0 0-7 0,-19 32 9 16,19-32-12-16,0 0 13 16,0 0-7-16,-25 10-18 0,25-10 6 15,-38 0-177-15,38 0-205 16,0 0-275-16,-31-39-2 0</inkml:trace>
  <inkml:trace contextRef="#ctx0" brushRef="#br0" timeOffset="919">679 1839 509 0,'0'0'128'16,"0"0"15"-16,0 0 11 16,0 0 55-16,0 0 37 15,0 0-20-15,0 0-36 0,0 0 24 16,0 0-30-16,37 25-42 15,14-11 0-15,11-3-24 0,20-4-21 16,12-4-46-16,20-3-16 16,11 0 7-16,7-3-3 0,13-4-25 15,-1 3 19-15,7-3-24 16,7 0-2-16,-7 0 1 0,0 0-5 16,-13-4 1-16,-12 4-9 15,-13 7 14-15,-12-7-20 0,-13 0 15 16,-13 3 2-16,-12 1-19 15,-13 3 21-15,1-4-3 16,-7 1-9-16,-7 3 15 16,-5-4-17-16,-32 4 12 0,50-3-6 15,-18-1 0-15,-32 4 6 16,37-7-22-16,-37 7 25 0,38-3-14 16,-38 3 1-16,0 0 13 15,50-11-9-15,-50 11-6 0,44-7 16 16,-44 7-17-16,44-4 17 15,-44 4-5-15,51-7-20 0,-51 7 18 16,50-3 0-16,-12-1-18 16,-38 4 27-16,31-7-7 15,-31 7 0-15,0 0 1 0,0 0-20 16,0 0 23-16,38-7-13 16,-38 7 4-16,0 0 4 0,0 0-22 15,0 0 22-15,0 0-12 16,0 0-14-16,0 0 1 0,-51-39-38 15,7 11 2-15,44 28 24 16,-50-28 27-16,50 28-18 0,-44-36 27 16,44 36 6-16,-44-31-17 15,44 31 13-15,0 0-19 0,0 0 11 16,-31-22-6 0,31 22-10-16,0 0 25 0,0 0-22 15,0 0 23-15,0 0-7 16,0 0 17-16,31 46-6 0,-31-46 23 15,44 43-17-15,0-19 6 16,-44-24-20-16,50 22 11 0,-12-12-1 16,-38-10-22-16,44 7 24 15,-44-7-15-15,32 0 7 0,-32 0-1 16,0 0-25-16,0 0 40 16,0 0-21-16,0 0-11 0,0 0 11 15,0 0-6-15,0 0 13 16,-51 29-12-16,-5-1-2 15,-1 0 14-15,1-3-14 0,5 3-6 16,7-3-217-16,0-7-220 16,44-18-230-16,-63 14-30 0</inkml:trace>
  <inkml:trace contextRef="#ctx0" brushRef="#br0" timeOffset="1527">3734 661 516 0,'-44'37'58'16,"44"-37"68"-16,0 0 5 16,0 0-31-16,0 0-11 0,0 0-24 15,0 0-17-15,0 0-29 16,0 0-8-16,0 0 4 0,0 0-42 16,0 0-20-16,0-51 5 15,0 51 31-15,7-42 5 16,-7 42 12-16,0 0-41 15,0 0 35-15,50-11 0 0,-50 11 10 16,57 11-14-16,-20 3-14 16,-37-14 42-16,0 0-18 0,51 25-4 15,-51-25-16-15,0 0 20 16,0 0 12-16,0 0-2 0,0 0-8 16,0 0 4-16,0 0-6 15,0 0 52-15,0 0 12 0,-51 39 12 16,1-14 3-16,0-4 23 15,-7-10-2-15,13 0 15 16,0-8 18-16,44-3-27 0,-44 0 4 16,44 0-16-16,0 0 16 15,-44-10-58-15,44 10 12 0,0 0-32 16,-31-50-20-16,12 3 3 16,13 1-12-16,6 0-7 0,0-3-2 15,0 3-16-15,0 0 31 16,0 46-53-16,-7-50-51 15,7 50-116-15,-12-49-126 0,12 49-131 16,0 0-58-16</inkml:trace>
  <inkml:trace contextRef="#ctx0" brushRef="#br0" timeOffset="2312">3194 584 783 0,'-44'24'213'15,"44"-24"-11"-15,0 0 14 0,-44 0-45 16,44 0-19 0,0 0-41-16,0 0-70 0,-19-49 1 15,25 3-22-15,-6 46-34 16,25-43 27-16,-25 43-25 0,44-31-15 15,-44 31 44-15,57-14-23 16,-57 14-2-16,50 3 20 0,-50-3-35 16,0 0 27-16,0 0-8 15,0 0 4-15,13 46-11 0,-13-46 22 16,-32 42 0-16,32-42-11 16,-62 36 7-16,11-12-13 0,1-13 21 15,12-7-26-15,38-4 16 16,-50-7 8-16,50 7-41 15,0 0 50-15,-50-39-32 0,50 39 16 16,0 0-13-16,0 0-4 16,0 0 7-16,0 0-12 0,0 0 36 15,0 0 0-15,-32 49 0 16,7-3 27-16,0-3-39 0,6 0 14 16,19-43-42-16,-31 42 46 15,31-42-5-15,0 0-9 0,-44 29 35 16,44-29-16-16,0 0 4 15,-38-18 10-15,38 18-29 0,-31-64 5 16,18 0-30-16,0-11 28 16,7-13-24-16,6-7 5 0,6-1-13 15,-6 15 48 1,7 14-20-16,-7 17-9 0,0 50 7 16,0 0-25-16,0 0 21 15,0 0 2-15,0 0 28 0,-19 75-6 16,6 2 39-16,7 5-20 15,0-1 18-15,6-3-16 0,6-1 12 16,7-2-36-16,-1-4 19 16,1 0-23-16,-7-7 10 0,0-8-31 15,1-3 12-15,-14-3-17 16,-5-4 6-16,-13-4 11 0,-13-3-13 16,-6-11 6-16,-6-3-10 15,-1-4-11-15,7-14 29 16,0-7-15-16,0-7-6 0,13-14-1 15,-1-14 4-15,14-18-51 16,5-15-61-16,0-6-89 0,13-11-104 16,7 4-135-16,-1 0-9 15,-6 6 13-15,6 14 43 0</inkml:trace>
  <inkml:trace contextRef="#ctx0" brushRef="#br0" timeOffset="3124">2094 75 597 0,'-6'-46'137'0,"6"46"44"16,0 0-32-16,0 0-47 16,0 0-15-16,0 0-53 0,0 0-20 15,44-29-5-15,-44 29 32 16,44 0-1-16,-44 0-3 0,0 0-18 15,50 36 25-15,-50-36-19 16,0 0 6-16,25 63 12 0,-19-17-43 16,-12-3 33-16,6-43 9 15,-38 60 1-15,-6-4 56 16,-6-10-37-16,0 4-23 0,-1-1-23 16,1-3 32-16,50-46-16 15,-57 60-11-15,19-14-12 16,13-7 22-16,25-39-19 0,-19 43-12 15,19-43 24-15,12 39 1 16,-12-39-15-16,0 0 5 0,44 25-12 16,0-18 4-16,-5-7-17 15,-39 0 13-15,38-14-3 0,-38 14-29 16,0 0 7-16,0 0 10 16,6-39 21-16,-6 39-17 15,0 0 1-15,-56-47 15 0,-2 19 5 16,8 3-9-16,-1 8-27 15,1 2 63-15,6-2-1 0,44 17-30 16,-63-29 17-16,19 8 29 16,44 21 10-16,0 0-34 0,-37-42-7 15,37 42-9-15,-13-53-23 16,13 10 13-16,0 43-5 0,25-49 0 16,0 3-33-16,-25 46-16 15,0 0 40-15,44-39 3 0,-44 39-20 16,0 0-4-16,0 0 34 15,0 0 6-15,0 43-10 0,-19 3 0 16,-12-1 0-16,-13 12 13 16,-6 3 9-16,-1 0-2 15,-5 7-6-15,-1 4 50 0,7-3-18 16,6-1 2-16,13-3 12 16,-1 3 38-16,20-7 15 0,-1 0 2 15,19-3-5-15,13-1 2 16,6-10-26-16,19-3-14 0,7-5-9 15,5-6-24-15,1-3-6 16,6-12-27-16,-1 1-2 16,-5-7 7-16,-7-4-3 0,-12-7-11 15,-38 0-6-15,38-4-23 16,-38 4-39-16,0 0 71 16,37-32-297-16,-37 32-20 0,26-49-125 15,-8-4-113-15,-5 3 21 16,0 8 133-16,-1 3 32 0</inkml:trace>
  <inkml:trace contextRef="#ctx0" brushRef="#br0" timeOffset="3404">1956 1012 812 0,'0'0'248'15,"0"0"0"-15,0 0 7 0,0 0-53 16,0 0-21-16,0 0-9 15,0 0-35-15,0 0-44 0,0 0-2 16,0 0-1-16,0 0-8 16,0 0-36-16,37 21-19 15,-37-21-7-15,0 0 7 0,0 0 1 16,0 0-1-16,0 0 2 16,0 0 5-16,0 0-17 0,0 0-17 15,0 0 6-15,0 0-3 16,0 0 2-16,0 0-9 15,0 0-2-15,0 0-2 0,-31 39-190 16,31-39-293-16,0 0-281 16</inkml:trace>
</inkml:ink>
</file>

<file path=ppt/ink/ink10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3:34.506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11569 308 477 0,'0'0'95'0,"0"0"0"16,0 0-11-16,0 0 0 0,0 0-14 16,0 0 17-16,0 0-4 15,0 0 25-15,0 0-7 0,0 0 41 16,0 0-33-16,0 0-37 15,0 0-20-15,0 0-12 0,0 0 30 16,0 0-15-16,0 0-15 16,-44 7-25-16,0 3 18 15,0 8 4-15,0 3-23 0,6 1-14 16,1-1 7-16,-1 4-11 16,38-25 21-16,-38 42-14 15,13-7-16-15,25-35 6 0,-12 43 19 16,12-43 6-16,31 42-10 15,7-14-21-15,-1-10-15 16,7-4-14-16,0-7 7 0,0 0-22 16,-6-3 27-16,0-1-25 15,-38-3 22-15,31 4 33 0,-31-4 8 16,0 0-12-16,0 0 23 16,0 0-1-16,0 0-54 15,0 0 38-15,0 0-32 16,0 0 27-16,0 0 8 0,-37 7 21 15,-1 0-26-15,0 0 4 16,-6 0 34-16,0 4 5 0,-6 3 9 16,0 4-10-16,12-1-10 15,-6 8-9-15,44-25-26 0,-44 35 10 16,44-35-2-16,-38 46 1 16,13-13-10-16,25-33-3 15,-6 39 1-15,6-39 19 16,6 39 9-16,-6-39-16 0,0 0-33 15,44 28 0-15,-44-28 14 0,44 14-6 16,-13-7-42-16,-31-7 29 16,38-10 1-16,-38 10 5 15,0 0 5-15,38-36 21 16,-38 36-7-16,19-42-3 0,-19 42-4 16,-7-42 6-16,7 42-7 15,0 0 15-15,-44-33 18 0,0 19 23 16,0 10-11-16,7 8 20 15,-7 3 12-15,0 0 3 0,0 3-1 16,6 1 0-16,0 1-22 16,38-12 23-16,-44 0 19 15,44 0 6-15,-37 0-35 16,37 0-35-16,0 0 3 0,-32-26-5 16,32 26-3-16,-19-36 3 15,7 1-22-15,12-4 6 0,0-7 14 16,6-10-13-16,-6-1 3 15,6-3-9-15,1 4-5 16,-1 3 12-16,-6 7-17 0,0 7 26 16,0 7-25-16,0 32 18 15,0-28-34-15,0 28 24 0,0 0 10 16,0 0-6-16,0 0 3 16,-13 49 10-16,13 4-16 0,0 0 31 15,0 7-4-15,0-3-15 16,-6 3 1-16,6-4 3 15,-6-3-13-15,6-3 4 16,-7-8-2-16,-5-3-17 0,12-39 20 16,-32 44 4-16,32-44-13 15,-37 35 4-15,37-35 16 0,-44 18-22 16,44-18 6-16,-38-4 7 16,38 4 7-16,-38-32-19 0,38 32 10 15,-25-43 5-15,13 8-25 16,12 35 21-16,0 0-6 0,-7-36-5 15,7 36-3-15,0 0 27 16,0 0-12-16,0 0-21 16,0 0 14-16,0 0 18 15,-19 46-1-15,19-46-27 0,-31 44 17 16,31-44-3-16,-38 35-9 16,38-35 17-16,-37 21 1 0,37-21-17 15,0 0 13-15,-38-11 40 16,38 11-15-16,-32-31-17 0,20-9 15 15,6-6-26-15,6 0-10 16,0-7 13-16,12 0-9 0,7 0 0 16,0 0 8-16,0 7-12 15,-7 7-5-15,7 4 9 16,-19 35-108-16,0 0-111 16,0 0-182-16,0 0-163 0,0 0-28 15</inkml:trace>
  <inkml:trace contextRef="#ctx0" brushRef="#br0" timeOffset="198">10149 1312 1040 0,'0'0'324'0,"0"0"2"0,56 29-145 15,-12-19-94-15,6-10-54 16,-6-10-132-16,-44 10-226 0,57-21-64 16,-57 21-43-16</inkml:trace>
  <inkml:trace contextRef="#ctx0" brushRef="#br0" timeOffset="632">9891 686 803 0,'0'0'130'0,"0"0"93"0,0 0 25 15,0 0-70-15,0 0-74 16,0 0 0-16,0 0 14 15,0 0-10-15,0 0-14 0,-19 46 4 16,19-46-8-16,-25 42 14 16,25-42 12-16,-38 43-28 0,38-43-38 15,-50 46 2-15,-7-14 16 16,7-10-11-16,-13-5-17 16,0-3-15-16,-12-6-3 0,-7-5-19 15,0-3 3-15,-6-7 14 16,-6 0-6-16,12-4-7 15,1 1 21-15,12-1 13 0,6 1-3 16,12-2-1-16,7 1-2 16,7 4 0-16,37 7 1 0,-33-10-16 15,33 10-8-15,0 0-6 16,-31-11-6-16,31 11-14 0,0 0-102 16,0 0-152-16,0 0-330 15,0 0-251-15</inkml:trace>
  <inkml:trace contextRef="#ctx0" brushRef="#br0" timeOffset="821">8998 552 1479 0,'51'-11'322'0,"5"0"-18"15,7-3-101-15,6 7-109 0,7-3-85 16,-14 3-224-16,-5-4-294 16,-7 4-169-16</inkml:trace>
  <inkml:trace contextRef="#ctx0" brushRef="#br0" timeOffset="1396">8010 917 1129 0,'-44'10'202'0,"44"-10"73"15,0 0-43-15,0 0-79 0,0 0-91 16,0 0-23-16,-18-47 0 16,18 8-29-16,12 1-34 0,20 6 4 15,-32 32 15-15,50-43-21 16,-6 15 29-16,0 10-17 0,-6 11 10 16,-38 7-3-16,37 4 10 15,-37-4-19-15,0 0 27 16,0 0 0-16,19 46-26 15,-19-11 6-15,0-35 20 0,-38 46 9 16,1-11-32-16,-7-6 8 16,-7-4 25-16,7-7-33 0,0-4 26 15,7-7-27-15,37-7 35 16,-51-3-29-16,20-8 7 0,31 11 7 16,-44-33-2-16,19 2-16 15,6 2 19-15,19 29-14 0,-25-24 21 16,25 24 24-16,0 0 140 15,-38 7 13-15,0 17 7 16,7 12-22-16,-7 7-19 16,1 7-30-16,-7 6-28 0,6-6-26 15,0 6-28-15,0-3-10 16,7-10-29-16,0-1 10 0,5-14-55 16,1-3-97-16,25-25-180 15,-44 14-204-15,44-14-267 0,0 0-31 16</inkml:trace>
  <inkml:trace contextRef="#ctx0" brushRef="#br0" timeOffset="1573">8054 311 1978 0,'38'-14'202'0,"-38"14"32"15,0 0-67-15,32-17-92 16,-32 17-62-16,0 0-211 0,0 0-301 16,0 0-185-16</inkml:trace>
  <inkml:trace contextRef="#ctx0" brushRef="#br0" timeOffset="1876">7508 601 1552 0,'0'0'357'16,"0"0"4"-16,0 0-40 16,-26 39-79-16,1-11-60 0,0 4-42 15,-6 0-41-15,-13-4-32 16,-13 8-12-16,-25-5-8 15,-6-2-27-15,-12-5-10 0,-7-5-10 16,-6-8 5-16,6-4 8 16,0-4-13-16,7-3-25 0,12-7-9 15,12-3-11-15,13-2-7 16,13 5-33-16,12 0-55 0,38 7-82 16,-37-11-184-16,37 11-370 15</inkml:trace>
  <inkml:trace contextRef="#ctx0" brushRef="#br0" timeOffset="2052">6439 1365 2351 0,'0'0'235'0,"0"0"-1"16,13 36-80-16,-13-36-69 15,0 0-95-15,0 0-292 0,0 0-576 16</inkml:trace>
  <inkml:trace contextRef="#ctx0" brushRef="#br0" timeOffset="2701">5584 913 1241 0,'0'0'246'0,"-31"18"-3"16,31-18-37-16,-32 0-43 15,32 0-76-15,0 0-47 0,-31-14-6 16,31 14-22-16,0 0-18 16,-6-37 6-16,6 37-17 15,25-28 17-15,-25 28 0 0,38-25-9 16,-1 18 14-16,-37 7-8 16,32 7-2-16,-32-7 55 0,0 0 11 15,6 46 6-15,-25-6 3 16,-12-1-35-16,-13 7-29 15,-7 0 17-15,-18-4-20 16,0 1-81-16,0-8-134 0,0-7-156 16,6-3-155-16,0-18-6 15</inkml:trace>
  <inkml:trace contextRef="#ctx0" brushRef="#br0" timeOffset="3132">4975 598 1144 0,'12'46'232'0,"-12"-8"73"16,-12-6 4-16,-1 4-56 16,0-5-89-16,-5 5-65 0,-14-4-36 15,1 3-38-15,-13-2-14 16,0-9 5-16,0-2-11 0,0-8-5 15,6-4-5-15,0-10-35 16,38 0-75-16,-37-21-7 16,37 21-13-16,-19-42-34 15,19-5 37-15,12 8 47 0,7 4 13 16,13 10 20-16,5 4 48 16,-5 6 6-16,-1 12-30 0,-31 3 46 15,38 14 24-15,-38-14 57 16,6 32 27-16,-12 3 21 15,-13 1 22-15,-12 3 6 0,-13 0-5 16,0 7-19-16,-13 4-17 16,-6-1-18-16,0 4-50 0,0-3-36 15,1-1-3-15,5-3-18 16,7-7-23-16,12-4-79 0,38-35-116 16,-44 25-204-16,44-25-238 15,0 0-99-15</inkml:trace>
  <inkml:trace contextRef="#ctx0" brushRef="#br0" timeOffset="3316">4591 276 1551 0,'44'-25'177'0,"19"1"83"16,0-1-68-16,6 0-92 15,0 4-60-15,-12 3-83 16,-13 8-302-16,-7-1-248 0,-37 11-70 16</inkml:trace>
  <inkml:trace contextRef="#ctx0" brushRef="#br0" timeOffset="3828">4151 555 1330 0,'0'0'298'0,"0"0"-32"15,13 36 5-15,-13-36-40 16,19 53-62-16,-13-8-71 16,-12 1-43-16,-7-3-23 15,-12-1-16-15,-7-3-19 0,-12 1 11 16,0-12-5-16,-6-3-32 15,-6-7 7-15,-1-8-23 0,7-6-7 16,6-15-10-16,44 11-4 16,-44-32-3-16,19 1 24 0,25 31 20 15,-7-47 13-15,20 15-14 16,-13 32 42-16,38-28-30 0,-1 13 9 16,-37 15 9-16,44 8-29 15,-44-8 29-15,0 0-4 16,38 45-12-16,-19-2 29 0,-19-43-9 15,-6 64 18-15,-13-11 7 16,-6-3-2-16,-19-8 1 0,-7 4-8 16,-12-7-18-16,-6 0 39 15,-6-11-7-15,-1-6 14 16,1-8 0-16,6-14-15 0,0-14 11 16,12-11-40-16,7-11 35 15,12-10 24-15,13-7-12 0,19 0-17 16,18-3-26-16,20-1-5 15,5 3-1-15,7 8-9 0,7 4 0 16,-1 3-96-16,-6 11-244 16,-6 7-312-16,-38 21-168 15</inkml:trace>
  <inkml:trace contextRef="#ctx0" brushRef="#br0" timeOffset="3989">3215 1786 1058 0,'50'7'123'0,"0"-18"-49"16,0-10-51-16,1-11-220 16,-1-3-221-16</inkml:trace>
  <inkml:trace contextRef="#ctx0" brushRef="#br0" timeOffset="4189">3208 467 1493 0,'51'-25'78'15,"5"0"-31"-15,7 4-62 16,-6 7-131-16,-7 0-191 0,0 3-181 16</inkml:trace>
  <inkml:trace contextRef="#ctx0" brushRef="#br0" timeOffset="4724">2164 1182 1168 0,'0'0'188'0,"0"0"45"15,0 0-9-15,0 0-48 16,0 0-73-16,0 0-43 16,0 0-22-16,0 0-1 0,0 0-16 15,0 0-3-15,0 0-25 16,-13-39-24-16,13 0 7 16,13 7 8-16,-13 32 12 15,38-39-17-15,-38 39 8 0,37-17 17 16,-37 17 68-16,0 0 16 15,32 35-18-15,-32 7 3 16,-13 8-44-16,-12-1-6 0,-13 11-11 16,-6-3-53-16,-12-1-156 15,-1-6-184-15,-6-4-161 16,-6-11 1-16</inkml:trace>
  <inkml:trace contextRef="#ctx0" brushRef="#br0" timeOffset="5720">1743 647 1178 0,'0'0'294'15,"12"46"-12"-15,-5-7-26 16,-14 0-51-16,-5 0-78 15,-7 3-55-15,-13 5-38 0,1-5-20 16,-13-3-24-16,-6 0 15 16,-7-7-3-16,7-11 11 0,6-7-27 15,0-14-4-15,12-10-27 16,32 10-14-16,-37-46-25 16,18-4 19-16,19 4 30 15,0-1 11-15,12 12-3 16,-12 35 7-16,32-39 20 0,-32 39-11 15,38-21-2-15,-38 21 4 16,0 0 9-16,31 11-17 0,-31-11 30 16,0 0 2-16,6 35-7 15,-6-35 5-15,-19 35-7 16,19-35 18-16,0 0 6 0,-37 40-6 16,37-40-18-16,-38 28-6 15,38-28-11-15,-50 15 21 16,50-15-22-16,-38 7 12 15,38-7 0-15,-44-4 0 0,44 4 10 16,-44-14-35-16,44 14 19 16,0 0-7-16,0 0 5 15,0 0 18-15,-38-39-14 0,38 39-8 16,0 0-9-16,0 0-6 16,0 0 7-16,0 0 7 0,0 0-8 15,0 0 5-15,0 0 36 16,0 0-20-16,0 0 7 15,0 0 3-15,-37 21 2 0,37-21-4 16,-51 32-14-16,14-7-5 16,-7-4 0-16,6-3 6 15,0-8-27-15,38-10 18 16,-44 7-26-16,6-7-9 0,38 0 41 16,-44-14 8-16,44 14 9 15,-37-17 4-15,37 17-23 16,-44-15 14-16,44 15-18 0,-38-10 9 15,38 10-3-15,-57 3 4 16,20 4-13-16,-7 4 10 0,44-11 11 16,-63 18-10-16,13-4 22 15,50-14-33-15,0 0 27 16,-44 39 33-16,44-39 21 16,-13 42 21-16,13-42-29 0,0 0-25 15,13 42-15-15,-13-42-11 16,0 0 15-16,0 0-3 15,0 0-5-15,0 0 5 0,0 0-28 16,0 0-12-16,0 0-18 16,0 0 10-16,0 0-4 15,0 0 11-15,0 0 32 0,-57-31-17 16,7 6 9-16,6 11-5 16,44 14 46-16,-51 3 64 0,51-3 20 15,-50 46 39 1,19 0-28-16,12 7-24 0,13 7-33 15,6 4-28-15,12 0-26 16,7-4-14-16,6-4-6 0,13-6-33 16,-7-8-143-16,7-10-207 15,6-11-253-15,6-14-82 16</inkml:trace>
  <inkml:trace contextRef="#ctx0" brushRef="#br0" timeOffset="5973">1064 202 1139 0,'0'0'70'15,"25"-39"-5"-15,19 7-5 0,13 0 15 16,12 4-30-16,6 3-2 16,1 8-43-16,-14 3-20 15,-11 6-237-15,-14 1-120 16,-37 7-18-16</inkml:trace>
  <inkml:trace contextRef="#ctx0" brushRef="#br0" timeOffset="6185">435 569 1469 0,'0'0'290'15,"0"0"-20"-15,0 0-30 16,0 0-69-16,57-24-94 0,-1 6-36 15,-12 4-62-15,-6 3-212 16,0 1-324-16,-38 10-122 16</inkml:trace>
  <inkml:trace contextRef="#ctx0" brushRef="#br0" timeOffset="6377">624 1609 1567 0,'44'32'165'0,"0"-18"-27"16,-6-14-72-16,6-3-33 0,-44 3-234 16,56-14-277-16,-18 3-121 15</inkml:trace>
</inkml:ink>
</file>

<file path=ppt/ink/ink10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3:47.210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53 2327 0,'44'-33'266'0,"-44"33"-51"15,0 0-97-15,38-27-61 16,-38 27-57-16,0 0-133 0,0 0-240 16,44 5-320-16,-44-5-83 15</inkml:trace>
</inkml:ink>
</file>

<file path=ppt/ink/ink10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3:47.009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2345 362 1672 0,'-32'8'245'16,"32"-8"-23"-16,-37-8-80 0,37 8-79 15,0 0-37-15,0 0-26 16,-32-46-16-16,20 8-33 0,18-5-18 16,7-3-48-16,12 0 83 15,6 0-9-15,1 8 28 16,-32 38 0-16,56-36-10 0,-12 19 14 16,-44 17 37-16,38 3-13 15,-38-3 45-15,0 0-17 0,19 42 6 16,-19-3 7-16,-7-3-29 15,-11-1 4-15,18-35-9 16,-44 49-35-16,6-10 19 0,-6-7-6 16,12-7-7-16,-5-7 16 15,5-8-13-15,1-3 11 16,31-7-14-16,-38-7-37 16,38 7-11-16,0 0 3 0,-44-46 19 15,19 7 13-15,0 4-5 16,25 35 35-16,0 0 28 15,-38-25 48-15,7 25 79 0,-13 18 46 16,6 14 0-16,-12 17-33 16,-1 15-51-16,1 7-62 0,-13 6-26 15,19 1-32-15,-6-7-7 16,12-8-47-16,1-13-117 16,11-8-149-16,26-42-175 15,-37 28-230-15</inkml:trace>
  <inkml:trace contextRef="#ctx0" brushRef="#br0" timeOffset="493">1521 48 1952 0,'0'0'320'0,"-37"14"48"16,37-14-65-16,0 0-72 15,-51 35-41-15,1-6-12 16,-13-1-42-16,-18 0-27 0,-1-3 1 15,-19 0-29-15,-12-4-33 16,-13-7-20-16,-6-7-9 0,-6-3-34 16,12-8-24-16,1 1-85 15,30-5-59-15,14 1-28 16,12-3-23-16,18 3-126 16,51 7-308-16,0 0-261 0</inkml:trace>
  <inkml:trace contextRef="#ctx0" brushRef="#br0" timeOffset="658">472 666 2572 0,'0'0'286'0,"0"0"-60"15,0 0-90-15,0 0-83 16,0 0-134-16,31 18-223 15,-31-18-586-15</inkml:trace>
</inkml:ink>
</file>

<file path=ppt/ink/ink10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3:50.106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1544 174 660 0,'0'0'178'0,"0"0"27"16,0 0-20-16,0 0-30 15,0 0-1-15,0 0 1 0,0 0-7 16,0 0 3-16,-38 0-15 16,13 3-38-16,-7 8-10 0,-5 3 11 15,-14 7 4-15,7 4-25 16,-12 3-11-16,18 7-32 0,7-3-20 16,-1 1-1-16,19 2 11 15,6-3-18-15,14 0-7 0,-1-4 0 16,-6-28-10-16,39 28-48 15,5-3-3-15,0-11-34 16,-13-3 42-16,0-4 18 0,-31-7 10 16,38 4 22-16,-38-4 10 15,0 0-14-15,0 0 32 0,0 0-17 16,0 0 16-16,0 0 39 16,0 0-15-16,-38 24-7 0,7-2-11 15,-7 2-3-15,1-3-22 16,11 1 5-16,26-22-10 0,-31 24 5 15,31-24-14-15,0 0-30 16,0 0-11-16,0 0-14 0,0 0 2 16,0 0 4-16,0 0 47 15,0 0 5-15,0 0-23 16,0 0-18-16,0 0 11 0,0 0 38 16,31-24-2-16,-31 24-8 15,13-29 8-15,-13 29-31 0,0 0 39 16,-13-28 1-16,13 28 77 15,-44-14 15-15,-13 10-28 0,13 8-10 16,-6 3-5-16,-1 0-16 16,1 4-27-16,0-4-19 0,12 0 19 15,-6-7 1-15,19 0-6 16,25 0-20-16,-32-14 12 16,32 14 9-16,-37-21-5 15,37 21-12-15,-19-39-6 0,6 0 24 16,7 7-6-16,6-7-6 15,-6-14-6-15,6-3-20 0,6-13-5 16,-6-1 9-16,0 6 13 16,0 8 14-16,0-1-5 0,0 15 0 15,0 42 37-15,0-36-3 16,0 36-18-16,0 0-16 0,0 0-5 16,0 0 36-16,0 0 27 15,0 36-21-15,0 10 7 16,6 7 27-16,-6 10-1 15,0 1-26-15,7 3-13 0,-7 1-3 16,0-1-13-16,-7-7-15 0,1-7 2 16,-13-10 5-16,7-8 1 15,12-35-4-15,-38 28-21 16,-6-14-20-16,19-17-23 0,-7-4 0 16,32 7-6-16,-37-28 6 15,11-4-15-15,8-4 12 0,4 5 28 16,14 31 35-16,-13-32 13 15,13 32-7-15,0 0 29 0,0 0 27 16,0 0 7-16,0 0-15 16,-31 42-6-16,6-6-2 15,-13-5-6-15,-6-2-9 0,13-5-9 16,-7-6-11-16,0-7 0 16,7-8 31-16,31-3 19 15,-38-7 9-15,38 7-7 0,-31-28-16 16,18-4-17-16,1-3-13 15,12-8-12-15,19-6-8 0,-7-8 3 16,7-13-19-16,0-9-32 16,12 8 1-16,-6 8-30 0,1 6-88 15,-14 22-178-15,-12 35-210 16,0 0-165-16</inkml:trace>
</inkml:ink>
</file>

<file path=ppt/ink/ink10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3:50.250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56 1682 0,'44'7'152'0,"-7"-3"-10"16,7-11-66-16,-6-4-82 0,12-10-261 16,-6-7-261-16</inkml:trace>
</inkml:ink>
</file>

<file path=ppt/ink/ink10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3:51.402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2740 777 1398 0,'44'7'297'16,"-44"-7"-38"-16,38 7-52 0,-38-7-60 16,0 0-56-1,0 0-38-15,0 0-25 0,32 18-13 16,-32-18-19-16,0 0-36 15,0 0-26-15,0 0-46 16,44-4-9-16,-44 4 23 0,0 0 34 16,50-46 30-16,-50 46 38 15,31-42 86-15,-31 42 42 0,0 0-6 16,0 0 33-16,0 0 35 16,-44-14 4-16,-6 21-35 15,-7 7-52-15,-18 11-28 0,0-4-11 16,-1 0-22-16,7-7-27 15,0-7-16-15,12-3 4 0,7-11-3 16,50 7 12-16,-44-32 15 16,44 32-19-16,-19-49 1 15,19-1-13-15,13-3 0 16,12-7-4-16,0-11-19 16,13-6-21-16,-1 2-16 0,1 8-55 15,-6 14-120-15,-32 53-344 16,6-42-434-16</inkml:trace>
  <inkml:trace contextRef="#ctx0" brushRef="#br0" timeOffset="287">1980 551 1905 0,'0'0'225'0,"0"0"5"16,0 0-52-16,0 0-42 15,-38-18-21-15,-6 18 48 0,0 18 0 16,-12 14-10-16,-7 10-22 16,0 11-3-16,0 7-22 15,-6 0-37-15,0 4-31 16,-7-4-16-16,7-7-13 0,0-7-72 15,6-11-129-15,0-10-176 16,7-18-321-16,6-7-263 16</inkml:trace>
  <inkml:trace contextRef="#ctx0" brushRef="#br0" timeOffset="468">1816 77 2306 0,'57'-10'261'15,"-7"-1"-47"-15,7-3-93 0,-7 3-57 16,7 1-163-16,-1-1-272 16,-5 1-423-16</inkml:trace>
  <inkml:trace contextRef="#ctx0" brushRef="#br0" timeOffset="1044">1207 198 2024 0,'0'0'298'0,"0"0"-35"15,-19 49-71-15,13-3-54 16,6-4-16-16,0 4-46 0,0 4-11 16,-13-1-9-16,-12 1-26 15,0-4-25-15,-7-4 6 0,-12-3 3 16,7-7-11-16,-7-11-3 16,12-7-4-16,1-7-3 15,31-7 7-15,-38 0-10 16,38 0-14-16,-31-21 4 0,31 21-4 15,-32-28 21-15,32 28-1 16,0 0-5-16,0 0 2 16,-37-25 7-16,5 14-9 0,32 11-5 15,-44 14 23-15,0 11 3 16,6 7 12-16,-6 0 20 0,0 10-1 16,0 4 19-16,0 0 10 15,0 4-2-15,7-1-20 16,-1 4-7-16,-6-3 4 0,6-5-13 15,1-2-10-15,37-43 10 16,-44 39-3-16,6-15 9 16,38-24-18-16,-38 8-3 15,38-8-15-15,0 0 2 0,-38-53 6 16,20-8-17-16,5 1 5 16,13-14-6-16,6-4 6 0,1-3-12 15,-1 3 2-15,13 8-16 16,0 10-38-16,6 7-34 15,0 14-50-15,13 7-55 0,-38 32-133 16,56-21-286-16,1 10-283 16</inkml:trace>
  <inkml:trace contextRef="#ctx0" brushRef="#br0" timeOffset="1229">522 1505 2511 0,'6'32'379'0,"-6"-32"-55"15,50 28-94-15,13-7-105 0,13-10-63 16,5 0-128-16,1-11-230 16,-7-11-394-16,-5 0-396 15</inkml:trace>
</inkml:ink>
</file>

<file path=ppt/ink/ink10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3:50.582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1487 0 1248 0,'44'14'254'0,"-44"-14"40"16,12 28 25-16,-12 4-34 0,0 0-40 15,-25 3-45-15,-19 4-39 16,-13 0-57-16,-18-4-32 16,-27 4-15-16,-17-4-32 15,-19-6-15-15,0-5 3 0,-14 1-2 16,20-7-15-16,6-4 1 15,13-11-22-15,18-3-68 0,13-7-108 16,19-7-107-16,13-7-212 16,50 21-162-16,-32-50-5 0</inkml:trace>
  <inkml:trace contextRef="#ctx0" brushRef="#br0" timeOffset="149">316 10 2048 0,'37'11'140'0,"14"-8"57"0,-7-3-22 16,25-3-94-16,0-1-47 15,6 1-157-15,1 3-303 16,0 0-378-16</inkml:trace>
</inkml:ink>
</file>

<file path=ppt/ink/ink10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3:54.114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693 9 1111 0,'0'0'279'15,"0"0"-29"-15,0 0-106 16,-37-4-44-16,-14 8-31 0,-5-4-38 16,-1 4-31-16,-6-1 19 15,1-3-8-15,5 0 17 0,0 0 78 16,26 0 4-16,31 0-25 15,-31-3-14-15,31 3 16 16,0 0 5-16,0 0-29 16,0 0-23-16,0 0 14 0,-19 24 9 15,12 5 10-15,14 9-4 16,-7 8-12-16,0 4 5 0,0 10 1 16,0 4-6-16,0 3 12 15,-13 7-9-15,1 0-3 0,-1 4 12 16,0 7-22-16,-5-1-24 15,5 5-2-15,0 6-14 0,-5 8-7 16,-1-4 9-16,0 3-17 16,6-6 13-16,7-12-12 15,6-2 12-15,0-12-5 0,6-13 0 16,7-11-4-16,-1-7 4 16,7-8 10-16,13-9-2 0,-1-8 5 15,7-7 7-15,6-4 6 16,0-10 1-16,6-3-13 0,0-1 8 15,1-7 3-15,-1 1 2 16,-6 3-6-16,6-8-10 0,-12 5-11 16,0-1 0-16,-1 8 0 15,-5-5-56-15,-32 15-96 0,31-17-88 16,-31 17-189-16,38-18-399 0</inkml:trace>
</inkml:ink>
</file>

<file path=ppt/ink/ink10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3:55.162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64 1254 0,'31'-18'324'0,"-31"18"-11"16,38 11-61-16,-7-1-22 15,1 1-76-15,5-1-34 16,7-2-38-16,0-5-39 16,7 1-33-16,5-8-2 0,7 1 10 15,6-8-13-15,0-3-17 16,7 0 7-16,-7-4 17 0,-6 4 2 16,-19 0-21-16,-7 3-2 15,-37 11 22-15,0 0 4 0,0 0-17 16,0 0 26-16,-12 25 4 15,-20 10 9-15,-5 4 2 0,-7 7 8 16,0 7 3-16,6 11 22 16,7-1-17-16,12 4 26 0,0 8-12 15,19-5-25 1,6 1 14-16,13-4-21 0,6 4 8 16,13-4-23-16,6-3-6 15,6-1 33-15,-6-3-1 0,6-3 5 16,-6-1-26-16,-6-6-21 15,-19 3 5-15,-6 0-4 0,-20-4 43 16,-18 1 11-16,-13-1-15 16,-6-6-18-16,-12-5-26 0,-1 1 6 15,-6-7-4-15,7-11 0 16,-7 1-10-16,13-12 7 0,-1-3-3 16,7-7-50-16,7-7-82 15,5-7-60-15,32 14-114 16,-37-32-147-16,37 32-283 0,-13-39-171 15</inkml:trace>
  <inkml:trace contextRef="#ctx0" brushRef="#br0" timeOffset="560">1401 1764 1535 0,'0'0'383'15,"0"0"12"-15,0 0-63 0,0 0-31 16,7 24-73-16,-1 5-52 16,-6 6-11-16,6 7-26 0,0 4-13 15,-6 7-21-15,-6 4-48 16,6 3-12-16,0 3-30 15,6-10-5-15,-6 0-6 0,0-7 8 16,7-3-37-16,-1-15-70 16,0-7-79-16,-6-21-73 0,0 0-156 15,0 0-279-15,0 0-208 0</inkml:trace>
  <inkml:trace contextRef="#ctx0" brushRef="#br0" timeOffset="876">2269 1926 1510 0,'31'0'179'0,"-31"0"45"15,0 0-3-15,0 0-9 0,-12 43-19 16,-7-5-27-16,-6 8-4 16,-7 0-40-16,1 7-40 0,6 4-27 15,-7-1-17-15,7-3-14 16,0-3-8-16,6-8 2 16,0-6-10-16,19-36-25 0,-12 31-76 15,12-31-94-15,0 0-177 16,0 0-211-16,0 0-42 0,0 0 86 15</inkml:trace>
  <inkml:trace contextRef="#ctx0" brushRef="#br0" timeOffset="1104">2042 2014 1190 0,'0'0'301'0,"0"0"14"0,13-28 29 16,-13 28-27-16,0 0-59 15,0 0-73-15,38 18-43 0,-13 3-12 16,0 11-16-16,-6 3-33 16,6 4-26-16,0 3-22 0,0-3-16 15,0 0-9-15,1 0-8 16,-1-11-8-16,0 4-71 0,-6-11-98 16,-19-21-145-16,0 0-182 0,0 0-252 15,31 11-49-15</inkml:trace>
  <inkml:trace contextRef="#ctx0" brushRef="#br0" timeOffset="1708">2916 1764 771 0,'0'0'146'15,"0"0"33"-15,0 0 35 16,0 0-1-16,0 0-56 16,0 0-39-16,0 0-53 0,0 0 33 15,0 0 5-15,0 0-10 16,0 0-11-16,-31 14-15 0,-7 10-1 15,7 1-13-15,-7 0-20 0,0 7-14 16,7 3-9-16,6-3-10 16,-1 0 8-16,14-4-2 0,12-3 0 15,12-1-1-15,-12-24-5 16,38 25-26-16,6-11-21 0,0-7-26 16,0-3 13-16,0-8 19 0,0 4 22 15,-12-3 11-15,-32 3 5 16,31-4-14-16,-31 4 10 15,0 0 13-15,0 0 33 0,0 0 30 16,-31-10 8-16,-7 10-18 16,-6 3-11-16,0 4 14 0,6 4-19 15,0 3 7-15,1 7 21 0,5 4 34 16,1 3 0-16,6 0-21 16,6 4-21-16,6 4-34 0,7-5-12 15,12 1 4-15,1 0 2 16,11-4-4-16,8-3-14 0,11-4 3 15,7-3-16-15,7-11 14 16,11 4-12-16,8-8 2 0,-1-6 15 16,-6-1-31-16,-1-3-52 15,-5-7-25-15,-7 3-71 0,-12-6-73 16,-13-8-112-16,-25 25-163 16,32-43-129-16</inkml:trace>
  <inkml:trace contextRef="#ctx0" brushRef="#br0" timeOffset="2992">4079 290 842 0,'0'0'169'0,"0"0"107"15,0 0-57-15,0 0 83 16,0 0-8-16,6 25-16 0,-31 21-25 15,-6 3-39-15,-20 15-32 16,-5 3-35-16,-1 0-14 0,-12 0-48 16,6 0-20-16,0-10-9 15,1-1-30-15,11-13-15 0,14-8-6 16,5-10 0-16,32-25-42 16,-31 25-84-16,31-25-104 0,0 0-145 15,0 0-237-15,0 0-137 16,0 0 46-16</inkml:trace>
  <inkml:trace contextRef="#ctx0" brushRef="#br0" timeOffset="3209">3652 399 1364 0,'6'-31'110'0,"-6"31"147"0,0 0 69 16,0 0 19-16,0 0-19 15,44 53-41-15,-6 7-35 16,-1 0-72-16,1 0-55 0,12 0-43 16,1 4-33-16,5-4-28 15,1-4-16-15,-1-6-34 0,1-4-143 16,-13-4-188-16,-6-7-372 16,-7-6-286-16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2:09.244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102 278 1528 0,'0'0'297'0,"0"0"68"16,0 0-67-16,0 0-102 0,0 0-87 15,0 0-22-15,0 0-38 16,32-7-22-16,18-7-11 0,13 3-13 15,26-3 1-15,-1 3-4 16,7-3 6-16,0 7-6 16,-13 0-4-16,-13-4-6 0,-11 8 3 15,-14-1-108-15,-44 4-175 16,0 0-236-16,0 0-119 16,-44 0 73-16</inkml:trace>
  <inkml:trace contextRef="#ctx0" brushRef="#br0" timeOffset="447">450 12 829 0,'0'-39'325'15,"0"39"-4"-15,0 0-123 16,0 0-72-16,0 0-53 16,0 0 109-16,0 0-2 0,0 0 5 15,-45 56-22-15,1-3-65 16,12 8 34-16,-5 3-48 0,5 0-59 15,0-7-2-15,-6 0 2 16,0-4-25-16,1-4 10 16,4-12-10-16,33-37-13 0,-31 38 13 15,31-38 9-15,0 0-5 16,0 0 2-16,0 0-65 16,0 0 7-16,0 0 3 0,0 0 22 15,-32-38-20-15,14-6-3 16,18-5-9-16,0-8 20 0,6 1 33 15,-6 2 1-15,6 8 1 16,7 10 12-16,-13 36-8 0,6-35 3 16,-6 35 56-16,0 0 30 15,0 0-7-15,38 11-10 16,-38-11-18-16,38 42 61 16,0 0-47-16,-6 1-4 0,12 0-9 15,1 3-11-15,11 0-27 16,7-7-17-16,1-4-4 0,-1 2 8 15,0-6-157-15,-12-2-263 16,-13-5-379-16,-38-24-166 16</inkml:trace>
</inkml:ink>
</file>

<file path=ppt/ink/ink10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4:00.006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534 24 350 0,'0'0'79'16,"0"0"42"-16,0 0-6 0,0 0 21 16,0 0-37-16,0 0 15 15,0 0-3-15,0 0 12 0,0 0-62 16,0 0 9-16,0 0 12 15,-37-10 14-15,-7 6-31 0,-7 1-5 16,-5 6-28 0,-1 1-49-16,7-4 33 0,0 0 4 15,12-4 44-15,7 4 16 16,31 0-10-16,0 0-41 0,0 0-9 16,-26 4-15-16,26-4 16 15,0 0 29-15,0 0 16 0,0 0 7 16,-12 39 4-16,12-11-1 15,-6 4-18-15,-1 0 7 16,-5 6 17-16,5 1-13 0,-11 11 27 16,5 6-17-16,7 8-27 15,-1 7 1-15,1 6-22 16,6 5 19-16,6 6 10 0,7 4 38 16,0 7-4-16,-1 3-15 15,7 1-7-15,0-4-15 0,-7 0-7 16,1-4-9-16,0 0-1 15,-7 1-10-15,0-8-6 0,0 1-8 16,1-8-2-16,-7-3 10 16,6-1-4-16,-6-2 20 0,0-1 2 15,6 0-13-15,-6-7-12 16,7 0-12-16,-1-7 3 0,0-3-1 16,0-4-13-16,1-7 16 0,-1-7-10 15,0-4-5-15,1-3 14 16,-7-4-16-16,6-7 11 15,0 1-9-15,-6-22 8 0,6 28-3 16,-6-28 5-16,7 28-8 16,-7-28-4-16,0 28 7 0,0-28 10 15,0 0-10-15,0 25-7 16,0-25 12-16,0 0-8 0,0 0 8 16,6 25-14-16,-6-25 11 0,0 0-2 15,0 25 0-15,0-25-5 16,-6 24 12-16,6-24-7 0,0 0 0 15,0 25 0-15,0-25 0 16,0 0 0-16,0 0 0 16,0 0 5-16,0 0 6 0,12 21-3 15,-12-21-18-15,25 7 4 0,7-3 6 16,6-8 0-16,6 1 0 16,0-1 0-16,12-3-3 0,1 4 0 15,-7-11 3-15,0 6 3 16,-6 5-3-16,-6 6-5 0,-7-3 5 15,-5 4-9-15,-26-4 9 0,18 7-12 16,-18-7 9-16,0 0-10 16,0 0 7-16,0 0-24 15,19-3-11-15,-19 3-45 0,0 0-18 16,25-15-57-16,-25 15-84 16,0 0-224-16,32-28-289 0,-7 3-124 15</inkml:trace>
</inkml:ink>
</file>

<file path=ppt/ink/ink10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4:01.146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81 556 0,'0'0'172'16,"0"0"-30"-16,0 0 5 0,0 0-28 15,0 0 18-15,0 0-33 16,50-11-4-16,-12 8-6 16,6-1 5-16,0 1-11 0,0-1 19 15,0-3-25-15,6-3-43 16,0 3-14-16,-6-4 49 15,-12 4 18-15,-32 7-30 0,31-14-30 16,-31 14-12-16,0 0-17 16,0 0-3-16,0 0-21 0,0 0 17 15,0 0 20-15,0 0 25 16,0 0-8-16,-31 35-7 0,-1 4 22 16,13 7 8-16,-6 10 3 15,6 5-16-15,1 9-23 16,11 8 27-16,1 7 29 0,0 7-11 15,6 10-6-15,0 4-22 16,6 11-7-16,0 6 4 16,1-2-9-16,5-1 0 0,1-4-3 15,6-6-9-15,-7-8-18 16,7-6 13-16,0-8-4 0,6-3 4 16,-12-4 7-16,5-7 6 15,1-3 5-15,0 0-7 0,-6-4-3 16,-1 0-7-16,-5-7 2 15,5 0 14-15,-6-3-11 0,1-1 0 16,-1-6-5-16,0-1-3 0,-6-6 3 16,7-4-17-16,-1-4 21 15,0 0-19-15,0-3 11 16,-6-7 1-16,7 0-2 0,-7-25-4 16,6 24 4-16,-6-24-7 15,0 0 3-15,0 0-3 0,0 0-6 16,0 0 12-16,6 21-8 15,-6-21 5-15,0 0 9 0,0 0 27 16,0 0 19-16,-6 25-3 0,6-25-7 16,-25 18-12-16,0-4-9 15,25-14-14-15,-51 14-4 0,7-3-6 16,-6-4-22-16,0-4-51 16,0-3-69-16,6-10-101 0,6-4-168 15,6-8-284-15,32 22-87 16</inkml:trace>
  <inkml:trace contextRef="#ctx0" brushRef="#br0" timeOffset="816">1131 3233 588 0,'0'0'139'0,"0"0"20"16,25-3 50-16,-25 3-47 0,0 0-7 16,0 0 7-16,0 0-28 0,0 0-14 15,-37 17-34-15,-1-2-26 16,0 2-14-16,-6 1-6 15,6 7 10-15,1-1 5 0,12 1 3 16,-1 3-8-16,1 1-4 0,13-1-17 16,-1-3-8-16,13-1-9 15,0-24-3-15,25 29-2 0,0-8-7 16,7-3-11-16,12-8-25 16,0 1-20-16,0-4-16 0,0-4 13 15,-6-3 38-15,-7 0 3 0,-31 0 14 16,0 0 7-16,0 0-10 15,0 0-10-15,0 0 7 0,0 0 18 16,-38 7-1-16,-6 0 18 0,7 8 5 16,-7-1 2-16,0 0 5 15,12 4 27-15,7 3 2 16,6 0 38-16,7 7-12 0,12-3-13 16,6 0-34-16,6 3-18 15,7-7-5-15,6 0 1 0,13 1-17 16,0-8-14-16,0 0 16 0,6-4-11 15,-7-2-30-15,7-1-36 16,-6-11-88-16,-7 1-49 0,1-8-85 16,-1-7-106-16,1-3-97 0,-7-7-611 15</inkml:trace>
  <inkml:trace contextRef="#ctx0" brushRef="#br0" timeOffset="1101">2005 3357 1099 0,'0'0'272'15,"0"0"31"-15,-38 42-54 0,0 1-16 16,7 3-23-16,-7 3-51 15,7 1-15-15,-7-1-83 16,7 1-15-16,-1-8-10 0,7-3-15 16,6-4-7-16,19-35-9 0,-25 32-39 15,25-32-101-15,0 0-97 16,0 0-200-16,0 0-91 0,0 0 29 16,0 0 70-16</inkml:trace>
  <inkml:trace contextRef="#ctx0" brushRef="#br0" timeOffset="1408">1609 3368 871 0,'0'0'234'16,"0"0"16"-16,0 0 22 0,0 0-7 15,0 0-37-15,0 0-50 0,0 0-47 16,38 3-14-16,-7 8-7 15,-6 3-15-15,0 11-24 0,-6 6-11 16,6 5 21-16,-6 3-7 0,0-1 3 16,0 1 11-16,6 4-18 15,-6-4-20-15,0-1-21 16,-7-2-19-16,7-1-5 0,-19-35 10 16,32 39-6-16,-7-14-2 0,-25-25-12 15,31 28 5-15,-31-28-33 16,32 14-75-16,-1-7-86 0,-6-7-109 15,-25 0-138-15,32-14-151 0,-32 14-49 16</inkml:trace>
  <inkml:trace contextRef="#ctx0" brushRef="#br0" timeOffset="1784">2300 3212 1105 0,'0'0'275'16,"0"0"81"-16,0 0 9 0,0 0-38 16,0 0-48-16,0 0-57 15,32 39-32-15,-13 3-42 0,-1 1-35 16,1 3-9-16,6 3 3 0,-6 1 3 15,0 6-10-15,6-6-9 16,0 3-30-16,-6-4-29 16,6-6-11-16,1-1 14 0,-1-7 0 15,-13-3-11-15,-12-32-8 0,0 0-5 16,25 28 3-16,-25-28-10 16,0 0 2-16,0 0-6 0,0 0-14 15,0 0-48-15,0 0-63 0,0 0-79 16,0 0-77-16,0 0-136 15,0 0-208-15,0 0-181 0,0 0 13 16</inkml:trace>
</inkml:ink>
</file>

<file path=ppt/ink/ink10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4:06.909"/>
    </inkml:context>
    <inkml:brush xml:id="br0">
      <inkml:brushProperty name="width" value="0.25" units="cm"/>
      <inkml:brushProperty name="height" value="0.5" units="cm"/>
      <inkml:brushProperty name="color" value="#FF00FF"/>
      <inkml:brushProperty name="tip" value="rectangle"/>
      <inkml:brushProperty name="rasterOp" value="maskPen"/>
      <inkml:brushProperty name="fitToCurve" value="1"/>
    </inkml:brush>
  </inkml:definitions>
  <inkml:trace contextRef="#ctx0" brushRef="#br0">308 42 862 0,'-25'-3'201'0,"0"6"-22"0,0 11-36 16,0 8-1-16,0 5-69 15,6 8-14-15,6 8 29 0,13-1-11 16,7 3-8-16,5-3-30 16,20-3-30-16,-1-7-6 15,13-4 21-15,6-8-14 0,1-5 9 16,-1-12-7-16,-6-10-17 15,0-7-6-15,-6-3 14 0,-7-7-3 16,0-8 19-16,-12-4-5 16,-12 1 14-16,-1 1 44 0,-19-9 40 15,-6 4 1-15,-6 4-10 0,-12 3-10 16,-7 9-14-16,0 8-19 16,0 12 8-16,-7 17-18 0,1 10-11 15,6 11 10-15,13 15 9 16,5-1-17-16,8 3-13 15,11 5 13-15,14-1-37 0,11-7 19 16,8-7-23-16,11-7 0 0,7-6 11 16,7-8-3-16,-1-7 0 15,0-14-23-15,0-7-14 0,-12-7-11 16,0-7-4-16,-7-8 4 16,-12-6-15-16,-6-7 4 0,-7-7 21 15,-12-4 14-15,-13-3 8 0,-6 7 1 16,-7 3 7-16,-5 14 22 15,11 11-10-15,-5 7-1 0,0 14 18 16,-7 14 20-16,6 14 10 0,1 15-18 16,0 5-14-16,5 9-13 15,1 3-10-15,6-1-2 16,7-3-2-16,-1-2 0 0,7-12-7 16,0-4-14-16,12-10-1 15,-6-28-22-15,31 21-27 0,7-17-36 16,6-15-18-16,0-14 31 0,6-10 43 15,-6-6 10-15,-6-9-11 16,-6-10 11-16,-14-2 20 0,-18-6 9 16,-6-1 18-16,-19-2 42 0,-13 11 29 15,-12 11 1-15,-7 21-1 16,-12 14-25-16,0 18-11 16,0 17 8-16,6 10 9 0,13 8 13 15,12 10-17-15,13 0-2 16,12 3-18-16,20 1-16 0,12-3-9 15,6-5-5-15,12-10-1 0,7-3 3 16,7-7-6-16,-1-11-7 16,7-7-46-16,-1-11-13 0,-6-6 0 15,-6-11-2-15,-6-4-5 0,-6-7 18 16,-14-13 11-16,-11-1 20 16,-14-10 2-16,-18-3 22 0,-6-5 0 15,-13 7 28-15,-6 9 28 16,6 9 9-16,0 18-18 15,6 14 15-15,0 17 2 0,0 19 7 16,7 10-3-16,12 9-15 0,0 9-18 16,19-1-8-16,7 0-13 15,5-3-5-15,13-7-1 0,7-9-5 16,-1-1-1-16,7-11-11 16,0-11-32-16,-1-7-16 0,7-11 0 15,-6-6 3-15,-7-5 3 0,-5-9-6 16,-1-5 10-16,-13-5 14 15,-12-8 19-15,-6-4 8 0,-13-4 24 16,-12 12 48-16,-1 7-6 16,-12 13 7-16,0 14 9 0,-6 19-16 15,0 13-10-15,-1 11-11 16,7-1-5-16,7 8-16 0,5-1-10 16,20-3-2-16,5 0-20 15,7-3-51-15,26-7-95 0,11-7-165 16,20-4-287-16,12-8-143 0</inkml:trace>
</inkml:ink>
</file>

<file path=ppt/ink/ink10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4:08.101"/>
    </inkml:context>
    <inkml:brush xml:id="br0">
      <inkml:brushProperty name="width" value="0.25" units="cm"/>
      <inkml:brushProperty name="height" value="0.5" units="cm"/>
      <inkml:brushProperty name="color" value="#FF00FF"/>
      <inkml:brushProperty name="tip" value="rectangle"/>
      <inkml:brushProperty name="rasterOp" value="maskPen"/>
      <inkml:brushProperty name="fitToCurve" value="1"/>
    </inkml:brush>
  </inkml:definitions>
  <inkml:trace contextRef="#ctx0" brushRef="#br0">61 203 876 0,'0'0'232'0,"0"0"81"15,0 0-25-15,7 36-22 16,-7-1-55-16,-7 8-26 0,-5 0-27 16,-1-1-24-16,7-3-22 15,0 4-25-15,6-5-22 0,6-6-13 16,0 0-20-16,7-4-8 0,12-6-11 15,0-5 3-15,14-3-14 16,-1-10-6-16,6-4 10 0,-7-4-2 16,7-6-4-16,-11-4-12 0,-2-8-19 15,1 1-6-15,-14-7 18 16,1-4 15-16,-6-7 7 16,-7 4-3-16,-12-4-17 0,-7 0 10 15,-12-1 3-15,0 9 4 0,-6 9 0 16,-7 8 5-16,-1 14-5 15,-5 7 0-15,0 11 0 0,6 10 26 16,1 5-13-16,4 6-4 0,14-4 1 16,1 4-7-16,11 0 10 15,14-4 0-15,5 4-11 0,7-3-8 16,13-8 2-16,0-7 14 0,12-3-6 16,6-8-28-16,-6-6-18 15,7-8-14-15,0-6 3 0,-7-4-5 16,-7-8 18-16,-5-9 1 15,-6-5-9-15,-7-6 0 0,-19-8 7 16,-13-6 21-16,-13-8 17 16,1-4 3-16,-13 1 24 0,-6 3 42 15,0 11-14-15,-1 14-13 16,-5 15-13-16,0 13 9 0,-1 18 0 16,0 18 5-16,13 14-1 0,13 7-16 15,0 7-13-15,13 3-1 16,12-3 5-16,12-2-4 0,13-5-4 15,0-4-16-15,7-10 10 0,13-7-25 16,11-4-12-16,-5-14-13 16,5-7-12-16,-4-4 0 15,-8-6-9-15,6-12 28 0,-12-6 6 16,-6-7-13-16,-7-8-2 0,-12-10 17 16,-7-4 19-16,-12-14 42 15,-7 4 33-15,1 3 46 0,-7 11-2 16,-7 18-23-16,-12 14-11 0,-6 21 16 15,-13 25-8-15,0 17 15 16,6 15-15-16,-5 6-27 0,12 4-33 16,5-3-2-16,14-3-5 0,12-8 5 15,7-3-4-15,12-12-11 16,7-2 0-16,-13-36-9 16,51 25-21-16,0-11-22 0,5-14-9 15,1-7 11-15,0-8 4 0,-6-6 15 16,5-7 10-16,-12-14-4 15,1-4 5-15,-13-7 6 0,-7-1 2 16,-19 4-5-16,-6 8 2 0,0 10 6 16,-19 11-41-16,19 21-156 15,-50-4-223-15,-8 15-237 0,-5 6-102 16</inkml:trace>
</inkml:ink>
</file>

<file path=ppt/ink/ink10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4:13.702"/>
    </inkml:context>
    <inkml:brush xml:id="br0">
      <inkml:brushProperty name="width" value="0.1" units="cm"/>
      <inkml:brushProperty name="height" value="0.1" units="cm"/>
      <inkml:brushProperty name="color" value="#FFA6CC"/>
      <inkml:brushProperty name="fitToCurve" value="1"/>
    </inkml:brush>
  </inkml:definitions>
  <inkml:trace contextRef="#ctx0" brushRef="#br0">63 0 806 0,'0'0'178'16,"0"0"80"-16,0 0 5 15,0 29 23-15,0-29-55 0,0 24-62 16,0-24-32-16,12 32-35 0,1-4-9 15,12 1 10-15,6 2-17 16,13 5 1-16,7-4-14 0,18 3-10 16,0-3-7-16,13 3 1 15,6-3-24-15,0 3-13 0,0-3-7 16,6-7 19-16,0 3 8 0,-6 0-4 16,6-6-23-1,1-5 4-15,5-3-7 0,-12-7-8 16,7-3-7-16,-1 3 2 0,-6-3-3 15,0 3 16-15,0-4-19 16,-6 1 14-16,6-4-5 0,-7 3 0 16,1-3-6-16,-7 4 9 0,-5-1 5 15,-1-6-1-15,0 3-5 16,-13 0-7-16,1-4-3 0,0 1 14 16,-7 3 2-16,0-4-8 15,-6 1-8-15,0-1-4 0,0 1 12 16,0-1 5-16,-6 0-5 0,6-3 5 15,-6 4-5-15,-1-1-7 16,1 1 14-16,6-1-7 16,-6 1-4-16,-1-4-1 0,1 3-2 15,0-3 11-15,-1 0-1 0,7 3 0 16,0 1-14-16,0-1 8 16,7-3 0-16,-7 0 14 0,6 4-5 15,7-4 2-15,-7 0-8 0,6 0 2 16,1 3-5-16,-7-3 3 15,-6 0 5-15,0 0-5 0,-6 3 8 16,-7 1-3-16,1-4 2 0,-7 0 13 16,0 3-9-16,0-3-8 15,0 0-8-15,-6 0 10 0,13-4 0 16,-7 1-5-16,6-1-4 16,-6 0 4-16,7 1 0 0,-7 3 0 15,6 0-4-15,-5 0 4 16,-1-4 4-16,6 0 5 0,-6 1-2 15,7-1-4-15,-1 1-3 0,-6-8 0 16,-25 18 0-16,44-18 0 16,-6 4 3-16,-7 0 3 0,-31 14 6 15,0 0 9-15,32-14 7 16,-32 14-4-16,0 0-6 0,0 0-10 16,0 0 2-16,0 0-5 0,0 0 6 15,0 0-7-15,31-11 1 16,-31 11 2-16,0 0-11 15,0 0-25-15,0 0-65 0,0 0-93 16,0 0-167-16,0 0-178 0,0 0-161 16,0 0-22-16</inkml:trace>
  <inkml:trace contextRef="#ctx0" brushRef="#br0" timeOffset="1764">0 523 452 0,'0'0'97'0,"0"0"3"0,0 0 4 16,0 0 42-16,0 0 37 0,0 0-9 15,0 0-4-15,0 0-40 16,0 0 37-16,0 0-3 16,0 0-8-16,0 0-11 0,25 36-16 15,-25-36-13-15,0 0-20 0,44 35-13 16,-44-35-12-16,44 32-14 16,-44-32-14-16,38 25-11 0,-38-25-19 15,44 21 12-15,-7-7-6 0,-37-14 8 16,44 18 1-16,-6-11 1 15,-38-7-1-15,50 17-1 0,-18-6-1 16,-32-11-15-16,50 18 11 0,-12-1-2 16,-38-17-6-16,44 18-5 15,0-4 2-15,-7-7-7 16,1 7-1-16,0-7 0 0,0 4-3 16,6 0-3-16,-7-1 3 0,7 1 0 15,7-8 15-15,-7 4-25 16,0 4 14-16,0-8 0 0,-7 8 8 15,1 0-12-15,0-8 14 0,-1 4-17 16,-37-7 0-16,44 11 3 16,-6-4 0-16,-38-7 6 0,50 7-6 15,-6-3 10-15,0 6-13 0,-6-6 3 16,0-1-6-16,6-3 16 16,0 4-10-16,0-4-8 15,6 3 8-15,-6-3 0 0,0 4 4 16,6 3-4-16,-6-7 0 0,7 7 4 15,-7 0-11-15,6-3 7 16,0 3-6-16,-6-4 0 0,7 4 15 16,-7 0-7-16,0 0-2 0,6-3 14 15,-6 3-23-15,0 0 3 16,6 0 6-16,-6-3-5 0,0 3 2 16,0-4 5-16,6 1 4 0,-6-1 0 15,0 1-16-15,-6-1 10 16,0 1 0-16,0-4 0 0,-1 3 0 15,1-3 0-15,-7 4 0 16,1 0 0-16,-32-4 3 0,38 0-3 16,-7 0 0-16,0 0-6 15,-31 0 6-15,38 0-3 0,-6 3 0 16,-1-3 3-16,-6 0 6 0,0 0 7 16,-25 0-24-16,38 4 15 15,-7-4-1-15,-6 3-3 0,7-3 0 16,-1 4-5-16,-6-4 5 0,13 0 3 15,0-4 0-15,6 4 2 16,-6 4-10-16,6-4 5 0,0 3 8 16,-7-3-1-16,1 0 3 0,0 0 5 15,-7-3-2-15,1 3-7 16,-32 0-2-16,37 3-4 0,-5-3 3 16,-32 0 5-16,31-3-8 15,-6-1 0-15,-25 4 4 0,44-7 1 16,-19 0-13-16,7 0 2 15,-32 7 12-15,38-7-6 0,-7 3 0 16,-31 4-3-16,38-7 11 0,-38 7-17 16,31-7 9-16,-31 7 7 15,32-7 1-15,-32 7-12 0,0 0-1 16,37-10 15-16,-37 10-10 0,32-15-5 16,-32 15 0-16,37-14 5 15,-5-3 5-15,-32 17-18 0,44-18 21 16,-6 4-19-16,-38 14 18 15,44-11-13-15,-7 1 10 0,-37 10-4 16,38-11-3-16,-38 11 8 16,44-7-2-16,-44 7-3 0,0 0 6 15,38-11-3-15,-38 11-10 0,0 0 9 16,37-7 0-16,-37 7-2 0,0 0-4 16,0 0-5-16,44-17 9 15,-44 17-3-15,0 0 3 0,38-18 3 16,-38 18 11-16,0 0-8 0,38-14-10 15,-38 14 4-15,38-21-4 16,-38 21 7-16,0 0 4 16,37-25 0-16,-37 25 0 0,0 0 5 15,0 0 14-15,38-21-5 0,-38 21 4 16,0 0-8-16,0 0-8 16,0 0 8-16,0 0-2 0,38-22 3 15,-38 22-3-15,0 0-7 0,0 0-8 16,0 0 0-16,0 0 0 15,0 0 0-15,0 0-7 0,0 0 11 16,37-21-25-16,-37 21-97 0,0 0-141 16,0 0-238-16,0 0-270 15,0 0-66-15</inkml:trace>
</inkml:ink>
</file>

<file path=ppt/ink/ink10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4:22.126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864 0 1339 0,'0'0'280'0,"0"0"-2"0,0 0-26 16,0 0-75-16,0 0-62 15,-25 11-43-15,-13 3-40 0,1 0-14 16,-20 7-4-16,7-3-6 15,-13-1-6-15,0 1-10 16,0 3-5-16,-12-3 7 0,6 1 6 16,6-2 0-16,13-3 0 15,6-3 3-15,6 3 3 0,38-14-10 16,-32 7-4-16,32-7-4 0,0 0 9 16,0 0 8-16,-18 36 9 15,11-5 43-15,7 12 38 0,7 6 7 16,-1 8 14-16,0 7 0 0,0 7-6 15,-6 10-8-15,-6 4-7 16,0 12-8-16,-7 12-12 0,1 8-26 16,-7 0-23-16,6 0-12 0,-6-7-10 15,13-7 10-15,6-15-5 16,-6-10-14-16,18-11 7 16,-5-14 2-16,-1-13-14 0,-6-12 10 15,0-28 8-15,0 0-8 0,0 0 0 16,0 0 4-16,31 18 2 15,-5-11 8-15,5-7 9 0,0 0-2 16,1 0 6-16,-1 0 10 0,-31 0-19 16,51 21-18-16,-14-6 13 15,1-5-23-15,-7 8-67 0,1-11-137 16,-32-7-111-16,0 0-176 0,38 7-241 16,-38-7-52-16</inkml:trace>
</inkml:ink>
</file>

<file path=ppt/ink/ink10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4:25.382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455 1 657 0,'32'-17'180'0,"-32"17"58"0,0 0 122 16,0 0 7-16,0 39-20 15,-13 15-46-15,-12 7-68 0,-6 7-39 16,-8 11-7-16,-11 6-26 0,6 5-59 15,-8-4-45-15,2-4-16 16,6-3-27-16,0-11-14 16,5-11-49-16,8-10-106 0,6-18-93 15,25-29-98-15,0 0-102 0,0 0-12 16,0 0 68-16,0 0 56 16,12-32 65-16,7-12 34 0,-6-10 29 15</inkml:trace>
  <inkml:trace contextRef="#ctx0" brushRef="#br0" timeOffset="164">152 274 471 0,'-7'-47'203'16,"14"7"18"-16,-7 12-20 16,0 28-25-16,0 0 98 0,0 0 26 15,0 0-17-15,0 0-48 0,37 43-17 16,1 7-29-16,1 0-31 16,5 15-39-16,12-8-39 15,8 0-34-15,5 4-26 0,0-3-12 16,2-4-103-16,-9-8-210 15,-10-7-306-15,4-7-197 0</inkml:trace>
</inkml:ink>
</file>

<file path=ppt/ink/ink10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4:23.149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67 435 0,'0'0'76'0,"0"0"42"0,0 0-6 16,13-28-11-16,-13 28-14 15,0 0-24-15,0 0 30 16,31-25 38-16,-31 25-17 0,32-14-34 16,-1 14 12-16,1 0 40 0,5 10 12 15,1 5-26-15,12-1-34 16,1 0-33-16,5 4 15 0,7-4-41 16,-6-4-8-16,-1 4 2 0,-6-7 1 15,-6-3-16-15,-6 0-12 16,-6-4 14-16,-1-8-19 0,-6-2-30 15,-6-1 43-15,-19 11 4 0,25-24-9 16,-25 24-10-16,19-25 24 16,-19 25 4-16,0 0-19 15,13-21-7-15,-13 21 30 0,0 0-3 16,0 0-3-16,0 0 5 0,-38 31 16 16,6 1-13-16,1 0 6 15,6 0 28-15,0 7 23 0,6 7 17 16,0 3 84-16,0 11-20 15,13 4-55-15,6 3-22 0,0 4-15 16,0-1-10-16,12 4-23 0,7 1 5 16,0-1-13-16,13-3-2 15,-1 6 10-15,0 1 15 0,13-4-9 16,-6-3-17-16,-6-4 1 16,-1-3 5-16,-6-4 17 0,-6 0-19 15,-6-7-12-15,-1-4 0 16,-12-3-2-16,0-3-11 0,-12-4 12 15,-1-8-8-15,-18 8 2 0,-1-7-6 16,-6-4 0-16,-6 4 0 16,0-4 5-16,-6 1-5 0,-6-1-5 15,-7-7 12-15,0-3-18 0,-6-1 0 16,0-2-49-16,6-5-26 16,0-6-48-16,13-4-76 0,6-4-84 15,44 4-213-15,-44-17-146 16,44 17-85-16</inkml:trace>
  <inkml:trace contextRef="#ctx0" brushRef="#br0" timeOffset="648">1993 1466 1014 0,'0'0'267'15,"0"0"33"-15,0 0-3 16,0 0-23-16,0 0-39 0,12 29-60 16,-12 2-46-16,-6-2-36 15,-6-1-32-15,-1 0-32 0,-6-7-8 16,-12 4-5-16,6-11-13 0,-1 4 9 16,-5-11-12-16,6-3-3 15,0-4-3-15,25 0-3 0,-25-11-19 16,25 11 5-16,0 0 6 15,-26-39-13-15,14 7 7 16,12 32 20-16,0-31-6 0,0 31 9 16,0 0-6-16,0 0-6 0,0 0 76 15,0 0 20-15,0 0 7 16,0 53 0-16,6 0 13 0,7 10-17 16,-7 4-36-16,7 4-31 0,-7-7-10 15,6-1-19-15,1-13-112 16,-7-4-174-16,7-15-168 0,-13-31-214 15,12 32-26-15</inkml:trace>
  <inkml:trace contextRef="#ctx0" brushRef="#br0" timeOffset="941">2678 1604 1228 0,'0'0'224'0,"0"0"68"16,0 0 24-16,0 0-19 16,-6 21-54-16,-13 18-56 15,-6 7-60-15,-7 7-58 0,7-7-25 16,-13 11-19-16,7-1-22 15,0-3 11-15,5-7-52 0,-5-10-126 16,0-5-115-16,31-31-88 0,-32 25-69 16,32-25-13-16,0 0 48 15,0 0 46-15</inkml:trace>
  <inkml:trace contextRef="#ctx0" brushRef="#br0" timeOffset="1130">2383 1731 1147 0,'0'-35'260'0,"0"35"27"0,0 0 32 16,0 0-59-16,0 0-49 15,0 0-67-15,31 39-29 0,-6 0-30 16,7-4-19-16,-7 11-35 0,6-7-24 16,1 7-3-16,5-7-33 15,1-4-145-15,0-3-190 0,-38-32-206 16,25 32-57-16</inkml:trace>
  <inkml:trace contextRef="#ctx0" brushRef="#br0" timeOffset="1592">3495 1378 1198 0,'0'0'318'0,"25"46"8"0,-12-4-30 15,-1-6-65-15,-12 10-85 0,0-7-46 16,0 6-67-16,-6-9-6 16,-6-1-10-16,5-7-7 15,1-3-10-15,6-25-34 0,0 0-56 16,0 0-58-16,-31 14-2 15,31-14-4-15,-38-7 28 0,13 4 16 16,-7-15 46-16,1-7 24 0,-1 8 3 16,1-5 52-16,0 12 35 15,-7 6 39-15,0 4 65 0,-6 14-32 16,-12 11 11-16,12 7 15 16,-7 7-7-16,14 3-36 0,-1 8-29 15,13-4-3-15,12 3-13 0,13-6-9 16,13-1-18-16,6-10-30 15,18 3 20-15,7-14-7 16,0-7-19-16,0-6-5 0,7-1-4 16,-1-14-35-16,-6 3-60 15,0-3-33-15,-6-4-48 0,-7 1-42 16,-31 10-88-16,0 0-107 0,25-11-68 16</inkml:trace>
</inkml:ink>
</file>

<file path=ppt/ink/ink10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4:26.769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682 13 465 0,'0'0'84'0,"0"0"6"16,0 0 20-16,0 0 25 0,0 0-27 16,0 0-20-16,0-24-19 0,0 24 8 15,0 0 3-15,0 0 37 16,0 0-40-16,0 0-9 0,-50 0-30 16,-1 10 21-16,0 1-31 0,6 3 14 15,-11 0-27-15,5 0 8 16,0 0-15-16,0 1-3 15,7-1 9-15,6-4-24 0,0 4 36 16,6-7-32-16,32-7 19 0,-37 8-13 16,37-8 16-16,-39 10 13 15,39-10-1-15,0 0 19 0,0 0-36 16,0 0 25-16,-32 7-17 0,32-7 7 16,0 0 13-16,0 0 28 15,0 0-8-15,0 0-22 0,-12 32 25 16,12-32 5-16,0 39 21 0,0-4-10 15,6 4 2-15,7-4 25 16,-1 11-14-16,1 4 16 16,-7 3-47-16,1 7-5 0,0 4 27 15,-7 10 26-15,6 3 8 0,-12 5-47 16,6 3-18-16,-7 6 23 16,0 1-2-16,1 3-28 0,0-10-6 15,6 3-18-15,0-3-9 0,0-8-4 16,-7-2 10-16,1-5-10 15,6-6-2-15,-6-4-5 0,6-7 5 16,0-7 0-16,0 0-10 0,0-14 11 16,0 7-13-16,6-11 15 15,-6-28-16-15,0 32 16 0,0-32-3 16,0 0-11-16,0 28 1 0,0-28 13 16,0 0-17-16,0 0 14 15,0 0-9-15,0 0 8 16,0 0-4-16,0 0 0 0,0 0 3 15,-6 32-3-15,6-32-6 0,0 0 6 16,0 0 5-16,0 0 0 16,12 32-14-16,-12-32 9 0,0 0 0 15,0 0 2-15,0 0 2 0,19 28-4 16,-19-28-5-16,0 0 14 16,0 0-9-16,0 0-4 0,33 28 4 15,-33-28 0-15,0 0 4 0,31 21 4 16,-31-21-15-16,38 7 7 15,-6 4 3-15,-1-7 1 0,7-1 1 16,-5 1-2-16,4 3-12 16,7-4 9-16,-5-3-5 0,5 7 0 15,-13-7 5-15,2 0 6 0,-2 0-37 16,-31 0-64-16,32-17-93 16,-32 17-70-16,31-29-127 0,-31 29-163 15,0 0-126-15,39-24-11 16</inkml:trace>
</inkml:ink>
</file>

<file path=ppt/ink/ink10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4:28.086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32 450 0,'37'7'125'0,"-5"4"-7"15,-7-4 2-15,6 4-4 16,1-4-23-16,-1-4-38 0,7 1-23 15,0-1-1-15,-1-3-10 0,-5-7-21 16,6 4-7-16,-1-4 26 16,-12 0-8-16,-25 7-7 0,38-18-8 15,-38 18 22-15,32-18 59 0,-32 18 5 16,0 0 3-16,0 0-8 16,0 0 9-16,12-25-7 0,-12 25-37 15,0 0 17-15,-31 15-2 0,-7 13-28 16,0 4 12-16,-6 14-11 15,7 3 0-15,-1 4 47 0,6 7-39 16,1 0-1-16,12 7 12 16,0 4 71-16,13 3 56 0,6 8-28 15,0-1-25-15,6 7-34 16,1 1-7-16,-1-1-33 0,6 11-30 16,1-4 6-16,0 4-19 0,5-3 7 15,-5-8-3-15,0 0-6 16,5-6-4-16,-11-5-7 0,5-10 18 15,1-3-11-15,-7-4 4 0,0-10-4 16,1-4 28-16,-7 0 31 16,0-1-11-16,-7-2-8 0,1 3-10 15,-6-7 0-15,-1 3-4 16,-6-3-13-16,0-7-6 0,7 0-3 16,12-32 2-16,-25 38-6 0,-1-9-4 15,26-29 8-15,0 0-4 16,-31 24 2-16,31-24-8 0,-38 18-9 15,7-11-18-15,31-7-50 0,-38-10-56 16,38 10-95-16,-31-22-102 16,31 22-135-16,0 0-106 0,-38-38-43 15</inkml:trace>
  <inkml:trace contextRef="#ctx0" brushRef="#br0" timeOffset="788">1395 1760 582 0,'0'0'120'0,"0"0"9"0,0 0-15 16,0 0 26-16,0 0 27 0,0 0-23 15,13 43-26-15,-13-43-43 16,-13 56 14-16,1-3-16 0,-1-7-19 16,13-46-1-16,-13 53-24 0,13-53-7 15,-25 53-22-15,25-53 4 16,-31 39 13-16,31-39-13 0,0 0 5 16,-44 25-9-16,44-25-16 0,-38 0-9 15,38 0-22-15,0 0 10 16,0 0-6-16,-44-43 36 0,44 43 3 15,-31-53 6-15,31 53-22 16,-32-45 17-16,32 45 14 0,0 0-1 16,0 0 4-16,-50-29 21 0,12 29 26 15,38 0 35-15,-50 36-8 16,12-1-18-16,1 0 26 0,5 8-5 16,1-1 21-16,6 0-23 0,6 1-41 15,6-4 0-15,7-4-8 16,12 0-22-16,7-6-13 0,-13-29-1 15,44 32 9-15,0-8-4 0,6-13-3 16,13-8-15-16,-7 4-1 16,1-7-13-16,0 0-53 15,-7-7-22-15,-12 7-44 0,-38 0-37 16,0 0-53-16,44 0-70 0,-44 0-52 16,0 0-44-16</inkml:trace>
  <inkml:trace contextRef="#ctx0" brushRef="#br0" timeOffset="1092">2137 2022 1223 0,'0'0'268'0,"0"0"6"0,0 0-8 16,0 0-17-16,-44 42-53 15,6 4-67-15,-6 0-63 0,13 4-9 16,-7-1-11-16,0 4-25 0,1-3-17 16,-7 3 0-16,0-4 5 15,6-14-30-15,0 4-114 16,38-39-111-16,-38 46-44 0,38-46-96 15,0 0-18-15,0 0 2 0,0 0 28 16</inkml:trace>
  <inkml:trace contextRef="#ctx0" brushRef="#br0" timeOffset="1340">1753 2153 650 0,'0'0'172'15,"0"-32"37"-15,0 32 8 16,0 0-5-16,0 0-70 0,0 0-6 16,0 0-18-16,44-18-19 0,-12 22-15 15,-32-4 3-15,44 21-23 16,-44-21 8-16,38 46-12 0,-1-4 8 16,-18 1-15-16,6-1-16 0,-6 0-28 15,0 1-9-15,0-4 0 16,-7 0-76-16,1-1-147 0,-13-38-166 15,19 32-123-15,-19-32-7 0</inkml:trace>
  <inkml:trace contextRef="#ctx0" brushRef="#br0" timeOffset="1883">2872 1789 735 0,'32'-18'171'16,"-32"18"47"-16,0 0 4 0,0 0-57 15,0 0-69-15,0 0-52 0,0 0 15 16,0 0-5-16,-57 25-17 15,7 6-23-15,0 5 17 16,-1-4-34-16,7 3 7 0,7-7-4 16,37-28 12-16,0 0 8 0,-38 39-11 15,38-39-1-15,0 0-5 16,25 39 6-16,13-18-29 0,-1-10 10 16,7-8 1-16,0-3 5 0,0-3 6 15,-6-4-18-15,0-4 13 16,-38 11-1-16,38 0 4 0,-38 0-6 15,0 0 40-15,0 0 84 0,0 0 54 16,0 0-20-16,-19 28-32 16,-13 4-15-16,-12 0-12 15,-12 0 9-15,-1 7-25 0,1 0-36 16,5 3-20-16,7 0 0 0,7-3-8 16,18 4 1-16,6-12-8 15,13 5-3-15,0-36 8 0,38 39-11 16,6-15-8-16,6-6 8 0,0-4 4 15,7-14-10-15,0 0-17 16,5 0-53-16,-5-14-59 0,-7 0-68 16,1-4-51-16,-7 4-82 0,0-11-125 15,-7-3-69-15</inkml:trace>
  <inkml:trace contextRef="#ctx0" brushRef="#br0" timeOffset="2396">3985 1160 756 0,'0'0'221'0,"25"-32"92"15,-25 32-12-15,50-18-26 0,-6 8-75 16,13 2-49-16,-1 8-37 0,7-3-20 16,6 3-56-16,1-4-27 15,-1 1 5-15,6-1-16 0,-18 1-13 16,-7 3-5-16,-6 0-111 0,-44 0-95 15,38-4-55-15,-38 4-18 16,0 0 49-16,0 0 59 16,-38 29 5-16,-12-5 39 0,-13 1 60 15,-6-4 42-15,6 7 20 0,-6 1 41 16,6-5 46-16,0-2 25 16,6-5 40-16,7 8 67 0,50-25-6 15,-44 21 7-15,44-21 25 0,0 0-12 16,0 0-2-16,0 0-39 15,25 43 4-15,-25-43-22 0,63 17-47 16,0-3-39-16,12-6-27 0,1-5-25 16,-7-3-1-16,0 0-56 15,-12 4-159-15,-57-4-163 0,56-7-204 16,-18-1-76-16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2:16.376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0 138 1900 0,'70'-18'246'0,"11"-7"-116"15,1 4-49-15,-7 0-49 16,7 3-23-16,-13 0-20 0,-12 11-302 16,-1-3-317-16</inkml:trace>
</inkml:ink>
</file>

<file path=ppt/ink/ink10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4:32.569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1061 14 544 0,'0'0'108'16,"0"0"-28"-16,0 0-18 0,0 0-18 15,0 0-7-15,0 0 9 0,0 0-21 16,0 0-7-16,0 0-13 15,0 0-1-15,0 0-2 0,0 0-7 16,0 0 28-16,0 0-26 16,0 0 26-16,0 0-13 15,0 0 3-15,0 0-13 0,0 0 0 16,0 0 6-16,0 0 7 16,0 0-5-16,0 0 2 0,0 0-15 15,0 0 16-15,0 0-8 16,0 0 47-16,0 0-18 0,0 0 19 15,0 0 15-15,0 0 2 16,0 0 13-16,0 0 15 0,0 0 5 16,0 0-35-16,0 0 26 15,0 0-26-15,-32-3-31 16,7 6-38-16,-6-3 13 0,-1 0-6 16,-5 0 6-16,-7 4-5 15,-13-4-17-15,-6-4 12 0,0 4 16 16,-12 0-27-16,6-3-5 0,12 3 3 15,1 3 13-15,12-3 3 16,6 0 7-16,7-3 3 0,5 3-13 16,26 0 21-16,-25-7 4 15,25 7 0-15,0 0 7 0,0 0-1 16,0 0-9-16,-19-4-5 16,19 4-10-16,0 0-7 0,0 0-8 15,0 0 8-15,0 0 18 0,0 0-4 16,0 0-3-16,0 0 4 15,0 0 9-15,0 0-18 16,0 0 14-16,0 0-20 0,0 0 18 16,0 0 90-16,0 0-4 15,-6 28-38-15,0 1 13 0,6 2 3 16,6 8 32-16,-6 7-15 16,0 11-29-16,0 10-18 0,0 7-6 15,6 4-3-15,-6 3 2 0,7 0 6 16,-1 8 7-16,0 3 13 15,-6 7 31-15,0 0 4 0,-6 3-13 16,-7 1-11-16,1-1-6 0,-13-7-10 16,-7 1-21-16,7-1-16 15,-6-10-5-15,6 3-7 16,-1-13-6-16,1 2-5 0,13 5-6 16,-1-5 5-16,7-6 2 0,0-4 7 15,12-3-14-15,-6-8 8 16,6-10-11-16,0-7 6 0,-6-39-3 15,19 43 5-15,-19-43-5 0,0 0 12 16,32 28-8-16,5-17 5 16,1-11-17-16,0-4 8 0,6-10-6 15,6 3 10-15,-6-10-9 0,13 3 5 16,-7 8 8-16,7-4-3 16,-13 3-16-16,0 0 18 15,-7 1-13-15,-37 10 10 0,32-4-10 16,-32 4 8-16,0 0-41 0,0 0-85 15,0 0-96-15,0 0-95 16,0 0-197-16,44-7-281 0,-44 7-74 16</inkml:trace>
</inkml:ink>
</file>

<file path=ppt/ink/ink10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4:33.510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0 127 446 0,'-7'-35'127'0,"7"35"17"15,0 0-27-15,0 0-7 16,0 0-33-16,0 0 47 0,0 0 45 16,44-43 5-16,7 19-21 15,5 13-23-15,1 4-20 0,6 3-20 16,0 8-3-16,0-4 6 0,6 0-31 16,-12-4-30-16,-7 4-3 15,-6-3-24-15,-44 3 18 0,32 3 35 16,-32-3-2-16,0 0 10 15,31-3-3-15,-31 3-6 16,0 0-11-16,0 0 4 0,0 0 4 16,0 0-15-16,0 0 29 0,0 0 24 15,-6 32-23-15,-13 0-27 16,6 6-10-16,-5 5 14 0,-1 13 22 16,6 8-1-16,1 10-12 15,12 15-22-15,-7 9-5 0,7 12 82 16,7 10-23-16,-1 4 2 0,6 0-27 15,-5-1 3-15,5 1-13 16,-5-7-21-16,-1 4-17 0,-6-5 1 16,0-6-5-16,-6-1-10 15,-1-3 5-15,-5-7-1 16,5-14 4-16,1-11-16 0,0-13 14 16,0-1-4-16,-1-14-2 0,7-1 0 15,-6-16 7-15,6 3-7 16,0-32 0-16,-6 31 0 0,6-31-5 15,0 0 10-15,0 0 9 0,0 0-5 16,0 0-4-16,0 0-9 16,0 0-8-16,-38 7-39 0,38-7-41 15,-57-17-7-15,13-4-12 0,7-4-25 16,37 25-59-16,-44-32-79 16,44 32-148-16,-38-35-200 15,38 35-132-15</inkml:trace>
  <inkml:trace contextRef="#ctx0" brushRef="#br0" timeOffset="668">1996 2051 938 0,'0'0'254'15,"0"0"1"-15,0 0-36 16,0 0-65-16,-19 38-53 0,-6-6-11 16,0 4-44-16,-20-12-20 0,1-2-11 15,-13-1-18-15,-6-7 6 16,7 0 2-16,6-7-5 16,6-7 8-16,0 0-2 0,18 0-6 15,26 0-13-15,-31-18 24 16,31 18 1-16,-13-35 13 0,13 3-2 15,7 4 20-15,5 3 34 16,-12 25-4-16,0 0-30 0,32-14 12 16,-13 18 50-16,-19-4-6 0,31 42-2 15,-12 8 11-15,0 6-10 16,0 4-20-16,-1 4-15 0,1 3-9 16,0 4-28-16,0-1-6 15,0-10-20-15,0 0 5 0,0-3-8 16,-1-11-100-16,-5-11-129 0,6-3-163 15,-19-32-227-15,31 28-137 16</inkml:trace>
  <inkml:trace contextRef="#ctx0" brushRef="#br0" timeOffset="1451">3412 2372 620 0,'0'0'120'0,"0"0"56"16,0 0 68-16,0 0 57 0,0 0 5 15,0 0-51-15,-37 46-37 16,-7 0-32-16,0 0-54 15,-13 3-19-15,0-3-13 0,7 0-24 16,-6 0-39-16,12-3 0 0,-8-8-26 16,8-3-4-16,13-4 2 15,-1-7-5-15,32-21-9 0,-25 18 2 16,25-18 20-16,0 0-32 0,0 0-13 16,0 0-61-16,0 0-13 15,0 0 16-15,7-32 2 0,5-3-39 16,1-4 8-16,-7-10 7 15,13-4 47-15,0-8 15 0,0 5 16 16,-7 3 46-16,7 10 42 16,-13 12 36-16,-6 31-27 0,13-32 0 15,-13 32 77-15,0 0 4 16,0 0-34-16,0 0-38 0,20 46-10 16,-8-7 15-16,7 7-17 0,0-4-9 15,12 0-6-15,-5 4-26 16,5 0-6-16,7 0-17 0,-1-7 0 15,1 4 9-15,0-8-35 0,0-7-60 16,-13-7-75-16,-25-21-75 16,0 0-87-16,0 0-116 0,31 25-170 15</inkml:trace>
  <inkml:trace contextRef="#ctx0" brushRef="#br0" timeOffset="2668">4351 2019 588 0,'0'0'146'15,"0"0"-9"-15,0 0 30 0,0 0 12 16,0 0-7-16,0 0-8 0,0 0-18 16,0 0-44-16,0 0-45 15,0 0-6-15,0 0 2 0,-50-11-26 16,-1 22 1-16,14 6 13 0,-1 19-11 15,6 3 10-15,1 3-1 16,12 0-27-16,6 4 6 16,6-3-11-16,14-4 21 0,6-4-28 0,-13-35 0 15,19 46 13-15,6-14 9 16,-25-32-17-16,0 0-15 16,0 0 18-16,38 39-3 0,-38-39 8 15,0 0-26-15,0 0-43 0,0 0 15 16,0 0 12-16,0 0-10 15,-38-39 29-15,0 7 10 0,-7-3-20 16,1 3 14-16,0 0-1 0,0 7 12 16,0-3-9-16,7 3 36 15,37 25 21-15,-44-28 47 0,44 28 16 16,0 0-12-16,0 0-19 0,0 0-6 16,0 0-32-16,0 0-25 15,0 0 46-15,0 0 31 16,0 0 5-16,0 0-15 0,0 0 10 15,0 42-14-15,25 4-5 16,-13 7 20-16,7-3-22 0,-6 10-14 16,6-4 5-16,0 5-15 0,-7-5-18 15,7-3-22-15,-13-3-3 16,7-4-6-16,-1-4 1 0,-5-7 1 16,5-10-7-16,-12-25 4 0,13 35-27 15,-13-35-49-15,0 0-45 16,0 0-49-16,0 0-95 15,0 0-145-15,38 11-178 0,-38-11-107 16</inkml:trace>
</inkml:ink>
</file>

<file path=ppt/ink/ink10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4:39.146"/>
    </inkml:context>
    <inkml:brush xml:id="br0">
      <inkml:brushProperty name="width" value="0.25" units="cm"/>
      <inkml:brushProperty name="height" value="0.5" units="cm"/>
      <inkml:brushProperty name="color" value="#FF00FF"/>
      <inkml:brushProperty name="tip" value="rectangle"/>
      <inkml:brushProperty name="rasterOp" value="maskPen"/>
      <inkml:brushProperty name="fitToCurve" value="1"/>
    </inkml:brush>
  </inkml:definitions>
  <inkml:trace contextRef="#ctx0" brushRef="#br0">427 0 1495 0,'-26'17'190'16,"-5"5"46"-16,6 6-38 0,0 4-40 15,-7 3-45-15,7 0-19 16,6-3-46-16,7-4-19 0,5 4-7 16,14-7-5-16,18-11-22 15,13-3 19-15,6-11-14 0,12-4 14 16,7-10-10-16,0-4 0 16,6-6-4-16,0-5-5 0,-12 1-5 15,-7 0 17-15,-12 0 9 0,-38 28-13 16,19-36-14-16,-19 36 5 15,-26-28 9-15,-11 17-3 16,-26 18 18-16,-6 8-18 0,-19 9 28 16,0 5 0-16,0 9 24 0,6 1 24 15,7 11 21-15,5 6 11 16,20 1-25-16,6-4-39 0,19 0-3 16,19-7-18-16,6-7-16 15,25-8 2-15,13-9 5 0,18-15-14 16,1 0 0-16,12-14 2 0,0-7-2 15,6-8-15-15,-5-9-18 16,-8-5-8-16,-11-6-8 16,-7-1-17-16,-19 1-26 0,-13-4-1 15,-18 0 15-15,-19 4 48 16,-6-1 15-16,-13 15 9 0,-13 10 18 16,0 18 23-16,1 7 23 0,-1 11 5 15,7 3 1-15,6 15 7 16,13-4-5-16,5 6-23 0,8 1-6 15,5-7-8-15,7 7-17 0,12-4 3 16,0-3-6-16,7-7-9 16,6 0 9-16,6-11-9 0,6-7-10 15,7-11 14-15,12-10-13 16,7-7-11-16,-7-4-18 16,7-10 14-16,-13-8-8 0,-7-10-24 15,-11-7 7-15,-14 0 17 0,-18-7 13 16,-19 11 5-16,-13-1 14 15,-12 18 17-15,-13 21 19 0,-6 22 27 16,-13 21 12-16,-6 14 1 16,19 14-11-16,12 10-12 0,13-3-18 15,19-3-6-15,19-4-12 0,18-7 0 16,32-11-9-16,19-10-53 16,19-18-103-16,12 0-66 0,13 0-98 15,13-14-227-15,5 0-236 16</inkml:trace>
</inkml:ink>
</file>

<file path=ppt/ink/ink10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4:40.266"/>
    </inkml:context>
    <inkml:brush xml:id="br0">
      <inkml:brushProperty name="width" value="0.25" units="cm"/>
      <inkml:brushProperty name="height" value="0.5" units="cm"/>
      <inkml:brushProperty name="color" value="#FF00FF"/>
      <inkml:brushProperty name="tip" value="rectangle"/>
      <inkml:brushProperty name="rasterOp" value="maskPen"/>
      <inkml:brushProperty name="fitToCurve" value="1"/>
    </inkml:brush>
  </inkml:definitions>
  <inkml:trace contextRef="#ctx0" brushRef="#br0">325 352 714 0,'0'0'199'0,"0"0"99"0,0 0 51 15,0 0-9-15,0 0-61 0,0 0-99 16,0 0-73-16,0 0-54 15,-25-21-33-15,-13 14-20 16,-6 14 34-16,-6 7 14 0,6 4 5 16,5 14-21-16,1-1-10 0,13 5 3 15,12 3 6-15,1 1 12 16,18-2-8-16,13-2-14 0,6-8-3 16,7-3-7-16,13-15-11 0,-1 8 2 15,0-14 7-15,6-4-14 16,0-4 2-16,-5-14-13 0,-1-3-39 15,-6-11-13-15,-7 4 25 0,-6-7 12 16,-6-5 12-16,-12-2-21 16,-1-8-13-16,-12-3 12 15,-7 0 30-15,7 0 6 0,-7 7-1 16,-6 7 16-16,7 10 1 0,12 29 7 16,-32-21 12-16,32 21 29 15,-37 14 12-15,5 15-4 0,6 10-16 16,7 3 3-16,13 8-6 15,0-4-12-15,12 0-25 0,0 0 3 16,13-7-2-16,0-8 0 0,-19-31-3 16,32 37-9-16,-7-16 3 15,-25-21-3-15,32-4-50 16,-32 4-10-16,25-31 1 0,-6-9-25 16,-13 1-20-16,0-7 25 0,-6-14 25 15,0 3 23-15,-6-10 23 16,0-1-15-16,0 11 46 0,-7 12 46 15,7 13-20-15,6 32 19 0,0 0 28 16,-38 10-15-16,7 19-6 16,5 9-23-16,7 1-13 0,6 1-20 15,0-1-4-15,7-4-7 0,19-6-3 16,-13-29-3-16,32 28 9 16,0-10-15-16,12-8 8 0,-7-10-13 15,7-7 9-15,0-7-8 0,-11-4-5 16,4-17 1-16,1-4 6 15,-13 0 14-15,-12-15 23 16,-13 8 92-16,-19 15 66 0,-12 2 14 16,-20 4-3-16,-13 18-12 15,-5 7-45-15,0 7-44 0,-1 8-46 16,13 2-18-16,7-3-26 0,12 1-92 16,38-15-168-16,-25 14-141 15,25-14-321-15,0 0-440 0</inkml:trace>
</inkml:ink>
</file>

<file path=ppt/ink/ink10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4:42.289"/>
    </inkml:context>
    <inkml:brush xml:id="br0">
      <inkml:brushProperty name="width" value="0.25" units="cm"/>
      <inkml:brushProperty name="height" value="0.5" units="cm"/>
      <inkml:brushProperty name="color" value="#FF7321"/>
      <inkml:brushProperty name="tip" value="rectangle"/>
      <inkml:brushProperty name="rasterOp" value="maskPen"/>
      <inkml:brushProperty name="fitToCurve" value="1"/>
    </inkml:brush>
  </inkml:definitions>
  <inkml:trace contextRef="#ctx0" brushRef="#br0">142 299 1106 0,'19'10'186'0,"0"1"22"16,0-1-38-16,0-3-67 0,-19-7-22 16,19 8-36-16,-19-8-23 15,0 0-18-15,0 0-1 0,0 0 10 16,0 0-13-16,0 0 14 16,0 0-14-16,0 0 6 0,12-22 14 15,-12 22 24-15,-12-31 14 16,-1 5-3-16,-6 5 11 0,-6-1 9 15,0 1 40-15,0 11-14 0,0 2-22 16,25 8 2-16,-32 8-3 16,7 13 3-16,0 3-15 15,12 12-11-15,7 4-20 0,0 2-2 16,12 4-14-16,0 7-10 16,7 1-14-16,0-1 13 0,12-3-4 15,-6-4-11-15,12-10 20 0,0-8-13 16,-5-10 7-16,5-11-11 15,-31-7-17-15,31-14-33 0,-31 14 29 16,38-36-11-16,-19-6 27 0,-6-9 9 16,-13-9-29-16,-7-10 20 15,-5-9-2-15,-1-6-3 0,-12-1 5 16,6 9 15-16,0 19 52 16,7 16-16-16,-1 10-15 15,13 32 24-15,0 0 26 0,-25 28 6 16,6 15 0-16,13 7-27 0,0 3-20 15,12 4-22-15,0-3-3 16,13-8-6-16,0-4-1 0,6-14 6 16,-25-28-17-16,44 32 10 15,-13-18-21-15,7-14-27 0,-13-10-7 16,-25 10 20-16,32-36 4 0,-20-3-6 16,-12-7 6-16,0-8 1 15,-6-6 7-15,-7-3 7 0,1 2 13 16,-1 11 40-16,1 8 16 15,12 42-26-15,0 0 26 0,0 0 59 16,0 0 17-16,-25 35-17 16,12 11-27-16,7 8-51 0,-1 3-13 15,14-1-2-15,5 2-6 16,1-12-16-16,6-4 0 0,0-7 0 16,12-10-7-16,-31-25-77 0,38 22-68 15,-7-18-60-15,-6-8-94 16,-25 4-171-16,51-33-182 0,-7-2-165 15</inkml:trace>
</inkml:ink>
</file>

<file path=ppt/ink/ink10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4:43.613"/>
    </inkml:context>
    <inkml:brush xml:id="br0">
      <inkml:brushProperty name="width" value="0.25" units="cm"/>
      <inkml:brushProperty name="height" value="0.5" units="cm"/>
      <inkml:brushProperty name="color" value="#FF7321"/>
      <inkml:brushProperty name="tip" value="rectangle"/>
      <inkml:brushProperty name="rasterOp" value="maskPen"/>
      <inkml:brushProperty name="fitToCurve" value="1"/>
    </inkml:brush>
  </inkml:definitions>
  <inkml:trace contextRef="#ctx0" brushRef="#br0">436 337 627 0,'26'-25'169'0,"-26"25"80"15,0 0 87-15,0 0 8 0,0 0-116 16,0 0-98-16,-33-11-29 16,-4 8-16-16,-14 6-4 0,-12 8-26 15,7 14-9-15,-1 3-7 16,0 5 25-16,13 13 2 0,12 0-11 16,13 0-23-16,7 1-7 0,12-1 1 15,12-8-5-15,14-1-5 16,5-9-11-16,7-7-9 0,7-7 14 15,-8-3-10-15,7-11 5 0,0-11-2 16,0-3-27-16,0-3-23 16,-6-15-4-16,0-5 2 0,-12-9 4 15,-1 1 1-15,-6-13 11 16,-6-9 17-16,5-5 16 0,-5-6-4 16,-13 3-13-16,-6 5 13 15,6 9 23-15,0 7 39 0,-7 23-8 16,7 31-38-16,0 0 49 15,-31 10 27-15,0 26-22 0,-2 14-11 16,2 7-12-16,12 6-21 0,6-5-18 16,7-2 16-16,0-6-1 15,18-10-12-15,-5-5-1 0,-7-35-11 16,25 32 5-16,-25-32-4 0,37 14 0 16,2-14-48-16,-7-14-34 15,-1-11 15-15,-12-3 3 0,0-11 17 16,-13-8 14-16,0 1 7 15,-12-18 7-15,-13-14 7 0,0 14 19 16,-12 14 5-16,-7 14 4 16,-7 19 1-16,-11 17 59 0,5 21 28 15,1 14-6-15,0 9-30 0,12 5 2 16,13 0-18-16,6 2-21 16,13-9-6-16,6-3-14 0,6-7 2 15,7-7-2-15,12-3-7 16,6-11-8-16,1-4-8 0,5-14-33 15,7-11-24-15,-6-1-15 0,0-13 2 16,-7-10 9-16,-5-4 36 16,-13-4 12-16,-7-7 20 15,-12 8 14-15,-19 5 66 0,-8 16 12 16,-11 14 7-16,-6 17 8 0,-19 18 38 16,6 16 21-16,-1 5-20 15,20 4-17-15,13 7-22 0,12-6-35 16,13-1-29-16,12-7-17 0,13 1-6 15,6-8-1-15,6-11-10 16,8 4 0-16,5-11-17 0,0 0-27 16,0-11-33-16,-6-3-20 15,-1-10 10-15,-37 10-2 0,38-36-9 16,-13 1 0-16,-12-8 27 16,-13-3 35-16,-6 3 16 0,-7 4 11 15,-6 10 12-15,-12 8 7 16,-7 17 22-16,7 12 39 0,-7 9 1 15,6 9-12-15,7-5-25 0,0 11-20 16,6-4-5-16,7-3-1 16,-2 0-13-16,8-3 4 0,6 3-7 15,0-25-27-15,20 21-93 0,11 4-163 16,7-11-256-16,18-7-208 16</inkml:trace>
</inkml:ink>
</file>

<file path=ppt/ink/ink10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4:45.026"/>
    </inkml:context>
    <inkml:brush xml:id="br0">
      <inkml:brushProperty name="width" value="0.25" units="cm"/>
      <inkml:brushProperty name="height" value="0.5" units="cm"/>
      <inkml:brushProperty name="color" value="#FF7321"/>
      <inkml:brushProperty name="tip" value="rectangle"/>
      <inkml:brushProperty name="rasterOp" value="maskPen"/>
      <inkml:brushProperty name="fitToCurve" value="1"/>
    </inkml:brush>
  </inkml:definitions>
  <inkml:trace contextRef="#ctx0" brushRef="#br0">377 458 853 0,'0'0'231'0,"0"0"-3"15,-25-28-56-15,25 28-12 0,0 0-26 16,0 0-61-16,0 0-25 16,0 0-38-16,-25-4 80 0,25 4-9 15,-25 25-28-15,19 0 7 16,6-4-17-16,6 4-40 0,13-4 9 15,-19-21 10-15,31 17-22 16,1-9 10-16,-1-8 7 0,-6-4-26 16,7-10 9-16,-32 14 9 15,31-28-21-15,-12-1 20 0,-6 1-8 16,-1 0 0-16,-12-11 17 16,-12 4 35-16,-7-4 62 0,-6 10 2 15,-7 8 2-15,-6 11-37 16,1 10 11-16,-14 10 23 0,7 26-1 15,0 9-21-15,7 5-1 16,12 3-34-16,6 4-23 0,19-4 2 16,6-4-19-16,13 0-7 0,6-6 6 15,6-11-12-15,7-8 2 16,0-6-1-16,0-7-6 16,-1-11-12-16,-5-7-19 0,-1-8-23 15,7-6 6-15,-13-7-9 16,-6-14 6-16,-7-4-1 0,-5-14 32 15,-7-11 0-15,-13-3 3 0,-12-4 11 16,-6 7-2-16,-7 11 8 16,0 11-3-16,0 17 25 0,1 21 18 15,-1 18 10-15,7 18 10 16,-1 18-2-16,13 10-3 0,7 3-14 16,12 1-12-16,12 6-21 0,7-3-2 15,0-3-6-15,12-1 0 16,13-10 14-16,-6-3-21 15,6-11 3-15,0-8-18 0,-6-10-28 16,6-14-2-16,-6-7-16 16,-13-14 2-16,0-7 7 0,-6-15 7 15,-19-6 5-15,-7-25 31 0,-5 0-3 16,-13-11 3-16,0-4 8 16,-19 1 3-16,0 14 1 0,0 14 28 15,-7 17 17-15,7 19 14 16,-12 17 11-16,5 24 7 0,-5 19-6 15,6 13-7-15,12 11-1 0,13 4-11 16,6 6-17-16,13-2 0 16,-1-5-18-16,14-6 9 0,11-4-10 15,1-7 0-15,6-7-12 16,7-11 7-16,6-14-33 0,-7-3-27 16,7-11-31-16,-7-11-10 15,1-10-35-15,-7-8 7 0,-6-16 16 16,-7-5 41-16,-6-14 30 15,-6-3 20-15,-6 7 15 0,-13 11 14 16,-6 13-5-16,-6 19 19 0,-13 13 24 16,0 11-9-16,-7 18 0 15,7 3-1-15,7 11-18 0,5-4-11 16,13 4-5-16,1-7-8 0,11 0-39 16,14 7-94-16,11-11-140 15,-18-28-221-15,63 32-192 16,0-18-28-16</inkml:trace>
</inkml:ink>
</file>

<file path=ppt/ink/ink10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4:46.225"/>
    </inkml:context>
    <inkml:brush xml:id="br0">
      <inkml:brushProperty name="width" value="0.25" units="cm"/>
      <inkml:brushProperty name="height" value="0.5" units="cm"/>
      <inkml:brushProperty name="color" value="#FF7321"/>
      <inkml:brushProperty name="tip" value="rectangle"/>
      <inkml:brushProperty name="rasterOp" value="maskPen"/>
      <inkml:brushProperty name="fitToCurve" value="1"/>
    </inkml:brush>
  </inkml:definitions>
  <inkml:trace contextRef="#ctx0" brushRef="#br0">0 294 950 0,'19'-36'255'0,"-19"36"2"15,0 0 1-15,0 0-39 0,0 0-43 16,0 0 23-16,0 0-16 16,0 0-44-16,32 7-45 0,-32-7-23 15,33 18-12-15,-33-18-5 0,31 28 3 16,2-6-10-16,-1 2-2 15,0-13-7-15,0 8-14 0,7-2-14 16,-1-6 0-16,7-1-16 16,-6-2 6-16,6-8 4 0,-6-8 1 15,-7-2-13-15,1-8 11 16,-33 18-9-16,45-36-3 0,-13-3-2 16,-32 39 4-16,25-46-6 15,-11 0 13-15,-14 4 0 0,-14-1 23 16,-5 15 19-16,19 28-11 0,-38-25-5 15,-1 18-3-15,-12 11 11 16,-1 13 13-16,0 12 5 0,-6 10 4 16,13 6-2-16,0 1 1 15,13 0-12-15,6 0-22 0,13-6-2 16,1-4 2-16,18-1-9 0,0-3-5 16,-6-32-3-16,33 35-4 15,-1-14-3-15,7-10-10 16,-1-11 0-16,0-4-32 0,7-13-13 15,1-1 3-15,-1-10 22 0,-6-11 4 16,-8 0 1-16,-4-19 24 16,-9-2-6-16,-10-10 1 0,-16 10 9 15,-4 3 26-15,-7 15 3 16,-13 10-13-16,-13 14 6 0,-14 15 25 16,-5 13 4-16,-1 15-4 0,8 14 7 15,-2 7-6-15,8 10 0 16,12 4-9-16,14-7 4 15,19 0-7-15,6-2-15 0,12 5-18 16,7-6 6-16,7-8-9 0,7 1 0 16,5-19-32-16,7 1-25 15,0-11-20-15,7-7-9 0,-7-7-22 16,0-10 0-16,0-8 8 16,-13-17 10-16,7-8 35 0,-7-10 24 15,-7-14 13-15,-11-15 2 0,-8 4 12 16,-6 0-2-16,-12 8 31 15,-8 13 18-15,-5 11 1 0,-8 14 0 16,-12 18-1-16,-13 18 21 0,-6 21 14 16,-7 13-2-16,13 15 12 15,0 15-17-15,13 2-27 16,12 1-21-16,14 1-2 0,13-12-2 16,12 3-8-16,13-6-15 15,14-8 14-15,-1-6-10 0,13-11-9 16,6-8-16-16,8 1-24 0,5-11-21 15,-6-14 10-15,12-10-11 16,-5-12-10-16,-7-6 6 0,7-11 4 16,-8-21 19-16,-12-7 24 0,-12-7-1 15,-7 7 15-15,-20 2 58 16,0 12-10-16,-18 11-6 16,12 42 4-16,-65-25 18 0,7 21-8 15,-13 15-17-15,0 10-12 0,14 4 9 16,-8 3-19-16,20 0 5 15,6 1 2-15,8 3-18 0,4-3 14 16,27-29-6-16,-6 35 0 16,6-35-13-16,6 32-17 0,-6-32-27 15,39 25-15-15,0-8-15 0,-7-10-17 16,7-3-8-16,-1-4-8 16,-6-11 24-16,1 1 38 0,-33 10 30 15,32-32 5-15,-19 4 17 16,-13 28 6-16,-13-43 43 15,-13 7 12-15,-13 8-4 0,-12 6-33 0,-14 12-1 16,1 6-9-16,-7 4-4 16,7 4-21-16,-1 6-126 15,20 5-219-15,0 6-260 0,7 4-50 16</inkml:trace>
</inkml:ink>
</file>

<file path=ppt/ink/ink10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4:57.794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2043 979 935 0,'31'-21'257'0,"-31"21"-7"15,26-4-41-15,-1 15-36 16,-6 10-30-16,-1 4-35 16,1 3-38-16,0 4-6 15,-6 0-8-15,-7-7-18 0,-6-25 0 16,0 31-10-16,0-31-18 16,0 0-2-16,-44 18 9 0,-6-14-63 15,12-11 0-15,-6-8-58 16,44 15-28-16,-38-31 0 0,13-5 20 15,6 1-19-15,13 0 70 16,6 35 34-16,6-39-5 0,-6 39 20 16,0 0 5-16,0 0 89 15,38-11 54-15,-38 11-21 0,25 18 13 16,-25-18 11-16,19 39-51 16,-19-7 21-16,0-32-35 0,-19 31-10 15,-6-6-30 1,-13-7-22-16,-6-8 7 0,-6-3-19 15,0-7-8-15,6-3 29 16,0-8-24-16,0-3-53 0,44 14-13 16,-38-35-37-16,13-4 23 15,12 4 42-15,13 35-11 0,7-36 42 16,-7 36 20-16,0 0-31 16,0 0 63-16,0 0 24 0,0 0 27 15,0 0 34-15,6 32 13 16,-19 0-32-16,-6 0-11 15,-12-8-46-15,-7-2-9 0,-6-8-11 16,0-4 31-16,7-3 7 16,5-7 18-16,1-3-4 0,31 3-16 15,-38-21-40-15,19-8-7 16,0-6-9-16,7-11-1 0,12-7-18 16,-7-11 8-16,7-6 0 15,-6-4-48-15,6 3-85 0,-6 0-110 16,6 4-152-16,-6 7-241 15,6 11-101-15</inkml:trace>
  <inkml:trace contextRef="#ctx0" brushRef="#br0" timeOffset="201">1741 219 1508 0,'32'-42'349'0,"-13"3"-9"15,-7 0-25-15,1 0-102 0,-1 8-80 16,-12 31-62-16,19-29-43 16,-19 29-15-16,0 0-32 0,0 0 22 15,19 50-93-15,-13 3-143 16,-25 14-146-16,-6-3-227 16,-12 3-29-16</inkml:trace>
  <inkml:trace contextRef="#ctx0" brushRef="#br0" timeOffset="556">629 428 1481 0,'-38'-42'378'16,"13"17"-32"-16,25 25-83 16,0 0 15-16,0 0-46 0,12 39-63 15,7 21-60 1,13 10-17-16,5 22-18 0,1 14-7 15,6 22-12-15,6 6-27 16,-6 4-10-16,-6-1-4 0,-6-13-10 16,-7-11 7-16,-6-17-11 15,-13-22 8-15,-19-11 3 0,-18-24-11 16,-19-14 4-16,-26-18-4 16,-12-17-7-16,-12-12 16 0,-7-9-19 15,0-12-5-15,0-6 15 16,19-15-13-16,13-3 4 0,18-4 6 15,13-3-12-15,25 3 15 16,19 1-13-16,25 10 13 0,13 0-81 16,19 10-115-16,5 15-126 15,-11 3-196-15,-1 11-297 16</inkml:trace>
</inkml:ink>
</file>

<file path=ppt/ink/ink10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4:59.469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169 550 701 0,'0'0'157'0,"0"0"28"0,0 0-11 16,7 43-11-16,-7-43 40 15,18 39-66-15,-18-39-66 16,44 32-4-16,-6-18-59 0,-38-14 21 16,44 3-22-16,-12-10-15 15,-32 7 18-15,37-18 4 16,-37 18-30-16,0 0 31 0,25-38 21 16,-12 2 10-16,-13 36 57 15,-19-35 26-15,19 35-5 0,-38-25-4 16,7 15-31-16,-7 13-15 15,1 4-34-15,5 11-23 0,1-1 7 16,31-17-24-16,-25 32-11 16,25-32-104-16,0 0-196 0,0 0-225 15,0 0-95-15</inkml:trace>
  <inkml:trace contextRef="#ctx0" brushRef="#br0" timeOffset="256">333 204 1424 0,'-38'4'282'15,"38"-4"-25"-15,-31 17-28 16,31-17-58-16,0 0-46 0,0 0-43 16,0 0-61-16,37 11 1 15,1-11 2-15,-7-14-22 0,-31 14-9 16,44-36 22-16,-18 1-8 15,-14 3-11-15,-12 32 28 16,-19-46 6-16,-12 11-10 0,-13 14 12 16,-13 7-17-16,-6 10-18 15,-18 11-6-15,-1 0-262 0,7 11-457 16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2:11.286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11305 173 1857 0,'37'-28'146'0,"7"3"4"16,0 0-79-16,7 1-41 15,5 6-30-15,-5 4-6 16,-14 3-331-16,-37 11-237 15</inkml:trace>
  <inkml:trace contextRef="#ctx0" brushRef="#br0" timeOffset="-191">11493 1000 709 0,'0'0'173'0,"0"0"28"15,0 0-8-15,0 0-29 0,0 0-5 16,0 0-26-16,0 0 7 15,0 0-1-15,0 0-41 0,-31 21-52 16,-7-10-18-16,38-11-16 16,-50 0 41-16,12-4 0 15,38 4-17-15,-38-17-26 0,38 17 5 16,-37-43-11-16,24 4 7 16,13-3-15-16,13-4 11 15,12 4-11-15,6 3 4 16,1 7-12-16,5 7 6 0,-5 4 6 15,-1 10-11-15,-6 11 7 16,-25 0-7-16,38 14 5 0,-38-14 0 16,25 29 8-16,-25-29 9 15,19 42-2-15,-19-3-9 16,-6 0 17-16,-19-4-3 0,-7 4-28 16,-5 0 14-16,-7-4 5 15,0-6 2-15,-7-1 3 0,7-7-10 16,7-7 4-16,-1-10-16 15,6-4 20-15,32 0-8 0,-37-21 2 16,12-4-14 0,-1-11 33-16,8 1-16 0,5-4 0 15,0 7 2-15,1 4-11 16,12 28-2-16,0 0-9 0,0 0 5 16,0 0 5-16,0 0-6 15,-32 14 96-15,32-14-10 16,-25 46 19-16,0 0-35 0,6-3-23 15,7-5-27-15,-1-2 8 16,-6-1-8-16,19-35-19 0,-25 35 6 16,-6-10-131-16,31-25-285 15,-51 18-305-15</inkml:trace>
  <inkml:trace contextRef="#ctx0" brushRef="#br0" timeOffset="238">10519 975 1443 0,'13'32'255'16,"-13"-32"11"-16,6 42-44 0,-12-3-44 15,-7 4-91-15,-6-4-40 16,-19 3-23-16,-6-3-17 16,-6 0-23-16,6-11-80 0,-12-7-206 15,18-14-201-15,0-7-93 16</inkml:trace>
  <inkml:trace contextRef="#ctx0" brushRef="#br0" timeOffset="541">10305 799 1304 0,'0'0'365'0,"-25"31"-14"0,-6-2-82 15,-13-1-47-15,-7 4-47 16,-11 3-37-16,-14 4-18 16,-12 3-36-16,-19 1-1 0,-18-4-28 15,-7 3-32-15,-19-3 1 16,-6-4-24-16,-7-3 10 0,1 0-27 16,6-7 24-16,6-8-17 15,6-3 19-15,13-3-23 16,19-8 20-16,19 1-6 0,18-4-8 15,13-4 5-15,13 1-113 16,6-4-156-16,13-4-232 16,31 11-241-16,-19-21-1 0</inkml:trace>
  <inkml:trace contextRef="#ctx0" brushRef="#br0" timeOffset="718">8344 936 2145 0,'63'-21'260'15,"6"-4"-29"-15,19-3-61 16,19-11-78-16,12 4-44 0,13-7-26 16,0 6-128-16,-6 8-553 15</inkml:trace>
  <inkml:trace contextRef="#ctx0" brushRef="#br0" timeOffset="1477">7288 749 1013 0,'0'0'220'15,"0"0"-39"-15,0 0-49 16,0 0-61-16,0 0 42 0,32 21-37 15,-32-21 60-15,25 39-57 16,-13-4-34-16,-5-6-17 16,-7-29-31-16,12 32 16 0,-12-32-13 15,0 31 3-15,0-31-3 16,0 0-6-16,0 0 13 16,-6 29-4-16,6-29 88 0,-38 21-44 15,7-7-23-15,-13-3 81 16,6-1-23-16,-6 4 11 0,-6 4 59 15,6 7-6-15,-13 3-53 16,7 11-2-16,6-4-33 0,-6 4 6 16,12 3-25-16,0-3-20 15,0 0-19-15,7-7 0 0,6-4 0 16,-7-7 7-16,1 1-125 16,0-8-255-16,-1-7-337 15,-6-11-115-15</inkml:trace>
  <inkml:trace contextRef="#ctx0" brushRef="#br0" timeOffset="1670">7030 339 1979 0,'0'0'273'16,"32"-25"-9"-16,-32 25-80 0,0 0-78 15,31-21-58 1,-31 21-34-16,0 0-24 0,32-7-244 16,-32 7-266-16,0 0-247 15</inkml:trace>
  <inkml:trace contextRef="#ctx0" brushRef="#br0" timeOffset="2021">6647 876 887 0,'0'0'196'0,"0"0"37"16,38 36-77-16,-38-36-43 16,0 0-45-16,0 0 22 0,0 0-59 15,0 0-8-15,0 0-17 16,0 0 23-16,0 0-20 0,-38 7-26 15,-6-4-4-15,-6 1 24 16,6 3 8-16,0 3-11 0,6 8 59 16,7 7-9-16,-1 7 60 15,7 7-18-15,6 10 37 0,7 4-55 16,-1 11-24-16,13 10-27 16,-6-4-23-16,6 8 10 15,0 0-6-15,6-4-8 0,7-7 15 16,-7-3-6-16,6-11-31 15,1-11 22-15,-7-13-293 0,-6-29-353 16</inkml:trace>
  <inkml:trace contextRef="#ctx0" brushRef="#br0" timeOffset="2305">5635 0 1502 0,'0'0'234'0,"25"7"48"15,0 25-8-15,0 21-36 0,-6 21-91 16,6 18-27-16,1 7-36 0,-1 7-44 15,0 3-13-15,0-3-13 16,6-3-14-16,-5-8-13 0,-8-6-70 16,-11-12-304-1,-1-9-356-15,-6-15-87 0</inkml:trace>
  <inkml:trace contextRef="#ctx0" brushRef="#br0" timeOffset="2681">5189 1003 1358 0,'0'0'210'0,"-32"-21"-7"0,32 21-67 15,-18-32-76-15,24 8-10 16,-6 24-37-16,25-32-9 0,13 14-1 15,6 8-16-15,0 6 18 0,0 4 11 16,0 7-23-16,-13 4 7 16,1-1 15-16,-32-10-35 0,6 32 20 15,-6-32 5-15,-25 39-12 16,-19-4 9-16,-7 1 118 0,-5-1-61 16,-13 4 54-16,0 10-6 15,-7 1-16-15,1 6-34 0,6 5 13 16,-7-5-39-16,13 1-15 15,7-1-16-15,12-6 7 0,0-8 7 16,12-3-29-16,1-7 4 16,31-32-30-16,0 0-301 15,-44 24-342-15,44-24-83 0</inkml:trace>
  <inkml:trace contextRef="#ctx0" brushRef="#br0" timeOffset="2869">4994 406 1725 0,'0'0'200'0,"0"0"52"16,31-17-18-16,-31 17-67 16,0 0-88-16,32 0-30 0,-32 0-27 15,38 10-25-15,-38-10-176 16,0 0-310-16,0 0-272 0</inkml:trace>
  <inkml:trace contextRef="#ctx0" brushRef="#br0" timeOffset="3046">4736 777 1600 0,'0'36'279'15,"0"-36"-31"-15,0 0-127 16,0 0-61-16,0 0-21 0,0 0-69 16,0 0-306-16,0 0-277 15</inkml:trace>
  <inkml:trace contextRef="#ctx0" brushRef="#br0" timeOffset="3261">4240 293 1197 0,'0'0'200'0,"0"0"38"15,0 0 93-15,25 50-35 0,-13 10-69 16,7 3-91-16,-6 4-48 16,6 8-62-16,-7 2 4 0,-5 1-16 15,-1 0-11-15,0-4-24 16,-12 4-93-16,0-7-223 0,-7-4-208 15,-6-14-84-15</inkml:trace>
  <inkml:trace contextRef="#ctx0" brushRef="#br0" timeOffset="3450">4095 1148 1692 0,'-31'22'358'15,"6"6"-36"-15,6 7-68 16,-6 4-125-16,-7 3-67 0,-6 4-16 16,1 4-31-16,-14 3-15 15,-5 3-164-15,-20 5-285 0,1-8-239 16,0-4-50-16</inkml:trace>
  <inkml:trace contextRef="#ctx0" brushRef="#br0" timeOffset="4886">3071 993 790 0,'0'0'264'0,"0"0"-16"0,0 0-57 16,0 0 4-1,0 0-98-15,31 35 46 0,-31-35-49 16,25 32-39-16,-6-11-38 0,-19-21-14 16,0 0 12-16,0 0-7 15,31 14 9-15,-5-10-14 0,-1-15-3 16,0 1-3-16,-25 10 9 15,25-25 7-15,-6 0-23 0,-13 0 1 16,-6 4 9-16,0 21 0 16,-25-21 0-16,-13 18-3 0,-18 3-6 15,-7 3-1-15,-13 11 7 0,1 0 3 16,-7 8 0-16,1-1 18 16,-1-4-22-16,19-6-3 15,6-4 7-15,13-7-6 0,7 0 21 16,37 0-18-16,0 0-1 15,-25-35-3-15,18-1-2 0,14 5 24 16,-1 2-28-16,6-2 16 16,-12 31 2-16,19-32 8 0,-19 32-21 15,0 0-5-15,0 0-2 0,0 0 12 16,0 0 13-16,0 0-7 16,0 0-17-16,0 0 14 0,-31 21 8 15,31-21-2-15,-32 25 37 16,32-25-66-16,0 0-2 0,-25 28 25 15,25-28 2-15,0 0 2 16,-31 32-4-16,31-32-5 16,0 0 5-16,0 0-3 0,-38 21 14 15,38-21-1-15,-31 18-10 16,31-18-10-16,-32 7 5 0,32-7 2 16,-37 3 8-16,37-3 2 0,-32 4-19 15,32-4 0-15,-31 0 12 16,31 0 0-16,-25-4 11 0,25 4 9 15,-26-17-30-15,26 17 1 16,-12-32 18-16,-1-4-3 0,7 1 6 16,-7-11-12-16,13-7 3 15,-6-7-7-15,6-4-9 0,0-3 5 16,0 0 17-16,6 11-20 16,-6 3 29-16,-6 7-18 15,6 10 9-15,0 36-19 0,-6-28 1 16,6 28-4-16,0 0 13 0,0 0 0 15,0 0-9-15,0 0 9 16,6 42 0-16,7 11 0 0,-7 11 7 16,0 0 1-16,7 3-8 15,-7-4-7-15,-6-2 20 0,0 2 3 16,-6-6-10-16,-13-1 3 16,-6-3-4-16,-7-10-15 0,7-8 10 15,-6-10 16-15,-1-8-28 16,7-10 15-16,0-10 7 0,0-8-6 15,6-10-15-15,0-7 15 16,7-11-1-16,-1-7-12 0,7-11 9 16,0 1 0-16,6 3 12 15,0 3-9-15,0 15-7 0,-7 7-3 16,7 28-11-16,0 0 4 16,0 0 17-16,0 0 6 0,0 0-9 15,0 0 0-15,-12 35 3 0,5-3-27 16,-5-4 21-16,12-28 0 15,0 36 13-15,0-36-2 16,0 0-4-16,-13 31-7 0,13-31 5 16,0 0 2-16,-12 32-4 15,12-32 2-15,-19 39-2 0,-6-11 0 16,25-28-9-16,-44 43 14 0,-13-8 171 16,1 4-2-16,-14-4-51 15,-11 4-27-15,-20 0 7 0,-6-4-15 16,-12 4 21-16,-7-7-19 15,0 0-37-15,-6-7-11 0,0-11-8 16,19-7-9-16,6-4 29 0,13-10-16 16,12-7-12-16,20-11-5 15,5-6-17-15,19-12-4 16,19-6-7-16,13-15 9 0,6-7 2 16,25-6 1-16,7-5-5 0,12 5 0 15,12-1-13-15,7-3-94 16,13-1-83-16,-1 8-186 0,7 3-256 15,-7 8-150-15</inkml:trace>
  <inkml:trace contextRef="#ctx0" brushRef="#br0" timeOffset="5290">1920 1640 2437 0,'-31'28'63'0,"6"-7"68"15,25-21-17-15,0 0-62 0,-25 21-24 16,25-21-67-16,0 0-461 0,0 0-479 16</inkml:trace>
</inkml:ink>
</file>

<file path=ppt/ink/ink10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5:02.549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586 4 600 0,'25'-10'184'15,"-25"10"10"-15,25-8-33 16,-25 8 67-16,0 0-32 0,0 0-41 16,0 0-48-16,-25 18-29 15,-19 7 13-15,-19-4-17 0,-6 7-33 16,-6 1-19-16,-8-1 5 15,14-3 54-15,0-8-10 0,12 1-44 16,19-4-5-16,38-14 35 16,-44 11-21-16,44-11 5 0,0 0-8 15,0 0 48 1,7 39-8-16,18-3-8 0,0 6 4 16,0 8-8-16,0 13 9 15,0 15 12-15,-6 14 9 0,-6 7-20 16,-7 8-26-16,-6 3-9 15,-6-1-11-15,-13-6-9 0,0-4 1 16,0-15-12-16,0-5-1 16,7-19-4-16,6-10 5 15,-1-8 14-15,7-42 16 0,13 35 23 16,-13-35-13-16,50 22-17 16,0-19-8-16,7-6-9 15,0-1-1-15,0 1-15 0,6-5-6 16,-7 1-93-16,1-3-152 15,-7-1-290-15,7-3-398 16</inkml:trace>
</inkml:ink>
</file>

<file path=ppt/ink/ink10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5:03.157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0 167 1272 0,'-6'31'282'15,"6"-31"-3"-15,0 0-21 16,38 14-73-16,7-10-84 15,5-15-28-15,14 1-37 0,6-11-13 16,-6-4-23-16,0-3 5 16,-8-4 7-16,-11 4-10 0,0 3-11 15,-7 4 2-15,-38 21 21 16,32-15-7-16,-32 15 21 16,0 0-2-16,0 0 54 15,-13 36 31-15,-18 10-20 0,5 7-18 16,-6 7-11-16,7 3 34 15,6 5 0-15,13 6 8 0,-2-4 5 16,8 8 2-16,8-7-6 16,4 0-5-16,7-1-40 0,0-6-12 15,6-4-28-15,1-11-15 16,-7 1 3-16,6-4 2 0,-5-11-14 16,-20-35-8-1,13 39-95-15,-13-39-99 0,19 39-110 16,-19-39-251-16,0 0-385 0</inkml:trace>
</inkml:ink>
</file>

<file path=ppt/ink/ink10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5:01.233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26 944 987 0,'0'0'383'15,"-19"36"-33"-15,19-36-22 0,0 0-52 16,0 0-38-16,0 0-35 16,0 0-80-16,0 0-44 15,0 0-41-15,0 0-26 16,0 0-9-16,6-57-3 0,13-14-6 15,6-11 6-15,13-20-32 16,12-12-33-16,7-14 3 0,-1 7 30 16,1 15 15-16,1 20-3 15,-8 23 20-15,-12 24-3 16,-7 28 0-16,-31 11 3 0,31 36-12 16,-18 27 17-16,-7 12 19 15,1 7-7-15,-7 6 24 0,0-6-14 16,6 0-12-1,0-5 2-15,-6-8 4 0,6-13-15 16,1-10-9-16,-7-11 3 16,0-35 2-16,0 0-103 0,0 0-129 15,0 43-168-15,0-43-223 16,0 0-21-16</inkml:trace>
  <inkml:trace contextRef="#ctx0" brushRef="#br0" timeOffset="206">271 632 1300 0,'0'0'256'0,"0"0"34"16,64-10-33-16,-8-1-42 16,-5 4-79-16,-14-8-57 0,-37 15-57 15,57-11 4-15,-57 11-12 16,44-17-17-16,-44 17 5 15,44-25-50-15,-44 25-233 0,50-35-301 16,-6 3-160-16</inkml:trace>
  <inkml:trace contextRef="#ctx0" brushRef="#br0" timeOffset="600">1203 608 1576 0,'0'0'281'16,"0"0"7"-16,0 0-14 16,0 0-49-16,57 0-85 0,18-4-56 15,20-4-30 1,-1-3-34-16,1 4-18 0,-13 4 5 15,-13 3-33-15,-19-4-92 16,-50 4-72-16,44 7-3 0,-44-7-8 16,0 0 19-16,0 0 34 15,-63 51 52-15,-6-5 54 16,-6-11 15-16,-2-3 24 0,15-4 20 16,5-3 81-16,13-11 65 15,44-14 1-15,0 0 6 0,0 0-4 16,0 0-16-16,0 0-60 15,50 0-38-15,13-11-32 0,14-3-8 16,-2-3-5-16,7-5-258 16,6 1-420-16,-19 0-277 15</inkml:trace>
</inkml:ink>
</file>

<file path=ppt/ink/ink10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5:04.109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182 240 976 0,'0'0'207'0,"0"0"132"16,0 0-26-16,0 0-72 15,0 0-115-15,0 0-64 0,0 0-29 16,13-28-27-16,-13 28 4 16,19-43-20-16,-1 8-13 0,8 3 11 15,5-3 27-15,13 6-15 16,6 8-3-16,7 7 3 0,-7 11 0 15,7 10-6-15,-7 14 21 16,-6 11 25-16,-13 17 35 0,-12 8 45 16,-12 3 0-1,-20 7 1-15,-18 0-22 0,-13 0-32 16,-13 4-23-16,-12-1-19 16,-13 1-18-16,0 0 13 0,-6-8-1 15,13-10 0-15,12-3-5 16,7-11-1-16,18-7-9 0,38-32 6 15,0 0-7-15,0 0 4 16,0 0 21-16,0 0-6 0,0 0 2 16,38 28-1-16,12-14 0 15,6-3 22-15,1-8 0 0,6 1-5 16,6-1-5 0,-6-6-6-16,0-1 30 0,6 4 3 15,-6 0-19-15,6-3-13 16,-6-1-16-16,-7 1-7 0,-12-1-1 15,0-7-3-15,-44 11-3 16,44-10 0-16,-12-4-6 0,-32 14-35 16,0 0-88-16,0 0-114 15,44-32-136-15,-44 32-174 0,0 0-139 16,0 0 54-16</inkml:trace>
</inkml:ink>
</file>

<file path=ppt/ink/ink10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5:06.414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538 7 1076 0,'38'-17'279'0,"-38"17"55"16,0 0 31-16,0 0-6 15,0 28-73-15,-20 18-60 0,-17 4-57 16,-20 10-56-16,0 1-47 16,-6-1-16-16,-6 1-22 0,5-5-10 15,7-3-18-15,1-6-17 16,11-8-62-16,45-39-109 0,-51 46-73 15,51-46-36-15,0 0-70 16,0 0-33-16,0 0 3 16,0 0 81-16,0 0 57 15,19-57 87-15,6-4 98 0,0-13 32 16,-12-4 79-16,7 0 71 16,-8 7 86-16,-5 14 53 0,5 7 10 15,-12 15-19-15,0 35 12 16,0-36-66-16,0 36-8 15,0 0-50-15,0 0 43 0,0 0 8 16,0 0-23-16,32 46-15 16,-1 4-21-16,1 0-10 0,6 3-34 15,6 4-4 1,0-3-19-16,14-1-28 0,-8 0-7 16,0-4-6-16,1-5-10 15,-13-9-80-15,-38-35-135 0,0 0-229 16,51 39-341-16,-51-39-131 15</inkml:trace>
</inkml:ink>
</file>

<file path=ppt/ink/ink10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5:05.029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19 860 722 0,'-12'-25'177'0,"12"25"55"16,0 0 12-16,-19-28-58 0,19 28-44 15,0 0-34-15,0 0-32 16,0 0-15-16,0 0-24 16,0 0-37-16,0 0 15 15,38-21-12-15,6 14 11 0,6 10-7 16,0 8-5-16,7 10 5 16,6 0-2-16,-7 8 30 0,-12-4-14 15,0 3 12-15,-44-28 8 16,25 42 12-16,-18-10-18 0,-20 0-13 15,-25 0 0-15,-18-4-6 16,-1-3-10-16,-12-1-18 0,6-2 21 16,7-8-19-1,5-4 14-15,20-3-23 0,31-7-12 16,0 0 7-16,0 0 14 16,0 0-15-16,50-17 25 0,7 6 6 15,6 11-3-15,-7 7-3 16,7 11 42-16,-13 7 47 0,1 6 27 15,-20 5-14-15,-6 3 22 16,-5-4-6-16,-7 4-20 16,-20-4-21-16,7-35-22 0,-32 46-24 15,-18-18-8-15,-1-6-13 16,-11-8-10-16,5-7-9 16,7-4-60-16,-1-6-92 0,51 3-150 15,-44-21-200-15,44 21-138 16,-12-46-40-16</inkml:trace>
  <inkml:trace contextRef="#ctx0" brushRef="#br0" timeOffset="561">1076 0 1138 0,'-6'46'237'0,"12"-7"39"0,13-7-15 16,13-11-65-16,5 1-72 15,14-8-49-15,5-7-42 16,7-4-13-16,6-10-20 0,-5-3-10 15,-14-1 23-15,7 0-27 16,-19 1 32-16,-7 3 13 16,-31 7 11-16,0 0 28 0,0 0-5 15,0 0-16-15,0 0-2 16,0 0-16-16,-6 35-1 16,-19 7-4-16,0 11 2 0,-7 8-3 15,7 13-5-15,-6 7 9 16,12 12 5-16,6 2 4 0,13 8 5 15,6-4 2-15,20 3-5 16,5-3-13-16,7 0 0 0,6-3-9 16,6-5-6-16,7-2 1 15,-7-8 45-15,0-7 18 0,-6 1-2 16,-6-7-6-16,-13-5-9 16,-12 1 2-16,-20-4 5 0,-18-7 11 15,-13 0-19-15,-18-7-14 16,-13-4-22-16,6-6-17 15,0-8-5-15,6-10-20 16,7-4-67-16,6-11-65 0,5-3-85 16,39 0-147-16,0 0-250 15,0 0-278-15</inkml:trace>
</inkml:ink>
</file>

<file path=ppt/ink/ink10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5:07.602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832 0 544 0,'0'0'140'0,"0"0"39"15,0 0 27-15,-6 35 26 0,6-35-35 16,-38 36-23-16,-12-15-57 15,-13-3-20-15,0-4-33 16,-13-4-33-16,1-3 1 0,-7 4-25 16,7-7 8-16,6 3 35 15,6-4-19-15,19-3-17 0,6 0 19 16,38 0-19-16,-31 4 14 16,31-4 2-16,0 0-2 15,0 0 1-15,0 0 26 16,0 0-33-16,0 28 8 0,0-28 33 15,6 39-3-15,7-11-12 16,-7 4-1-16,0 0 34 0,-6 0-16 16,0 6-34-16,0 1 9 15,-6 7 16-15,6 4 5 0,0 6 17 16,-6 4-9-16,6 7-2 16,0 4-13-16,0 7 18 15,0 0-18-15,6 10-11 0,0 0 17 16,0 1 23-16,1-1-14 15,-1 0-17-15,-6-3 1 16,6 0-12-16,-6-4-5 0,0 1-22 16,7-5-9-16,-7 1 6 15,6 0 12-15,-6 0-5 0,-6 3-13 16,6 4 1-16,-7-4 14 16,7 7-20-16,-6 1 0 0,0-1 3 15,-7 0 7-15,7 1-1 16,0-8-14-16,-7 4 5 0,0-4 7 15,1-3-4-15,6 0 2 16,-7-8-10-16,7-6 5 16,-1-4 13-16,1-4-10 15,6-6-3-15,6-8-5 0,-6-6 11 16,0-36 3-16,13 46-9 16,0-11-6-16,-13-35 3 0,12 39 9 15,-12-39 5-15,0 0-14 16,25 49-2-16,-25-49 11 0,25 43-1 15,-25-43-14-15,0 0 5 16,0 0 15-16,32 46-8 0,-32-46 0 16,0 0-3-16,0 0 7 15,44 28-11-15,-44-28 4 0,0 0 10 16,50 7 0-16,-50-7-10 16,44 4-7-16,-44-4 14 15,57 0-12-15,-7-4 12 16,7 0-7-16,-1 1 6 0,7-4-6 15,-6 0-4-15,-1 0 4 16,1-7 0-16,-7 3-37 0,0 0-74 16,-50 11-39-16,51-21-41 15,-51 21-107-15,44-21-229 0,-44 21-377 16</inkml:trace>
</inkml:ink>
</file>

<file path=ppt/ink/ink10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5:10.834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0 241 1165 0,'0'0'362'16,"0"0"46"-16,0 0-68 16,31 35-37-16,-12 4-65 15,-6 3-28-15,-1 8-41 0,7 6-53 16,-6 1-49-16,6 3-28 15,-7 0-18-15,13-3-11 0,-6-1-5 16,0-6-106-16,0-4-174 16,-19-46-287-16,13 53-362 15</inkml:trace>
  <inkml:trace contextRef="#ctx0" brushRef="#br0" timeOffset="311">729 396 1281 0,'0'0'195'15,"0"0"113"-15,38 4 12 16,-38-4-38-16,12 32-65 0,1-1-41 15,-13 12-63-15,0-1-38 16,-6 8-32-16,-1-1-20 16,-5-3-11-16,-1 4 1 0,7-8-5 15,0-3 0-15,-1-4-8 16,7-35-69-16,0 0-72 0,-6 46-95 16,6-46-116-16,0 0-159 15,0 0-29-15,0 0 89 16</inkml:trace>
  <inkml:trace contextRef="#ctx0" brushRef="#br0" timeOffset="571">647 477 845 0,'0'0'160'15,"0"0"50"-15,0 0 40 16,0 0-19-16,0 0 0 15,0 0-25-15,0 0-22 0,0 0 1 16,0 0 4-16,13 29-15 16,0 6-52-16,5 4-58 0,1 0-25 15,6 0-7 1,7 3-12-16,-7-3-13 0,0 0-15 16,0-4 13-16,0 1-57 15,-25-36-164-15,0 0-260 0,0 0-232 16,51 42-46-16</inkml:trace>
  <inkml:trace contextRef="#ctx0" brushRef="#br0" timeOffset="1211">1766 0 879 0,'0'0'193'16,"0"0"-15"-16,0 0 26 15,0 0 83-15,0 0-38 0,25 43-38 16,-18 6-61-16,-7 1-49 15,-7-1-48-15,1-6-23 16,-6-1-1-16,-14-3-6 16,26-39-19-16,-37 35-49 0,37-35-26 15,-51 29-53-15,14-19-24 16,37-10-1-16,0 0 33 0,0 0 60 16,-32-42-17-16,13-4 47 15,19-4 36-15,0 1-27 16,7 6 14-16,-7 43 57 0,6-35 10 15,-6 35-24-15,0 0 44 16,0 0 27-16,0 0-27 0,-44 14-13 16,-6 7-38-16,-1 4-18 15,-5-4-12-15,-1-3 7 16,7-4 2-16,12-7-27 16,1-3 28-16,5-8 8 0,32 4-34 15,0 0 13-15,-25-32 10 16,12 4-8-16,13 28-25 0,7-32 17 15,-7 32 13-15,0-24 37 16,0 24 9-16,0 0 30 0,0 0 72 16,0 0 16-16,19 46-11 15,-7-4-17-15,1 4-13 16,6 3-35-16,-1-3-24 0,14 4-39 16,6-1-4-16,6-3-18 15,6-3 0-15,-6-1-34 16,6 0-150-16,-6-6-201 0,-44-36-290 15,57 60-172-15</inkml:trace>
</inkml:ink>
</file>

<file path=ppt/ink/ink10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5:14.825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553 78 842 0,'0'0'149'0,"25"39"66"16,-13-3-53-16,-12 3-9 15,0-3-35-15,0-36-49 16,-12 46-32-16,-1-7-9 0,13-39 19 16,0 0-29-16,-19 39 39 15,19-39-26-15,0 0 2 0,-37 25-5 16,37-25-28-1,-51 4 0-15,6-8 29 0,8-4 22 16,-7 8 13-16,6-3-25 16,-6 3 40-16,0 11 15 0,0 10 10 15,0 4 25-15,0 7-33 16,6 7-10-16,19-3-50 16,0 3 2-16,19-39-11 0,7 46-10 15,5-11 21-15,26-5-23 16,6-9 9-16,6-11-16 0,7-2-5 15,6-5 7-15,-13-10-85 16,7 0-169-16,-13-7-290 16,1-7-282-16</inkml:trace>
  <inkml:trace contextRef="#ctx0" brushRef="#br0" timeOffset="496">1206 160 1447 0,'0'0'350'0,"25"46"-25"0,-25 8-7 15,-6-1-89 1,-6 8-36-16,-7-1-91 0,0 3-30 15,0-2-49-15,-6-4 5 16,6-11-28-16,0-3 0 16,19-43-35-16,0 0-65 0,-25 43-54 15,25-43-120-15,0 0-51 16,0 0-140-16,0 0-20 0,0 0 87 16,0 0 86-16,-25-46 114 15,12-8 60-15,7-3-64 16,0 1 220-16,-1-2 87 0,7 9 64 15,-6 6 68-15,0 7-4 16,6 36 9-16,0 0 47 16,0-39-21-16,0 39-38 15,0 0-76-15,0 0-34 0,0 0-49 16,0 0 13-16,0 0 62 16,0 0-4-16,0 0-20 0,38 18-36 15,-1 10-27-15,1 8-15 16,-38-36-41-16,50 60 15 15,-6-14-3-15,0 1-39 0,-44-47-159 16,44 50-336-16,-44-50-275 16</inkml:trace>
  <inkml:trace contextRef="#ctx0" brushRef="#br0" timeOffset="717">1641 0 2015 0,'6'35'399'0,"-6"12"-87"16,13 2-94 0,-7 8-97-16,7 1-52 0,-1 5-32 15,1-3-12-15,6 1-37 16,0-1-173-16,-7-2-265 0,1-9-381 15</inkml:trace>
</inkml:ink>
</file>

<file path=ppt/ink/ink10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5:21.806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52 550 0,'0'0'106'15,"0"0"44"-15,0 0-32 16,0 0 27-16,0 0-42 0,0 0 15 16,0 0-14-16,0 0 57 15,0 0-24-15,0 0 5 0,0 0 3 16,0 0-37-16,0 0 9 16,0 0-31-16,25-21-40 0,6 14-14 15,7 0 5-15,0 0-22 16,0 3 5-16,-1 4-20 0,1 0-14 15,-7 0 27-15,-31 0 0 16,32 0-32-16,-32 0 24 16,31-3 4-16,-31 3-4 15,0 0-1-15,0 0-21 0,0 0 27 16,0 0 0-16,0 0-22 16,0 0 18-16,0 0 16 0,0 0-22 15,0 0 17-15,0 0 23 16,0 0-30-16,0 0 1 0,0 0 1 15,0 0-6-15,0 0-16 16,0 0 2-16,0 0 13 0,13 32 5 16,-7-1-23-16,-12 1 3 15,6-3 23-15,-6 6 1 16,-1 4 3-16,7 3 6 0,-6 1 12 16,0-1-5-16,-1 4-9 15,7 7-3-15,-6-4-1 16,0 1-13-16,0 3-2 0,-1 0 6 15,7-4-1-15,0 4-15 16,0 4 2-16,0-1 16 0,0-3 4 16,7-6-9-16,-7 6-13 15,0-7 2-15,0 0 14 0,0-3 9 16,-7-1-17-16,14 1-10 16,-7 2 14-16,0-2 4 15,0-1 2-15,0 4-16 0,0-3-1 16,0 3 10-16,0 0 9 15,0-1-1-15,0 1-11 0,0 4-8 16,6-4-1-16,0-4 17 16,-6-3-3-16,0 4 4 0,0-5-9 15,0-2-16-15,6 3 26 16,-6-4 3-16,0 4-20 16,7 0 7-16,-7-39 3 0,12 56 6 15,-5-6-6-15,-1-8-3 16,-6-42-6-16,12 60 17 15,1-10-4-15,0-8-13 0,-13-42-6 16,12 57 22-16,-6-8-17 16,7-7 21-16,-13-42 1 0,6 53-32 15,1-7 20-15,-7-46 5 16,6 50-3-16,-6-50-17 0,6 47 25 16,-6-47-13-16,6 49 0 15,-6-49-8-15,7 50 17 0,-7-50-1 16,6 49-19-16,-6-49 7 15,6 53 4-15,-6-53 14 0,7 50-21 16,-7-50 7 0,0 46 7-16,0-46-2 0,6 46-10 0,-6-46-6 15,0 0 21 1,6 49-2-16,-6-49-17 0,6 43 3 16,-6-43-3-16,0 0-8 15,0 0-27-15,0 42-2 0,0-42 3 16,0 0 9-16,0 0 4 15,0 0 14-15,0 0 27 0,-6 46-2 16,6-46-20-16,0 0 1 16,0 0 26-16,-25 46-14 0,25-46-20 15,0 0 2-15,0 0-6 16,-19 42 3-16,19-42 7 0,0 0 15 16,0 0 1-16,-19 43-20 15,19-43 6-15,0 0 27 16,0 0-24-16,0 0-1 15,0 0 13-15,0 0 4 0,-25 46-9 16,25-46 3-16,0 0-3 16,0 0-7-16,-12 46-9 0,12-46-1 15,0 0 5-15,0 0-16 16,0 0 11-16,0 0 11 0,-13 42-5 16,13-42-19-16,0 0 22 15,0 0 24-15,0 0-24 0,0 0-6 16,0 0 14-16,0 0 8 15,0 0-11-15,0 0-11 16,0 0 37-16,0 0-13 0,0 0-25 16,0 0 21-16,-25 39 7 15,25-39 38-15,0 0-11 0,0 0 3 16,0 0-5-16,0 0-11 16,-50 35-22-16,50-35-9 15,-44 14 22-15,44-14-23 0,-57 11-43 16,13-8-52-16,44-3-66 15,-50-3-130-15,50 3-159 0,-57-11-57 16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13:32.174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1228 714 501 0,'0'0'139'15,"0"36"-9"-15,0-36-25 16,-31 35 13-16,31-35-8 0,-50 42-59 16,6-10-44-16,0-14 31 15,0 0-17-15,6-8 52 0,38-10 2 16,-44 4-13-16,44-4 15 15,-38-14 4-15,38 14-59 0,0 0-27 16,-37-46 0-16,11 3 5 16,14 4 32-16,12 39-36 15,-13-39 7-15,13 39 13 16,0 0 12-16,0 0-28 0,0 0-4 16,0 0 65-16,0 0 59 15,0 0-12-15,0 0-47 0,0 0 11 16,38 53 53-16,0-7-5 15,-7 4-4-15,-6 3 12 16,0 3-25-16,1 1 15 0,-1 0-7 16,-13-4-36-16,1 3-31 15,-1-6-14-15,-5-1-7 0,-7-14 7 16,0-35-11-16,0 39-3 16,0-39-10-16,0 0-9 0,0 0 7 15,0 0 15-15,0 0-28 16,0 0-105-16,0 0-184 15,0 0-280-15,0 0-211 16</inkml:trace>
  <inkml:trace contextRef="#ctx0" brushRef="#br0" timeOffset="676">1725 92 1001 0,'-57'-31'118'0,"13"9"72"16,0 5-22-16,-6 10-32 0,-6 0-54 15,-7 3-4-15,-13 4-43 16,-5 7-14-16,-1 4-26 16,-12 6 37-16,-7 5-3 15,-6 2 17-15,0 12 37 0,7 6 10 16,-1 11-18-16,7 4 15 16,12 6 15-16,0 8 16 0,13 10-10 15,13 0 11-15,12 11-28 16,6-3-23-16,7 3-29 0,5-4-28 15,8 7-3-15,5-3-5 16,7 4 7-16,6-1-3 16,12-7-10-16,13 4 11 0,13-3 5 15,12-8 10-15,13-7 6 16,13-10-25-16,12-15 14 0,6-17-7 16,19-11 3-16,0-17-10 15,7-4-7-15,-1-11-7 0,1-14 1 16,-7-10 6-16,0-7 6 15,0-15-9-15,-6-7-52 16,-7-10-11-16,-5-11-5 16,-14-13-18-16,-5-12 11 0,-13-7 0 15,-13-3 4-15,-12-3 12 16,-19 9 42-16,-1 15-26 0,-24 11 8 16,-6 10-8-16,-20 15 13 15,-18 6 21-15,6 11-10 0,-13 7 15 16,-6 4-22-16,13 7-4 15,0 0 22-15,0 3-10 0,50 25-4 16,-44-25 14-16,44 25-21 16,-32-18-58-16,32 18-112 15,0 0-144-15,-38-14-64 0,38 14-8 16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2:22.004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14 1670 0,'38'18'193'16,"19"-7"-82"-16,6-11-64 0,6-4-9 16,0-10-131-16,0-11-424 15</inkml:trace>
</inkml:ink>
</file>

<file path=ppt/ink/ink11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5:23.538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303 0 515 0,'0'0'138'16,"0"0"40"-16,0 0 15 0,0 0-33 15,0 0 1-15,0 0-30 16,0 0-3-16,0 0-44 15,0 0-8-15,0 0-35 0,-44 36-8 16,1-1-21-16,-9 0 23 16,8 1-14-16,7-1-16 15,37-35 12-15,-38 46-1 0,13-11 16 16,25-35 0-16,-19 36-3 16,19-36-12-16,0 0-2 15,6 38-7-15,-6-38 5 0,0 0-20 16,32 32 15-16,-32-32-3 15,37 21 3-15,-37-21 3 0,32 11-11 16,-32-11 9-16,0 0-1 16,25 7-8-16,-25-7 0 0,0 0 0 15,0 0-12 1,0 0 2-16,0 0-3 0,0 0 17 16,-6 39 3-16,-7 0-7 15,-6-4 14-15,0 4 39 0,0 0 7 16,13-4-17-16,6 4 3 15,6-4 8-15,7-3-8 0,0-3 15 16,-13-29-12-16,44 31-6 16,0-6-21-16,-6-11-5 0,6-7 9 15,-6 0-16-15,6-10-13 16,0-4 8-16,0-7 10 16,0-4-21-16,0-3-65 0,-13 0-55 15,-31 21-105-15,38-25-162 16,-38 25-98-16,32-21 1 15</inkml:trace>
  <inkml:trace contextRef="#ctx0" brushRef="#br0" timeOffset="1299">234 1414 476 0,'0'0'117'0,"0"0"28"15,0 0-11 1,0 0-14-16,0 0-10 0,0 0-49 15,0 0 34-15,0 0-29 16,13 39 3-16,-13-39 7 0,25 42 18 16,0-10 22-16,-25-32-18 15,38 56-45-15,6-6-22 0,-6-4 6 16,6 0-31-16,6 3 11 16,-12-3-12-16,-1-3 9 0,-4-1 5 15,-33-42-23-15,37 49 12 16,-37-49 21-16,19 46-18 15,-19-46 42-15,7 46 29 16,-7-46-6-16,0 0-41 0,-51 39-22 16,0-14 9-16,1-14-4 15,6-8-23-15,0-6 8 0,0-12 10 16,6-2-1-16,0-8-3 16,7-14-15-16,-1-3 9 0,14-8-37 15,-1-3 18-15,13-3 16 16,6 3-7-16,6 7-12 0,0 3 19 15,7 12-15-15,-13 31 19 16,18-36 3-16,-18 36-74 16,0 0-182-16,0 0-232 15,0 0-75-15</inkml:trace>
  <inkml:trace contextRef="#ctx0" brushRef="#br0" timeOffset="1963">700 2442 671 0,'0'0'102'16,"0"0"51"-16,0 0 12 15,0 0-63-15,0 0-56 16,0 0 27-16,0 0 61 0,0 0 26 16,0 0-21-16,-56 43-46 15,17 6-22-15,1-3 61 0,13 3-37 16,6-3-37-16,13-7-11 15,6-3-15-15,0-36-29 0,19 38 17 16,-19-38-4-16,44 32-6 16,-5-14-10-16,-39-18-19 0,50-7 1 15,-50 7-25 1,57-21-8-16,-57 21-22 0,50-39 4 16,-50 39 43-16,38-43 26 15,-38 43 12-15,0 0 44 0,0 0 1 16,0 0-31-16,0 0 2 15,0 0 86-15,0 0 26 0,0 0-25 16,-26 53-5-16,-11 4-9 16,-7 7-34-16,6 3-36 0,-6 0-16 15,12-4-10-15,-6 1-10 16,6-4-139-16,1-7-196 0,12-10-330 16,0-8-171-1</inkml:trace>
</inkml:ink>
</file>

<file path=ppt/ink/ink11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5:26.641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0 673 0,'0'0'163'0,"0"0"94"16,0 0 89-16,0 0-40 0,0 0-67 16,44 14-11-16,13-7-47 15,6-7-3-15,6 0-62 0,6-7-48 16,1 0-30-16,5 4-20 15,-5 3-8-15,-13 0-10 16,-7 3-26-16,-6 4-87 0,-50-7-137 16,0 0-63-16,0 0-102 15,19 53-25-15,-25-7 65 16,-25-1 74-16,-20 1 96 0,-12 0 112 16,-6 3 31-16,0-6 46 15,-6-1 52-15,-1-4 48 16,13-6 52-16,13-4 69 15,50-28 67-15,-50 21 33 0,50-21-20 16,0 0-46-16,0 0 58 16,0 0-19-16,0 0-64 0,50 15-62 15,19-5-45-15,7-6-34 16,12-1-37-16,0 1-12 16,-13-1-14-16,1 1-136 0,-26-1-249 15,-6-3-384-15</inkml:trace>
</inkml:ink>
</file>

<file path=ppt/ink/ink11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5:37.857"/>
    </inkml:context>
    <inkml:brush xml:id="br0">
      <inkml:brushProperty name="width" value="0.25" units="cm"/>
      <inkml:brushProperty name="height" value="0.5" units="cm"/>
      <inkml:brushProperty name="color" value="#FF00FF"/>
      <inkml:brushProperty name="tip" value="rectangle"/>
      <inkml:brushProperty name="rasterOp" value="maskPen"/>
      <inkml:brushProperty name="fitToCurve" value="1"/>
    </inkml:brush>
  </inkml:definitions>
  <inkml:trace contextRef="#ctx0" brushRef="#br0">385 106 1075 0,'0'0'205'0,"-50"46"41"16,12 3 6-16,7 8-66 15,-1 3-31-15,13 3-46 0,1 4-56 16,11 1 12-16,7-1-18 15,7-7 14-15,18-4-32 0,6-10-9 16,13-10 9-16,6-8-19 16,1-14 5-16,-1-3-19 15,-6-15 20-15,-6-7-8 16,-1-6-15-16,-37 17 20 0,38-43-18 16,-13-6 20-16,-12-8-12 15,-7-10-9-15,-12-3 10 16,-13-1 38-16,-12 4 49 0,-7 7 19 15,0 10-27-15,0 25-30 16,-12 18-20-16,-6 32-16 0,5 21-7 16,1 18 3-16,12 13 7 15,19 8-3-15,13 0-13 16,19-4 7-16,12-3 0 0,19-14-8 16,6-8 17-16,7-17-6 15,6-14-7-15,-7-15-7 0,7-10-8 16,-13-14-12-16,-12-10-28 15,-7-22-41-15,-18-15-16 16,-13-13 11-16,-13-18 36 16,-12-10 36-16,-19-11 17 0,-12 0-5 15,-7 10 19-15,0 18 45 16,0 25-1-16,0 29-21 0,0 27-4 16,1 32 1-16,-1 29 2 15,6 10 3-15,19 14 0 0,7 1-8 16,25 6 3-16,18-3 21 15,20-8-11-15,31-6-8 0,18-14-14 16,14-18 0-16,18-8-6 16,0-20-17-16,-6-22 16 15,-13-10 0-15,-19-14-10 16,-12-11-10-16,-25-18 10 0,-19-13-3 16,-32-15-12-16,-18-11 21 15,-19-3 37-15,-20 11 52 0,-11 13 29 16,-7 26-37-16,-19 24-40 15,6 29-17-15,1 17 9 0,12 14-4 16,12 7-9-16,26 11-10 16,12 4-16-16,26 10-8 0,18-11-65 15,25-3-140-15,26-7-260 16,31-7-496-16</inkml:trace>
</inkml:ink>
</file>

<file path=ppt/ink/ink11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5:39.277"/>
    </inkml:context>
    <inkml:brush xml:id="br0">
      <inkml:brushProperty name="width" value="0.25" units="cm"/>
      <inkml:brushProperty name="height" value="0.5" units="cm"/>
      <inkml:brushProperty name="color" value="#FF00FF"/>
      <inkml:brushProperty name="tip" value="rectangle"/>
      <inkml:brushProperty name="rasterOp" value="maskPen"/>
      <inkml:brushProperty name="fitToCurve" value="1"/>
    </inkml:brush>
  </inkml:definitions>
  <inkml:trace contextRef="#ctx0" brushRef="#br0">534 106 548 0,'0'0'193'15,"0"0"55"-15,0 0 18 16,0 0-3-16,0 0-21 0,0 0-44 15,0 0-43-15,-50 60-48 16,0 14-36-16,6 1-19 16,13 2 14-16,5-3-37 0,14-3 7 15,12-7 3-15,12-4-4 16,7-7-11-16,19-7 13 0,6-14-18 16,6-11-12-16,13-7-7 15,-6-7 18-15,-1-18-24 16,-6-6 12-16,7-15-38 0,-19-7 13 15,-1-14-17-15,-11-14 17 16,-8-7 27-16,-11-11-21 16,-14-7 10-16,-11 0 21 0,-14 4 60 15,-12 17 11-15,-6 15 10 16,-7 17-62-16,-6 21 1 0,-6 25-19 16,-6 21 7-16,6 18 13 15,0 11-8-15,18-1-23 0,14 4 12 16,12 1-3-16,12-1 12 15,19-11-17-15,13 1 11 16,25-8-11-16,19-10-3 0,19-8-9 16,18-13-9-16,1-11-19 15,-1-7-6-15,-5-11-6 16,-7-13-9-16,-19-12 24 0,-19-13 4 16,-12-15 2-16,-26-10 2 15,-12-1 27-15,-25 8 38 0,-13 14-10 16,-37 25-1-16,-19 21 6 15,-26 28-17-15,-5 21-2 16,-1 22 11-16,7 6-4 0,12 8-11 16,25-7-4-16,13-4 9 15,12-7-4-15,26-4-10 0,18-7 13 16,20-6-4-16,18-8-17 16,25-7 3-16,19-10 1 15,19-11-11-15,13-14-11 0,-1-7 10 16,1-11-6-16,-7-14-17 15,-12-11 0-15,-13-3 19 0,-19 0 9 16,-18 0 20-16,-26 14 33 16,-19 14-16-16,-24 22 19 15,-33 24 23-15,-18 14-4 0,-12 11-17 16,6 7-10-16,6 0-16 16,12 0 4-16,26-11 9 0,6 0-29 15,44-35-6-15,-31 36 6 16,31-36-2-16,-7 32-11 0,7-32 6 15,38 24 0-15,12-17-20 16,7-7-11-16,6-10 4 0,0-8 6 16,-13 0 0-16,-6 1 1 15,-13 3 13-15,-31 14-2 16,0 0-13-16,0 0-6 16,0 0-6-16,0 0-73 0,-38 7-98 15,-6 7-146-15,-12 4-270 16,-1-1-304-16</inkml:trace>
</inkml:ink>
</file>

<file path=ppt/ink/ink11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5:41.709"/>
    </inkml:context>
    <inkml:brush xml:id="br0">
      <inkml:brushProperty name="width" value="0.25" units="cm"/>
      <inkml:brushProperty name="height" value="0.5" units="cm"/>
      <inkml:brushProperty name="color" value="#FF7321"/>
      <inkml:brushProperty name="tip" value="rectangle"/>
      <inkml:brushProperty name="rasterOp" value="maskPen"/>
      <inkml:brushProperty name="fitToCurve" value="1"/>
    </inkml:brush>
  </inkml:definitions>
  <inkml:trace contextRef="#ctx0" brushRef="#br0">402 587 682 0,'12'-32'327'16,"-12"32"79"-16,0 0 13 0,0-28-53 15,0 28-80-15,0 0-94 16,-25-10-105-16,-13 17-33 0,-6 10-18 16,-7 8-3-16,1 0 1 15,12 3-18-15,38-28-5 0,-44 35 15 16,44-35-15-16,0 0 3 15,-19 39 3-15,19-39-13 0,0 0 17 16,38 29-13 0,19-19-6-16,-1-13 8 0,14-15-10 15,-1-7 6-15,1-10 1 16,-13-8-24-16,-7-6 17 0,-12-5-12 16,-19-6-8-16,-19-4 24 15,-19 4-4-15,-12 0 27 0,-26 11 11 16,0 10-27-16,-13 18-7 15,1 17 10-15,-7 22 11 0,0 24 0 16,14 18 15-16,10 11-4 16,15 7-5-16,18 6-16 0,12 6 0 15,33-5-15-15,11-11 16 16,21-3-4-16,17-11-12 16,21-4 14-16,-2-17-9 0,7-18-13 15,-6-7-37-15,-6-17 8 16,-14-15-14-16,-12-14-12 0,-19-17 4 15,-5-22 8-15,-20-17 30 16,-13-15 15-16,-19-17 2 0,-18-8 35 16,-14 4 39-16,-18 18 19 15,-6 18-25-15,-8 31-39 0,-11 33-20 16,-1 34 6-16,1 36-8 16,-1 25 0-16,20 17 3 0,6 8 1 15,18 3 4 1,27-8-5-16,18-1 7 0,32-9 3 15,25-17-10-15,31-11 1 16,19-14-3-16,13-22-4 0,-6-17 5 16,-12-10 7-16,-14-15-9 15,-19-17-1-15,-18-19-10 0,-13-20 8 16,-26-14-3-16,-12-9 21 16,-12 12 77-16,-13 11 8 0,-7 21-57 15,-13 18-33-15,-18 27-11 16,-18 26 1-16,-8 17-8 0,1 15-15 15,11 10-66-15,14 7-40 16,26 3-53-16,24 1-124 16,32-3-208-16,37-4-268 0,33-11-10 15</inkml:trace>
</inkml:ink>
</file>

<file path=ppt/ink/ink11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5:42.772"/>
    </inkml:context>
    <inkml:brush xml:id="br0">
      <inkml:brushProperty name="width" value="0.25" units="cm"/>
      <inkml:brushProperty name="height" value="0.5" units="cm"/>
      <inkml:brushProperty name="color" value="#FF7321"/>
      <inkml:brushProperty name="tip" value="rectangle"/>
      <inkml:brushProperty name="rasterOp" value="maskPen"/>
      <inkml:brushProperty name="fitToCurve" value="1"/>
    </inkml:brush>
  </inkml:definitions>
  <inkml:trace contextRef="#ctx0" brushRef="#br0">156 286 230 0,'38'-7'84'0,"-38"7"40"15,32-7 56-15,-32 7 34 0,0 0 1 16,0 0-25-16,0 0-14 16,0 0-63-16,0 0-15 15,0 0-31-15,-44 43 5 16,44-43 4-16,-44 49-14 0,44-49-4 16,-26 43-37-16,26-43 11 15,7 39 0-15,-7-39-13 0,50 28-23 16,13-18 16-16,6-13-7 15,13-4 1-15,-1-7-1 16,1-8 3-16,0 1-8 0,-13-4-6 16,0-10-11-16,-19-4-14 15,-6-3 2-15,-12-4 15 0,-20 0 49 16,-12 0 81 0,-19 7-33-16,-18 7-6 0,-14 11-35 15,-24 18-17-15,-19 13-5 16,-1 15-7-16,-5 10 36 0,6 8-4 15,18 3 13-15,13 0-3 16,13 0-18-16,25-4-20 0,6 0 14 16,25-3 1-16,-6-39-10 15,70 43-12-15,5-15 6 0,13-7-20 16,6-14 19-16,7-7-22 16,-7-7 11-16,-6-11 2 0,-13-3-14 15,-12-11-11-15,-19-6 6 16,-19-8 4-16,-12-11 23 15,-32-3-11-15,-19-4 14 16,-24 4 15-16,-20 11-19 0,-19 14 10 16,-6 13-27-16,1 19-6 15,5 10 32-15,7 18 27 0,12 3 13 16,19 11-15-16,19 7-20 16,13 0-9-16,18 3-10 0,20 1 2 15,18-1 3-15,12-10-4 16,14-4 0-16,12-3-5 15,6-11-8-15,6-7 4 0,-6-10-4 16,-19-4 4-16,1-7 0 16,-20-18 3-16,-12-10 14 15,-6-11-9-15,-26-7 1 0,-6-7 9 16,-6-4 1-16,-13 11 4 16,-6 4-5-16,0 6-46 0,-6 15-158 15,0 10-236-15,0 11-380 16</inkml:trace>
</inkml:ink>
</file>

<file path=ppt/ink/ink11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5:47.368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516 21 912 0,'-38'4'120'0,"0"6"52"16,7 12 30-16,-1 2-93 0,-5 12 4 15,12 6-32-15,6 4-60 16,6 0 14-16,7 3-19 15,6-6 12-15,19-1-12 0,0-6 7 16,-19-36-1-16,37 39-15 16,1-15 6-16,-7-10 5 0,7-7 2 15,-38-7-26-15,38-14 35 16,-38 14-39-16,44-35 13 16,-13 3 38-16,-12-3 67 15,-13-1 2-15,1-6 23 0,-7 0-20 16,-7 6 7-16,1 5-6 15,6 31-44-15,0 0-31 0,-38-15-23 16,-6 33 3-16,-12 17 1 16,-7 15-1-16,6 6 3 0,7 4-15 15,6 1 11-15,13-5-10 16,12-3 17-16,13-3 1 0,6-12-4 16,0-38 5-16,31 39-10 15,7-21 3-15,6-7 5 0,6-15-8 16,0-10-9-1,7-11 0-15,-7-7-4 0,0-6-4 16,-6-15 7-16,-6-11 0 16,-13-7-7-16,-12-7 0 0,-7-3 15 15,-12 3 47-15,-7 15-7 16,-12 13-25-16,-13 19-35 0,-6 16 5 16,-18 23-6-16,-8 20-1 15,-5 25 12-15,-7 7-14 0,7 7 14 16,12 0-5-16,6-3-10 15,20-8 12-15,18-10-2 0,6 0 11 16,13-46-11 0,25 46 19-16,7-18-15 0,18-13 1 15,0-12 12-15,13-17-17 16,-6-4 9-16,6-14-15 0,-7-13 19 16,-5-12-23-16,-14-14 3 15,-5-6 7-15,-7-5-5 0,-13 12 43 16,-12 10 30-16,0 10-22 15,-6 22-23-15,6 28-23 0,-31-18 3 16,-7 25-11-16,0 14 12 16,-6 8-4-16,7 6-13 0,5 0-2 15,7-3-78-15,6 0-68 16,19-32-119-16,0 53-256 16,19-14-295-16</inkml:trace>
</inkml:ink>
</file>

<file path=ppt/ink/ink11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5:48.696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352 228 986 0,'0'0'243'16,"-52"25"25"-16,1-4-20 15,7 0-80-15,-1 8-28 16,7 3-17-16,6 4-20 0,1 3-37 16,11 0-36-16,7-4-15 15,19 4 12-15,14-6-2 0,5-5-20 16,20-3 6-16,12-8-1 16,13-6-10-16,7-8 4 15,6-6 11-15,0-4-15 0,-7-11 7 16,-12-7-1-16,0-3 9 15,-20-8 2-15,-11-7 3 16,-15-10 12-16,-18-3 16 0,-12-9 10 16,-27 5-1-16,-5 4-12 15,-13 13-24-15,-20 11-10 16,1 18-18-16,-7 21 7 0,-7 14 14 16,7 11 1-16,13 4 15 15,6 10 3-15,13 3-7 0,20 2-6 16,18-6-5-16,13 5-12 15,13-4-3-15,18-7 9 16,14-3 4-16,6-11 0 0,7-4-10 16,6-10-12-16,-1-4-28 15,-6-14 9-15,-6-7-9 16,-13-11-4-16,-5-14 5 0,-8-15-3 16,-13-3 1-16,-12-10 19 15,-12-4 25-15,-7 0 28 16,-6 18 16-16,-8 7-24 0,8 6-8 15,25 40-14-15,-57-21-18 16,5 24 5-16,2 19 9 0,-1 14 17 16,-1 6 1-16,15 1-3 15,11 6-10-15,7-3-5 0,12 1 0 16,14-8 12 0,12-4 5-16,13-6-14 0,12-8-3 15,20-7-6-15,0-4-13 16,6-13-15-16,0-8 3 0,-6-13 2 15,-7-12-6-15,-5-10-26 16,-2-10 40-16,-18-12 8 0,-6-3 52 16,-20 4 72-16,0 6-5 15,-18 15-47-15,12 46-33 16,-52-32-10-16,-4 32 2 0,-28 21 26 16,-5 15 1-16,-13 13-2 15,12 5-11-15,8-8 4 0,12-4-4 16,19 1-9-16,13-11-20 15,38-32 7-15,-13 39-1 16,13-39 5-16,19 29-3 16,20-12-8-16,11-17 5 0,14-7-4 15,0-10-1-15,-1-12 7 16,1-7-4-16,-12-10-6 0,-8-7 5 16,-6 4 1-16,-19 10 20 15,-19 39-4-15,13-40-16 0,-13 40-6 16,0 0-5-16,-58-7-26 15,-5 17-64-15,-1 8-96 16,-6 11-173-16,0-4-342 16,0-4-214-16</inkml:trace>
</inkml:ink>
</file>

<file path=ppt/ink/ink11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6:02.224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984 544 1559 0,'0'0'78'16,"0"0"90"-16,0 0-20 16,0 0 48-16,0 0-12 0,19 36-17 15,-13 2-63-15,-12 8-52 16,-7 0-25-16,-6-3-9 0,0 3-2 16,-7-4-5-16,1-7-11 15,25-35 11-15,-38 43-32 16,38-43-54-16,0 0-8 15,-50 35 21-15,50-35 33 16,-44 7-10-16,44-7 35 0,-50-25 25 16,50 25-12-16,-63-42 12 15,19 10 42-15,44 32-6 0,-44-21-15 16,6 21 18-16,-6 18 12 16,6 10 14-16,7 14-23 15,12 4-11-15,7 4-2 0,12 3 16 16,25-4-16-16,12 4-3 15,26-10-33-15,13-4-10 0,12-4 1 16,0-10-9 0,6-11-32-16,1-4-141 0,-13-10-191 15,6-10-361-15,-19-11-128 16</inkml:trace>
  <inkml:trace contextRef="#ctx0" brushRef="#br0" timeOffset="258">1989 795 1122 0,'0'0'387'16,"0"0"14"-16,0 0-60 15,0 53-76-15,-18 0-57 0,-8 0-66 16,-18 4-65-16,0-4-45 15,-6 0-6-15,6-4-10 16,-6-3-42-16,50-46-87 0,-57 46-117 16,13-18-192-16,44-28-171 15,-50 14 39-15,50-14 140 0,-44-7 111 16</inkml:trace>
  <inkml:trace contextRef="#ctx0" brushRef="#br0" timeOffset="418">1417 838 1351 0,'0'-32'244'0,"0"32"44"16,0 0 29-16,0 0-38 16,0 0-65-16,44 60-30 0,0 0-42 15,7 3-47-15,5 1-43 16,7-4-26-16,6-3-15 16,-6-4-11-16,0-4-425 0,-6-13-367 15,-1-5-97-15</inkml:trace>
  <inkml:trace contextRef="#ctx0" brushRef="#br0" timeOffset="646">2580 481 1711 0,'0'0'336'15,"51"-15"-9"-15,-51 15-29 16,37 36-41-16,-12 17-79 0,-6 10-83 16,0 5-48-16,-6 2-21 15,6 1-55-15,-7 0-133 16,7-4-198-16,0-7-291 0,1-7-97 16</inkml:trace>
  <inkml:trace contextRef="#ctx0" brushRef="#br0" timeOffset="2117">2605 332 415 0,'0'0'53'0,"0"0"-6"15,0 0 10-15,0 0 20 16,0 0 14-16,0 0 5 0,0 0-10 16,0 0 13-16,0 0 41 15,0 0 8-15,0 0 4 16,0 0-25-16,0 0 9 0,0 0-3 15,44 4-41-15,-44-4 13 16,0 0-34-16,0 0 12 0,0 0-28 16,0 0-24-16,0 0 7 15,0 0-8-15,0 0 14 16,0 0-29-16,0 0 17 16,0 0-19-16,0 0 22 0,0 0 1 15,0 0-8-15,7 39 6 16,-20-1-11-16,1 5 1 15,-14 3-4-15,8 0 8 0,-1 3-4 16,0 1-7-16,6-1 9 16,7-3-15-16,6-7 3 15,6-7 7-15,-6-32-5 0,19 46-10 16,-19-46 6-16,25 35-3 16,-25-35-13-16,44 21 22 0,-44-21-6 15,51 0-6 1,-7-3-6-16,6-15 0 0,1-3-13 15,-1-4 5-15,-6-7 3 16,0 4 5-16,-44 28 3 0,38-32-3 16,-38 32 5-16,0 0 6 15,0 0 6-15,0 0 12 16,0 0 6-16,0 0-3 0,0 0-6 16,0 0-4-16,0 0-11 15,0 0-8-15,0 0 0 16,0 0 49-16,0 0-4 0,0 0 16 15,0 0-5-15,-12 36 29 16,12-36-5-16,-26 49 2 0,26-49 8 16,-50 57-7-16,12-15-27 15,38-42-12-15,-50 57-21 16,11-8-5-16,39-49 4 16,-50 57-11-16,19-11-5 0,31-46-2 15,-32 60 0-15,13-18-13 16,19-42 12-16,-12 49-18 15,12-49-12-15,-13 46-89 0,13-46-72 16,0 0-74-16,-12 43-63 16,12-43-204-16,0 0-270 15,0 0 15-15</inkml:trace>
  <inkml:trace contextRef="#ctx0" brushRef="#br0" timeOffset="2672">3172 0 828 0,'0'0'215'16,"0"0"61"-16,0 0 9 0,0 0-14 16,44 42-28-16,0 15-48 15,0 7-47-15,0 20-27 16,0 12-39-16,0 13-21 0,-12 1-10 15,-1 3-23-15,-6-3 5 16,-19-4 33-16,-6 0 21 16,-18-4 2-16,-14 1-13 0,-18-8-28 15,-13-7-9-15,-6-6-10 16,-13-8-9-16,0-7-13 16,-6-14-54-16,-6-4-141 15,12-10-145-15,6-10-247 0,7-15-211 16</inkml:trace>
  <inkml:trace contextRef="#ctx0" brushRef="#br0" timeOffset="3285">304 99 999 0,'0'0'222'0,"0"0"57"0,0 0 57 16,0 0-109-16,0 0-85 16,0 0 37-16,0 0 1 15,-6 56-21-15,-13 15-13 16,-19 14 4-16,7 14-9 0,-13 10-22 16,0 5-10-16,0-1-52 15,6 0-13-15,13-7-13 16,12 0 32-16,13-7 1 0,13 3-7 15,18-13-14-15,13-5-24 16,0-6 4-16,13-14-23 16,-1-8 5-16,1-13 1 0,-7-12-11 15,-6-2-17-15,0-12-67 16,-44-17-60-16,57 11-94 0,-57-11-137 16,0 0-387-16,50-18-197 15</inkml:trace>
  <inkml:trace contextRef="#ctx0" brushRef="#br0" timeOffset="4540">354 2262 678 0,'0'0'134'16,"44"35"47"-16,0-3 94 16,6-4-3-16,13 4 36 15,19 3-78-15,19 4-63 0,12 4-61 16,26-1-60-16,18-7-28 16,25 1 5-16,1-8-20 0,5-7 15 15,7-3-18-15,-6-8 13 16,-1-10-5-16,1 0 2 15,-13-10-4-15,0-8-6 0,-12-10 0 16,-19-4 3 0,-7-7-6-16,-12-7-10 0,-13 4 15 15,-19-1 6-15,-25 12-12 16,-12 6 26-16,-19 4-27 0,-38 21-94 16,0 0-145-16,0 0-199 15,0 0-137-15</inkml:trace>
  <inkml:trace contextRef="#ctx0" brushRef="#br0" timeOffset="4861">1411 3181 1992 0,'0'0'167'16,"0"0"50"-16,50 21-6 15,-12 7-42-15,-6 7-32 16,-1 8-47-16,-6 13-44 0,-6 4-26 15,0 11-4-15,-13 0-57 16,0 3-122-16,1-3-112 16,-7-4-151-16,6-11-189 0,0-6 28 15</inkml:trace>
  <inkml:trace contextRef="#ctx0" brushRef="#br0" timeOffset="5165">2297 3718 1132 0,'-12'-50'183'0,"-1"4"19"16,-6 0-27-16,7 0-2 16,6 4-51-16,-1-4-40 15,14 0-6-15,-1 4 6 0,6 10 25 16,-12 32-8-16,26-35-12 15,-26 35 4-15,0 0-41 16,37-22-20-16,-37 22 31 0,44 7 27 16,-6 15 5-16,0 9-18 15,-7 12-38-15,13 6-16 0,0 8-17 16,6 6-7 0,7-6-56-16,0 0-170 0,5-8-256 15,2-7-296-15</inkml:trace>
</inkml:ink>
</file>

<file path=ppt/ink/ink11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6:01.445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10757 891 1988 0,'51'42'394'0,"-1"-13"-51"0,19-8-62 16,7-7-74-16,5-4-87 15,14-2-56-15,-7-5-29 16,0-3-18-16,-7-3-84 15,-18-5-115-15,-13-2-164 0,-50 10-225 16,44-32-154-16,-44 32 82 16</inkml:trace>
  <inkml:trace contextRef="#ctx0" brushRef="#br0" timeOffset="160">11279 668 1813 0,'-38'-25'300'0,"38"25"-87"15,0 0-26-15,0 0 65 16,0 0-75-16,-25 39-75 16,13 7-34-16,18 14-38 0,7 4-22 15,12 10-110-15,0 4-286 16,6 7-487-16</inkml:trace>
  <inkml:trace contextRef="#ctx0" brushRef="#br0" timeOffset="-1260">8116 962 1857 0,'0'0'108'0,"0"0"24"0,0 0 14 16,-18 45 0-16,-8 1 5 15,1 0-49-15,0 4-29 0,-13-1-32 16,7 1-32-16,-13-4-24 16,6-4-29-16,38-42-64 0,-44 39-49 15,44-39-16-15,0 0-29 16,0 0 13-16,0 0-78 0,0 0 11 16,0 0 52-16,0 0 35 15,-19-57 74-15,13-10 51 16,6-7 52-16,-6 0 87 0,0 7 95 15,-1 7 42-15,-5 7 1 16,5 14 7-16,7 39-43 16,-6-36-61-16,6 36-45 0,0 0 64 15,0 0-2-15,0 0-40 16,-6 39-9-16,6 7-5 0,12 0-22 16,14 7-31-16,11 7-11 15,7 0-12-15,13 0-23 0,-1-7-6 16,1-7-19-16,-7-3-158 15,1-11-236-15,-7-11-289 16,-7-11-55-16</inkml:trace>
  <inkml:trace contextRef="#ctx0" brushRef="#br0" timeOffset="-869">8638 636 1736 0,'38'-14'345'16,"1"14"-108"-16,-39 0-60 16,44 11-27-16,0 7-16 15,-7 10-47-15,1 7-47 0,6 15-26 16,-6 6 2-16,-1 4-4 15,7 0-21-15,-6 4 18 0,-6-4-4 16,-7-3-11-16,-6-4 10 16,-7-4 5-16,-12-49-6 15,-25 53-3-15,25-53 0 0,-69 35-5 16,0-20 10-16,0-15 7 16,12-8-17-16,0-13 12 0,20-7-3 15,-1-11 2-15,19-10-11 16,19-8-2-16,13-10 20 15,12 0-24-15,6 7-46 0,13 0-100 16,7 10-200-16,-7 8-338 16,12 10-151-16</inkml:trace>
  <inkml:trace contextRef="#ctx0" brushRef="#br0" timeOffset="-529">9525 0 1004 0,'0'0'293'15,"0"0"42"-15,0 0-1 16,26 14-55-16,11 15-47 0,14 24-51 15,-1 17-56-15,13 15-35 16,0 14-29-16,-7 4-14 16,1 10-15-16,-13 3-11 0,-7 5 14 15,-11 2 12-15,-20 1 21 16,-12 0-13-16,-20-11-10 16,-11-7 8-16,-14-7-22 0,-5-15-12 15,-7-13-10-15,0-14-69 16,13-8-166-16,0-17-285 15,18-14-421-15</inkml:trace>
  <inkml:trace contextRef="#ctx0" brushRef="#br0" timeOffset="-2025">6030 456 1817 0,'-7'53'323'0,"-18"11"2"16,-13 10 0-16,-6 18-74 15,0 7-58-15,-6 10-75 16,12 4-50-16,13 1-33 16,19-1-19-16,19-7-4 0,18-4-23 15,19-14-89-15,13-10-68 16,6-11-82-16,0-14-106 0,1-14-254 15,-8-10-92-15</inkml:trace>
  <inkml:trace contextRef="#ctx0" brushRef="#br0" timeOffset="-1704">6928 813 597 0,'0'0'140'0,"0"0"9"0,0 0 91 16,0 0 63-16,0 0-1 15,0 0-99-15,0 0-45 0,-37 14-40 16,37-14-39-16,-51 39-15 15,14 4 13-15,12-1 29 0,-1 7-42 16,14-3-4-16,6 7-44 16,6-3-4-16,12 6 5 0,13 1-36 15,7-4-136 1,5-4-227-16,7-6-227 0,7-11-47 16</inkml:trace>
  <inkml:trace contextRef="#ctx0" brushRef="#br0" timeOffset="-2547">4377 1414 1511 0,'0'0'339'0,"0"0"12"15,0 0-44-15,37-4-46 16,7 4-48-16,7-3-65 0,11-4-50 16,14 3-45-16,6-3-25 15,-1 4-16-15,-5-4-12 0,-7-1-64 16,-6 5-88 0,-19-4-104-16,-44 7-233 0,31-14-211 15,-31 14 93-15,0 0 145 16</inkml:trace>
  <inkml:trace contextRef="#ctx0" brushRef="#br0" timeOffset="-2377">4791 1202 1161 0,'0'0'332'15,"-44"-25"2"-15,44 25-52 16,0 0-79-16,0 0-55 16,0 0-9-16,0 0 84 0,0 0-30 15,0 57-44-15,7 3-53 16,12 7-47-16,-1 4-26 15,1 10-9-15,13 0-95 16,-7 7-178-16,6-3-391 0,13-11-320 16</inkml:trace>
  <inkml:trace contextRef="#ctx0" brushRef="#br0" timeOffset="-4847">692 1103 797 0,'0'0'76'15,"0"0"-18"-15,0 0 29 16,0 0-36-16,0 0-21 16,0 0 12-16,0 0-15 15,0 0-11-15,0 0 54 0,0 0 41 16,0 0 1-16,0 0-6 16,0 0-24-16,0 0-5 0,0 0-26 15,0 0-21-15,0 0-1 16,0 0 7-16,0 0-17 15,0 0-1-15,0 0-9 0,0 0-17 16,0 0 1-16,0 0 7 16,0 0 4-16,0 0-17 15,0 0 21-15,0 0-8 16,0 0-15-16,0 0 45 0,0 0 49 16,0 0 0-16,0 0-4 15,0 0-36-15,0 0 0 16,0 0 32-16,0 0 28 0,19-39 16 15,-19 39-8-15,0 0-4 16,0 0-32-16,0 0-22 0,0 0-10 16,0 0 73-16,0 0-6 15,0 0-9-15,6 67-24 16,1-3-22-16,-7 3 11 0,0 0-9 16,0 7-27-16,0 0-7 15,-7 1-15-15,7-8 5 16,0-4-7-16,0-6-5 15,0-11 3-15,0-7-3 0,-6-7-50 16,6-32-57-16,0 0-55 16,0 0-85-16,0 0-164 15,0 0-353-15,0 0-979 0</inkml:trace>
  <inkml:trace contextRef="#ctx0" brushRef="#br0" timeOffset="-4472">1704 1343 628 0,'6'-39'144'0,"-6"39"65"15,0 0-35-15,0 0 119 16,0 0 52-16,0 0-67 0,-44 53-58 16,7 4-34-1,-7 3-35-15,0 4-32 0,-7-4-32 16,1 0-29-16,0-4-21 15,12-10-18-15,0-3-16 0,13-15-11 16,25-28-59-16,0 0-127 16,0 0-137-16,0 0-171 15,0 0-64-15,0 0 66 0</inkml:trace>
  <inkml:trace contextRef="#ctx0" brushRef="#br0" timeOffset="-4276">1377 1379 1479 0,'0'0'232'0,"0"0"57"0,0 0 24 15,0 0-56-15,38 42-65 16,-7 0-71-16,7 4-67 0,6 0-24 16,6-3-27-16,-6-1 1 15,0-3-23-15,0-11-127 16,-44-28-193-16,38 32-279 0,-13-7-93 15</inkml:trace>
  <inkml:trace contextRef="#ctx0" brushRef="#br0" timeOffset="-3821">2333 1085 1429 0,'0'0'219'0,"0"0"26"15,0 0-9-15,0 0-47 0,0 0-71 16,0 0-32 0,0 0-44-16,0 0-30 0,-38 43-3 15,38-43 0-15,-31 49 4 16,31-49-16-16,-7 46-3 0,7-46-5 15,0 0-26-15,0 0-48 16,51 42-1-16,-51-42 30 16,56 22 41-16,-56-22-1 0,44 14-4 15,-44-14 4-15,0 0 9 16,0 0 54-16,0 42 38 16,-19-3 40-16,-12 0 4 0,-1 3-22 15,-5 1-45-15,12-4-15 16,-1-1-13-16,14-2-3 15,6-1 2-15,12-7-13 16,-6-28-10-16,44 32-4 0,12-11-11 16,7-6 5-16,0-12-6 15,-6-3 1-15,6-3-1 0,-13-4-76 16,-6-8-149-16,-44 15-279 16,50-46-224-16</inkml:trace>
  <inkml:trace contextRef="#ctx0" brushRef="#br0" timeOffset="-3540">3031 739 1482 0,'7'-28'296'0,"-7"28"-3"16,0 0-33-16,25-15-73 15,6 23-22-15,7 13-50 0,6 18-20 16,0 14-24-16,6 14-24 16,1 7-12-16,-1 18-1 0,-6 7 6 15,-13 3 3-15,-18 8-8 16,-13-1-12-16,-32-3-12 16,-18-3-18-16,-25-1-68 15,-20-10-127-15,-18-4-247 0,-19-18-320 16,-1-13-19-16</inkml:trace>
  <inkml:trace contextRef="#ctx0" brushRef="#br0" timeOffset="-3112">309 506 1292 0,'-51'39'399'0,"51"-39"22"16,-44 70-57-16,7-3-32 16,-7 11-31-16,12 10-48 0,-5 11-31 15,5 4-53-15,13 10-54 16,7 4-77-16,12 3-5 0,12-4-29 15,20 1-26-15,12-4-69 16,12-7-110-16,20-8-107 16,5-6-267-16,14-14-454 0</inkml:trace>
  <inkml:trace contextRef="#ctx0" brushRef="#br0" timeOffset="6919">5847 2144 413 0,'0'0'39'0,"0"0"64"16,0 0 41-16,0 0-62 0,0 32 38 15,0-32 101-15,19 32 32 16,-19-32 15-16,50 39-25 0,13 0-12 16,13-4-24-16,18 4-46 15,19 0-59-15,25 0-24 0,13-4-32 16,32-3-14-16,11 0-16 15,33-11-10-15,18-3-3 16,13-4-3-16,6-7 0 16,0-7 5-16,-13-7 12 0,-12-7-14 15,-12-4-3-15,-19-3 0 16,-14-1-6-16,-24-6 18 0,-19 0-7 16,-25 0 4-16,-13-4-3 15,-31-4-1-15,-7-6-3 0,-18 3-10 16,-7 0-2-16,-12 4 5 15,-7 3 9-15,-6 4-4 0,-25 28 9 16,19-35-26-16,-19 35-28 16,19-25-13-16,-19 25-23 0,0 0-29 15,0 0-50 1,0 0-117-16,0 0-172 0,12-28-201 16</inkml:trace>
  <inkml:trace contextRef="#ctx0" brushRef="#br0" timeOffset="7268">7488 3010 1740 0,'0'0'204'0,"0"0"77"16,31-3 1-16,-12 10-19 16,6 14-45-16,0 14-35 0,-6 15-60 15,6 6-49-15,1 11-46 16,-1 8-8-16,6 2-9 0,-6 5-17 15,0-5-66-15,-6-9-68 16,0-5-110-16,-6-13-141 16,6-4-163-16,-1-15-64 0,8-6 53 15</inkml:trace>
  <inkml:trace contextRef="#ctx0" brushRef="#br0" timeOffset="7548">8607 3438 1557 0,'0'0'34'15,"0"0"5"-15,0 0 62 0,0 0-30 16,0 0-19-16,0 0-4 16,0 0 4-16,0 0-28 15,0 0-10-15,44 32-14 0,-44-32 14 16,45 7 0-16,-45-7-9 15,0 0-5-15,0 0 17 0,0 0 39 16,0 0 32-16,0 0 30 16,0 0 8-16,0 0-31 0,-64-7-47 15,7 17-29-15,7 4-56 16,-7 4-218-16,7-4-301 0,-6 4-164 16</inkml:trace>
  <inkml:trace contextRef="#ctx0" brushRef="#br0" timeOffset="8423">126 2561 626 0,'-44'0'46'0,"44"0"59"16,-37 0 65-16,37 0-13 16,0 0 24-16,0 0-26 0,0 0-57 15,0 0 32-15,0 0 61 16,0 0-22-16,69 50-16 0,19-15-51 15,25-10-7-15,25 0 18 16,26-4-26-16,31-3-21 16,31-8-13-16,13-3-33 15,6-10-7-15,6-1-5 0,1-6-17 16,-7-8 3-16,0 0 13 16,-12-3-11-16,-12-4 4 0,-20 1 0 15,-25 2-4-15,-38 1 8 16,-25 0-11-16,-31 0 19 0,-19-4-20 15,-19 4 17-15,-13 0-4 16,-31 21-5-16,19-36-4 16,-6 8-7-16,-13 28 11 0,6-32-46 15,-6 32-11-15,0 0-89 16,0 0-92-16,0 0-263 16,0 0-160-16</inkml:trace>
  <inkml:trace contextRef="#ctx0" brushRef="#br0" timeOffset="9092">2188 3180 772 0,'0'0'177'0,"0"0"97"16,0 0 23-16,0 0-16 0,0 0-66 15,0 0-52-15,0 0-63 16,0 0-41-16,-38 10-8 16,1 5 3-16,-1 9 10 0,0 5-14 15,1 6-4-15,37-35-18 16,-38 53-7-16,13-14-6 16,18-4-6-16,20-3-5 15,18-11 1-15,20-3-31 0,12-15-60 16,6 1-50-16,12-8-23 15,7-3 21-15,-6-3 50 0,-13-4 22 16,-6 3 31-16,-19 0 30 16,-44 11 22-16,0 0-12 0,0 0 2 15,0 0 8-15,0 0 67 16,-56 11 28-16,-7 7 3 16,-13 6-19-16,7 8 4 15,-6 3 2-15,6 1-9 0,12-1-14 16,13 1-22-16,13 2 17 15,18-9-4-15,26-1-16 16,18-3-13-16,26-8-17 0,5-6-12 16,26-4 0-16,0-3-2 15,7-1 4-15,5-6 5 0,1-8-17 16,-13 0-3-16,-13 1 8 16,-12-4-5-16,-12-1-8 0,-19-2-92 15,-32 17-165-15,0 0-195 16,12-36-170-16,-12 36-62 15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2:18.803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5280 1640 1190 0,'19'4'325'15,"-19"-4"-87"-15,0 0-110 0,0 0-42 16,0 0-56-16,0 0 5 15,25 28-14-15,-6 4-12 0,-1-4-9 16,-5 4 0-16,6 0 0 16,-7 3 0-16,7-3-19 0,0 0 28 15,-19-32 3-15,25 39-15 16,-25-39 13-16,13 28-32 0,-13-28 36 16,0 0 44-16,0 0-32 15,-50 28-11-15,-7-17-6 0,-12-8-26 16,-13-3 26-16,-18-7-5 15,-1-3-13-15,-12-5 5 16,6 1 4-16,6-3 17 0,7-5-17 16,19 1 3-16,12 0 7 15,19-4-6-15,6 0 5 0,38 25-9 16,-19-35-8-16,19 10 0 16,13 1 11-16,-13 24-12 0,31-14 3 15,1 6-6-15,5 5 23 16,-5 6-24-16,6 5 16 0,-13 6-9 15,6 3 13-15,-6 5-15 16,0-1 12-16,-25-21-21 0,19 32 23 16,0-11-16-16,-19-21 22 15,13 24-16-15,-13-24 7 16,0 0-3-16,0 22 94 0,0-22-57 16,-44 17 7-16,0-6 29 0,-7-4-27 15,1-3 15-15,0-1 42 16,6-6 8-16,0-1-26 0,12-3-14 15,1-7 9-15,0-4-12 16,5-7-24-16,8-6-11 0,-1-12-21 16,0-10-15-16,0-7 8 15,0-18 2-15,0-6-10 0,0-8 6 16,-6-4 4-16,6 8-11 16,1 3 4-16,5 14 7 15,-6 18-5-15,7 7-9 0,-1 11 0 16,13 35 1-16,-31-28-163 0,31 28-176 15,0 0-242-15,-44-7-163 16</inkml:trace>
  <inkml:trace contextRef="#ctx0" brushRef="#br0" timeOffset="192">5330 852 2022 0,'0'0'251'16,"0"0"-13"-16,0 0-109 15,0 0-49-15,0 0-46 0,0 0-24 16,0 0-4-16,0 0-380 16,0 0-405-16</inkml:trace>
  <inkml:trace contextRef="#ctx0" brushRef="#br0" timeOffset="584">5468 0 1453 0,'-50'36'216'0,"-7"17"3"16,1 17 41-16,-13 22-13 15,0 7-94-15,-13 0-80 0,6 0-21 16,-5-3-34-16,-1-4-9 16,0-11 7-16,-6-11-23 0,0-13 7 15,13-8 6-15,12-17-3 16,19-7 12-16,6-14-77 0,38-11-32 16,0 0 29-16,-6-39 24 0,12-11-50 15,19-3 30 1,13-7-4-16,0 0 40 0,0 11 25 15,-13 6-12-15,-25 43 41 0,25-42-35 16,-25 42 13-16,0 0 54 16,0 0 55-16,0 0-46 0,-38 25-53 15,-6 6 14-15,-6 1-25 16,0 4-12-16,6-5 18 0,-7 1-17 16,14 0-215-16,5 0-297 0,1-4-143 15</inkml:trace>
  <inkml:trace contextRef="#ctx0" brushRef="#br0" timeOffset="977">3589 1513 1269 0,'0'0'243'0,"0"0"-78"0,0 0 11 16,0 0-74-16,0 0-25 15,31 14-29-15,1 7-35 16,12 4 13-16,0 7-26 0,6 7 0 16,0 0 8-16,-6-1-11 15,-6 1 10-15,-13-3-21 0,-12-1 5 16,-7-3 28-16,-6-32-19 15,-38 35 2-15,-6-10 14 0,-6-11-23 16,6-10 7-16,0-8 15 0,6-7-21 16,38 11 26-16,-37-38-23 15,18-8 6-15,12 0 2 0,14-4-8 16,5 1 12-16,1 6 53 16,6 8-47-16,0 3-22 15,-19 32 25-15,0 0-193 0,25-32-322 16,-25 32-168-16</inkml:trace>
  <inkml:trace contextRef="#ctx0" brushRef="#br0" timeOffset="1608">2753 1651 1451 0,'0'0'136'0,"0"0"5"15,31 35 0-15,-31-35-30 0,25 35-14 16,-25-35-62-16,13 39 0 16,-13-39-16-16,6 36-8 0,-6-36-5 15,-12 28-11-15,12-28 5 16,0 0 0-16,-38 18 13 0,38-18-13 15,-31-4-15-15,31 4 25 0,-13-28-63 16,13-4-25-16,13-7 8 16,5-3 8-16,1-1 18 15,6 12 36-15,-25 31 8 0,38-39-9 16,-38 39 23-16,0 0-22 16,32-18-17-16,-32 18 36 0,0 0-7 15,0 0-24-15,0 0 37 16,0 0-35-16,31 35 36 0,-31-35-18 15,0 0-3-15,19 36 5 0,-19-36 6 16,0 0 98-16,0 28 62 16,0-28-51-16,0 0-41 0,-38 28-8 15,0-10 28-15,7-8 26 16,6-2-54-16,25-8 17 16,-44 0 9-16,12-8-28 0,32 8 11 15,-31-7-1-15,31 7-25 16,-31-17-14-16,31 17-5 0,-26-29-23 15,26 29-2-15,-25-42 1 16,13 0-14-16,-1-1 10 0,1-3 1 16,5-7-12-16,1-7 9 0,0 4 6 15,-1-8-8-15,1 0-9 16,0 4 14-16,0-3-5 0,6 3-3 16,-13-4 5-16,7 8-80 15,-7-1-79-15,1 11-66 0,-1 4-161 16,13 42-156-16,-31-39-159 15</inkml:trace>
  <inkml:trace contextRef="#ctx0" brushRef="#br0" timeOffset="2009">1835 1495 1051 0,'0'0'144'0,"25"36"0"15,-25-36 25-15,0 0-84 16,38 35-26-16,-38-35-44 0,0 0-15 16,38 35 25-16,-38-35-45 15,0 0 44-15,0 0-22 0,0 0 60 16,0 0-8-16,0 0-34 15,0 0 75-15,-44 22 0 0,0-12 4 16,6-3 11-16,0-3 0 16,1 6-3-16,-7 4 47 0,6 11-18 15,0 7-32-15,0 3 15 0,1 11-12 16,5 0-11-16,-5 7-38 16,5 0-19-16,-6 0-6 15,1 0-27-15,-1-3 0 0,0-8-3 16,38-42-11-16,-50 46-34 15,0-14-179-15,6-18-233 0,6-14-253 16,38 0-71-16</inkml:trace>
  <inkml:trace contextRef="#ctx0" brushRef="#br0" timeOffset="2201">1471 997 1412 0,'44'-18'199'0,"-7"1"1"15,1 3-79-15,6-4-62 16,6 0-59-16,7 4 31 0,-1 3-45 16,-5 1-340-16,-1 6-202 0</inkml:trace>
  <inkml:trace contextRef="#ctx0" brushRef="#br0" timeOffset="3013">1087 1128 934 0,'0'0'217'16,"0"0"29"-16,0 0-106 15,6 39-66-15,-6 0 89 0,0-1-69 16,0 1-56-16,0 4-31 16,0-1 12-16,-6-3-27 15,0 0 10-15,-7-7 8 0,13-32-14 0,-19 42-2 16,19-42 20-16,0 0-10 15,-31 35 16-15,31-35-25 16,0 0-3-16,-38 18 18 0,38-18-13 16,0 0 7-16,-37-25-4 15,37 25-6-15,0 0 21 0,0 0-15 16,-32-31 6-16,32 31-10 16,0 0-10-16,0 0 5 0,0 0-6 15,0 0 12-15,0 0 18 0,0 0-25 16,0 0 30-16,0 0-35 15,-31 42 19-15,31-42-4 16,-38 46 3-16,13-11 3 0,25-35-24 16,-44 36 27-16,44-36-2 15,-38 28-22-15,38-28 22 0,0 0-12 16,-38 21 12-16,38-21-1 16,0 0-6-16,0 0 11 0,-37-14-21 15,37 14 16-15,0 0 10 0,0 0-30 16,-44-39 24-16,44 39-20 15,-38-14-1-15,38 14 11 0,-44 10-3 16,6 12 16-16,38-22-13 16,-56 42 3-16,18-3-12 0,13 0 30 15,0-4-8-15,6 4-26 16,6-4 155-16,7 1-80 16,6-1-38-16,0 0 8 0,6-6-37 15,1 2 1-15,-7-31 90 0,0 32-41 16,0-32 23-16,0 0 9 15,-7 32 4-15,7-32-34 0,0 0 6 16,-44 14 1-16,7-7 35 16,5-14-45-16,-6-7-15 0,7-7-7 15,0-11-19-15,-1-3 5 16,1-11-2-16,12-7-14 0,0 0 60 16,13-4-26-16,12-3-12 15,7 7 3-15,18-3-17 0,13 3-4 16,6 7 4-16,13 0-12 15,0 7 18-15,0 11-34 0,-7 6-235 16,-5 5-281-16,-1 6-247 16</inkml:trace>
</inkml:ink>
</file>

<file path=ppt/ink/ink11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6:12.293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1770 1379 0,'0'0'294'0,"0"0"58"0,0 0-42 16,38-10-73-16,12-5-70 15,13 5-51-15,19-4-27 16,12 3-15-16,1 4-33 16,-7 0-26-16,-13-4 0 0,-6 8-9 15,-19-4-41-15,-50 7-129 16,0 0-252-16,0 0-266 15,0 0-1-15</inkml:trace>
  <inkml:trace contextRef="#ctx0" brushRef="#br0" timeOffset="181">38 2092 1805 0,'0'0'355'16,"0"0"-36"-16,0 0-92 15,0 0-68-15,50 14-68 16,13-14-39-16,13-7-29 0,-1-4-15 16,7 1-45-16,-7 3-181 15,-6 3-285-15,-12-3-297 16</inkml:trace>
  <inkml:trace contextRef="#ctx0" brushRef="#br0" timeOffset="2404">2339 957 1211 0,'0'0'255'16,"0"0"22"-16,0 0-33 0,0 0-24 15,0 0-12-15,0 0-57 16,0 0-31-16,31 50-50 16,-18-1-27-16,-7 1-12 0,0 3-5 15,-18-4-1-15,-1-3-18 16,-12-3 9-16,0-8-4 0,25-35-25 16,-57 35-14-16,7-13-18 15,6-15 6-15,0-11 0 16,6-10 9-16,0-4 13 15,38 18-8-15,-69-39 17 0,19 11-1 16,50 28 16-16,-57-18 12 16,7 18 70-16,19 25-21 15,6 14 14-15,6 11-18 0,6 6-1 16,19 4-28-16,13 0 10 16,25-7 4-16,7-7-4 15,18-3-8-15,12-15-17 0,7-7-13 16,0-14 3-16,-6-3-7 15,-6-8-84-15,-14-3-138 0,-5-7-228 16,0-7-382 0,-1 0-18-16</inkml:trace>
  <inkml:trace contextRef="#ctx0" brushRef="#br0" timeOffset="2799">3715 911 1208 0,'0'0'294'16,"-12"32"-36"-16,12-32-54 15,-38 43-82-15,-6-12-32 0,0-2-37 16,0-8-21-16,-6 0-22 15,-7-7-21-15,0-7 21 0,1-3-6 16,6-8-4-16,-1-3-4 16,7-7-9-16,0-4 19 15,7-3 4-15,37 21 3 0,-44-24 37 16,44 24-5-16,0 0-12 16,0 0 56-16,0 0 58 15,0 0 15-15,-7 45-18 0,20 8-44 16,12 4 13-16,6 7-25 15,1-1-49-15,6 8-7 16,-1-4-25-16,-5-7-10 16,-1-7-110-16,-6-7-174 0,-25-46-255 15,25 39-242-15</inkml:trace>
  <inkml:trace contextRef="#ctx0" brushRef="#br0" timeOffset="3308">1471 399 2253 0,'0'0'121'0,"0"0"38"16,0 0 28-16,44-49-40 0,38 13-34 15,37 8-43-15,32 7-23 16,38 0-22-16,31-1-11 16,19 5-14-16,6-1 9 0,6 0-7 15,-6-3-2-15,-25-4 0 16,-19-3 0-16,-31 3 0 16,-32 1 0-16,-37 10 42 15,-32-1 22-15,-19 5 40 0,-18 3-6 16,-32 7-43-16,0 0-33 15,0 0-18-15,0 0-11 0,-13 42 7 16,-6 15-6-16,1 13 14 16,5 22 4-16,7 14 7 0,12 11 7 15,7 10 8-15,5 7 38 16,8 11-4-16,5 0 7 16,0 7-32-16,-5-7-6 0,-8-4-10 15,-11-10-13-15,-20-7 3 16,-6-22 4-16,-25-6-10 15,-19-19-7-15,-18-13 5 0,-26-11-21 16,-13-11-60-16,-12-10-63 16,-12-14-27-16,-7-7-69 0,-6-8-112 15,6-6-181-15,19-8-335 16</inkml:trace>
</inkml:ink>
</file>

<file path=ppt/ink/ink11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7:12.360"/>
    </inkml:context>
    <inkml:brush xml:id="br0">
      <inkml:brushProperty name="width" value="0.25" units="cm"/>
      <inkml:brushProperty name="height" value="0.5" units="cm"/>
      <inkml:brushProperty name="color" value="#FF00FF"/>
      <inkml:brushProperty name="tip" value="rectangle"/>
      <inkml:brushProperty name="rasterOp" value="maskPen"/>
      <inkml:brushProperty name="fitToCurve" value="1"/>
    </inkml:brush>
  </inkml:definitions>
  <inkml:trace contextRef="#ctx0" brushRef="#br0">0 107 623 0,'0'0'128'0,"0"0"83"0,0 0 76 15,0 0-43-15,6 40-66 16,-6-40-23-16,32 25-62 0,6-8-10 15,6-6-8-15,0-3 6 16,0-1 44-16,6-3-51 16,6 3 5-16,1-4 3 0,6-3 9 15,0 0-39-15,12 0 2 16,1-3 10-16,6 3-11 0,0-7-6 16,6 3-16-16,0-3-4 15,13 2-13-15,5-2-10 0,1-3 9 16,13 3-5-16,-1-4 35 15,0 0-8-15,-5 4 5 16,-8 0-6-16,-5 0-15 16,0 0 10-16,-12 4-23 0,-8-2 23 15,1 2-20-15,-13-1 15 16,-6 0-11-16,0 1 2 0,-13 3-8 16,7 0 4-16,-7 0 9 15,0 0-15-15,-6 0 14 0,7 3-12 16,-7-3-2-16,0 0 2 15,0 4 3-15,6 0 5 0,-6-1-4 16,0 2 7-16,0 2-10 16,0-4 7-16,0 1-9 15,0-1 8-15,0 1-11 16,6-4 15-16,0 3-2 0,1-3-3 16,5-3 3-16,2-1-5 15,-2 1-1-15,1 3-10 0,0-4 10 16,-1 4-10-16,-12 0 4 15,0-3 4-15,-6 6-3 0,6-3 10 16,-6 0-11-16,6 0 17 16,-7 0-3-16,1 0-1 0,-7 0 3 15,7 0-10-15,-13 0 13 16,-25 0-19-16,32 0 12 16,-32 0 8-16,0 0 2 15,0 0 13-15,0 0-11 0,25 0 7 16,-25 0-20-16,0 0 3 15,0 0 17-15,0 0-19 0,0 0 11 16,0 0-24-16,0 0 12 16,0 0-15-16,0 0 8 0,0 0-8 15,0 0 0-15,0 0 13 16,0 0-13-16,0 0 7 16,0 0-1-16,0 0-17 0,0 0 15 15,0 0-11-15,0 0 3 16,0 0 7-16,-38-10-9 15,7-2 11-15,-1 5-13 0,-5-4 8 16,-14 4-8-16,1 0 1 16,-19-3-4-16,6 3-4 0,-12-1-1 15,-1 1-21-15,-6 0-2 16,1-1 27-16,-2 5 2 0,8-1-5 16,-7 4 4-16,6-3 1 15,-5-1-8-15,5 1 1 16,1 3 17-16,-1-4 6 0,7 1-15 15,0 3 4-15,6 0 8 16,0-4-3-16,1 4-7 0,5-4 7 16,0 4 0-16,1-3 2 15,-1 3-9-15,7 0 7 0,0-4 2 16,-1 4-7-16,7 4 5 16,-6-4 4-16,-1 0-4 15,7 3-7-15,-6-3 7 16,-1 8 0-16,-5-8 0 0,-1 3 0 15,-6-3 8-15,0 0-8 16,-6-3-10-16,0 3-11 0,-6 0 1 16,-7 0 12-16,13 0 8 15,6 0 0-15,0 0 6 0,7 0-6 16,12-4 0-16,6 4 0 16,0-4-8-16,7 4 4 0,31 0 0 15,-44 0 4-15,0 0 0 16,0 4 5-16,0-4-5 15,0 0 0-15,-6 0-3 0,-1 4 3 16,6-4 0-16,1 3 5 16,7 1-1-16,-7-4 1 15,6 0-2-15,0-4-11 0,7 1 1 16,31 3 3-16,-32 0-3 16,32 0 10-16,0 0 25 0,0 0-40 15,-25 3 8-15,25-3 4 16,0 0 0-16,0 0-7 0,0 0-2 15,0 0 9-15,0 0-4 16,-31 0 0-16,31 0 4 16,-44 4 4-16,6 3 3 0,7-4-2 15,-7 1-2-15,6-1-6 16,32-3-1-16,-37 0-2 16,37 0 6-16,0 0 0 0,-32 8 0 15,32-8 0-15,0 0 6 16,0 0-6-16,0 0-5 0,0 0-8 15,0 0 2-15,0 0 5 16,0 0 6-16,0 0 15 0,0 0-2 16,0 0 4-16,32 18 0 15,-32-18-12-15,44 18 2 16,-7-11-7-16,1 0 0 0,0-4-6 16,0-3 3-16,6 4 3 15,6-4-5-15,-6 0 16 16,0 0-6-16,-13-4-8 0,7 4 3 15,-38 0-13-15,44 0-59 16,-13 0-49-16,-31 0-26 0,58 0-20 16,-14 4-35-16,0-1-75 15,0 1-95-15,0-1-112 0,0-3-30 16,13 0 56-16</inkml:trace>
</inkml:ink>
</file>

<file path=ppt/ink/ink11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7:14.528"/>
    </inkml:context>
    <inkml:brush xml:id="br0">
      <inkml:brushProperty name="width" value="0.25" units="cm"/>
      <inkml:brushProperty name="height" value="0.5" units="cm"/>
      <inkml:brushProperty name="color" value="#FF00FF"/>
      <inkml:brushProperty name="tip" value="rectangle"/>
      <inkml:brushProperty name="rasterOp" value="maskPen"/>
      <inkml:brushProperty name="fitToCurve" value="1"/>
    </inkml:brush>
  </inkml:definitions>
  <inkml:trace contextRef="#ctx0" brushRef="#br0">5949 169 689 0,'0'0'170'0,"38"-17"18"16,-38 17 12-16,0 0 69 15,0 0-35-15,0 0 45 0,25-28-39 16,-25 28-30-16,0 0-91 16,0 0-14-16,0 0-52 15,-25-29 12-15,-6 15-10 0,-13 6-7 16,-7 1 36-16,-12 0-18 15,-6 3-8-15,-6 1-17 0,-13-4-14 16,0 3 2-16,-6-3 8 16,-1 4-22-16,1-4-11 0,-13 0 6 15,6-1-10-15,-6 5 14 16,6 3 12-16,7-4-15 0,0 1-6 16,6 3-10-1,6 0 5-15,-6 0 14 0,6 0-14 16,7 0-4-16,-1 3 12 15,-5-3 3-15,-1 4-11 0,0-1 5 16,7 1 10-16,-7 0-7 16,0-1 8-16,1-3-1 0,-14 4-2 15,1-1-13-15,-7-3 13 16,7 4 0-16,0-4-9 0,-1 0 2 16,0 3 10-16,1-3-16 15,12 4 4-15,1-4 14 0,5 0-16 16,1 3-2-16,-7-3 7 15,7 0-7-15,-13 0-8 16,6 0 18-16,0 0-6 0,-6 0-8 16,6 0 7-16,1 4 1 15,-1-4-8-15,0 3 4 16,1 1 7-16,-1-1-11 0,0 4-5 16,0 1 12-16,1-5 4 15,5 2-15-15,7-5 5 0,6 3 12 16,-1-3-9-16,8 0-4 15,12 0 13-15,0 0-9 16,6 0-10-16,0 0 20 0,38 0-5 16,-50 0-14-16,12 4 0 15,38-4 19-15,-50 0-13 0,12 0-2 16,38 0 7-16,-56 0 7 16,12 0-13-16,0 0-4 15,0 0 19-15,0 0-11 0,-6 3-3 16,-1-3 8-16,1 0-3 15,0 0-13-15,6 0 15 0,0-3 1 16,44 3-16-16,-38 0 6 16,38 0 2-16,0 0-5 15,0 0-3-15,0 0 11 0,0 0 0 16,0 0 0-16,0 0 9 16,0 0 8-16,19 42-12 0,-19-42 9 15,0 0-10-15,57 46 4 16,-13-18-1-16,6-6-5 15,-6-7-7-15,0-5 17 0,0 1-5 16,6-4-7-16,7 0 7 16,-1-4-7-16,7 1-6 0,6 0 6 15,7-1 2-15,5-3 5 16,7 0-19-16,13-3 7 16,0-1 12-16,0 0-2 0,12 1-15 15,-6-1 10-15,-6-3 7 16,5 0-10-16,1 0-1 0,-6 0 9 15,6 0-5-15,-7 4-9 16,1 3 15-16,-1-4-10 16,-5 4-3-16,-7-4 17 0,0 4-14 15,-13 0-2-15,1 0 6 16,-7 0 0-16,-13 0-17 16,7 0 9-16,-13 0 11 0,7 0-3 15,-7 0-5-15,2 0 11 16,4 0-6-16,7 4-9 0,-6-4 9 15,12 4 5-15,0-4-13 16,0 0-4-16,6 0 9 0,-5-4 3 16,5 0-6-16,0 4 6 15,7 0 0-15,-6-4 0 16,-1 4-9-16,0 0 11 0,1-4 1 16,-1 4-3-16,-6-3-9 15,7-1 14-15,-13 1-1 16,6 3-12-16,0-4 5 0,-6 4 8 15,0 0-5-15,0 4 0 16,-7-4 4-16,7 0-7 0,-6 0 3 16,5 0 0-16,-5 0 3 15,7-4-6-15,-1 4-6 0,0 0 17 16,-1 0-3-16,1 0-11 16,0 0 11-16,-6 0-5 15,-1 0-3-15,-5 0-3 0,-1 4 11 16,-12-4 4-16,-7 0-17 15,0 0 8-15,-31 0 5 16,26 0-5-16,-26 0-4 0,0 0 4 16,31-4 7-16,-31 4-7 15,0 0-22-15,31 4-8 0,-31-4-2 16,38-4-7-16,-13 4 12 16,-25 0-10-16,38-7-36 0,-38 7-35 15,0 0-55-15,0 0-248 16,0 0-464-16</inkml:trace>
</inkml:ink>
</file>

<file path=ppt/ink/ink11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7:20.752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1204 671 0,'0'0'183'15,"50"7"3"-15,7-3 64 16,18-4-18-16,13 0-26 0,13 3-26 16,12 1-38-16,13-4-18 15,6 4-38-15,0-1-9 0,-7 1-37 16,-5-1-11-16,-13 4-18 16,-13-7-23-16,-6-3 15 0,-13-1 10 15,-12 1 2-15,-13-1-19 16,-6 1-43-16,-19-5-45 15,-25 8-24-15,0 0-6 16,0 0 1-16,0 0-39 0,0 0-52 16,26-38-14-16,-26 38 25 15,0-32 42-15,0 32 25 0,-19-32 5 16,19 32 87-16,-38-32 38 16,38 32 4-16,-38-25 11 15,38 25 7-15,-31-14-3 0,31 14 28 16,-31-17 27-16,31 17 17 15,0 0-23-15,0 0-24 16,0 0 83-16,0 0 67 0,0 0 2 16,-13 42-26-16,13-42-26 15,19 46-11-15,19-11-7 16,-1-3-33-16,7-11-23 0,0-7-22 16,-6-3-33-16,6 0-3 15,-19-4 10-15,-25-7-2 0,31 3-7 16,-31-3 4-16,0 0 10 15,0 0 17-15,0 0 18 0,0 0-22 16,0 0-30-16,0 0-2 16,0 0 22-16,-37 36-2 0,-1-5-16 15,-6-2-12 1,0 2 16-16,-6 1-91 0,6 4-220 16,-6-1-326-16,-1 4-160 15</inkml:trace>
</inkml:ink>
</file>

<file path=ppt/ink/ink11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7:24.308"/>
    </inkml:context>
    <inkml:brush xml:id="br0">
      <inkml:brushProperty name="width" value="0.25" units="cm"/>
      <inkml:brushProperty name="height" value="0.5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216 0 553 0,'0'0'133'16,"0"0"0"-16,0 0-15 0,0 0-18 15,0 0-80-15,0 0 11 16,0 0 22-16,-19 42-20 0,19-42 2 16,-32 50 29-16,32-50 1 15,-26 56 0-15,14-13 54 16,12-8-23-16,0-35-1 15,18 39-15-15,-18-39-25 0,45 32-46 16,-1-18 6-16,-5-11 5 16,-1-3-9-16,-38 0-4 0,44-21-7 15,-44 21-21-15,32-32-34 16,-32 32 23-16,19-42 13 16,-19 10 14-16,0 32 15 0,-25-49 0 15,-7 17 3-15,32 32-32 16,-51-28 19-16,6 17-9 0,1 18 42 15,7 7-40-15,-2 8 44 16,39-22 26-16,-44 49-19 16,12-7 28-16,19 1-24 15,7-4-8-15,6-39 3 0,26 42-26 16,-26-42 3-16,44 35-11 16,-7-17-4-16,-4-11-13 15,-33-7 20-15,44-3 1 0,-44 3-6 16,45-25-18-16,-45 25-2 15,25-50-6-15,-12 4 8 16,-13 1 11-16,-7-5 4 0,-5 4-8 16,-7 4 11-16,19 42 8 15,-20-36-15-15,20 36 5 16,-44 7-15-16,0 11 27 0,-1 10-11 16,7 8 14-16,12 3 3 15,1 3-5-15,6-10-12 0,19-32 1 16,0 42-17-16,0-42 10 15,0 0-107-15,0 0-249 16,58 28-196-16</inkml:trace>
</inkml:ink>
</file>

<file path=ppt/ink/ink11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7:25.255"/>
    </inkml:context>
    <inkml:brush xml:id="br0">
      <inkml:brushProperty name="width" value="0.25" units="cm"/>
      <inkml:brushProperty name="height" value="0.5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140 120 443 0,'0'0'125'0,"0"0"0"16,0 0-11-16,0 0 52 0,0 0-52 15,0 0 11-15,0 0 6 16,-51 46-19-16,51-46-48 16,-44 60-16-16,19-14-1 15,25-46-12-15,-19 56-18 0,19-56 11 16,6 46 25-16,-6-46-31 15,51 28-6-15,-1-13 5 0,1-15-8 16,-7-7 8-16,7-8-29 16,-7-6 8-16,1-4-25 15,-14-10 15-15,0-4-2 0,-5-7 1 16,-14-3 22-16,-12-4-3 16,-12 3-20-16,-7 8 26 0,19 42 10 15,-51-28-20-15,-6 21 45 16,0 14-14-16,7 14 22 15,0 7 7-15,-2 11-4 16,15 0 2-16,12 3-10 0,6-3-22 16,12-4-6-16,7-35-7 15,13 43 2-15,-13-43-13 0,0 0 5 16,63 32-7-16,-12-15-4 16,-13-13-8-16,-38-4 16 15,44-14 8-15,-44 14-13 0,38-29-25 16,-20-6 22-16,-5-4-9 15,-19-3-8-15,-7-1 17 0,-6 5 0 16,19 38 7 0,-44-29 16-16,7 19 16 0,-7 17 21 15,11 10-4-15,33-17-20 16,-44 43 11-16,13-4-17 0,18-4 2 16,13-35-27-16,0 42 0 15,0-42 13-15,25 43 4 16,7-15-14-16,5-14 6 0,8-7-11 15,-7-7-17-15,6-7 4 16,-44 7 5-16,44-28 8 0,-44 28 10 16,25-46-13-16,-12 7-13 15,-13-3 6-15,-13 6-16 16,13 36-38-16,-44-38-65 16,0 20-142-16,0 14-253 0,0 15-218 15</inkml:trace>
</inkml:ink>
</file>

<file path=ppt/ink/ink11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7:28.492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0 102 531 0,'0'0'175'15,"0"0"35"-15,0 0-3 16,0 0-24-16,0 0-10 16,0 0-25-16,0 0 10 0,0 0 6 15,44-10-16-15,6 6-67 16,13 4-15-16,25 4-39 0,13 3-12 15,12-4-34-15,19 4 29 16,19 1-10-16,12 3 4 16,7-4-14-16,13 4-7 15,-13-4 24-15,-13 0-7 0,-12 0-3 16,-20 0 10-16,-18-7-1 16,-25 3-3-16,-19-3-12 0,-19-3 17 15,-44 3-96-15,0 0-32 16,0 0-53-16,0 0 10 0,0 0 3 15,0 0 23-15,0 0 27 16,-44-32-2-16,6 11 21 0,0 6 37 16,1 1 23-16,-1 3 17 15,0 0 11-15,38 11-7 16,-38-17 1-16,38 17 19 16,-37-21 3-16,37 21-3 0,0 0-7 15,-32-32-3-15,32 32 38 16,0 0 54-16,0 0 12 0,0 0-34 15,0 0-15-15,0 0-14 16,0 0 104-16,0 0 14 0,0 0-2 16,0 0-65-16,38 32-17 15,6 3-7-15,6-3-21 16,7-3 3-16,12-1-24 0,-6-7 6 16,6 1-28-16,-12-8 12 15,-1-4-5-15,-12-3-5 16,-44-7-6-16,38 4 55 0,-38-4-3 15,0 0-8-15,0 0-20 16,0 0 16-16,-57 32-4 0,-6-7-11 16,-6-1-25-16,0 2 14 15,0-1-33-15,6-4-103 16,13 0-226-16,6-3-207 0,6-4-110 16</inkml:trace>
</inkml:ink>
</file>

<file path=ppt/ink/ink11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7:32.156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679 615 640 0,'0'0'114'0,"0"0"39"15,0 0-3-15,0 0-15 0,0 0-33 16,0 0 11-16,0 0-39 15,0 0-43-15,0 0 5 0,0 0-30 16,0 0 31-16,0 0-29 16,0 0 2-16,0 0 26 15,0 0 11-15,0 0-38 16,0 0-4-16,37 0 13 0,-37 0-4 16,0 0-14-16,0 0-59 15,0 0-146-15,0 0-125 0,0 0 28 16,0 0-48-16</inkml:trace>
</inkml:ink>
</file>

<file path=ppt/ink/ink11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7:42.507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2032 78 229 0,'0'0'99'0,"0"0"-6"0,0 0 21 16,0 0-4-16,0 0-15 15,13 43 12-15,-13-43 15 16,0 0-26-16,-7 42-4 0,7-42 12 16,0 0-36-16,-37 46-14 15,37-46 5-15,0 0-18 0,-44 49-7 16,44-49-20-1,-51 46 6-15,51-46 28 0,-50 60-18 16,6-7-1-16,0-3 8 16,0-8-24-16,0 4-10 0,6 0 3 15,-6-3-6-15,44-43 23 16,-63 56-36-16,13-10 13 16,6-7 32-16,44-39-24 0,-50 42-16 15,50-42 8-15,-57 46-7 16,57-46 7-16,-44 46 0 15,44-46-19-15,-44 46 21 0,44-46-2 16,0 0 9-16,-44 50-30 16,44-50 44-16,-44 38-41 15,44-38 44-15,-50 39-13 16,50-39-13-16,-50 43-12 0,50-43 4 16,-44 49-10-16,44-49 21 15,-44 53-16-15,44-53 19 0,-44 50-6 16,44-50 22-16,-44 49-16 15,44-49-6-15,-38 53-11 16,38-53 2-16,-38 53 15 0,13-10-19 16,25-43 21-16,-25 56-30 15,6-13 19-15,19-43-17 16,-31 56 32-16,12-6-21 16,0-12 21-16,19-38 0 0,-31 57-27 15,12-15 32-15,19-42-9 16,-32 50 9-16,32-50-13 15,-25 53-4-15,25-53-3 0,-31 53-11 16,12-7 14-16,19-46-8 16,-25 60 0-16,0-11-6 0,6 1-3 15,0-8 8-15,19-42 1 16,-31 60 28-16,5-14-20 16,26-46 9-16,-25 53-15 0,25-53 11 15,-25 53 15 1,25-53-10-16,-25 53 14 0,25-53-13 15,-19 50-4-15,0-11-13 16,19-39 20-16,-12 39 3 0,12-39-17 16,-19 49-5-16,13-10 5 15,-7-4-5-15,7 4 5 16,-1 0-13-16,1 3 8 0,-6 1 5 16,12-1-20-16,-7 1 15 15,1 3 5-15,0-1-8 0,6-2 2 16,-7-1 1-16,7-3 24 15,-6 4-6-15,6-5 8 16,0 5-21-16,0-4 10 16,6-4 0-16,-6 0-29 15,7 1 1-15,-7-4 37 0,12-4-31 16,-5 4 24-16,-1-4-27 16,0 4 43-16,7 0-34 0,-1-1 6 15,1 1-14-15,-7 0 24 16,7 0-10-16,-7 0 11 0,7-1-21 15,-1 1 5-15,1-4 5 16,-7 1 12-16,-6-29-16 16,19 42-3-16,-7-10 10 0,1-4-13 15,-13-28 4-15,19 39 20 16,0-7-5-16,-19-32-23 0,19 39 27 16,-1-11-13-16,-18-28 7 15,26 39-15-15,-14-11 17 16,-12-28-20-16,19 35 14 15,-19-35-3-15,19 36 15 0,-19-36-15 16,0 0-5-16,19 35 5 16,-19-35-19-16,0 0 32 0,25 39-22 15,-25-39 22-15,0 0-25 16,19 39 12-16,-19-39-10 16,0 0 22-16,0 0-30 0,0 0 37 15,37 32-35-15,-37-32 23 16,0 0-19-16,38 17 38 0,-38-17-42 15,0 0 25-15,38 11-4 16,-38-11-5-16,31 4 8 16,-31-4-8-16,0 0-14 15,0 0 14-15,0 0 6 0,0 0 10 16,0 0-32-16,38-4-24 16,-38 4-2-16,0 0 50 0,0 0-39 15,0 0 25-15,0 0-12 16,0 0 22-16,0 0-51 0,0 0 36 15,0 0-38-15,0 0 35 16,31-35-28-16,-31 35-4 16,0 0 26-16,19-36-12 15,-19 36 16-15,0-35-25 0,0 35 29 16,0 0 15-16,-12-35-15 16,12 35 19-16,0 0 4 15,-25-32-16-15,25 32 26 0,0 0-33 16,-32-36-4-16,32 36-2 15,0 0-5-15,0 0 28 0,0 0 3 16,-38-31 0-16,38 31-30 16,0 0 3-16,0 0-3 15,0 0 28-15,0 0 10 0,0 0 4 16,0 0 4-16,0 0-9 16,0 0 18-16,0 0 17 15,0 0 21-15,19 35-20 0,-19-35-13 16,25 35 0-16,-25-35 10 15,0 0-31-15,32 36-14 16,-32-36 0-16,0 0 4 0,0 0-7 16,31 35 0-16,-31-35 12 15,0 0-22-15,0 0 10 0,0 0 23 16,0 0-28-16,0 0-5 16,0 0 10-16,0 0 11 0,0 0-20 15,0 0 42-15,0 0-23 16,0 0 10-16,0 0-20 15,0 0 6-15,0 0-9 16,-37 39 6-16,37-39-19 0,-44 35 24 16,0-10-19-16,6-4 29 15,38-21-10-15,-44 21 7 16,44-21-43-16,-32 22 32 0,32-22-147 16,0 0-194-16,0 0-184 15</inkml:trace>
  <inkml:trace contextRef="#ctx0" brushRef="#br0" timeOffset="2669">2906 0 217 0,'0'0'44'0,"0"0"21"16,0 0 14-16,25 50 13 0,-13-8 52 16,-12-42-16-16,7 60-14 15,-1 0-26-15,-6-7 33 16,0 7 25-16,0 1-75 0,-6 6-2 16,6-4-35-16,-7 1-24 15,1-4-8-15,0-3 16 0,0-4 10 16,-7-4-1-16,7 1-27 15,-7-1 26-15,-6-7 22 16,0 4 1-16,19-46-24 0,-37 57 7 16,5-11-13-16,1-7-10 15,-1 0-20-15,1-1 17 16,0-2-6-16,-1 3 0 16,1 3-7-16,-1 0 25 0,1-3-18 15,-7 4 26-15,7-8-9 16,-1 0 15-16,32-35-16 15,-56 53 1-15,12-14 5 0,6-3 17 16,0-1-12-16,1-3-17 16,-1-4 6-16,0 0 14 0,-6 1-24 15,0 2-1-15,0-2-5 16,-6-1 0-16,6 0-9 16,0 4 13-16,0 0 3 15,0 0-7-15,0-1 6 16,0 1 26-16,0 0-9 0,6 0-8 15,0 0-24-15,-6-4 19 16,0 0-13-16,0 4 6 0,0 0 4 16,-6 0 17-16,0-4-19 15,0 0 0-15,6 0 1 16,0 4 0-16,0-3-21 0,44-29 15 16,-57 53 14-16,7-11 34 15,6 0-55-15,6-6 30 0,0 3-9 16,1-8 11-1,5 5-16-15,-5-1 12 0,-7 0-26 16,6-3 18-16,0 0-23 16,-6 0 21-16,6 0-11 15,1-1-8-15,-1 8 8 0,13-3 3 16,-7 2-3-16,1-2 0 16,6 6 19-16,0-3 1 0,6 0 18 15,-6 0 3-15,6 0-16 16,0 3 3-16,0 4-2 15,0 0-13-15,0 0 6 0,1 3-6 16,-1 1 0-16,6-1-13 16,-6 1 10-16,0-4-3 15,7 3-2-15,-1-3-19 0,1 4 14 16,5-4 6-16,-5 0 14 16,-1-4 6-16,7 0-9 0,0 1-17 15,-1 3 13-15,1 0-7 16,-6-4 13-16,-1 0-3 0,7-3-8 15,-7 0 7-15,7 0-11 16,6 0-12-16,-6 3 13 16,6-3 2-16,0 0-7 0,0-4 0 15,0 1 2-15,6-8-2 16,0 4 0-16,0 0 2 16,-6-1 4-16,7-2-6 0,-7-29 3 15,6 46-12-15,7-11 0 16,-13-3 9-16,6-7 0 0,6-1 9 15,-12-24-17-15,13 29 8 16,6-5-3-16,-19-24 6 0,25 29 3 16,0-5-6-16,-6-2 5 15,-19-22-11-15,31 28 2 0,-12-3 0 16,-19-25-13-16,19 28-13 16,-19-28 10-16,19 25 5 0,-19-25 6 15,31 28 4 1,-31-28-1-16,26 28 6 0,-1-10 0 15,-25-18-3-15,25 21 3 16,-25-21 0-16,25 21-14 0,-25-21 9 16,25 18-20-16,-6-4 6 15,-19-14-5-15,0 0 6 0,25 11 7 16,-25-11 11-16,0 0-7 16,38 10-10-16,-38-10 17 0,31 0-11 15,-31 0 18-15,32 0 0 16,-32 0-3-16,25 0-4 0,-25 0 3 15,31 4-23-15,-31-4 0 16,0 0 5-16,32 3-1 16,-32-3 6-16,0 0-9 0,0 0 11 15,0 0-7-15,0 0 15 16,0 0 0-16,0 0 3 0,25 0-3 16,-25 0 6-16,0 0-1 15,0 0-1-15,31 0 2 0,-31 0-10 16,0 0 4-16,32-3 0 15,-32 3 0-15,0 0 2 0,31-7-7 16,-31 7 5-16,0 0 5 16,0 0-5-16,0 0 4 0,0 0 9 15,0 0-28-15,0 0 0 16,0 0-3-16,0 0 2 16,0 0-4-16,0 0 6 0,-19-25-3 15,19 25-25-15,-19-32 0 16,19 32-22-16,-25-32 15 0,25 32 4 15,-19-35 21-15,19 35 20 16,0 0 4-16,0 0-10 0,-18-32-1 16,18 32 6-16,0 0 19 15,0 0-14-15,0 0-3 0,0 0 0 16,0 0-10-16,0 0 4 16,0 0 9-16,0 0-11 0,0 0 7 15,0 0-7-15,0 0 21 16,0 0-23-16,0 0 17 0,0 0 33 15,25 32-19 1,-25-32-13-16,37 28 1 0,-11-7 0 16,-26-21-6-16,31 18 0 15,-31-18-7-15,31 18 22 0,-31-18-4 16,0 0 2-16,32 17-7 16,-32-17-3-16,0 0-6 0,0 0 11 15,0 0-3-15,0 0 3 16,0 0 1-16,0 0-17 0,0 0 0 15,0 0 16-15,0 0-15 16,0 0 21-16,0 0 21 0,0 0 19 16,0 0 31-16,0 0-26 15,0 0-26-15,0 0-22 16,-6 39 4-16,-7-7 17 0,-6 0 1 16,-6 0-3-16,-6 0-27 15,-1 3 5-15,7 0 2 0,-6-3 4 16,31-32-40-16,-26 32-104 15,26-32-201-15,0 0-297 0</inkml:trace>
</inkml:ink>
</file>

<file path=ppt/ink/ink11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7:55.576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0 187 1313 0,'0'0'352'0,"0"0"14"16,0 0-45-16,25 39-42 0,-6 7-62 15,-13 7-82-15,7 4-61 16,-7-1-36-16,7 4-19 0,-1-3-23 15,-5-4-63-15,5-4-171 16,1-3-208-16,-7-3-253 16,0-8-88-16</inkml:trace>
  <inkml:trace contextRef="#ctx0" brushRef="#br0" timeOffset="499">704 339 1082 0,'0'0'256'0,"0"0"67"0,0 0-77 15,0 0-48-15,0 57-64 16,-12-4-50-16,-7 0-59 0,-6 0 7 16,-1-4-10-16,1-3-25 15,6-7 3-15,19-39 19 16,-25 46-51-16,25-46-80 0,-12 35-45 16,12-35-26-16,0 0-92 15,0 0 10-15,0 0 37 0,0 0 76 16,0 0 72-1,0-56 42-15,0 6 27 0,0 1 14 16,0 7 79-16,0 42 118 16,0-50-8-16,0 50 39 0,0-39-11 15,0 39-13-15,0 0-62 16,0 0-29-16,0 0-17 16,0 0 4-16,0 0 47 0,0 0-20 15,50 18-35-15,-12 7-36 16,-1 6-11-16,7 5-22 0,-6-1-5 15,6 0-52-15,0 1-140 16,-6-4-185-16,0-8-315 16,-7-3-68-16</inkml:trace>
  <inkml:trace contextRef="#ctx0" brushRef="#br0" timeOffset="935">1672 0 981 0,'13'49'143'0,"-7"-3"76"15,0 0 13-15,-6 0-31 16,0-7-76-16,0 4-55 0,0-5-44 15,-6-2-9-15,6-36 5 16,-13 46 10-16,13-46-32 0,-25 35 8 16,25-35-20-16,0 0 1 15,-44 14-21-15,44-14 25 0,-50-3-19 16,6-4 26-16,6 3 14 16,-6 1-17-16,0 6 9 15,-6 15 52-15,0 6 56 16,6 8 5-16,0 0-17 0,6 7 4 15,13-4 23-15,12 4-15 16,13-7-27-16,0-32-14 16,38 39-11-16,6-14-5 0,13-8-30 15,12-10-5-15,0-7-9 16,-6-7 4-16,0 0-26 0,-13-3-79 16,-12-1-182-16,-38 11-317 15,0 0-298-15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2:24.507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3702 975 827 0,'0'0'74'16,"0"0"241"-16,19 39-52 0,-19 0-118 15,0 3-90-15,0 4 105 16,-6 0-79-16,-7-3-45 0,1-4-15 16,-1-4-8-16,13-35-18 15,-19 35 11-15,19-35-6 0,0 0 14 16,-31 25 3-16,31-25-21 16,0 0 32-16,-32 0-15 15,32 0-18-15,0 0 44 0,-31-32-10 16,31 32 73-16,-25-21-13 15,25 21-47-15,-25-7-8 16,-13 14-15-16,0 7-14 0,1 11-2 16,-7 3-6-16,6 4 3 15,0 0 13-15,13-4-26 0,0 0 13 16,12-3-5-16,7-4 0 16,6-21 2-16,0 0-320 0,31 32-333 15</inkml:trace>
  <inkml:trace contextRef="#ctx0" brushRef="#br0" timeOffset="161">3614 1834 1622 0,'0'0'271'15,"0"0"-14"-15,0 0-120 0,0 0-87 16,0 0-90-16,0 0-281 15,0 0-354-15</inkml:trace>
  <inkml:trace contextRef="#ctx0" brushRef="#br0" timeOffset="945">2697 1247 1742 0,'0'0'215'15,"25"29"-34"-15,-25-29-61 16,31 24-57-16,1-13-32 0,-32-11-18 16,37 4-13-16,-5-8 3 15,-32 4-9-15,31-14 0 0,-31 14 12 16,32-28-4-16,-32 28-9 15,12-32 13-15,-12 32 10 16,0 0-16-16,0 0-10 0,-44-25 10 16,-6 18-5-16,-7 11-2 15,1 3-3-15,-7 7 14 0,6-4 8 16,1-3-12-16,12 0-5 16,6-7 10-16,13 0-14 0,25 0 9 15,0 0-14-15,-32-35 14 16,20 3 9-16,6-3-9 0,12 0 4 15,-6 3-1-15,6 7-15 16,-6 25 4-16,0 0-9 0,0 0 7 16,0 0 19-16,0 0 0 15,-31 32-5-15,-1 3-1 16,-5 1 0-16,-1 2-12 0,-6-2-14 16,-6-1 23-16,-7-3 6 15,-6-4-3-15,0-7-3 0,-6-3 0 16,13-7 5-16,-1-4 3 15,13-7-8-15,13-7 8 0,31 7 16 16,-26-29-55-16,20-2 12 16,6-1 11-16,19 4 15 0,-19 28 1 15,44-39 3-15,-6 14-6 16,6 7-12-16,-7 4-3 16,-37 14 10-16,44-3-7 15,-44 3 11-15,0 0-8 0,0 0-3 16,7 31 2-16,-7-31 5 15,-38 39 9-15,0-7-9 0,-6-7-4 16,7-4-1-16,-1-3-7 16,0-4 3-16,7 3 9 0,31-17-5 15,-38 36 5-15,7 6 118 16,-1 1-12-16,1 6 16 0,6 1 4 16,-1 3-61-16,-5-4-25 15,0 1-23-15,-1-5-12 0,-6-6-10 16,1 0 7-16,-7-7-2 15,0-7-204-15,6-8-206 0,0-6-229 16,13-11-38-16</inkml:trace>
  <inkml:trace contextRef="#ctx0" brushRef="#br0" timeOffset="1126">1892 643 2007 0,'44'-11'139'0,"0"-6"-4"15,6-1-51-15,-6-7-62 16,7 1-6-16,-7-1-3 0,0 4-65 16,-44 21-421-16,37-25-319 15</inkml:trace>
  <inkml:trace contextRef="#ctx0" brushRef="#br0" timeOffset="1305">1326 657 1613 0,'0'0'118'16,"0"0"-7"-16,0 0-65 15,0 0-37-15,0 0-14 0,0 0-286 16,0 0-321-16</inkml:trace>
  <inkml:trace contextRef="#ctx0" brushRef="#br0" timeOffset="1481">1232 2078 1613 0,'57'3'44'15,"-1"-10"-44"-15,1-10 9 0,-1-1 11 16,-5-3-289-16,-7-4-218 16</inkml:trace>
  <inkml:trace contextRef="#ctx0" brushRef="#br0" timeOffset="1853">427 1435 1578 0,'32'14'157'0,"6"-4"-96"0,-7 5-19 16,0-5-37-16,1-3 2 16,-32-7 0-16,31 11 21 0,-31-11-10 15,25 10-14-15,-25-10 12 16,0 0 107-16,0 0-59 0,0 0-35 16,0 0-18-16,-37 7 85 15,-14 1-20-15,1-5 19 16,0 1 54-16,12-4 20 15,0-4-35-15,7-3-59 0,31 7-30 16,-25-39-25-16,25-7-10 16,6-3-15-16,7-8-8 0,-1 1 4 15,7-1-107-15,-6 4-200 16,-7 4-319-16,7 3-184 0</inkml:trace>
  <inkml:trace contextRef="#ctx0" brushRef="#br0" timeOffset="2064">258 965 1904 0,'-44'-46'230'0,"0"-7"25"16,6-7-9-16,-6-7-66 0,6-1-56 15,13-6-43-15,6-4-29 16,13-3-25-16,12 0-14 0,19 3-13 15,7 0-12-15,6 15 4 16,12 6-157-16,0 8-306 0,-6 17-428 16</inkml:trace>
</inkml:ink>
</file>

<file path=ppt/ink/ink11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7:58.915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365 367 617 0,'0'0'37'0,"0"0"58"16,0 0 57-16,0 0-16 16,0 0-4-16,0 0 30 15,38 39-28-15,-20 0-28 0,-11-4-12 16,-7-35-13-16,-7 50-37 15,1-11-1-15,6-39-28 0,-12 42 2 16,12-42-4-16,-32 32 2 16,32-32-20-16,-38 25-59 15,38-25-33-15,-37 17 34 0,37-17 20 16,-38-3 21-16,38 3-1 16,-44-18 8-16,44 18 8 15,-38-21-21-15,38 21 28 0,0 0 13 16,-37-7-13-16,37 7 37 15,-44 18 40-15,44-18 0 16,-38 42 8-16,6-3-4 0,14-4 19 16,18-35-10-16,-7 46 6 15,14-7-36-15,-7-39-12 0,44 35-28 16,6-17-15-16,6-7-5 16,1-8 28-16,6-3-28 15,-7-11-74-15,-5 1-142 0,-7-4-147 16,0-4-107-16,-44 18-44 15</inkml:trace>
  <inkml:trace contextRef="#ctx0" brushRef="#br0" timeOffset="472">962 424 802 0,'0'0'289'0,"31"35"49"16,-31-35-44-16,19 50-43 0,-12-4-60 15,-7 0-28-15,-7-4-47 16,1 4-60-16,-7 0 1 16,-5-4-19-16,-1 1-19 0,0-8-16 15,19-35-9-15,-32 39-53 16,32-39-59-16,0 0-45 0,-44 35-38 15,44-35 11-15,0 0 53 16,-44 7 7-16,44-7-12 0,0 0 0 16,-31-49 24-16,12-4 82 15,7 0 6-15,5 0 102 16,1 7 57-16,6 3 10 16,0 43 24-16,0-42-34 0,0 42-20 15,0-32-8-15,0 32 10 16,0 0-34-16,0 0-29 0,0 0-24 15,0 0 83-15,0 0 56 16,31 7-42-16,1 14-32 16,-7 11-7-16,6 0-27 0,1 0-30 15,6 7-2-15,-7-7-5 16,7 3-30-16,-1-7-55 0,-37-28-169 16,44 32-197-16,-44-32-180 15,38 25-13-15</inkml:trace>
  <inkml:trace contextRef="#ctx0" brushRef="#br0" timeOffset="717">1433 0 1288 0,'0'0'266'16,"38"24"37"-16,-6 12 46 16,-1 6-65-16,0 11-57 0,-5 11-79 15,-1 3-61-15,0-3-58 16,6 6 0-16,-6-6-34 0,-6-4-159 16,13 0-258-16,-13-7-317 15</inkml:trace>
</inkml:ink>
</file>

<file path=ppt/ink/ink11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8:21.136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63 3 1559 0,'-37'4'-443'15,"11"-11"-26"-15</inkml:trace>
</inkml:ink>
</file>

<file path=ppt/ink/ink11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8:46.208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486 0 333 0,'0'0'5'0,"25"-14"27"15,-25 14 58-15,0 0-8 0,0 0-21 16,0 0 10-16,0 0 0 16,0 0 5-16,0 0-8 15,0 0-2-15,0 0 0 0,0 0 6 16,-25 42-1-16,-7 4-18 15,-11 14-13-15,-7 11 14 0,-7 10-9 16,1 12 27-16,-1 9-42 16,8 4-22-16,5 8 17 15,12 2-17-15,1 4 16 16,12 0-21-16,0-5 15 0,19-6-31 16,0-10 28-16,13-7-12 15,12-11 12-15,0-3-6 0,13-4-9 16,0-2 3-16,11-5-15 15,-5-3 37-15,0 3-25 0,0-4 7 16,-6 8 16-16,-1 0-55 16,-12-1 47-16,-6 8 21 0,-1 3 62 15,-5 2-32-15,-13 5-14 16,0 4-20-16,-7 7 38 16,-5 0-39-16,7 3-16 15,-8 1-2-15,0-1 27 0,1 2-43 16,-7-5 22-16,6 0-19 15,1-7 7-15,-1-4-18 0,7 0 40 16,0-6-29-16,6-4 11 16,12-3-29-16,1-5 31 0,6 1-13 15,0 0 12-15,12-4-32 16,-1 3 40-16,2-2-32 0,-1-1 23 16,1-4-23-16,5 4 16 15,-5-2 4-15,-13-1 7 16,-1-1-28-16,-5 8 71 15,-7 0 21-15,-12 3 4 0,-7 4-44 16,-12 3 25-16,-6 4-25 16,-1-3 9-16,1-1-32 0,0-3 0 15,-1 0-28-15,7-4 22 16,7-3-13-16,6-4 15 0,5-4-12 16,7-6 0-16,13-1-9 15,11-6 16-15,8-3-22 16,-32-47 25-16,56 60-8 0,-6-14-10 15,-6-7 17-15,-44-39-9 16,44 46 8-16,-44-46-14 16,32 46 13-16,-20 0 19 0,-18 3 27 15,-13 4-8-15,-6 4-4 16,-13 3-9-16,-12 7 14 0,6 0-30 16,-6 8 7-16,6 10-13 15,13 3 14-15,0 11-2 16,6 7-9-16,6 14-5 0,13 1-11 15,6 3 0-15,6-4 3 16,13 1 0-16,-7-1 0 0,14-7 0 16,-1 3 0-16,-1 2 5 15,-5 2-12-15,6 7 7 16,0 8-12-16,-13 6 17 0,7 12-21 16,-12 6 25-16,-7 7-14 15,0 0 34-15,0-2-18 16,0-5 10-16,-7-7-21 0,7-7 5 15,0-4-20-15,-6 1 26 16,6-4-26-16,0-3 19 0,6-5-19 16,1-3 23-16,-1 1-21 15,6 0 7-15,1-1 11 0,6 0-15 16,-7-3 17-16,7-4-4 16,0-2-8-16,0-2 2 15,0-2 7-15,0-5-7 0,0 1-11 16,5-4 22-16,-5-7-16 15,-1 8-1-15,-5-5 22 0,6 1-13 16,0-1-14-16,-7 1 7 16,1-4 1-16,-1 7 12 0,-5-3 0 15,-1 7-1-15,0-1-14 0,1 4 22 16,-1 0-6-16,-6 0-1 16,6 5 8-16,7-5-12 0,-7 0 8 15,7 0-8-15,-1 4-2 16,1-1 12-16,6-1-2 15,-1 5-1-15,1-4 3 0,5 4 3 16,2-3-4-16,-1 0-7 0,0 0 1 16,0 0 3-16,0 7-1 15,-6-4 0-15,0 0 0 0,0 0 4 16,0-2-1-16,-1-2 6 0,-5-3-11 16,6-3 2-16,-13-4 0 15,7-4 22-15,-2 6 7 0,2-6-7 16,6 0-15-16,-7-3-4 0,7 0 8 15,-13-7-18-15,7 4 16 16,0-12-16-16,-7-1 0 0,0-5 11 16,7-8-16-16,-13-10 10 0,0-7-5 15,0-14 6-15,0-39-3 16,0 39-13-16,0-39 13 16,0 0 11-16,0 0 4 0,0 0 10 15,0 32-2-15,0-32 0 0,0 0 7 16,0 0-11-16,0 0 5 15,0 0-10-15,0 0-7 0,0 0-3 16,0 0-27-16,0 0-82 0,0 0-168 16,0 0-340-16,12-53-289 15</inkml:trace>
</inkml:ink>
</file>

<file path=ppt/ink/ink11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8:49.780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18 2105 0,'69'21'172'0,"25"-18"-65"15,13-6-60-15,12-4-43 0,1-7-301 16,-1-4-398-16</inkml:trace>
</inkml:ink>
</file>

<file path=ppt/ink/ink11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8:47.343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5941 322 1568 0,'0'0'209'0,"0"0"21"16,-12 11 26-16,-1 10 23 15,26 4-61-15,5 10-87 0,8 14-71 16,-1 11-14-16,19 0-31 15,0 4-15-15,6 3 10 0,0 0-30 16,-6 1-117-16,13-2-103 16,-13 1-179-16,-6-11-143 0,-13-6 12 15,-6-4 66-15</inkml:trace>
  <inkml:trace contextRef="#ctx0" brushRef="#br0" timeOffset="524">5727 813 946 0,'0'0'222'0,"0"0"101"0,0 0-9 16,0 0-68-16,7 36-67 15,-1-2-70-15,7-2-38 0,-13 3-11 16,12-3-18-16,-12 0 31 15,-12-1-7-15,-14 1-44 0,-30 0 7 16,-13 0-41-16,-19-7-17 16,-7-4-48-16,-11-7-19 15,11-3-16-15,1-8 23 16,12-14 10-16,19-6-12 0,7-12-9 16,18-2 7-16,38 31 30 15,-25-43 0-15,25 43 43 0,0 0-6 16,19-32 26-16,-19 32 62 15,44-10-7-15,-6 17 68 0,-38-7-19 16,44 32-2-16,-44-32-3 16,18 46-8-16,-18-11-7 0,-18 0-23 15,-26-10-12-15,0-7-23 16,-13-1 5-16,-1-6 35 0,2-11 22 16,6 0 9-16,-1-14-17 15,7-11-13-15,0-7-5 16,7-14 8-16,-1-10-33 0,6-11-7 15,-5-7-2-15,18-8 16 16,-6 6 2-16,12 1-31 0,1 5-1 16,-1 10-5-16,0 10-9 15,7 15-38-15,6 35-130 0,0 0-230 16,0 0-296-16,0 0-57 16</inkml:trace>
  <inkml:trace contextRef="#ctx0" brushRef="#br0" timeOffset="685">5174 1657 2039 0,'32'25'290'16,"-32"-25"1"-16,0 0-55 16,25 31-83-16,-25-31-84 0,0 0-100 15,0 0-235-15,0 0-430 16,0 0-304-16</inkml:trace>
  <inkml:trace contextRef="#ctx0" brushRef="#br0" timeOffset="912">3860 757 2182 0,'0'0'314'0,"44"14"-33"0,0 14-56 16,6 11-49-16,0 2-52 16,-6 9-35-16,-6 3-30 0,-13 10-34 15,-19 1-56-15,-18 3-60 16,-26 4-124-16,-25-4-118 16,-19-3-123-16,-6-8-212 0,-18-10-54 15</inkml:trace>
  <inkml:trace contextRef="#ctx0" brushRef="#br0" timeOffset="1337">3231 1007 1835 0,'0'0'156'0,"0"0"49"16,0 0-46-16,38-11-25 15,-38 11-56-15,0 0-34 0,0 0-14 16,44 18-9-16,-44-18-45 16,56 10-30-16,-12-6-1 0,-44-4 12 15,0 0-1-15,44-25 21 16,-44 25 5-16,0 0 61 0,19-35 28 16,-19 35 30-16,0 0-29 15,0 0 15-15,-56 3-8 0,-7 8-21 16,-19 10-20-16,7 7-13 15,-7-3 8-15,6 0 9 0,14-8 28 16,11-2 23-16,7-8-8 16,44-7-20-16,-50-18-4 0,50 18-27 15,-44-42-11-15,19-4-18 16,6-7-1-16,0-4-4 16,7-13-8-16,-1 0 5 15,0-1-7-15,7 4-37 0,0 14-46 16,0 10-86-16,-1 15-170 15,7 28-289-15,0 0-12 0,-37 21 12 16</inkml:trace>
  <inkml:trace contextRef="#ctx0" brushRef="#br0" timeOffset="1600">2238 883 1540 0,'0'0'239'15,"0"0"64"-15,0 0-3 16,0 0-54-16,0 0-47 0,0 0-52 16,0 0-46-16,0 0-42 15,0 0-29-15,-44 18-13 0,44-18-10 16,-57 17-10-16,7 4 6 16,-7 8 5-16,7 10 32 0,-6 10-5 15,-1 8-20-15,7 3-10 16,6-4-5-16,-7 4-32 0,1-3-99 15,6-8-131-15,-1-3-203 16,45-46-233-16,-63 39-2 16</inkml:trace>
  <inkml:trace contextRef="#ctx0" brushRef="#br0" timeOffset="1773">2206 7 1650 0,'51'-10'181'16,"-1"10"-68"-16,-12 3-46 15,-1 1-27-15,-11-1-64 0,-26-3-230 16,37 8-191-16,-37-8-67 16</inkml:trace>
  <inkml:trace contextRef="#ctx0" brushRef="#br0" timeOffset="2276">1647 538 1070 0,'-45'31'331'0,"45"-31"21"0,-44 43-71 0,13-8-83 15,31-35-47 1,-32 50-43-16,-6-8-31 0,1 0-36 15,-14-3-9-15,-5-3-18 16,6-13-21-16,-7-1 3 0,0-8-1 16,13-4-9-16,0-10 27 15,7-7-13-15,37 7-21 0,-38-32-3 16,38 32 20-16,-31-37 31 16,31 37 28-16,0 0-10 0,-19-36-26 15,19 36-31-15,0 0 8 16,0 0-4-16,0 0 20 0,0 0 5 15,0 0 20-15,31 45 15 16,1-6-1-16,-32-39 8 16,25 64 5-16,-19-1 11 0,-19-6-18 15,-12-1-14-15,-19-3 3 16,-12 0-7-16,-20-3-5 0,-5-8-8 16,-7-6 16-16,-7-15 17 15,1-7 8-15,6-14 30 0,13-11 19 16,-1-6 1-16,7-15-20 15,19-18-29-15,0-13-15 0,18-12-15 16,20-6-13-16,5 3-14 16,20 4-9-16,18 1-16 0,7 6-49 15,12 10-95-15,13 11-87 16,0 11-98-16,0 17-207 16,12 11-416-16</inkml:trace>
</inkml:ink>
</file>

<file path=ppt/ink/ink11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8:50.307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1094 0 1586 0,'25'32'411'16,"-6"3"-33"-16,0-3-79 0,0 3-76 15,6 1-60-15,6 3-61 16,1-4-47-16,-1 4-18 0,-6-4-22 16,-6 4-8-16,-6-7-7 15,-7 7 0-15,-12 0-44 16,-19 3-92-16,25-42-180 0,-82 60-161 15,0-11-172-15,-12-17-7 16</inkml:trace>
  <inkml:trace contextRef="#ctx0" brushRef="#br0" timeOffset="189">648 445 1389 0,'0'0'375'15,"0"0"39"-15,0 0-6 16,0 0-50-16,0 0-77 0,-19 53-84 16,-12 7-93-16,-20 8-47 15,-12 6-57-15,-18 7-102 0,-7 4-141 16,-13-7-184-16,-6-1-244 16,0-10-232-16</inkml:trace>
</inkml:ink>
</file>

<file path=ppt/ink/ink11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8:51.815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1033 356 912 0,'0'0'295'0,"0"0"70"15,0 0-26-15,0 0-16 16,0 0-48-16,0 0-97 0,0 0-86 16,0 0-42-16,0 0-32 15,0 0 1-15,-25-28-4 0,6-4-46 16,13 0-29-16,6 0-21 16,18-14-10-16,20-1-3 15,-6 1 53-15,24 11 12 16,-6 7 8-16,1 6-2 0,-1 15 27 15,-12 7-17-15,6 4 9 16,-19 10 16-16,-25-14-19 0,38 25 3 16,-26 7 21-16,-12-1-9 15,-25 8-1-15,-13 8 9 0,-18 3-2 16,-7 10-3-16,-19 3-2 16,0 5-9-16,7-1 16 0,6 1-7 15,12-8-23-15,7-7 19 16,18-4-2-16,6-6-15 15,14-4 30-15,12-39-23 0,6 43 16 16,-6-43 0-16,32 35-11 16,-32-35 11-16,45 22-33 0,-45-22 22 15,44 7 9-15,-44-7-50 16,0 0-78-16,0 0-5 0,-26-50 27 16,26 50 15-16,-76-54 43 15,-12 8 13-15,0 11 2 0,-6 3 3 16,6 0 26-16,12 4-11 15,7-4 15-15,19-3-22 16,6 7 39-16,44 28 44 0,0 0-50 16,-32-44-20-16,32 44-4 15,0 0-14-15,0 0 24 16,51-35-13-16,-1 21-12 0,-6 14 24 16,0 3-11-16,-44-3 15 15,44 21 47-15,-44-21 19 0,0 0 0 16,19 65 12-16,-32-15 6 15,-18 3-22-15,-13 0-3 0,-6 3-1 16,-7 4-28-16,0 5-2 16,13-9 7-16,0 8 3 0,7 0 24 15,12-4 4-15,12 3 2 16,13-2-2-16,13 3-11 0,18-4-1 16,13 0-22-16,13 0-10 15,12-6-12-15,6-8-19 0,7-7 7 16,12-7-28-16,0-7-70 15,7-11-64-15,-7-14-153 16,14-11-190-16,-14-17-203 0</inkml:trace>
  <inkml:trace contextRef="#ctx0" brushRef="#br0" timeOffset="181">1668 834 1958 0,'0'0'248'0,"0"0"18"15,0 0-53-15,0 0-106 0,0 0-52 16,0 0-46-16,0 0-293 16,0 0-419-16</inkml:trace>
</inkml:ink>
</file>

<file path=ppt/ink/ink11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8:52.559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5751 813 1022 0,'0'0'194'0,"-44"24"68"16,44-24 15-16,0 0-61 0,0 0-76 15,0 0-63-15,-44 4-23 16,44-4-24-16,0 0-15 15,0 0-8-15,-44-25-51 16,44 25-42-16,-12-39-16 0,12 39 7 16,31-49 38-16,-31 49 54 15,50-36-21-15,-6 19 24 16,-44 17-15-16,51 14 51 0,-51-14 72 16,25 56 13-16,-19-3 9 15,-18 0-31-15,-20 1-3 0,-24 2-40 16,-14 1-19-16,-18-1-71 15,-6-3-210-15,-6-7-225 16,-1-7-123-16</inkml:trace>
  <inkml:trace contextRef="#ctx0" brushRef="#br0" timeOffset="1069">5688 784 175 0,'0'0'6'16,"0"0"3"-16,0 0-6 16,0 0 3-16,0 0-69 0</inkml:trace>
  <inkml:trace contextRef="#ctx0" brushRef="#br0" timeOffset="1696">4896 710 818 0,'0'0'198'0,"0"0"51"15,0 0-2-15,0 0-50 0,0 0-77 16,0 0-71-16,0 0-39 15,0 0-5-15,0 0-1 16,0 0 6-16,0 0 8 16,0 0 2-16,0 53 21 0,0-14-12 15,0-39 43-15,7 53 21 16,-14-11-5-16,7-42-17 0,-37 57-41 16,-7-15-12-16,-13-3 9 15,-12-3-19-15,6-8-8 16,0-10-34-16,0-4-13 0,13-11 28 15,6-3-17-15,44 0-81 16,0 0-126-16,-44-53 14 0,19 0 64 16,19 0 67-16,12 7 53 15,-6 46 5-15,0 0 23 16,31-53 3-16,-31 53 26 16,0 0 25-16,0 0 52 0,0 0 30 15,0 0-10-15,0 0-14 16,0 0-45-16,0 0 21 15,0 50 17-15,-25-4 10 0,-6 0 21 16,-19 3 30-16,-13 15 13 16,-6 3-26-16,-7 3-52 0,1 1-47 15,-1 3-2-15,1-6-25 16,6-8-110-16,6-14-158 16,19-15-205-16,6-13-307 0</inkml:trace>
  <inkml:trace contextRef="#ctx0" brushRef="#br0" timeOffset="1889">4878 116 2159 0,'75'-17'43'0,"7"3"-25"15,6-8-14-15,-7 1-9 16,1 4-5-16,-19 2-251 0,-6 5-356 16</inkml:trace>
  <inkml:trace contextRef="#ctx0" brushRef="#br0" timeOffset="2077">4035 459 2319 0,'0'0'83'0,"0"0"12"16,0 0-9-16,0 0-37 0,0 0-34 16,0 0-144-16,0 0-320 15,0 0-322-15</inkml:trace>
  <inkml:trace contextRef="#ctx0" brushRef="#br0" timeOffset="2584">3545 484 1498 0,'0'0'232'0,"0"0"5"0,6 49-35 15,1-6-49-15,5 6-44 16,-12 1-16-16,0 3-3 0,-19 7-28 16,-12-4-25-16,-19 5-19 15,-13-5-36-15,-13-6-45 0,1-12-6 16,0-9 11-16,5-8 34 16,8-11 11-16,-1-10 13 0,63 0-22 15,-63-21-4-15,63 21-38 16,-44-49 28-16,44 49 17 15,-25-53 15-15,25 53-17 16,0 0 3-16,25-50 5 0,-25 50 7 16,0 0-2-16,44 4 15 15,-44-4 44-15,50 46 5 0,-25 7 3 16,-18 3-31-16,-14 4 9 16,-5 0 2-16,-20 1-3 15,-18-1-9-15,-13-4-12 0,-12-6-3 16,-7-11-6-16,0-8 3 15,-6-13-5-15,7-7 9 0,-1-15 3 16,13-10 19-16,6-11 10 16,6-10-4-16,13-18 5 15,13-7 4-15,6-7-23 16,18-4-9-16,14-3-13 0,18-4-13 16,13 4-84-16,12 7-139 15,6 14-278-15,14 7-280 0</inkml:trace>
  <inkml:trace contextRef="#ctx0" brushRef="#br0" timeOffset="2749">2326 1919 2220 0,'75'17'27'16,"7"-27"-9"-16,0-18 1 15,-7-18-58-15,7-7-180 0,-7-15-340 16</inkml:trace>
  <inkml:trace contextRef="#ctx0" brushRef="#br0" timeOffset="2932">2640 381 1913 0,'38'-10'35'0,"25"-4"1"0,-1 3-36 16,8 4-260-16,-14 0-287 16</inkml:trace>
  <inkml:trace contextRef="#ctx0" brushRef="#br0" timeOffset="3272">1477 859 1808 0,'0'0'91'16,"0"0"32"-16,0 0 56 15,0 0 3-15,0 0-50 16,0 0-53-16,-63 28-25 0,7-3-33 16,5-1 7-16,7-6-8 15,44-18-11-15,0 0 67 0,-50 14 70 16,50-14 8-16,0 0-69 16,0 0-42-16,-12-63-14 15,12-1-13-15,12 0-16 16,7-3-12-16,0 7 12 0,0 7 4 15,0 4-21-15,-13 13-89 16,-6 36-135-16,0 0-300 16,0 0-235-16,-44 7-11 0</inkml:trace>
  <inkml:trace contextRef="#ctx0" brushRef="#br0" timeOffset="3417">1182 1325 2055 0,'0'0'138'0,"0"0"32"16,0 0-46-16,0 0-133 15,0 0-234-15,0 0-288 0,0 0-111 16</inkml:trace>
  <inkml:trace contextRef="#ctx0" brushRef="#br0" timeOffset="3800">886 569 1240 0,'0'0'314'16,"0"0"-30"-16,7 53-36 0,-7-4-42 16,-7 1-53-16,-12-1-8 15,-6 1-63-15,-12-4-54 16,37-46-12-16,-57 53 11 0,7-18-4 15,50-35-4-15,-51 25-29 16,51-25 16-16,-50-7-1 0,50 7-49 16,-38-46-25-16,20 7 53 15,18 39 37-15,-13-46-2 16,13 46-14-16,0 0-28 16,0 0 23-16,0 0 21 0,0 0 71 15,0 0-13-15,-19 56-1 16,0 8-23-16,-12 0-28 15,-13 3-4-15,-6-4-30 0,-1-10-61 16,-5-3-11-16,-1-11-39 16,1-11-33-16,5-14-2 0,51-14-44 15,-50-3-136-15,50 3-198 16,-44-60-60-16</inkml:trace>
  <inkml:trace contextRef="#ctx0" brushRef="#br0" timeOffset="3973">220 1654 2398 0,'50'21'323'16,"7"-14"-99"-16,6-11-117 0,0-6-63 15,-1-4-114-15,8-4-303 16,-1-3-556-16</inkml:trace>
</inkml:ink>
</file>

<file path=ppt/ink/ink11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8:57.459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7373 1117 934 0,'0'0'201'0,"0"0"75"0,0 0-29 15,0 0-68-15,25 43-46 16,-12-8-4-16,-1-3-30 0,-12-4-7 16,0-28-43-16,-19 39-20 15,-12-7-6-15,-13-8-8 0,0-6-21 16,0-7 15-16,0-8-1 16,-6-3-15-16,25-3 12 15,-7-11 5-15,32 14-20 0,-38-43-39 16,13-10-21-16,13-7 24 15,12-7 10-15,0 3 14 16,6 15 44-16,0 6 25 0,-6 43-28 16,7-35-42-16,-7 35 12 15,0 0 37-15,0 0 43 0,0 0-5 16,-13 43 8-16,7 2 8 16,6 1 5-16,-7 0-35 0,7 0 26 15,-6 0 12-15,0 0-16 16,-7 0-9-16,1 0 10 15,-20 0-9-15,-18-4-19 0,-7 4-28 16,-24 0-7-16,-1-10 19 16,0-4-2-16,-6-7-22 0,-6-7 10 15,6-8 8-15,6-6 1 16,7-11-10-16,6-7 17 0,0-18 7 16,6-8-5-16,19-9 21 15,6-15 7-15,13-7-20 16,6-6-12-16,19 2-29 0,6-2 6 15,7-1-6-15,18 11-59 16,1 3-41-16,12 4-52 16,-7 7-113-16,-37 53-242 0,0 0-393 15</inkml:trace>
  <inkml:trace contextRef="#ctx0" brushRef="#br0" timeOffset="169">5940 2072 2128 0,'82'29'92'15,"-1"-19"15"-15,7-13-45 16,-6-15-34-16,25-7-28 0,-13-14-230 16,13-6-322-16,0-23-199 15</inkml:trace>
  <inkml:trace contextRef="#ctx0" brushRef="#br0" timeOffset="353">8630 0 1560 0,'-38'28'16'16,"-12"7"17"-16,-32 0-8 15,-31 11-25-15,-19 4-162 0,-19 14-196 16,-31 6-124-16</inkml:trace>
  <inkml:trace contextRef="#ctx0" brushRef="#br0" timeOffset="712">5148 746 1824 0,'0'0'126'0,"0"0"45"15,-19 57 25-15,25-4-31 0,7 3-8 16,6 8-47-16,0 7-33 16,-1 3-34-16,-5 7-34 0,-7 0 17 15,-12 1-13-15,-19-5 10 16,-19-2-4-16,-19-7-9 0,-25-8 1 15,-19-11-26-15,0-17 6 16,-12-7 9-16,-1-18-10 0,7-11 22 16,6-17-8-16,19-14-4 15,0-15 18-15,19-10 10 0,13-18 24 16,24-7 0 0,26-7-3-16,19 3-34 0,24 1 4 15,14 10-26-15,11 15-22 16,8 13-121-16,-1 18-166 0,-13 11-213 15,1 11-230-15</inkml:trace>
  <inkml:trace contextRef="#ctx0" brushRef="#br0" timeOffset="852">4456 1213 2161 0,'0'0'109'16,"0"0"38"-16,0 0-1 15,0 0-80-15,0 0-27 0,0 0-311 16,0 0-455-16</inkml:trace>
  <inkml:trace contextRef="#ctx0" brushRef="#br0" timeOffset="1177">3350 1227 2159 0,'0'0'210'0,"0"0"-88"16,0 0-31-16,0 0 31 0,0 0-25 16,0 0-45-16,0 0-29 15,-12 46 6-15,12-46-14 0,-44 32-15 16,44-32 11-16,-51 21-2 15,51-21 16-15,-44-4 0 0,44 4-6 16,0 0 16-16,-44-63-8 16,25-1-7-16,7 7-3 0,18 1-8 15,-6-1 14 1,6 4-26-16,-6 53-109 0,13-60-110 16,-13 60-204-16,0 0-365 15,0 0 19-15</inkml:trace>
  <inkml:trace contextRef="#ctx0" brushRef="#br0" timeOffset="1325">3124 1843 2247 0,'12'46'165'0,"-12"-46"67"0,0 0-49 15,0 0-97-15,0 0-185 16,0 0-208-16,7-43-380 15</inkml:trace>
  <inkml:trace contextRef="#ctx0" brushRef="#br0" timeOffset="1880">2433 965 1835 0,'-51'-17'125'15,"51"17"128"-15,0 0 3 16,-50 28-52-16,50-28-42 0,-63 63-58 16,-6 1-51-16,0 0-34 15,-13-1 0-15,-6-3 0 0,-12-7-12 16,5-3-11-16,1-15-2 16,12-6-16-16,7-15-18 15,12-11-2-15,13-6-18 0,-1-15 13 16,51 18 7-16,-44-39 9 15,44 39 14-15,0 0 51 0,-37-42-5 16,37 42-26-16,0 0-12 16,0 0-8-16,0 0 28 0,0 0-11 15,0 0 13-15,0 0 35 16,-19 56 5-16,0-3 6 16,-6-3-23-16,-7 0-4 0,32-50-9 15,-56 57 2-15,12-18-11 16,0-15-20-16,44-24 19 0,-63 14 0 15,19-14-22-15,44 0-26 16,-44-31-22-16,6-15-29 0,26-15-4 16,5-10-4-16,14 4 34 15,5 3 60-15,1 8 39 16,-13 56-33-16,12-43-24 0,-12 43 55 16,0 0 84-16,0 0-20 15,0 53-8-15,-12 11-5 16,-20 7-32-16,-12 6-37 0,-6 6-6 15,-13-9-13-15,-6-11-91 16,6-6-83-16,13-18-78 0,0-14-51 16,50-25-128-16,-51 0-125 15,51 0 43-15</inkml:trace>
  <inkml:trace contextRef="#ctx0" brushRef="#br0" timeOffset="2057">1496 534 2142 0,'82'-36'292'0,"-7"11"-62"0,-12 7-40 16,-63 18-55-16,57-17-63 15,-57 17-41-15,0 0-13 0,50-11-8 16,-50 11-152-16,0 0-165 16,0 0-8-16,0 0-86 0,-50 60-132 15,-32 8 21-15</inkml:trace>
  <inkml:trace contextRef="#ctx0" brushRef="#br0" timeOffset="2213">710 824 1528 0,'0'0'244'16,"0"0"10"-16,7-57-19 0,-7 57-76 15,0 0-71-15,0 0-32 16,0 0-62-16,0 0-303 0,0 0-297 15,0 0-196-15</inkml:trace>
  <inkml:trace contextRef="#ctx0" brushRef="#br0" timeOffset="2705">19 1474 79 0,'0'0'19'0,"0"0"24"15,0 0 72-15,0 0 32 16,0 0 27-16,0 0 75 0,0 0 95 16,0 0 89-16,0 0-64 15,0 0-74-15,0 0-92 16,0 0-52-16,0 0-45 0,0 0-61 16,0 0-16-16,0 0-46 15,0 0-149-15,0 0-157 0,0 0-168 16,0 0-85-16,-19-42-22 15</inkml:trace>
</inkml:ink>
</file>

<file path=ppt/ink/ink11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9:11.244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0 29 2370 0,'0'0'419'0,"75"42"-88"16,1-24-123-16,12-11-98 15,0-11-58-15,12-10-60 0,1-7-221 16,-7-4-327-16,-6-7-441 16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6:58.297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5544 677 260 0,'-25'0'31'0,"0"0"30"0,-13 0 26 16,0 4-1-16,-6-4-18 16,-6-7 24-16,0 0-41 0,-7-4-28 15,0-3 5-15,-5 7 25 16,-14 0-30-16,-6 0-4 0,-12 3 33 16,-6 4 10-16,-14 0-15 15,1 0-13-15,-6 4-13 0,-1 3 100 16,7 4-57-16,0-1-34 15,-6 1-30-15,6 3 23 0,-7 0-28 16,1-3 25-16,-1 3-9 16,-5 0-19-16,-7-3 8 15,6-1 15-15,-12 4-29 0,-7 0 37 16,0-3-27-16,-12 1-6 16,6 2 5-16,1-4 5 0,-1 1-17 15,0 0 58-15,0-1-30 0,0 1 6 16,7 3-28-16,-1-4 11 15,0 1 0-15,7 0-4 0,6-1 4 16,0-3 0-16,6-3-4 16,7 3 11-16,12-4-11 0,19 5 4 15,6-5 0-15,20 1-5 16,11-1-9-16,14 1 44 16,37-4-33-16,0 0-3 0,-38 0-1 15,38 0 42-15,0 0-28 16,0 0-15-16,0 0 15 0,0 0 10 15,0 0-26-15,0 0-5 16,0 0 19-16,0 0-17 0,0 0 9 16,0 0 17-16,0 0-9 15,0 0-10-15,0 0 0 0,-25-36 24 16,25 36-43-16,0 0 24 0,0 0 0 16,0 0 0-16,0 0 11 15,-7-35-16-15,7 35-2 0,0 0 4 16,26-32 24-16,-26 32-10 15,0 0-29-15,37-35 2 16,-37 35 28-16,51-33-3 0,-14 12-30 16,14 10 25-16,11-3-10 15,20 4 3-15,19 2 11 0,12 1-1 16,19 0-17-16,12 7 10 16,14 0 27-16,-1 0-45 0,12 0 38 15,14 4-51-15,5-1 24 16,7 1 7-16,6-4-16 0,0 3 11 15,1 1 24-15,-8 0-19 16,-5-4-19-16,-7 3 1 0,-6 1 42 16,0-1-24-16,-6 4-5 0,-13-3-10 15,-6-1-1 1,0 1 26-16,-19-1-18 0,-6 1-1 16,-13-4 29-16,-13-7-33 0,-5 3 3 15,-7 1 30-15,-19-8-16 16,0 4-22-16,-6 4 26 0,-7-5 7 15,-5 1-21-15,-1 4-10 16,-6-1 18-16,-6 4-2 0,6-3 0 16,-7-1-9-16,1 1 11 15,0-1 3-15,-1 1-18 0,1 3 7 16,6-4 6-16,-6 1 10 16,-7-5-14-16,1 5 13 15,-32 3 12-15,31-11-41 0,-31 11 75 16,0 0 12-16,0 0-15 15,0 0-29-15,0 0-7 0,0 0-7 16,-12-28-26-16,12 28 41 16,-63-21-34-16,-6 7 14 0,-13 3-4 15,-19 1-5-15,-18-5 24 0,-19 8 0 16,-26-7-40-16,-12 4 21 16,-12 3 32-16,-7-1-32 0,-6 1-9 15,-1 4 33-15,-11-1-30 16,5 4 6-16,-5 0 22 15,-1 4-42-15,6-1 27 0,7 4 3 16,6 1-17-16,19 2 7 16,0-3 24-16,0 4-43 0,13-1 12 15,6 1 18-15,12-4 13 16,13 0-44-16,13-3 31 0,18 3-16 16,13-4 23-16,13 1-44 15,18-4 29-15,20 0 21 0,37 0-19 16,-44 3-23-16,44-3 37 0,0 0-24 15,0 0-7-15,0 0 15 16,0 0-3-16,-38 0-7 16,38 0 7-16,-38 4 9 0,38-4-31 15,-44 3 34-15,6 1 0 16,-6 3-17-16,7-7-7 0,-7 4 35 16,-7-1-26-16,-5 1 3 15,-7 3 10-15,0 0-26 0,0-4 1 16,13-3 38-16,6 0-32 15,44 0 3-15,-44 0 20 0,44 0-18 16,0 0 15-16,0 0 10 16,0 0-21-16,0 0-22 0,50-21 24 15,13 3-2-15,25 4 0 0,6 4-5 16,26-1 10 0,6 0-12-16,12 4 7 0,19-3 0 15,6 3 6-15,13 3-27 0,13 1 30 16,0-4-14-16,12 3-5 15,6-3-5-15,1 0 22 0,-1 3-18 16,-6-6-8-16,0-1 34 16,0 4 4-16,-6 0-45 0,6-5 16 15,-6 9 19-15,0-1-30 16,-6 1 31-16,-7-1-22 0,-6 1 16 16,-19-1 7-16,-12 1-34 15,-13-1 18-15,-25 1 17 16,-13-1-12-16,-19 1-8 0,-18-1 8 15,-7 1 9-15,-12 3-28 16,0-8 34-16,-7 5-18 0,-6-1-9 16,7 1 12-16,5 3 3 0,-5-4-22 15,-1 4 25-15,7-3 6 16,-7 6-22-16,-31-3 17 0,57-3-12 16,-13 3 14-16,6-4 6 15,-12 1-42-15,0-1 32 0,-7-3 7 16,-31 7-21-16,25-7 14 15,-25 7-1-15,0 0-4 16,0 0-6-16,0 0 12 0,-63-28-2 16,-18 7 8-16,-26 6-45 15,-19 5 41-15,-31 3 7 0,-25 0-19 16,-26 0 19-16,-18 0-28 16,-19-1 35-16,-13 5-18 0,-12-1-4 15,-7 4 17-15,1 4 0 0,-1 7-7 16,13-4-22-16,19 0 21 15,19 3-14-15,12-3 15 0,19 0 18 16,6 1-22-16,20-5-23 16,5 1 90-16,26-4-35 0,12 0-38 15,13 0 24-15,31 0-24 16,13 0-13-16,19 0 35 0,12 0-27 16,38 0-10-16,0 0 10 15,0 0 13-15,0 0-5 16,0 0-7-16,0 0 25 0,-37 0-52 15,37 0 44-15,0 0 5 16,0 0-22-16,0 0 8 0,-44 3-20 16,0 8-2-16,6-4 29 15,0-4-6-15,0 4-20 0,38-7 25 16,-50 11-10-16,6 0 0 0,6-4-13 16,1-4 22-16,37-3-9 15,-44 11-5-15,12-8 24 0,32-3-19 16,0 0-6-16,0 0 17 15,0 0-3-15,0 0-8 16,0 0-4-16,32-7 12 0,18 0-6 16,25-3-6-16,26-1 8 15,18 0-17-15,32 1 13 0,19-4 19 16,19 0-19-16,24-1-20 16,7 5 20-16,19-4 0 0,0 3-17 15,6 0 17-15,-19 1-17 16,-12-4-3-16,-13 7 28 0,-18 0 8 15,-14 3-35-15,-12-7 23 0,-12 8 30 16,-19-4-61 0,-1 0 16-16,-18 0 11 0,-6-7-12 15,-13 2 30-15,-6 5-27 0,-13 3 2 16,-6-3 11-16,-13 0 11 16,-6 0-38-16,-13-3 26 0,1 2 0 15,-32 8 2-15,37-14-29 16,1 0 21-16,6 4 8 0,-6 3-16 15,6-8 22-15,6 5 3 16,-6 3-31-16,-6-4 11 0,0 4 19 16,-7 0 7-16,-31 7-42 15,0 0 26-15,0 0-24 16,0 0 10-16,0 0 10 0,-31-7 16 16,-32 3-16-16,-25 4-6 15,-25 7 14-15,-26 4-21 0,-12 3 23 16,-12 4 4-16,-19 3-14 0,-7 4 2 15,-18 3 24-15,-7 4-31 16,-19 1-5-16,1 2 35 0,-13-3-29 16,12-4 11-16,7 0 9 15,0-3-25-15,12-4 29 0,13 4-14 16,18-11-6-16,26-3 5 16,25-4 14-16,19 0-9 0,25-4-14 15,19-3 10-15,19 0-10 16,6 4-7-16,12-4 16 15,32 0 11-15,0 0-27 0,-25 4 29 16,25-4-11-16,-31 0-31 16,-1 0 29-16,-5 0-17 0,-7 3 12 15,0-3 5-15,-7 7-2 0,-5-3-3 16,5-1 20-16,1 1-24 16,-6-1-10-16,5 4 24 0,1-3-6 15,6-1-17-15,6 1 53 16,7-1-59-16,31-3 19 0,0 0 9 15,0 0-27-15,63-10 33 16,37-4 2-16,39-7-31 0,43-1 22 16,25-2 4-16,26-1-36 15,18-3 33-15,7-1-5 16,6 5-23-16,0-1 3 0,-25 4 20 16,-32 3-18-16,-31 11 2 15,-44 3 9-15,-25 4 12 0,-44 7-28 16,-25 8 28-16,-38-15-90 0,0 0-229 15,-32 35-122-15</inkml:trace>
</inkml:ink>
</file>

<file path=ppt/ink/ink11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9:08.059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7612 1157 584 0,'-38'7'73'0,"-6"-7"-17"0,-6-3 15 15,0-1-4-15,0-3-42 16,6-3 7-16,12-1 4 15,32 11-9-15,0 0-7 16,-25-35 2-16,31 6-25 0,-6 29 14 16,44-35 1-16,7 17 18 15,-1 8 35-15,6 10-1 0,-12 7 36 16,0 3 48-16,-18 12 48 16,5 6 45-16,-18 7-14 0,-20 4-29 15,-18 4-58-15,-19-5-59 16,-12 1-39-16,-20-2-21 0,-12-6-50 15,0 1-175-15,-12-7-234 16,12-7-174-16</inkml:trace>
  <inkml:trace contextRef="#ctx0" brushRef="#br0" timeOffset="640">6493 945 1250 0,'-44'-3'205'0,"-6"-8"-18"0,-1 0 6 16,7 1-65-16,0-4-49 15,44 14-37-15,0 0-22 16,-25-36-30-16,25 36-18 15,12-49-44-15,20 6 31 0,5 11 14 16,7 7-5-16,8 11 24 16,-2 7 3-16,-6 17 7 0,-6 8 20 15,-7 14 1-15,7 4 27 16,-19 3 25-16,-13 7 12 0,-6-7-28 16,-13-4-26-16,-6 1-14 15,19-36-2-15,-62 35-9 0,5-10-11 16,-12-15 21-16,5-6-23 15,1-8-22-15,7-6 7 16,5-5-8-16,7-6-13 0,0 0-6 16,7-4 34-16,37 25 9 15,-38-24-12-15,38 24-23 0,-32-15 23 16,32 15 48-16,-37 18 17 16,37-18 18-16,-32 46-19 0,20-4-21 15,12 4 15-15,6 0 21 16,13 4 21-16,6-1-13 0,6-3-23 15,-5-2 4-15,-1-9 27 16,-25-35-3-16,19 46-4 0,-19-46-31 16,-32 35-22-16,-12-14-5 15,-6-6-6-15,-7-12-4 16,-12-3 4-16,6-10 18 0,0-5 37 16,7-6 10-16,-1-4-1 15,20-6-27-15,5-12-27 0,20-7-14 16,12-7-11-16,12-6-3 15,20-5-35-15,-7 1-79 0,12 0-87 16,1 4-206-16,6-5-288 16,0 4-104-16</inkml:trace>
  <inkml:trace contextRef="#ctx0" brushRef="#br0" timeOffset="821">6575 137 1785 0,'82'-10'254'0,"-7"3"-106"16,1-7-71-16,-1 7-34 0,-12-4-207 16,-13 0-290-16,-12 8-212 15</inkml:trace>
  <inkml:trace contextRef="#ctx0" brushRef="#br0" timeOffset="1002">5719 382 1378 0,'50'-7'163'0,"7"-3"-54"0,0 3-57 15,-1-4-103-15,1 0-280 16,-13 1-229-16</inkml:trace>
  <inkml:trace contextRef="#ctx0" brushRef="#br0" timeOffset="1289">4550 485 2097 0,'25'35'361'16,"13"0"-49"-16,6 4-49 15,6 7-66-15,0 0-76 16,7 4-62-16,-13 0-32 15,-6 0-5-15,-26-4-16 0,-12 0-2 16,-25-4-16-16,-19 0-92 16,-25-3-96-16,-6-3-139 0,-13-8-201 15,-7-11-221-15,1-6 27 16</inkml:trace>
  <inkml:trace contextRef="#ctx0" brushRef="#br0" timeOffset="1592">4204 920 790 0,'0'0'211'0,"0"0"-16"16,0 0-3-16,0 0-76 16,-37-21-27-16,37 21 3 0,-44-24 29 15,44 24-67-15,0 0-9 16,-26-39-31-16,26 39-47 0,26-39 36 15,5 18-8-15,13 5-10 16,6 16 15-16,1 11 37 0,-7 11 55 16,-44-22 66-16,31 50 24 15,-25-4-38-15,-12 3-52 16,-25-3-55-16,-13-7-4 0,-13 7-17 16,-18 0-50-16,-7-7-207 15,-12-7-206-15,6-4-154 0,-14-7-12 16</inkml:trace>
  <inkml:trace contextRef="#ctx0" brushRef="#br0" timeOffset="2023">3650 814 1467 0,'0'0'277'15,"25"43"-46"-15,-18-11-69 0,-7-32-66 16,0 0-53-16,0 0-9 16,44 31-16-16,-44-31-29 0,44 18 3 15,-13-14-38-15,-31-4-10 16,39-18-2-16,-39 18 0 0,31-39 28 16,-18 7 6-16,-13 32 37 15,0-39 43-15,0 39-9 0,0 0-6 16,-38-31 4-16,-1 24 50 15,-17 17 31-15,-13 8 0 16,-13 7-17-16,-12 3-2 0,-13-3-24 16,0-8 3-16,6 1-14 15,1-15 0-15,12-3 1 0,19 0 27 16,6-14-12-16,19-7-35 16,12-11-29-16,14-10-19 0,11-9-8 15,14-9-1-15,-1-10 4 16,6-12 0-16,7-2 0 0,-6-1-3 15,-1 11-3-15,7 9-37 16,-12 12-54-16,-7 18-118 0,0 35-154 16,0 0-313-16,-57 14-183 15</inkml:trace>
  <inkml:trace contextRef="#ctx0" brushRef="#br0" timeOffset="2332">2261 822 1341 0,'0'0'277'0,"0"0"51"16,0 0 15-16,0 0-44 0,0 0-75 16,0 0-72-16,6-29-63 15,-6 29-31-15,0 0-2 16,0 0 29-16,0 0 24 0,-44 21 4 15,-6 15 9-15,0 10-3 16,-7 10-2-16,-6 11-4 0,-12 8-19 16,6-1-33-16,-7 0-26 15,1-6-22-15,0-1-7 0,5-10-83 16,1-8-131-16,0-13-103 16,0-15-131-16,6-14-187 0,6-11-172 15,6-13-31-15</inkml:trace>
  <inkml:trace contextRef="#ctx0" brushRef="#br0" timeOffset="2514">2066 81 2124 0,'51'-7'198'16,"11"0"-88"-16,-5-4-40 15,-7 4-31-15,7-7-96 0,-13 0-245 16,0-4-250-16,-6 15-162 16</inkml:trace>
  <inkml:trace contextRef="#ctx0" brushRef="#br0" timeOffset="2995">1620 488 1569 0,'0'0'295'15,"-31"32"-38"-15,31-32-52 16,-38 35-57-16,13-10-73 0,-13 0-48 16,0-7-15-16,-12-4-64 15,0-4-27-15,-7-3 13 16,0-10-2-16,6-8 4 0,14 1 34 15,-1-4 16-15,38 14 16 16,-32-22 1-16,32 22 2 0,0 0-15 16,0 0 27-16,0 0 31 15,0 0 28-15,26 29-11 0,-1 13-13 16,0 15 5-16,0 11 17 16,-6 6 20-16,-7 7 1 0,-5 0 0 15,-14 4-8-15,-18-3-22 16,-19-8-11-16,-19-3-1 0,-18-10-19 15,-20-16-19-15,-6-9 4 16,-6-11 9-16,-6-11 18 16,12-14 31-16,0-11 2 0,19-10-27 15,6-14-25-15,13-11-2 16,19-14-17-16,12-12 2 0,26-6-2 16,5-3 0-16,32-4-3 15,13 4-5-15,25 7 0 0,6 3-13 16,19 13-70-16,0 12-119 15,0 15-182-15,-6 13-256 0,0 21-195 16</inkml:trace>
</inkml:ink>
</file>

<file path=ppt/ink/ink11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9:16.639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4597 873 1174 0,'0'0'251'15,"-38"-11"52"-15,7-3 3 0,-1-4-95 16,1-3-93 0,6-7-53-16,6-8-15 0,6-3-12 15,7-10-32-15,18-11 3 0,14-11-6 16,18-7-15-16,18 11 6 16,1 7-8-16,6 14-1 15,7 11 24-15,-13 14-3 0,6 17-16 16,-19 18-9-16,0 18 19 15,-24 11 2-15,-14 10 19 0,-12 3-5 16,-19 11-8-16,-12 4 7 16,-13 0-2-16,-13 3 1 0,-6 4-21 15,-12-4 7-15,0 0 20 16,5-3-23-16,8-8-2 0,11-6 14 16,14-8 13-16,11-6-12 15,20-4-21-15,6-39 31 16,25 31-5-16,-25-31-11 15,51 22-4-15,-1-15 10 0,-12-11-6 16,-38 4-16-16,0 0-1 16,0 0-14-16,0-35-11 0,-26 3-8 15,-36 0 34-15,-20 4 16 16,-12-7-32-16,-7-1 2 0,0-6 26 16,1-8 12-16,18-3-2 15,7-7-27-15,18-3 24 0,18-1-11 16,14 4-9-16,13 10 13 15,12 12-21-15,19 6 17 16,-19 32 4-16,45-18 3 16,-1 18-7-16,0 11 4 0,0 6 0 15,-13 12 0-15,-6 10 14 16,-12 3 25-16,-13 4 18 0,-19 10 12 16,-19 5 2-16,-12 6-5 15,-13 7 18-15,-26 4-5 0,1 3-29 16,6 0-18-16,1-3 2 15,5 0-7-15,26-4 9 0,18-3-5 16,20-8 25-16,24 4 5 16,20-3-17-16,24-8-14 0,20-6-10 15,18-11-12-15,13-7-8 16,13-4 7-16,12-14-3 16,7-3-43-16,-14-4-183 0,-11-14-278 15,-20-11-425-15</inkml:trace>
  <inkml:trace contextRef="#ctx0" brushRef="#br0" timeOffset="197">4766 1502 1800 0,'0'0'379'0,"38"0"-56"0,-38 0-84 15,0 0-108-15,38 14-59 16,-38-14-24-16,0 0-78 0,0 0-226 16,0 0-382-16,0 0-319 15</inkml:trace>
  <inkml:trace contextRef="#ctx0" brushRef="#br0" timeOffset="748">2697 971 1981 0,'0'0'188'0,"0"0"17"16,26 8-43-16,-26-8-67 16,31 14-57-16,-31-14 10 15,44 21-35-15,-13-7-13 0,1-7 0 16,-32-7 0-16,38-3-44 16,-7-5-57-16,-31 8 44 15,0 0-15-15,38-45 4 0,-13 9 13 16,-19 4 26-16,-12 8 45 15,6 24 39-15,0 0 24 0,-44-14 31 16,0 24 8-16,0 15 10 16,6 10 15-16,-6 15-10 0,0 6-34 15,6 4-31-15,1 4-23 16,-1-4-26-16,0 4-1 0,7-11 12 16,-1-7 9-1,7-8 18-15,25-38-16 0,-37 29-22 16,-1-19-6-16,0-6 6 15,0-15 3-15,1-6 2 0,12-12-6 16,-7-10-12-16,20-14-11 16,12-10-1-16,12-8 3 0,20-3-8 15,-1 3 11-15,13 4-7 16,-6 11-1-16,6 6-112 0,-13 8-99 16,-31 42-239-16,32-43-392 15,-20 15-1085-15</inkml:trace>
  <inkml:trace contextRef="#ctx0" brushRef="#br0" timeOffset="1176">1937 406 1826 0,'-13'32'364'15,"-5"14"-51"-15,-8 10-41 0,-5 8-44 16,-13 7-61-16,-13 3-39 16,-5-3-44-16,-8-4-44 15,1-7-9-15,-12 0-23 0,-1-14-6 16,0-14 10-16,6-11-9 16,13-7-11-16,0-11-18 0,19-10-11 15,6-10-2-15,38 17-19 16,-31-46 20-16,25 0 4 0,18 0 0 15,1 7 24-15,-13 39 7 16,50-39 3-16,0 18-8 16,-6 14 11-16,0 14-3 0,-12 11 13 15,-32-18 43-15,38 56 9 16,-25-3 28-16,-13 7 5 0,-26-3-16 16,-12-1-16-16,-12 4-33 15,-13-7-13-15,-12-3-8 0,-1-8-12 16,-6-6-53-16,7-8-115 15,6-7-85-15,0-10-156 16,12-8-189-16,13-17-194 0</inkml:trace>
  <inkml:trace contextRef="#ctx0" brushRef="#br0" timeOffset="1396">1290 53 1333 0,'50'-36'378'16,"-12"15"0"-16,-38 21-48 15,37 4-92-15,-37-4-95 0,44 31-69 16,-12 5-42-16,-7-1-8 16,-6 4-15-16,-7 3-9 0,-12 1-57 15,-19 10-185-15,-12 0-195 16,-19 0-153-16,-19 3 5 0</inkml:trace>
  <inkml:trace contextRef="#ctx0" brushRef="#br0" timeOffset="1632">427 558 1284 0,'7'35'414'0,"12"-3"7"16,-1 7-65-16,-5 0-47 0,6 7-51 16,-7 3-57-16,1 4-56 15,-7 4-44-15,-12 3-50 0,-13 4-13 16,-19-1-31-16,-12-3-7 16,-19 4-88-16,-13-11-115 15,-6-4-165-15,-6-10-310 0,6-11-220 16</inkml:trace>
</inkml:ink>
</file>

<file path=ppt/ink/ink11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9:19.332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461 1779 2012 0,'50'21'144'16,"0"-14"-62"-16,1-14-38 0,-1-10-221 16,0-12-318-16,1-6-149 15</inkml:trace>
  <inkml:trace contextRef="#ctx0" brushRef="#br0" timeOffset="-148">1738 0 1332 0,'31'53'386'0,"-6"0"-4"15,-6 4-40-15,-6 3-71 0,-13 0-66 16,-13 4-65-16,-6 6-43 16,-12 1-54-16,-19 0-23 0,-7-4-5 15,-12-7 5-15,-6-3-20 16,-7-15-18-16,5-10-20 0,8-11-26 16,13-10 8-16,5-15-28 15,20-14 10-15,6-10-42 0,12-21 2 16,13-11-15-16,13 0 38 15,6-1 51-15,6 12-3 16,0 10 31-16,-25 39-15 16,31-25 27-16,-31 25-25 0,26 14 41 15,-8 15-13-15,-5 6 11 16,-13 8 18-16,-6-5 23 0,-7 5 17 16,-6-4-27-16,-12-4-10 15,-1 0-18-15,-12-3-9 0,7-7 12 16,-7-7-20-16,-7-4 9 15,7-4-12-15,0-3 15 0,0-7-20 16,0 0 18-16,13-3 33 16,-7 3 3-16,13 3 17 15,-13 8-3-15,7 8 7 0,0 5 13 16,-1 12-8-16,1 3 14 16,6 7-11-16,-1-1-22 0,14 8 9 15,-1-3-24-15,1-8-23 16,-1-3 19-16,13-39 7 0,-13 39 17 15,13-39-10-15,0 0-28 16,-51 32-2-16,1-25-18 0,-7-11 4 16,7-13 5-16,-6-12-9 15,5-9 8-15,1-15-19 16,12-15 19-16,7-6-11 16,12-3 19-16,19 6-7 0,13 3-2 15,12 8 3-15,12 3-2 16,20 11-21-16,0 7-59 0,12 11-166 15,0 7-247-15,-6 10-379 16,0 15-69-16</inkml:trace>
  <inkml:trace contextRef="#ctx0" brushRef="#br0" timeOffset="176">328 167 2876 0,'0'0'43'16,"0"0"-25"-16,0 0-32 16,0 0-279-16,0 0-488 0,-32 28-108 15</inkml:trace>
</inkml:ink>
</file>

<file path=ppt/ink/ink11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9:19.859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9135 1565 1311 0,'0'0'207'0,"0"0"21"0,0 0 65 15,25 0 28-15,7 14-48 16,-1 11-55-16,1 10-47 0,-1 4-37 15,0 4-27-15,-12-1-39 16,-6 4-14-16,-13 3-22 0,-13 1-15 16,-18-1-98-16,-19-3-124 15,-13 0-139-15,-13-10-219 0,-5-12-114 16,-1-10-37-16</inkml:trace>
  <inkml:trace contextRef="#ctx0" brushRef="#br0" timeOffset="324">8871 1703 699 0,'19'39'211'16,"-19"-39"72"-16,0 35-2 0,0-35-103 15,0 0-47-15,-31 39-54 16,31-39-23-16,0 0 35 0,0 0-9 15,0 0 47-15,0 0-89 16,0 0-13-16,0 0-17 0,0 0-23 16,12-32 23-16,-12 32-13 15,32-32-4-15,-32 32 5 0,31-10 15 16,-31 10 149 0,0 0 40-16,0 42-10 0,-12 8-41 15,-20-1-71-15,-6 8-20 16,-12-4-36-16,-6 0-62 0,-7-4-122 15,0-10-186-15,0-7-242 16,-6-11-165-16</inkml:trace>
  <inkml:trace contextRef="#ctx0" brushRef="#br0" timeOffset="620">8343 1562 1166 0,'0'35'278'0,"0"-35"67"0,-19 42-26 15,-6-6-40-15,25-36-70 16,-44 28-32-16,13-10-17 0,31-18-27 16,-38 14-2-16,38-14 11 15,-38-4-2-15,38 4-25 16,-31-32-45-16,12-10-20 0,0-18-40 15,7-18-4-15,-1-10-3 16,7-1-18-16,6-2 9 16,0 6-73-16,0 11-67 0,0 10-77 15,-6 14-156-15,6 12-244 16,0 38-231-16</inkml:trace>
  <inkml:trace contextRef="#ctx0" brushRef="#br0" timeOffset="781">8419 1039 1950 0,'69'-8'369'16,"6"-2"-59"-16,1-8-119 0,5-3-98 16,-11 0-38-16,-8-4-141 15,-5 4-295-15,-13 0-496 0</inkml:trace>
  <inkml:trace contextRef="#ctx0" brushRef="#br0" timeOffset="2340">6991 1229 1476 0,'0'0'313'0,"0"0"-16"15,0 0-70-15,0 0-49 0,0 0-76 16,0 0-58-16,0 0-30 16,-25 18-11-16,-7 3-7 0,1 8 1 15,-1-1-21-15,7 4 24 16,6 3-11-16,13-3-1 15,0 0 19-15,12-1-17 0,13-2 25 16,-19-29-6-16,44 31-9 16,-6-6 5-16,-1-11-5 0,-5-3 15 15,-32-11-34-15,32 7 31 16,-32-7-6-16,0 0 6 0,0 0 31 16,0 0-40-16,0 0 21 15,-38 28-29-15,-6-10 23 16,0-11 3-16,-7-3 25 0,7-4 20 15,7-8-22-15,-7-6-13 16,6-3-26-16,0-12 10 0,7-6-19 16,-7-11-1-16,7-10-8 15,-1-8-15-15,7-10 21 0,0 0-10 16,0-1 17-16,6 12 3 16,6 10-17-16,1 14 24 0,12 39-34 15,0 0 6-15,-13-28 4 16,13 28-3-16,0 0 23 0,-6 45-1 15,6 9-5-15,0 2 7 16,12 4-5-16,-12-3 8 0,7-8-4 16,5-3-18-1,-12-7 32-15,7-7-29 0,-7-32 23 16,0 28-4-16,0-28 3 16,0 0 15-16,0 0-28 0,0 0 7 15,0 0-14-15,-26 11 7 16,26-11-10-16,-37-11-5 0,37 11 15 15,0 0-8-15,-32-28 25 16,32 28-6-16,0 0-5 0,0 0-6 16,0 0-8-16,0 0 4 15,0 0 9-15,0 0-10 0,0 0 8 16,-6 32 0-16,6-32 3 16,-6 38-16-16,-1-6 26 15,7-32-9-15,-12 39 4 0,-13-7 2 16,-7-4-39-16,1-3 7 15,-7-7 5-15,0-4 5 16,7-4 16-16,31-10-20 0,-38-3 21 16,38 3-20-16,-31-18 3 15,31 18 1-15,-19-35 5 0,19 35-1 16,-13-36-10-16,7 8 20 16,6 28-16-16,0 0 10 0,0 0-15 15,0 0-2-15,0 0 11 16,0 0-17-16,0 0 23 15,0 0-19-15,0 0 14 0,0 0-17 16,0 0 6-16,0 0-26 16,0 0 30-16,-31-21-17 0,31 21 24 15,-32-11-10-15,32 11 15 16,-31-7 0-16,31 7 0 0,0 0 3 16,-32-3-6-16,32 3 17 15,0 0-14-15,0 0 29 0,0 0-12 16,0 0 11-16,0 0-19 15,0 0-9-15,0 0-6 16,0 0-2-16,0 0 16 16,0 0-22-16,0 0 25 0,0 0-16 15,0 0 49-15,-12 32-6 16,12 3 10-16,0 0-12 0,6 8 15 16,-6 3 15-16,6 3 0 15,1 8-9-15,-7 3-2 0,-7-4-8 16,-5 8 17-16,-7-4-16 15,-6-4 3-15,-13 1-2 0,-6-4-23 16,-6-11 3-16,-7-3-8 16,-12-7 3-16,-6-11-7 15,-1-14-11-15,-5-3 18 0,5-11 18 16,7-11 18-16,6-10-24 16,0-11-6-16,13-10-26 0,12-15-2 15,1-3 4-15,18-11-19 16,12 0 13-16,14-6-17 15,18-1-16-15,6-4 33 0,20 1-294 16,5 0-114-16,13 3-170 16,7 4-225-16</inkml:trace>
  <inkml:trace contextRef="#ctx0" brushRef="#br0" timeOffset="2581">7614 0 1411 0,'0'0'219'0,"25"31"68"0,-25-2 8 15,-25 6-85-15,-13 4-85 16,-24 10-62-16,-14 4-43 0,-18 11-43 15,-13 3-242-15,-12 4-232 16,-14 7-119-16</inkml:trace>
  <inkml:trace contextRef="#ctx0" brushRef="#br0" timeOffset="3476">4407 1240 690 0,'-44'4'168'0,"44"-4"76"16,-50-11 51-16,12-7-74 0,38 18-112 15,-25-39-34-15,13-10-58 16,18-8-10-16,13 1-7 0,12-8-27 16,1 8 34-16,5 6-37 15,7 8 30-15,-6 6-5 0,0 12-3 16,0 13-9-16,-38 11 22 16,44 0-33-16,-44 0 51 0,37 25-20 15,-37-25 73-15,19 60-1 16,-19-4 22-16,-6 5 2 15,-7 6-26-15,-12 3 11 0,0 1-33 16,0 0-26-16,0-4 31 16,6-4-8-16,0-2 25 0,13-12-18 15,-1-3-27-15,1-11-8 16,6-6-11-16,0-29-17 16,0 0 22-16,13 31-18 0,-13-31 16 15,0 0-9-15,0 0-13 16,0 0 24-16,0 0-19 0,0 0 19 15,0 0-14-15,0 0 27 16,0 0-12-16,0 0-35 16,0 0 2-16,0 0-21 0,-38-10 33 15,0-1 3-15,-6-6 8 16,-6-5-16-16,-13-6-15 0,0-7 15 16,7-4-10-16,-1-11 12 15,1 4-23-15,18-3 32 0,0 10 0 16,7 4-16-16,12 6 19 15,19 29-22-15,-19-28 10 0,19 28-4 16,0 0-2-16,0 0 19 16,0 0-14-16,0 0 10 0,0 0-17 15,0 0 27-15,0 0-10 16,0 0 3-16,38 50 6 0,-13-15-32 16,-25-35 35-1,25 42-23-15,-25-42 14 0,19 46 21 16,-13-10 33-16,-6-1 46 15,0 0-13-15,-19 8 21 0,0 6-13 16,-6 1-25-16,-12 3 13 16,-1 7-32-16,6 3 5 0,-5 1-19 15,-1 0 25-15,7 6-12 16,5-6-19-16,8 3 10 0,5-3-13 16,13-4-7-16,6-4 1 15,13-6-3-15,13-1 13 0,5-10-12 16,14-4-9-16,5-6 7 15,7-12-21-15,0-2 5 16,-7-8-83-16,-12-11-97 0,0-3-206 16,-44 7-384-16,63-46-196 15</inkml:trace>
  <inkml:trace contextRef="#ctx0" brushRef="#br0" timeOffset="3644">4445 2060 2074 0,'0'0'225'0,"0"0"52"15,0 0-59-15,0 0-73 0,0 0-71 16,0 0-44-16,0 0-55 16,0 0-270-16,0 0-502 0</inkml:trace>
  <inkml:trace contextRef="#ctx0" brushRef="#br0" timeOffset="4132">3169 1463 1510 0,'-12'35'80'16,"12"-35"2"-16,18 35-5 0,-18-35 15 16,32 36-21-16,-1-19-19 15,7-3-34-15,-7-10 16 0,1 0-29 16,-1-12-8-16,-31 8 18 16,32-14-26-16,-32 14 28 0,31-31-31 15,-18 2 2-15,-13-3-13 16,0 4 45-16,0 28 85 15,0 0 31-15,-13-32-6 0,13 32-38 16,0 0 4-16,-31 11 30 16,31-11 24-16,-38 49-10 15,7-3-49-15,-1 4-11 0,7-1-41 16,-6-3-3-16,-1 0-2 16,-12-3-15-16,0-1 5 0,-6-14-21 15,-7-3 17-15,13-7-16 16,0-11 27-16,7-7 26 0,-1-7 9 15,38 7-21-15,-32-46-30 16,14-7-2-16,5-14-20 0,19-15-3 16,13-2 2-16,13 2-10 15,-1 8-35-15,7 7-139 16,-1 14-184-16,-11 10-403 0,-8 15-189 16</inkml:trace>
  <inkml:trace contextRef="#ctx0" brushRef="#br0" timeOffset="4552">2313 876 1532 0,'0'0'311'0,"0"0"97"16,0 0-54-16,13 46-74 15,-19 7-72-15,-7 11-55 0,-12 6-54 16,-19 4-49-16,-19 4-9 16,-12-4-24-16,-7-3-2 0,-6-4-8 15,6-10-4-15,1-15 4 16,11-10-30-16,14-7-2 0,12-15-23 16,6-13-39-16,38 3 25 15,-25-39 7-15,12-11 27 0,13 1 1 16,19 0 7-1,6 3 20-15,7 14-9 0,6 7-4 16,-1 18 13-16,-5 18-12 16,-32-11 23-16,31 49 8 0,-25 8 60 15,-12 13-18-15,-25 4-26 16,-20 1-11-16,-18 2-17 0,0-2-4 16,-13-12-67-16,1-13-56 15,12-8-42-15,-1-14-87 0,14-10-188 16,12-18-253-16,6-14 22 15</inkml:trace>
  <inkml:trace contextRef="#ctx0" brushRef="#br0" timeOffset="4753">1641 586 1481 0,'25'-42'214'0,"0"-1"5"0,0 5-48 16,-25 38-65-16,32-39-81 16,-32 39-9-16,0 0-6 0,0 0-24 15,0 0-70-15,12 67-162 16,-24 7-178-16,-20 14-99 16</inkml:trace>
  <inkml:trace contextRef="#ctx0" brushRef="#br0" timeOffset="5116">874 1109 1392 0,'0'0'317'16,"13"29"-25"-16,-7 13-38 0,-6 18-49 15,-13 7-90 1,-6 4-22-16,-6 3-45 0,-12-7-25 15,-14-3 10-15,1-8-24 16,6-13-9-16,0-8-40 0,6-17 32 16,7-11-22-16,31-7-41 15,-38-25-2-15,13-17 37 0,12-18-12 16,1-11 48-16,6 4 27 16,-1 10 63-16,1 11 16 0,0 14-46 15,6 32-28-15,0 0 53 16,0 0 40-16,-13 43-2 0,-12 17-59 15,-6 11-22-15,-13 10-30 16,-7 0-7-16,-5 0-75 16,-1-10-64-16,-6-11-113 0,19-14-219 15,44-46-179-15,-44 39-78 16</inkml:trace>
  <inkml:trace contextRef="#ctx0" brushRef="#br0" timeOffset="5277">327 802 2501 0,'0'0'147'15,"13"-28"-4"-15,-13 28-42 0,0 0-44 16,0 0-30-16,0 0-131 16,0 0-223-16,0 0-266 15,0 0-201-15</inkml:trace>
</inkml:ink>
</file>

<file path=ppt/ink/ink11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9:28.763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5401 360 917 0,'0'0'11'15,"0"0"92"-15,0 0 82 16,38-28 6-16,-38 28 67 16,0 0 5-16,0 0 15 15,0 0-39-15,0 0-55 0,0 0-75 16,-63-11-52-16,-25 8-31 16,-25-1-15-16,-32 1 0 0,-24-1-4 15,-33-3-3-15,-24-4 3 16,-25 1 5-16,-26-4 11 15,-12 7-4-15,0-8-9 0,12 5-1 16,-6-8-5-16,7 4-4 16,12-4 3-16,12 1-3 0,14 2-4 15,18-2-7-15,18-4 15 16,26 3-2-16,26 0-2 0,24 8 0 16,19 3 8-16,25 3 1 15,13 1-9-15,13 3 0 0,12 0 3 16,44 0-7-1,-51 7 1-15,51-7 8 0,-37 7-5 16,37-7-3-16,0 0-4 16,-38 28 2-16,38-28 1 0,-31 39 10 15,31-39 28-15,-19 49 9 16,0-3-3-16,6-3-6 0,1 3 12 16,5 10-2-16,-5 4-6 15,12 18 8-15,-6 14-2 16,-1 17-7-16,1 15 3 0,6 17-32 15,0 11 7-15,-6 18-7 16,6 14 0-16,-7 21 5 16,1 24-4-16,0 15 1 0,0 21-5 15,-13 7 13-15,6-3 1 16,1-15-5-16,-7-17 5 0,6-18 0 16,-6-24-8-16,0-15-6 15,7-21-8-15,-7-18 3 0,0-24 4 16,7-15-2-16,-1-20-12 15,7-19 5-15,-1-13-9 16,7-50 11-16,-6 46-7 0,6-46 6 16,0 0-9-16,0 0 5 15,0 0 5-15,0 0 3 0,0 0-9 16,0 0 1-16,0 0-6 16,19 46 14-16,-19-46-8 15,50 39 2-15,7-11 9 0,12-7 0 16,13 0 1-16,18-7 0 15,20-3-9-15,37-4-4 0,25-3-3 16,25-4 2-16,32-4 10 16,25-3 2-16,13-4 1 0,25 1-3 15,6-1-5-15,0 1-8 16,-7 2 3-16,1 1 10 16,-19 4-3-16,-7 3 0 0,-18 3 7 15,-19 4-2-15,-13 4-2 16,-6 0-8-16,-25-1 2 15,-13 1 6-15,-18-1-4 0,-26-6 1 16,-12 0 6-16,-26-4 4 16,-12-4-1-16,-18-3-6 0,-14 0 0 15,-12-7 2-15,-44 14-5 16,38-25 3-16,-38 25 7 0,25-42 8 16,-12 6-7-16,-7 1 8 15,0 0 9-15,-6 3-2 0,0-4-3 16,0 1-9-16,6-7-6 15,-6-1-5-15,7-3 0 0,-1-3 4 16,-6-4 5 0,-6-14-4-16,-1 3 5 0,1-7 0 15,6-3-4-15,-12 0 4 16,12 0-10-16,-7-7 6 0,1 3-3 16,6-14-3-16,0-4 0 15,6-10-3-15,-6-10 5 0,7-11-8 16,-1-1 8-16,0-2-2 15,0 2 0-15,1 5 3 0,-1 3 2 16,0 3-1-16,7 4-2 16,-7 0 1-16,7 10 3 0,-1 4-1 15,-5 7-1-15,-1 8-4 16,6 2 0-16,-5 1 0 16,-1 0-6-16,0 0 1 15,7 3-6-15,-7-7 0 0,0 4-6 16,1-1 0-16,-1 1 1 15,-6 0-12-15,0 7 7 0,0 7 21 16,0 3-6-16,-6 7-26 16,-1 4-8-16,1 4 0 0,0 3 11 15,6 11 1-15,-6-1-2 16,6 36 0-16,-7-46 2 0,7 15 9 16,0 31 11-16,0-39-3 15,0 39-4-15,-6-36-5 16,6 36 7-16,0-32-6 15,0 32 5-15,0 0 14 0,0 0 0 16,0 0-10-16,0 0-9 16,0 0-1-16,0 0 0 0,0 0 12 15,0 0-2-15,0 0 0 16,0 0 10-16,0 0 0 0,0 0 3 16,-38-31-3-16,38 31-7 15,0 0 3-15,-44-14-5 0,44 14-2 16,-44-4 11-16,0 4 0 15,13 0 0-15,31 0-3 0,-50 4-11 16,6-1 8-16,6 1 6 16,38-4 7-16,-50 3-2 15,12-3 1-15,38 0-1 16,-44-3-1-16,44 3-7 0,-44-7 3 16,44 7-8-16,-44-8 4 15,44 8 8-15,-44-10 2 0,44 10-6 16,0 0 5-16,-38-11-13 15,38 11 1-15,0 0 9 0,0 0 1 16,-38-10 3-16,38 10-14 16,0 0 16-16,-37-14-11 0,37 14 12 15,0 0-9-15,-44-15 0 16,44 15-10-16,-38-17-1 16,38 17 11-16,0 0-8 0,-44-11 2 15,44 11 6-15,-44-10 3 16,44 10-3-16,-44-4 12 15,44 4-9-15,-44-4 4 0,44 4-1 16,-44 0-6-16,44 0 0 16,-44-7 3-16,44 7-3 0,-38-7 0 15,38 7 0-15,0 0-17 16,0 0 17-16,-37 0-17 0,37 0-39 16,0 0-174-16,0 0-265 15,0 0-310-15</inkml:trace>
</inkml:ink>
</file>

<file path=ppt/ink/ink11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9:34.503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1225 99 635 0,'0'0'135'0,"-50"-14"91"16,12 7 49-16,38 7-38 15,-50 0-26-15,6 3-51 0,0 8-28 16,-6 3-22-16,-1 11 20 16,1 10-10-16,-6 14 17 0,-1 8-32 15,0 10-23-15,7 4-36 16,0 6-13-16,12-2-7 0,7-1-23 16,6 0 13-16,12-10 8 15,7-8-13-15,18-3-3 0,20-10 6 16,12-8 4-1,12-7-6-15,13-14-5 0,7-10-1 16,6-11-15-16,6-7 16 16,-7-7-3-16,-5-8 0 0,-7-10-1 15,-6-14-27-15,-7-14-22 16,-12-7-9-16,0-18-21 0,-6-10 28 16,-7-8 25-16,-5 8 2 15,-1 10 31-15,-19 18 53 0,0 17 21 16,-12 15-36-16,-7 13-25 15,13 29-36-15,-50-10 13 0,-13 17 8 16,-6 10-17 0,0 12 9-16,0 3-10 0,6 3 2 15,6-3-75-15,13-1-61 16,44-31-75-16,-50 36-95 0,50-36-177 16,0 0 2-16,-31 35 76 15</inkml:trace>
  <inkml:trace contextRef="#ctx0" brushRef="#br0" timeOffset="364">1282 1042 1194 0,'0'0'176'0,"0"0"79"0,0 0-31 15,0 0-35-15,25 50-21 16,-12-4-6-16,5 3-40 0,1 4 5 16,0 14-38-16,13 4 25 15,-1 7-23-15,7 7-38 0,-1-1-30 16,7 5-6-16,0-1 2 15,-6-7-16-15,6-6-3 16,-6-12 10-16,0-10-7 0,-13-14-3 16,-25-39-14-16,37 35 11 15,-37-35-40-15,0 0-169 16,0 0-247-16,0 0-179 0,0 0-2 16</inkml:trace>
  <inkml:trace contextRef="#ctx0" brushRef="#br0" timeOffset="712">710 1244 905 0,'0'0'197'0,"0"-50"98"15,0 50 13-15,0 0-47 0,0 0-68 16,0 0-15-16,0 0-8 16,0 0 70-16,0 0-1 0,0 0-36 15,-25 67-26-15,0 4-13 16,-7 3-24-16,-6 4-2 16,1-4-11-16,-7 0-14 0,-13-3-24 15,-6 0-38-15,0-4-18 16,1-7-11-16,5-3-11 0,7-12-51 15,6-6-67-15,6-3-72 16,38-36-75-16,-44 32-46 0,44-32-118 16,0 0-203-16,0 0-143 15,-31 42 97-15</inkml:trace>
  <inkml:trace contextRef="#ctx0" brushRef="#br0" timeOffset="1127">1150 2021 1415 0,'0'0'279'15,"0"0"29"-15,0 0-40 0,0 0-35 16,0 0-82-16,0 0-33 16,0 0-9-16,0 0-1 0,25 50-34 15,0 10-21-15,7 14-12 16,-1 7-13-16,7 4-11 0,-1 7-17 15,7-4 7-15,-12 1 0 16,-1-1 0-16,1-10-10 0,-13-4-1 16,-7-10-4-16,1-15-32 15,-1-10-52-15,-12-39-39 0,0 0-64 16,0 0-76 0,0 0-199-16,0 0-86 0,32 18 5 15</inkml:trace>
  <inkml:trace contextRef="#ctx0" brushRef="#br0" timeOffset="1464">854 2459 1391 0,'0'0'181'0,"-37"-39"69"16,37 39 23-16,0 0-28 15,0 0-69-15,0 0-55 0,0 0 98 16,0 0-18-16,-44 43-32 16,6 10-31-16,7 11 11 0,-7 3 23 15,0 14-28-15,-6 4-31 16,-6 0-53-16,0-1-29 0,-7-2-9 15,-6-5-7-15,7-6-43 16,5-14 28-16,51-57-285 16,-63 60-47-16,63-60-178 0,-56 35-349 15,56-35-33-15</inkml:trace>
</inkml:ink>
</file>

<file path=ppt/ink/ink11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9:39.175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1328 293 955 0,'0'0'198'0,"0"0"82"15,0 0-63-15,0 0-58 16,0 0 23-16,0 0-16 16,0 0-45-16,0 0-35 0,13 39-19 15,6-3-7-15,6-1-23 16,0-3-17-16,0 0-14 16,-25-32 12-16,32 35-3 0,-32-35-10 15,0 0-11-15,25 28 16 16,-25-28-10-16,0 0-6 0,0 0 22 15,0 0 4-15,0 0-4 16,0 0-16-16,0 0 3 0,0 0-8 16,0 0-1-16,0 0 6 15,0 0-4-15,-44 32 0 0,6-4 4 16,-6 1-7 0,-6-5 14-16,6 1 10 0,0-4-9 15,0-3-3-15,0 0 8 16,44-18-43-16,-44 10-146 0,44-10-250 15,-44 7-226-15,19-7-25 16</inkml:trace>
  <inkml:trace contextRef="#ctx0" brushRef="#br0" timeOffset="256">1052 35 1697 0,'0'0'270'16,"0"0"-31"-16,0 0-78 0,0 0-76 15,0 0-51-15,0 0-9 16,0 0-28-16,0 0-147 0,0 0-307 15,0 0-166-15,0 0 29 16</inkml:trace>
  <inkml:trace contextRef="#ctx0" brushRef="#br0" timeOffset="631">863 399 1081 0,'0'0'307'16,"-6"39"-38"-16,6-39-22 15,0 0-47-15,-13 43-30 16,13-43-34-16,-25 28-32 16,25-28-35-16,0 0 20 0,-37 25 9 15,37-25 5-15,-32 7-5 16,32-7-7-16,0 0-8 0,-31-7-25 15,31 7-23-15,0 0-18 16,-19-36-3-16,6 1-4 0,13 0-3 16,0-8-1-16,7-6-6 15,-1-4 0-15,6-7 0 0,-5 3 0 16,5 4 0-16,-5 11 0 16,-1 6-6-16,-6 36-4 0,0 0-3 15,0 0-32-15,0-35-64 16,0 35-95-16,0 0-153 15,0 0-192-15,0 0-85 16,0 0 51-16</inkml:trace>
  <inkml:trace contextRef="#ctx0" brushRef="#br0" timeOffset="828">731 820 1063 0,'0'0'341'16,"0"0"15"-16,-12 35-83 16,12-35-115-16,0 0-68 15,0 0-43-15,0 0-15 0,0 0-29 16,0 0-85-16,0 0-186 16,0 0-232-16,0 0-54 0</inkml:trace>
  <inkml:trace contextRef="#ctx0" brushRef="#br0" timeOffset="1372">272 502 823 0,'-6'-42'78'0,"6"-1"90"0,6 1-5 15,1 3-16-15,-7 39-26 16,12-50-33-16,-12 50 2 0,13-46-45 15,-13 46 14-15,0 0-29 16,0 0 3-16,0 0-2 0,0 0-10 16,0 0 9-16,38-17 3 15,-38 17-7-15,31 17 33 0,-31-17 0 16,31 36-24-16,-31-36 0 16,26 46-5-16,-8-11 42 0,-18-35 28 15,13 39 11 1,-13-39 23-16,0 39-16 0,-6 0 6 15,-13-4-27-15,19-35-18 16,-44 53-20-16,0-11-15 0,0 1-11 16,0-4-9-16,0 0-3 15,6-4 7-15,-6 4 0 0,13-7 7 16,31-32 2-16,-38 46-1 16,7-8-4-16,31-38-10 0,-19 46-6 15,19-46 1-15,-13 46-9 16,13-10 0-16,0-36 5 0,6 39 5 15,-6-39-4 1,0 0 12-16,0 0 3 0,44 42 8 0,-44-42 14 16,57 28 9-1,-13-14 4-15,0-3-18 0,-44-11-21 16,50 11-13-16,-50-11-12 16,51 7 0-16,-51-7 0 0,0 0 0 15,0 0-8-15,0 0-87 16,0 0-108-16,0 0-149 0,0 0-219 15,0 0-333-15</inkml:trace>
</inkml:ink>
</file>

<file path=ppt/ink/ink11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9:42.319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93 870 1259 0,'0'0'296'16,"0"0"72"-16,0 0-41 15,0 0-80-15,0 0-85 16,0 0 57-16,0 0-9 0,0 0-27 16,25 43-47-16,0 3-30 15,-6 3-47-15,0 1-30 0,6 3-12 16,0 3-21-16,1-5-67 15,-26-51-107-15,25 49-186 16,-25-49-336-16,0 0-187 16</inkml:trace>
  <inkml:trace contextRef="#ctx0" brushRef="#br0" timeOffset="396">43 286 817 0,'0'0'11'0,"0"0"96"16,0 0 188-16,0 0-19 0,-32 46-44 15,20-7-103-15,18 1-29 16,0-5-27-16,-6-35 1 0,26 43-39 16,-26-43-15-16,31 35 21 15,-31-35-18-15,0 0-8 16,0 0-1-16,0 0-1 16,0 0 7-16,0 0-13 0,0 0 2 15,0 0-2-15,0 0-12 16,25-46 9-16,-19 11-4 15,-6 35-13-15,7-32 21 0,-7 32-21 16,0 0-14-16,0 0-79 16,0 0-261-16,0 0-169 15,0 0-76-15</inkml:trace>
  <inkml:trace contextRef="#ctx0" brushRef="#br0" timeOffset="1699">653 937 2010 0,'0'0'279'0,"0"0"-41"15,0 0-87-15,0 0-87 0,0 0-32 16,0 0-28-16,0 0 9 15,25-38-4-15,-25 38-12 0,44-36-13 16,-7 15 3 0,1 10-1-16,0 8 14 0,-38 3 3 15,38 14 8-15,-38-14-14 16,0 0-10-16,31 39 3 0,-31-39 10 16,19 46 18-16,-19-11-5 15,0-35-8-15,-6 43 2 16,6-43-2-16,-19 35-5 0,19-35 12 15,0 0-19-15,0 0 14 16,0 0 14-16,0 0-24 0,0 0 3 16,0 0-3-16,0 0-30 15,6-57-57-15,7 1 20 0,12 3 34 16,0 7 22 0,0 11 7-16,-25 35 12 0,38-36-5 15,-38 36-4-15,50-14 6 16,-12 14 26-16,-38 0-1 0,44 25-1 15,-44-25 5-15,37 42-9 16,-37-42-14-16,26 46-8 16,-26-46 0-16,25 35-16 0,-25-35 18 15,0 0 6-15,0 0 2 16,0 0-2-16,0 0-8 0,0 0-65 16,0 0-35-16,37-28 20 15,-5-21-23-15,-7-11 39 16,13-4 38-16,-13 11 38 15,6 7 4-15,-31 46 8 0,38-35 27 16,-38 35 20-16,38 3 26 16,-38-3-19-16,36 39-25 0,-10 4-9 15,-8-5-23-15,-18-38-7 16,19 57-14-16,-6-18-3 16,-13-39-27-16,0 0-85 0,19 42-73 15,-19-42-31-15,0 0-40 16,0 0-91-16,44 4-15 0,-13-25 77 15,7-11 97-15,-7-11 104 16,1 5 101-16,-1-1 44 16,-6 7 69-16,-25 32 62 15,0 0 93-15,25-39 21 0,-25 39-31 16,0 0-64-16,0 0-73 16,0 0-40-16,0 0-40 15,0 0-1-15,0 0 0 0,0 0-29 16,0 39 4-16,0-39-23 15,13 35 9-15,-13-35-15 0,0 0 12 16,50 32 5-16,-12-18-7 16,0-14-10-16,-38 0-9 15,44-25-38-15,-7 1-25 0,-11-15-1 16,-8-4 24-16,-11-10 13 16,5-3-2-16,-12 6 42 15,-6 7 30-15,6 43-1 16,-13-35-19-16,13 35-14 0,0 0 0 15,0 0-4-15,-37-11 6 16,37 11 39-16,0 0-21 0,0 0 15 16,0 0-35-16,-32 42 44 15,32-42-41-15,-6 44 31 0,6-44-5 16,19 49 45-16,0-3 17 16,6-3-1-16,6-1-17 15,-6 0 22-15,7 4-19 0,-1 4 2 16,1 3-23-16,-1 3-7 15,-6 1-14-15,7 7-24 16,-7-1 18-16,0 4-21 0,0-3 1 16,0 1 1-16,0-2-13 15,-6-6 11-15,0-4-10 16,-6-11 11-16,-13-42-12 0,12 53 15 16,-12-53 4-16,0 46 12 15,0-46 25-15,0 0-22 0,0 0-19 16,-63 32 10-16,1-22-13 15,11-17-5-15,-5-10 7 0,5-15-10 16,7-10 16-16,7-4 12 16,12-4-22-16,6-3 16 15,6-3-11-15,19-1-7 16,7 3-1-16,6 1-12 0,0 4-44 16,0 3-133-16,-1 0-217 15,1 0-401-15,0-4-161 16</inkml:trace>
  <inkml:trace contextRef="#ctx0" brushRef="#br0" timeOffset="2219">2569 145 1583 0,'0'0'118'16,"-13"35"61"-16,13-35 40 0,0 0-16 16,0 0-84-16,38 7-58 15,6-7-27-15,0-14-13 16,0-4-24-16,-6-10-3 0,6 0 21 16,-7-4 2-16,-37 32-13 15,44-32-4-15,-44 32 7 0,0 0 36 16,38-35 38-16,-38 35-3 15,0 0-26-15,0 0-27 16,0 0 11-16,0 0 1 16,0 0-7-16,-25 39 19 0,0-4 1 15,12 4 18-15,1 3-27 16,5 4 10-16,7 4-2 0,0 6 40 16,19 1 10-16,0 0-16 15,0 0-19-15,6-4-7 0,0 0-24 16,-6-7 3-16,0-7-7 15,-19-39-16-15,25 42 2 0,-25-42 11 16,0 0-2 0,13 36 3-16,-13-36 18 0,0 0 4 15,0 0-8-15,0 0 12 16,0 0-9-16,0 0-19 0,0 0-10 16,0 0 7-16,0 0-7 15,0 0-31-15,0 0-92 0,0 0-124 16,0 0-195-16,0 0-518 15</inkml:trace>
</inkml:ink>
</file>

<file path=ppt/ink/ink11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9:48.187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5614 99 323 0,'0'0'41'0,"0"0"63"0,0 0 32 16,0 0 4-16,0 0-14 15,0 0-12-15,0 0 70 0,0 0 26 16,0 0 13-16,0 0 1 16,0 0 0-16,0 0-41 15,0 0-71-15,0 0-69 0,-31-11-5 16,-20 11-4-16,-12 0-10 16,-18 7 3-16,-26 1-4 0,-13-5 1 15,-24 1-7-15,-20 3-4 16,-6-4-1-16,-13 1-1 0,-5-1 0 15,-13-3 6-15,-7 4 3 16,1-1-13-16,-7 1-7 0,-6-1 6 16,0-3 3-16,0 0-6 15,0 0 13-15,6 0 1 0,13-7-5 16,13 4 0 0,18-4-12-16,13 0 0 0,18 0 0 15,13-4 0-15,13 4 0 16,18 0 4-16,14 0-4 0,18-4 0 15,6 4 4-15,20 4-4 16,37 3-5-16,-44-11-1 0,44 11-9 16,-44-11 15-16,44 11-9 15,-44-14-1-15,0 7 2 0,0 4-6 16,-7-1 7-16,-12 4 3 16,7 4 4-16,-1-4-4 0,7 3 1 15,6-3-3-15,44 0-9 16,-38 4 18-16,38-4-3 15,0 0-3-15,0 0 16 0,0 0-3 16,-31 7-7-16,31-7-3 16,0 0 0-16,0 0 0 0,0 0 0 15,0 0 8-15,0 0-3 16,0 0-5-16,0 0 0 0,0 0 6 16,0 0-6-16,0 0 3 15,0 0 5-15,0 0-8 0,0 0 7 16,0 0-11-16,0 0 55 15,-32 17 10-15,32-17-21 0,-37 32-3 16,-1-7-11-16,13 0 8 16,-7-4-6-16,32-21 2 15,-44 25-21-15,19-11-1 0,25-14-5 16,0 0 0-16,-31 21-3 16,31-21 10-16,0 0 17 0,0 0-7 15,-25 35 2-15,25-35-12 16,-13 39-2-16,7-7 15 0,0 3 1 15,-1-3 5-15,1 7-1 16,6 3-4-16,0 1-2 0,0 6 8 16,0 8-6-16,0-1-9 15,6 8 6-15,-6 3-4 0,13 4 5 16,-7 7-7 0,0-1-4-16,7 1-2 0,-7-4-7 15,1-3-2-15,-1 0 0 16,0-1-8-16,0-3 5 0,7-3 0 15,-7 3 9-15,1 0-15 16,5 1 17-16,1-1-4 0,-7 0-4 16,7 3 0-16,-7 5-10 0,0 2 10 15,7 5-7-15,-7 3 7 16,-6 6 4-16,0 5-4 0,-6-1-4 16,-1 4 11-16,-5-3-7 15,-1-4 4-15,1-8-4 16,-1-6-8-16,7 0 8 0,0-8 10 15,-7-2-10-15,7-5-4 0,-1 4-2 16,7-7 6-16,0 4 10 16,0-4-6-16,0 4-7 0,-6-4 6 15,6 3 0-15,-6 1-7 16,0 0 4-16,-7-1 0 0,7 4 0 16,-7-3-3-16,7 0 3 0,-7-1 0 15,7 1 2-15,0-4 7 16,-1 4-15-16,1-4 9 0,6 3 6 15,0-3-9-15,6-3 0 0,1-1 5 16,-1-6-5-16,0-4-6 16,1-4 10-16,-1-6-9 0,6-5 2 15,-12-31 3-15,19 36 2 16,-19-36-9-16,13 35 9 16,-13-35-2-16,6 32 4 0,-6-32-7 15,-6 32 9-15,6-32-17 0,0 24 11 16,0-24-22-16,-6 29 11 15,6-29-9-15,0 0 20 0,0 31-19 16,0-31 11-16,0 0-11 0,12 29 15 16,-12-29-7-16,0 0 17 15,19 32-6-15,-19-32 0 0,0 0-5 16,19 31-5-16,-19-31 10 0,19 32-19 16,-19-32 14-16,12 28-13 15,-12-28 15-15,19 29-11 16,-19-29 14-16,19 28-16 0,-19-28 16 15,31 25-14-15,1-8 10 0,-1-2-5 16,7-5-7-16,0-6 9 16,6 3-12-16,6-4 5 0,0 8 7 15,7-8-2-15,-7 1-8 16,0 3 6-16,7 4 20 0,0-8-19 16,-1 4-5-16,1 0 3 0,6-3 17 15,-1-1-10-15,1-3-4 16,0 0 5-16,6 0 4 0,7 0 9 15,-7 0-15-15,6 0-1 16,1 0 11-16,-1 0 6 0,8-3-10 16,-8 3-7-16,7-4 7 15,0-3 8-15,6 7-8 0,6-3-9 16,0-1 6-16,7 4 14 0,12-3-11 16,-6 3-4-16,6 0-3 15,0 3 14-15,-6-3-1 0,0 0-11 16,0 4-3-16,0-1 15 0,-7 4-7 15,7 4 14-15,-13-4-14 16,1 0-4-16,5 0 9 0,-6 0 1 16,7-3-6-16,0 3-8 15,-7 0 10-15,0-4 5 0,7 1-10 16,-1-4-6-16,1 3 2 16,-7-6 14-16,7-4-11 0,-7 3 4 15,-5 1-9-15,-1 3 12 0,0-4 6 16,-13 4-12-16,7 4 7 15,-13-1-4-15,0 1 4 0,1-1-9 16,-14 4 0-16,7 0 0 0,0-3 12 16,-7 0-5-16,7-1-8 15,0 4 1-15,0-7 13 0,6 0-11 16,-12 4-3-16,-1-4 6 16,1-7 6-16,-7 0-10 0,0-1 1 15,-6 1 3-15,-6-3 5 16,0 3-5-16,-7-4-6 0,-31 11 14 15,38-21-4-15,-38 21-7 16,25-25-7-16,-25 25 18 0,0 0-2 16,25-28-11-16,-25 28-1 0,7-28 21 15,-7 28-15-15,0 0-3 16,0-32 6-16,0 32 2 0,0-32-11 16,0 32 9-16,0-32 1 0,0 4-4 15,0 28-11-15,-7-42 19 16,7 13-2-16,0-3-9 15,0 4-3-15,0-7 16 0,7 3-4 16,-7-3-3-16,-7-4 19 0,14-4-9 16,-7-2-16-16,-7-5 5 15,1-10 10-15,0 0-15 0,-7-4-2 16,7-3 9-16,0-4-1 0,-7 1-12 16,7-1 6-16,-1 4-2 15,7-4 5-15,0 1 7 0,0-1-1 16,7 4-6-16,-7-4-14 0,6 4 19 15,-6-4-2-15,6 4-3 16,-6 4-8-16,0-1 8 16,7 0 9-16,-7 4-13 0,-7-3-9 15,7 3 18-15,-6-4-8 0,0 0 3 16,-1-3 7-16,1 4-20 16,0-5 13-16,0-2 7 0,-1-1-11 15,7 4 4-15,-6 0 7 0,6 3-11 16,0 4-3-16,-6 0 18 15,-1 0-14-15,7 3 0 0,-12 1 10 16,6-1-5-16,-7 4-13 16,0-3 14-16,1 3-1 0,-1-4-7 15,7 1 9-15,-7-1-4 0,7-3-4 16,6 0-1-16,-6-4 5 16,6 1-11-16,12-1-33 15,-5-10-3-15,-1 3-6 0,-6 1 4 16,6-1 20-16,-6 0 29 0,7 1-17 15,-7 6-18-15,6 4 6 16,-6 3 21-16,0 4-8 0,0 7 9 16,-6 0 9-16,6 8-2 0,-13 2-8 15,7 1 13-15,6 35-5 16,-13-46-14-16,1 11-3 0,5-4-12 16,7 39 0-16,-19-46-21 0,7 0 12 15,-1 3 12-15,7 5-13 16,0 2 35-16,-1 4 4 15,7 32-6-15,-6-42-4 0,6 7 12 16,0 35 12-16,0-32-25 0,0 32 4 16,0 0 13-16,0 0 3 15,0 0-14-15,0 0 24 0,0 0-14 16,-6-36-28-16,6 36-66 0,0 0 9 16,0 0 43-16,-13-42 13 15,13 42 4-15,0 0 20 0,0 0 0 16,0 0 0-16,0 0-10 15,0 0 7-15,0 0 9 0,0 0-1 16,0 0-16-16,0 0 23 0,0 0 0 16,0 0-15-16,0 0-1 15,0 0 1-15,0 0 17 16,0 0-28-16,0 0 14 0,-25-39-6 16,25 39 3-16,0 0-12 0,0 0-2 15,-25-42 17-15,25 42-6 16,0 0-10-16,0 0 0 0,-44-39 16 15,44 39-18-15,0 0 35 0,0 0-6 16,0 0-15-16,0 0 0 16,0 0-8-16,-38-39 15 0,38 39-8 15,0 0 16-15,0 0-11 0,0 0-3 16,0 0-7-16,0 0 10 16,0 0 4-16,-50-7-15 15,50 7 20-15,-50 7-4 0,50-7 0 16,-63 4-21-16,13-1-24 0,50-3-57 15,-51 0-118-15,51 0-119 16,-56-3-91-16,18-1-107 0</inkml:trace>
</inkml:ink>
</file>

<file path=ppt/ink/ink11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29:52.206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1408 1580 676 0,'0'0'121'0,"-31"-22"19"16,31 22 0-16,-38-10-31 0,38 10 26 16,-31-4-34-16,31 4 17 0,0 0-22 15,0 0 28-15,-32 7-11 16,1 4-5-16,6 7-38 0,-1 3 4 16,1 11-9-16,-6 3-30 15,6 0-18-15,-7 11 1 0,1 0-25 16,-1 4 28-16,7-4-33 15,6-4 34-15,7 0-10 0,-1-6 5 16,7-4 0-16,6-1-9 16,0-6 13-16,0-25 6 15,38 25-11-15,-1-15-2 0,7-6-24 16,7-4 27-16,-1-7-20 0,-6-4 14 16,6 1-18-16,-12-4 7 15,6-4 0-15,-13-3 9 0,1-8 3 16,-1-2-12-16,7-5 6 0,-7-3-16 15,1-7 5-15,-7 1 5 16,-6-5 2-16,0 4 11 0,0 4-13 16,-7 3-5-16,-6 7 13 15,-12 0-8-15,6 32 9 0,-25-32 2 16,25 32-20-16,-44-24-3 16,-6 10 12-16,6 3 11 0,0 4 3 15,-7 7-11-15,14 0-19 16,-1 3 3-16,7 1 21 0,5-1-8 15,26-3 0-15,-37 11-5 0,37-11-73 16,0 0-146-16,-38 28-133 16,38-28-100-16,-19 25-31 0</inkml:trace>
  <inkml:trace contextRef="#ctx0" brushRef="#br0" timeOffset="569">1238 2378 735 0,'0'0'152'15,"0"0"62"-15,0 0 11 0,0 0-67 16,0 0-54-16,0 0-58 0,0 0 0 16,0 0 64-1,0 0 1-15,-18 39-25 0,24 0-12 16,6 0 20-16,1 3-8 0,6 4-40 15,6 0 1-15,0 0-16 16,7 0-6-16,-1-4-12 0,0-3-16 16,7-7 15-16,-6 0-1 0,-1-11 2 15,-31-21-9-15,31 21-4 16,-31-21-6-16,0 0 1 0,0 0-102 16,0 0-106-16,0 0-144 15,0 0-80-15,0 0 48 0,0 0 13 16</inkml:trace>
  <inkml:trace contextRef="#ctx0" brushRef="#br0" timeOffset="977">849 2590 365 0,'0'0'79'0,"0"0"30"16,0 0-10-16,0 0 0 0,0 0-18 15,0 0 32-15,0 0 3 0,0 0 41 16,0 0 25-16,0 0 95 15,0 0-42-15,0 0-38 0,0 0-28 16,-13 32-21-16,-6 0 6 16,0 3-19-16,1 4-27 0,-8-4-31 15,-5 4-13-15,0 0-21 0,-1-7-18 16,-6 0-15-16,7-7-5 16,31-25-5-16,-38 24 0 15,38-24-19-15,0 0-28 0,0 0-47 16,0 0-55-16,0 0-66 0,-31 39-68 15,31-39-172-15,0 0-112 16,0 0 39-16</inkml:trace>
  <inkml:trace contextRef="#ctx0" brushRef="#br0" timeOffset="1512">1282 3188 783 0,'0'0'112'0,"0"0"19"0,0 0 18 16,0 0 56-16,0 0-50 16,-6 38-16-16,12-2-16 0,7 3-2 15,6 3 4-15,0 4-32 0,0 3-28 16,-1 4-25 0,8 0-1-16,-1-3 17 0,0 3-11 15,-6-7-21-15,0-4-13 0,-1-6 9 16,1-8-30-16,-19-28 10 15,13 28 15-15,-13-28-20 0,0 0-27 16,0 0-119-16,0 0-85 0,0 0-92 16,0 0-14-16,0 0 27 15,0 0 22-15,0 0-6 0</inkml:trace>
  <inkml:trace contextRef="#ctx0" brushRef="#br0" timeOffset="1945">962 3435 592 0,'0'0'133'0,"0"0"40"0,0 0 16 16,0 0 45-16,0 0-22 0,0 0-53 15,0 0-47-15,0 0-22 16,0 0-15-16,0 0-12 0,0 0 68 16,0 0-19-16,0 0-7 15,0 0 5-15,0 0 7 0,0 0 18 16,0 0-11-16,12 28-20 0,-5 4 1 15,-14 0-17-15,-5 7 1 16,-13 0-8-16,-7 6-23 0,1 5-8 16,-7-4-30-16,-6-4-10 15,6 4 6-15,13-10-16 0,-6-5-20 16,-7-2-46-16,38-29-77 0,-31 28-59 16,31-28-84-16,0 0-73 15,0 0-97-15,0 0-86 16,0 0-105-16</inkml:trace>
  <inkml:trace contextRef="#ctx0" brushRef="#br0" timeOffset="2840">2043 512 729 0,'0'0'93'16,"0"0"-10"-16,0 0-9 15,0 0 69-15,0 0 17 0,0 0-31 16,25 22-4-16,-25-22-27 16,25 28 15-16,-6 0-29 15,-6-7 46-15,-13-21-37 0,0 32-8 16,0-4 3-16,-13 1-38 16,1-5-20-16,-14 1-33 0,-5-7 7 15,0-4-39-15,-1 0-98 16,1-3-128-16,-1-4-125 0,1-7-48 15,6-4 5-15</inkml:trace>
  <inkml:trace contextRef="#ctx0" brushRef="#br0" timeOffset="3177">1748 99 629 0,'6'-28'183'0,"-6"28"58"16,0 0 17-16,0 0-33 16,0 0-41-16,0 0-18 0,0 0-26 15,0 0-19-15,6-25-46 16,-6 25-28-16,0 0-14 0,0 0-23 15,0 0 161-15,6 32-6 16,7 3-58-16,-7 4-61 0,1 7-12 16,-1 3-10-16,0 1-13 15,0-4-8-15,7 0 7 0,-7-4-10 16,7-3-46-16,-7-4-202 16,-6-35-249-16,6 36-182 0,-6-36 4 15</inkml:trace>
  <inkml:trace contextRef="#ctx0" brushRef="#br0" timeOffset="3925">1528 378 538 0,'0'0'54'15,"0"0"84"-15,0 0 0 16,0 0 15-16,0 0-21 0,0 0 38 16,0 0-26-16,18 35-40 15,-18-35-31-15,13 36 26 16,-13-36-20-16,6 35-19 0,-6-35-11 15,-6 28 2-15,6-28-26 0,-13 32-13 16,13-32 8-16,-31 25-2 16,31-25 3-16,-31 18-26 0,31-18 8 15,-32 3 2-15,32-3-12 16,-25-11-33-16,25 11-64 0,0 0 35 16,0 0 42-16,0 0 23 0,0 0 9 15,0 0-10-15,0 0-24 16,0 0-1-16,0 0 15 0,0 0 25 15,0 0-2-15,0 0 11 16,0 0-4-16,0 0-15 16,0 0 15-16,0 0 9 0,0 0-12 15,0 0 1-15,0 0-24 16,0 0 13-16,0 0 3 0,-38 0-19 16,38 0-12-16,0 0-120 0,-37-3 34 15,37 3-7-15,0 0 7 16,-44-35 2-16,18 6 13 0,8 1 53 15,11 0 18-15,7 28 15 16,0 0 11-16,0 0-5 0,0 0 32 16,0 0 37-16,0 0 43 15,0 0-2-15,0 0 31 16,0 0-15-16,0 42-43 0,0-42 1 16,-6 46-23-16,6-46 8 0,-19 43-9 15,19-43-5-15,0 0-8 16,-31 35-33-16,31-35 3 0,-38 25-7 15,38-25-1-15,-38 7 5 16,38-7 8-16,-44-7-7 0,44 7-22 16,-37-14 1-16,37 14 18 0,0 0 3 15,-38-22-3-15,38 22-10 16,0 0-31-16,0 0-89 16,-38-24-136-16,38 24-179 0,-25-29-121 15</inkml:trace>
  <inkml:trace contextRef="#ctx0" brushRef="#br0" timeOffset="4149">1301 32 1697 0,'25'-32'214'16,"-25"32"35"-16,0 0-80 0,0 0-84 16,0 0-45-16,0 0-32 0,0 0-140 15,0 0-234-15,0 0-234 16,0 0-61-16</inkml:trace>
  <inkml:trace contextRef="#ctx0" brushRef="#br0" timeOffset="4421">1025 346 807 0,'0'0'162'0,"-13"-42"74"0,13 42-43 16,0-35-61-16,0 35-83 0,25-36-29 16,-25 36 0-16,38-25-4 15,-38 25-28-15,44-14-7 0,-44 14-10 16,44-7-87-16,-13 11-85 16,-31-4-65-16,38 7-47 15</inkml:trace>
  <inkml:trace contextRef="#ctx0" brushRef="#br0" timeOffset="6317">1207 555 224 0,'0'0'0'16,"0"0"29"-16,0 0 11 16,0 0 31-16,0 0-18 0,0 0 5 15,0 0-5-15,0 0-7 0,0 0-8 16,0 0 6-16,0 0-8 15,0 0 3-15,0 0-15 0,0 0 25 16,0 0 6-16,0 0 31 16,0 0 22-16,0 0-34 0,0 0-29 15,0 0-39-15,-38 14 28 16,38-14-34-16,0 0 2 16,-44-7-2-16,44 7 11 0,-37-18-18 15,37 18-6-15,0 0 32 16,0 0 38-16,-38-35 24 0,38 35 2 15,0 0-25-15,0 0-47 0,0 0-4 16,0 0-28-16,0 0 25 16,0 0 0-16,0 0 21 0,0 0-22 15,0 0-9-15,0 0 24 16,0 0 44-16,0 0 18 0,0 0-3 16,0 0 18-16,0 32-43 15,0-32-13-15,0 38-19 0,0-38 1 16,6 39-5-16,-6-39-7 15,0 0 1-15,-6 36-7 0,6-36-3 16,0 0 23-16,0 0 1 16,0 0-8-16,0 0-11 0,0 0-22 15,0 0 24-15,0 0-3 16,-38-4-37-16,38 4-26 0,-25-35-25 16,6 3 11-16,7-3 52 0,12 35 23 15,-19-39-2-15,19 39-19 16,0 0-5-16,0 0-22 0,0 0 34 15,0 0 60-15,0 0 12 16,0 0-11-16,0 0-11 16,0 0 15-16,-13 46-18 0,7-11 7 15,6-35 0-15,0 0-17 0,-19 43 0 16,19-43-25-16,0 0 15 16,0 0 8-16,0 0 10 0,0 0 16 15,0 0-3-15,0 0-31 16,0 0-11-16,0 0-7 0,0 0 6 15,-31 14-3-15,31-14 7 16,0 0-15-16,0 0-7 0,0 0 15 16,0 0-11-16,0 0 19 15,0 0-8-15,0 0 8 0,0 0-16 16,0 0-7-16,0 0 5 16,0 0 3-16,0 0 13 0,0 0 4 15,0 0-6-15,0 0-18 16,0 0 14-16,0 0-8 0,0 0-1 15,0 0 19-15,0 0-3 0,0 0 2 16,0 0-21-16,0 0 3 16,0 0 21-16,0 0-9 0,0 0 3 15,0 0-6-15,0 0 5 16,0 0-18-16,0 0 8 16,0 0 14-16,0 0 6 0,0 0-10 15,0 0-5-15,0 0-11 16,-38 7-27-16,38-7 23 0,0 0 15 15,-44 3 10-15,44-3-6 0,0 0-4 16,-38 0 0-16,38 0-17 16,-38 4 22-16,38-4 6 0,0 0-6 15,0 0-5-15,0 0-13 16,0 0 3-16,0 0 17 0,-37-4-13 16,37 4 3-16,0 0-62 0,0 0-54 15,0 0 50-15,0 0 32 16,0 0 22-16,0 0 25 15,0 0-7-15,0 0-15 0,0 0 12 16,0 0-13-16,0 0 24 16,-38-32-4-16,38 32-2 0,0 0-5 15,0 0-34-15,0 0-17 16,0 0 21-16,0 0 12 0,0 0 24 16,0 0-12-16,0 0-2 0,0 0 4 15,-38-31-13-15,38 31 23 16,0 0 7-16,-37-32-1 0,37 32-28 15,0 0 9-15,0 0-6 16,0 0 13-16,-44-39 2 16,44 39 9-16,0 0-36 0,0 0 18 15,0 0 22-15,-51 25 8 16,14-1 36-16,37-24-11 0,-38 46-27 16,13-7-6-16,25-39 7 0,-19 43 7 15,19-43-15-15,-19 35-29 16,19-35 28-16,0 0 9 0,0 0-12 15,0 0 4-15,0 0-8 16,0 0 21-16,0 0-12 0,0 0-28 16,0 0-11-16,0 0-19 0,0 0-20 15,38-46 3-15,-7 11-4 16,-31 35 31-16,32-36 2 16,-32 36 5-16,0 0 26 0,37-14 9 15,-37 14-14-15,0 0-15 16,38 32 31-16,-38-32-4 0,25 39-7 15,-25-39 8-15,25 42-15 16,-25-42 0-16,0 0 15 0,19 39-8 16,-19-39 5-16,0 0 10 0,0 0 13 15,0 0-21-15,0 0-7 16,0 0-14-16,0 0 30 0,0 0-3 16,0 0 10-16,0 0-12 15,0 0 8-15,19 39 3 0,-19-39 12 16,0 0-3-16,0 0-19 0,-57 46-18 15,7-14 10-15,6-15 12 16,0-6-16-16,-6 0-12 16,50-11-6-16,-57 10 13 0,13-10 20 15,44 0-11-15,-44-3-21 16,44 3-50-16,0 0 26 0,0 0 30 16,0 0 1-16,-19-43 10 15,19 43-15-15,0 0-1 0,0 0 12 16,0 0 4-16,0 0-11 0,44-24 39 15,-44 24 63-15,38 7-2 16,-38-7-5-16,32 42 10 0,-20-3 39 16,-12 3 4-16,-12 1-33 15,-7-1-26-15,-6 4-44 16,-13 0-15-16,-6-4-22 0,0-6-10 16,0-4-77-16,6-11-97 0,38-21-111 15,-44 21-131-15,44-21-107 16</inkml:trace>
  <inkml:trace contextRef="#ctx0" brushRef="#br0" timeOffset="6741">622 1223 1052 0,'0'0'34'0,"0"0"90"15,38 3 27-15,-38-3-75 0,0 0-27 16,50-10-29-16,-50 10 0 0,44-18-4 16,-44 18-8-16,0 0-8 15,44-25 16-15,-44 25-16 0,0 0 15 16,0 0 37-16,13-42 57 15,-13 42 6-15,0 0 1 16,0 0 8-16,-44-18 7 0,6 18-17 16,38 0-30-16,-44 21-35 0,44-21-16 15,0 0-4-15,-44 32-1 16,44-32-5-16,0 0-1 0,-12 39-22 16,12-39 6-16,0 0-2 15,0 0 3-15,0 0-18 0,0 0-5 16,37 0-46-16,-37 0-58 15,0 0-36-15,44-14-26 0,-44 14-64 16,0 0-102-16,0 0-83 0,0 0-73 16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6:56:29.340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537 4706 412 0,'0'0'131'16,"0"0"14"-16,0 0-8 0,0 0-1 16,0 0 10-16,0 0-64 15,0 0-33-15,0 0-6 0,0 0-25 16,0 0 1-16,0 0-4 16,0 0-37-16,0 0 29 15,0 0 18-15,0 0-40 0,0 0 25 16,40 10 9-16,-6-1-25 15,-34-9 26-15,40 10-37 0,-12 3 34 16,-28-13 7-16,35 16-9 16,5 0-15-16,-40-16 12 0,45 22 13 15,-11-2-25-15,1-1 18 16,5-3 10-16,-6-3-38 0,0 3 35 16,6 0-36-16,-6-3 21 15,1 3 6-15,-7 0 1 0,1-3-7 16,-29-13 31-16,34 22-32 15,-34-22-5-15,28 26 23 16,-28-26-39-16,29 22 12 0,-29-22 7 16,28 26 2-16,-28-26-12 15,35 19-4-15,-7-9 15 0,6-10-23 16,6-10 12-16,0-3 17 16,6-6-19-16,0-4 5 0,-1 1 0 15,-5 6-4-15,0 0-1 16,-11 3 21-16,-1 7-29 0,-28 6 40 15,29-4 10-15,-29 4 31 16,34 7-47-16,-34-7-5 16,34 13 14-16,-5 0-15 0,-6-4-15 15,-23-9-3-15,40 13 29 16,-6-10-39-16,6-6 25 0,-6-7 6 16,12-6-15-16,5-13-22 15,6-3 36-15,0-9-37 0,6-1 17 16,5-3 3-16,-11 7 20 15,-5 5-24-15,-7 8 11 0,1 6-28 16,-6 12 39-16,-11 7-6 16,-29 0 24-16,28 32 20 0,-11 7-15 15,0-4-41-15,-11 7 16 16,6-1-16-16,-1-2-5 16,6-1 25-16,0-5-45 0,12-8 28 15,5-6-3-15,12-9-13 16,5-13-14-16,12-7-1 0,11-9-20 15,-6-10 16-15,12-3 38 16,0-3-34-16,-11-1 23 0,-1 4 13 16,-5 7-24-16,-12 12 24 0,-11 3-8 15,-6 7 6-15,-11 9 27 16,-23-6 26-16,23 26-34 0,-6 3 21 16,-5 3-55-16,-1-3-5 15,0-3 18-15,7-1-14 16,4-5 6-16,13-4 26 0,5-7-34 15,5-6 7-15,12-3 23 16,0-9-32-16,6-7 3 0,-6-4 28 16,6-2-9-16,-12 3-28 15,1 3 24-15,-12 0-4 0,-12 6 0 16,1 4-12-16,-29 6 25 16,0 0 16-16,23 16-3 0,-23-16-9 15,11 32 10-15,-5-3-41 16,-1-7 31-16,-5-22-8 0,6 35-23 15,-6-35 20-15,23 29-2 16,5-13 7-16,7-9-11 16,5-10 0-16,5-7 7 0,7-6-30 15,5 0 29-15,0-7-16 16,6 1 1-16,-1-1 18 0,-5 4-1 16,0-3-24-16,-5 2 16 15,-1 4 10-15,-11 4-23 0,6 2 16 16,-12 0-7-16,-5 1-6 15,-29 9 27-15,28-7-32 0,-28 7 18 16,23-3 1-16,-23 3 2 16,0 0-1-16,0 0 15 0,0 0-32 15,0 0 8-15,23 3 13 16,-23-3-9-16,17 7-11 16,-17-7 25-16,28 6-14 0,1-3-11 15,5-3 11-15,0-3 0 16,6-6-9-16,0-4 20 0,6-3-6 15,0-7-18-15,5-3 25 16,-5-6-8-16,5 4-20 0,-11-1 24 16,6 0-11-16,-6 3-11 15,-6 0 14-15,0 4 4 0,-5-4-8 16,-7 1 9-16,-22 25 14 16,35-32-33-16,-13 9 11 15,-22 23 17-15,0 0-14 0,23-29-12 16,-23 29 12-16,0 0 3 15,0 0-13-15,0 0 4 0,0 0 9 16,0 0 18-16,0 0-21 16,0 0-13-16,0 0 13 0,0 0 13 15,29 7-24-15,-29-7-2 16,23 19 38-16,-23-19-35 0,28 22 1 16,1-2 23-16,-1-11-8 0,-5 1-23 15,11-7 30-15,1-6-6 16,-1-7-18-16,11-6-2 0,-5-3 17 15,6-4 2 1,0-5-14-16,-6-1 15 0,-6-3-12 0,0 0 1 16,-11-4 13-16,5 4-4 15,-28 32-20-15,23-42 21 16,-23 42-12-16,17-28 2 0,-17 28 13 16,0 0-9-16,0 0 0 15,0 0-5-15,0 0 18 0,0 0-8 16,0 0-22-16,0 0 25 15,23-32-8-15,-23 32-15 0,17-33 15 16,0 8 4-16,-17 25-8 16,23-39 8-16,-6 7 11 15,6 3-29-15,0 0 14 0,0-3 15 16,0 3-34-16,0-3 23 0,-1-3-2 16,7 6-2-16,-6-3 3 15,0 3 5-15,5-6 4 16,-5 3-16-16,5-3 50 0,-5-4 2 15,0 1-12-15,0-1-14 16,-6-3-9-16,0 1-13 0,-5 2 0 16,5-6-3-16,0 0 3 15,-6 0 6-15,1 0-9 0,-7 4 12 16,7 2-5-16,-7 1-11 16,1 2 12-16,0 8-5 0,0-1 8 15,-6 29-5-15,5-36-8 16,1 11-4-16,-6 25 9 15,0-32-10-15,6 6 7 0,-6 26 8 16,5-32-8-16,1 6 3 16,0 1-3-16,0-1 9 0,-1 0 2 15,1 1-5-15,-6 25-3 16,6-42 6-16,-1 3 2 0,1 11-11 16,0-5 3-16,-6 1 7 0,0-3 0 15,0 0-1-15,-6-4-3 16,6 1-18-16,-6-4 11 0,6 4-1 15,-5-4 13-15,-1 3-6 16,6-2-2-16,-6-4 6 16,1 0-12-16,-1-3 6 0,0-4 0 15,0-2 2-15,6-7 6 16,-5 0-3-16,5-10-9 0,-6 4 4 16,6-4 12-16,-6 4-12 15,1 6 0-15,-1 0 3 0,0 3-3 16,-5 4 11-16,5 2-9 15,-11 4 4-15,6 7-6 0,-1 2 0 16,-5 4 0-16,0-1-5 16,0-2 0-16,-6 3 8 0,0-1-3 15,0 1-5-15,23 35 13 16,-45-51-24-16,5 6 12 16,0 3 1-16,-6 0-7 0,0-2 10 15,1 2 0-15,-7-3-6 16,7 6-9-16,-12 4 18 0,5 3-10 15,7 0 7-15,-7 0 0 16,1 6-7-16,-6-3 13 0,6 0-1 16,-7 1-5-16,1 2 0 15,0-3 0-15,-5 3-4 0,-7-3 8 16,1 4-4-16,-7-1 9 0,-4 4-9 16,-1 2-5-16,5 1-3 15,7 0 4-15,-1 6 15 16,1 0-15-16,5 0 1 0,12 7 13 15,-6-4-10-15,5 1 0 16,-5 6 7-16,0-4-12 0,-5 4 17 16,4-4-10-16,-4 4 9 15,-7 3-24-15,1 0 13 0,-6-3 9 16,-6 3-5-16,5 3-12 16,1-3 4-16,0 0-2 0,0 3 2 15,5 1 8-15,1-4 8 16,-1 3-12-16,1 0 19 0,0 4-29 15,-1-4 5-15,-5 0 5 16,-6 3 8-16,0-2 2 16,0 2-22-16,0-3 26 0,6 4-20 15,0-1-4-15,0 0 10 16,11 1 14-16,0 2-26 0,0-2 9 16,6 3 3-16,6 2 7 15,5 4-11-15,-5-3-3 0,5 3 26 16,1 4-19-16,-1-8 2 15,0 4 5-15,-11 4-18 0,0 5 7 16,-6 1-4-16,-5 3 8 0,5-3 4 16,-5 2-9-16,5-2 5 15,-6 0 0-15,1 6 0 16,5 0 0-16,6 0-7 16,-6-3 2-16,6 0 1 0,0 0 13 15,6 0-4-15,0-4-11 0,-1 4-5 16,1-3 23-16,5 3-18 15,-5 3 6-15,-6 6-7 0,0 1-1 16,5 6 4-16,-5 0 1 16,12 3-4-16,-7 6 2 0,7 1-1 15,-1 2 1-15,6 4 5 16,0-3 0-16,6 0 4 0,0-4 8 16,-1 1-12-16,1 0 0 15,6-4 3-15,-1-3 4 16,-5 3-10-16,0-3-1 0,-1 1 7 15,7-4 2-15,-12 3 7 16,0 3-28-16,6 0 7 0,-1-3 12 16,-5 1-3-16,6-1-7 15,0 0 21-15,0-3-14 0,-1 0 8 16,35-45 1-16,-39 64-26 16,10-10 13-16,6-2 8 0,6-7-4 15,-6 0 0-15,6-1 10 16,0-2-10-16,0-3 5 0,0 2 0 15,0-2 7-15,-1-1-5 16,-4 4-16-16,5 0 15 16,-6 0-1-16,6-1-12 0,-1 1 7 15,1-4 8-15,0 4 2 0,6-3-10 16,-1-4-5-16,7 3 0 16,-1-5 5-16,0 2-3 0,1 0 3 15,-7-3 8-15,6 4-2 16,1-1-6-16,-1 0 0 0,0 7 4 15,1-4-4-15,-7 1 8 16,7 3 0-16,-1-4 2 0,0 7-8 16,0-3 1-16,-5 3-3 15,11-1 0-15,-6 1 17 0,6 0-11 16,0 0 6-16,-5-3-1 16,5 3 19-16,-6 0 20 15,6-4-18-15,0 1 1 0,0 0 2 16,6-4-17-16,-6 1-14 15,11-1 14-15,-5-2 1 0,-1-4-5 16,-5 0-1-16,6-3 1 16,6 0-2-16,-7-1-3 0,1-2 1 15,0 0 0-15,-1 3 0 16,-5 0-6-16,6-1 6 0,0 1-4 16,-1 3 15-16,1-3-12 15,-6-3 0-15,6 3 2 0,0 0 2 16,-6-29-6-16,17 32-7 15,-12-7 11-15,-5-25-8 16,18 33-3-16,-18-33 4 0,17 25-12 16,-17-25 8-16,22 26 0 0,-22-26 0 15,0 0-7-15,23 29 3 16,-23-29 9-16,0 0-8 0,29 25 3 16,-29-25-3-16,0 0 3 15,23 26 7-15,-23-26 7 0,0 0-3 16,28 19-4-16,-28-19 4 15,29 7-1-15,-29-7-3 0,28 0 0 16,1-3-7-16,-29 3-3 16,28-4 3-16,1-2-3 15,-29 6 3-15,34-6 0 0,-5-1 0 16,-29 7 0-16,34-6 0 16,-6 2 0-16,-28 4 0 0,29-9 8 15,-1 2-4-15,1 1-4 16,-6-4 3-16,5 4-3 0,-28 6 0 15,35-13 0-15,-7 0 0 16,-28 13 0-16,29-13 3 0,-29 13 4 16,28-9 3-16,-28 9-3 15,29-13-7-15,-29 13 8 0,0 0 11 16,0 0-1-16,0 0-4 16,23-13-6-16,-23 13 0 15,0 0 1-15,0 0-4 0,0 0 3 16,0 0-1-16,0 0-7 15,0 0 8-15,0 0 0 0,0 0 2 16,28-13-4-16,-28 13-10 0,0 0 4 16,0 0 3-16,0 0-1 15,0 0 6-15,0 0-8 0,0 0 7 16,0 0-7-16,0 0-6 16,0 0 11-16,0 0-5 0,0 0-7 15,0 0 0-15,0 0 7 16,0 0-5-16,0 0 0 15,0 0-8-15,0 0-39 0,0 0-63 16,0 0-98-16,0 0-129 16,0 0-196-16,12-29-49 0,-12 29 3 15</inkml:trace>
</inkml:ink>
</file>

<file path=ppt/ink/ink11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30:02.984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38 1150 1583 0,'6'24'282'0,"0"-2"84"0,1 6-53 16,5 4-79-16,1 7-82 15,-1 3-43-15,7 4-38 0,0-4-52 16,0 4 2-16,6-3-15 16,-6-4-22-16,-6-8-119 0,-13-31-183 15,12 32-250-15,-12-32-126 16,13 21 40-16</inkml:trace>
  <inkml:trace contextRef="#ctx0" brushRef="#br0" timeOffset="243">13 556 2028 0,'0'0'113'15,"0"0"-20"-15,0 0 32 16,0 0-12-16,0 0-69 0,0 0-33 16,-13-25-8-16,13 25-125 15,0 0-256-15,0 0-234 0,0 0 14 16</inkml:trace>
  <inkml:trace contextRef="#ctx0" brushRef="#br0" timeOffset="1431">604 1220 1235 0,'0'0'270'0,"0"0"90"15,0 0-138-15,0 0-99 0,0 0-57 16,0 0-61-16,0 0-20 15,0 0-38-15,-7-42-35 0,7 0 21 16,0 6 20-16,13 8 20 16,-13 28 4-16,0 0-9 15,19-35 18-15,-19 35 17 16,0 0-3-16,37-11 0 0,-37 11 9 16,0 0 1-16,38 39 37 15,-13-4-11-15,-6 1-15 0,-13-1-17 16,1 0-10-16,-7-35 9 15,6 39-15-15,-6-39 12 0,0 0 25 16,0 0-29-16,0 0 4 16,0 0 17-16,0 0-17 0,0 0 5 15,0 0-5-15,0 0-33 16,38-39-20-16,-7-7-22 0,-6-10 26 16,7 3 28-16,-13 10 13 15,-1 5 25-15,-18 38-23 16,0 0-24-16,0 0 42 0,38-18 37 15,-38 18 2-15,0 0-24 16,32 25 27-16,-32-25-28 0,25 42-14 16,-25-42-12-16,19 46 0 15,-19-46-7-15,0 0 7 0,18 35 22 16,-18-35-9-16,0 0-5 16,0 0-8-16,0 0 7 0,0 0-15 15,0 0-19-15,0 0-30 16,32-53-21-16,-7-3 39 15,-6 6 24-15,0 4-1 0,-7 7 12 16,1 15 1-16,-13 24 64 16,0 0 17-16,44-4-23 0,-19 11-19 15,-25-7-17-15,38 32-3 16,-1-4-4-16,-5-3-12 0,-1-4-6 16,1-3-3-16,5-7-26 15,1-8-47-15,-6-3-15 0,5-3-36 16,1-1-32-16,-7-10-18 15,1-11 56-15,-13-7 14 0,-7-7 41 16,-5-3 29-16,-7 0 58 16,0 3 79-16,0 7 74 15,0 32-15-15,0 0-55 0,0 0-13 16,-44 11 15-16,6 6-47 16,6 4-3-16,32-21-26 0,-31 36-21 15,31-36-14-15,-19 35-3 16,19-35 4-16,0 0 7 0,0 0-16 15,0 0-38-15,32 14-46 16,-1-14-31-16,0-14-9 0,1-11 6 16,-1-6-10-16,-6-12 37 15,1-10 51-15,-8-10 21 0,-5-8 38 16,-7 11 55 0,1 10 114-16,-7 11-59 0,0 39-56 15,0 0 22-15,0 0 118 16,0 0-35-16,0 50-51 0,0 6 23 15,0 12-15-15,12 6-11 16,7 0-31-16,12 7-15 0,7 1-18 16,0 6-33-16,6-3 3 15,0 3 1-15,0 11 6 0,0 0-11 16,-6 7-13-16,-7 0 0 16,-6-7 21-16,-19-4 4 0,1-10 22 15,-20-11 18-15,1-10 4 16,-14-7 1-16,-5-15-1 15,-7-10-5-15,1-11 11 0,-7-7-6 0,0-14-8 16,0-10-23-16,0-8-16 16,-7-14 2-16,1-10-10 15,12-15-8-15,-6-14-4 0,13-6 8 16,6-8-4-16,12 0-9 16,7 7-10-16,12 1-19 0,7 2-73 15,6 5-85-15,6-1-164 16,6-3-193-16,1 7-49 0,5-1 37 15</inkml:trace>
  <inkml:trace contextRef="#ctx0" brushRef="#br0" timeOffset="1930">2477 358 1270 0,'37'-42'189'16,"-37"42"-1"-16,19-46-65 15,0 14-35-15,-6-3-46 0,-13 35-10 16,19-53-6-16,12 10-41 0,-31 43 2 16,44-42 27-16,0 10 10 15,-44 32-24-15,50-21-4 16,1 10 30-16,-14 11-5 0,-37 0 10 15,44 18 45-15,-44-18 67 16,38 53-11-16,-25 3-14 0,-7 5 10 16,-19 2 9-16,-6 4-24 15,-6 0-36-15,-6 4-15 0,-1 0-2 16,-5-11-3-16,-1-4-30 16,13-6-9-16,0-11 7 0,6-7 15 15,19-32 4-15,-13 35 5 0,7-7 18 16,6-28 0-16,0 0 0 15,25 35-13-15,-25-35-21 16,50 22-6-16,1-12 4 0,-7-10-12 16,6-10-5-16,0-4-12 15,-6-1 7-15,-6 1-9 0,0-3-8 16,-38 17 11-16,31-15 7 16,-31 15-31-16,0 0-55 0,0 0 76 15,0 0-257-15,0 0-126 0,0 0-190 16,0 0-170-16,0 0-42 15</inkml:trace>
</inkml:ink>
</file>

<file path=ppt/ink/ink11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30:09.390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37 572 750 0,'0'-39'77'0,"-6"7"37"16,-1 4 27-16,1 0-1 0,6-4 5 16,-12 0-103-16,12 1-6 15,-7-1-3-15,7 0-33 16,0 32 6-16,7-46-1 0,5 7-5 15,7 0-3-15,6 7 13 16,-25 32 5-16,57-42 0 16,-7 10-13-16,13 11 11 0,0 3-13 15,0 11-22-15,-1 0 30 16,8 7-13-16,5 4 5 16,0 3 34-16,1 7 21 0,6 7-19 15,-1 7 29-15,1 1-5 16,6 13 1-16,-6 8-24 0,6 3 4 15,-13 7-7-15,1 7 1 16,-1 0-25-16,-6 4 11 0,0 3 10 16,-6 0-20-16,0 0 22 15,0 0-10-15,6 4-14 0,-6 0 35 16,6-4 17 0,0 4 15-16,13-7 13 0,0 6-40 15,12-2 7-15,6-8-7 16,7 0-29-16,6-7 17 0,7-4-11 15,-1-10-5-15,1-3 14 16,5-11-4-16,1-8-19 0,6-6-2 16,-6-11 7-16,0-3-2 15,-1-11-9-15,-5-4-6 16,-7 4 16-16,0-14-22 0,-6-4 23 16,0-3-17-16,-7-4-3 15,-5 0 15-15,-7 7-12 0,-7 1 0 16,-12-1 9-16,-12 7-17 15,-7 8 11-15,-12-5 13 0,-38 15-16 16,38-10 0-16,-38 10 10 16,0 0-10-16,0 0-3 15,0 0 16-15,0 0-18 16,0 0 11-16,31-21-9 0,-31 21-3 16,0 0 15-16,0 0-21 15,0 0 15-15,0 0-3 0,0 0-11 16,0 0 22-16,0 0-20 15,0 0 15-15,0 0-6 0,0 0-6 16,0 0 18-16,0 0-21 16,0 0 9-16,0 0 6 0,0 0-10 15,0 0 9 1,0 0-5-16,0 0-4 0,0 0 4 16,0 0-15-16,0 0 21 15,0 0-6-15,0 0 0 0,0 0 12 16,0 0-23-16,0 0 6 15,0 0-48-15,0 0-71 0,0 0 26 16,0 0 8-16,-19-39 14 16,-6 3-30-16,25 36-33 0,-44-49 70 15,13 7 17-15,6 10 0 16,25 32 40-16,-32-43 18 16,32 43 17-16,0 0 34 15,-31-31-15-15,31 31-10 0,0 0 40 16,0 0 39-16,0 0-18 15,0 0 25-15,12 49-21 0,20 0-22 16,-1-6-10-16,19-4-39 16,7 0-10-16,0-8 8 0,-1 1-24 15,1-11 7-15,-7-3 7 16,0-4-14-16,-50-14 10 16,44 11-7-16,-44-11 28 0,0 0 56 15,0 0-62-15,0 0-9 16,0 0-3-16,0 0-18 0,0 0 14 15,0 0-9-15,0 0 21 16,-63-7 42-16,7 24-3 16,-1 22 1-16,-6 14-30 0,1 11-14 15,-1 0-20-15,6 3 9 16,7 0-59-16,6-7-73 16,6-7-81-16,13-4-221 0,6-17-267 15,19-32-21-15</inkml:trace>
</inkml:ink>
</file>

<file path=ppt/ink/ink11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30:15.235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0 3707 528 0,'0'0'200'15,"0"0"79"-15,32 10 58 0,-7 5-63 16,0-1-27-16,7 0-30 16,-1-4-49-16,7 5-17 0,6-1-50 15,12 0-20-15,1-4-37 16,6-6-3-16,6-4 4 0,6-7-24 15,7-4-21-15,0-3 8 16,-7-7 1-16,1 0-19 0,-1 0 21 16,-6-11-1-16,0 0-18 0,-6 0 20 15,-6-7-2-15,-1-3-18 16,7-4 13-16,-6-7 4 16,-7-4-12-16,7 1 7 0,-7-8 3 15,-6 4-10-15,0-3-4 0,-6-1 3 16,6 4 19-16,-13 0 3 15,7 3-7-15,-13-3-8 0,6 4-3 16,-6 3 18-16,1 0 4 16,-8 0-12-16,-5 3-15 0,6 1 5 15,-7-1 9-15,7 1-3 0,-12 3-6 16,5 3-6-16,1 4 2 16,-1-3 9-16,1 0-5 15,-1 3-8-15,7-4 14 0,0-3 3 16,-6 1-6-16,6-5-7 15,-1 4-9-15,8-3 13 0,-1 3 7 16,-6 0 3-16,-1 3-14 0,8 4-4 16,-8 8 8-16,1-1 5 15,0 0 2-15,-6 4-12 0,-13 28-1 16,25-36 1-16,0 5 12 0,-6 2-2 16,-19 29-12-16,31-39 0 15,-6 4 7-15,7 7 8 0,-7 0 0 16,-6 3-3-16,-19 25-15 15,31-35 10-15,1 6 0 16,-32 29 5-16,31-35-3 0,-6 7 4 16,-25 28-10-16,38-32-3 0,-38 32 7 15,0 0 5-15,38-35 1 16,-13 6 3-16,-25 29-21 0,0 0 4 16,44-35 14-16,-44 35 5 15,38-43-11-15,-38 43 0 0,44-35-7 16,-44 35 3-16,44-35 8 0,-44 35 2 15,37-36-2-15,-37 36-4 16,38-35 0-16,-38 35-9 16,44-35 9-16,-44 35 5 0,38-43 4 15,-38 43-9-15,44-38-11 0,-7 9 7 16,-37 29 12-16,44-35 1 16,-44 35-3-16,44-42-11 0,-6 13-3 15,-38 29 3-15,50-42 20 16,-50 42-6-16,51-43-14 0,-51 43 0 15,44-35 2-15,-44 35 7 0,37-21-1 16,-37 21-13-16,0 0 3 16,51-25 14-16,-51 25-1 0,44-25-4 15,-44 25-2-15,0 0-8 16,56-17 15-16,-56 17-1 0,57-21-3 16,-57 21-6-16,50-22-3 0,-6 8 13 15,-44 14-2-15,44-25 4 16,-44 25-17-16,44-24-3 15,-44 24 17-15,50-29 1 0,-50 29-4 16,51-24-8-16,-51 24 0 0,44-22 2 16,-44 22 8-16,44-24 3 15,-44 24-13-15,0 0 1 0,50-25 9 16,-50 25-1-16,44-21 1 16,-44 21-15-16,44-18 6 0,-44 18 7 15,44-18 7-15,-44 18-10 0,50-14 0 16,-6 4-12-16,-44 10 22 15,57-11-4-15,-13 4-6 16,-44 7-5-16,50-3 5 0,-50 3 4 16,0 0 2-16,44-8-6 0,-44 8 0 15,0 0 0-15,0 0 6 16,0 0-2-16,0 0-4 0,0 0-11 16,0 0 4-16,38-14 12 15,-38 14 0-15,0 0-2 0,0 0-7 16,50-24-4-16,-50 24 1 0,0 0 17 15,0 0 0-15,44-29-8 16,-44 29-6-16,0 0-9 0,0 0 6 16,44-28 13-16,-44 28 1 0,0 0-7 15,50-18 0 1,-50 18 0-16,0 0 2 0,0 0 6 16,0 0-13-16,38-10 8 0,-38 10-7 15,0 0 4-15,0 0 7 16,0 0-7-16,0 0 0 0,0 0-15 15,0 0 6-15,0 0 14 0,0 0-5 16,0 0 7-16,0 0-15 16,0 0 8-16,0 0-7 0,0 0 11 15,0 0 8-15,0 0-12 16,0 0 0-16,0 0-3 0,0 0 0 16,0 0 8-16,0 0-1 15,0 0-4-15,0 0-3 0,0 0-16 16,0 0 9-16,0 0 1 15,0 0-10-15,0 0-12 0,0 0-13 16,0 0 7-16,0 0 4 0,0 0 6 16,0 0-41-16,0 0-72 15,0 0-124-15,0 0-146 0,0 0-123 16,0 0-13-16</inkml:trace>
</inkml:ink>
</file>

<file path=ppt/ink/ink11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30:18.535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26 339 1416 0,'-38'7'221'16,"38"-7"127"-16,0 0-35 15,0 0-87-15,50-7-54 0,13 0-49 16,14-7-47-16,4 3-40 16,1-3-1-16,0 4-24 15,0 2-11-15,-12-2 3 16,-1 6 5-16,-13 1 0 0,-4 3-8 16,-15-4-83-16,-5 4-103 15,-32 0-165-15,0 0-192 16,31-3-35-16,-31 3 35 0</inkml:trace>
  <inkml:trace contextRef="#ctx0" brushRef="#br0" timeOffset="315">631 0 857 0,'0'0'201'0,"0"0"91"16,0 0 0-16,0 0-54 15,0 0-3-15,0 0 22 0,0 0-60 16,0 0-23-16,-31 46-6 16,18 0-24-16,7 3-22 0,0-3-19 15,6 7-12-15,6 4-17 16,0-1-17-16,0 1 6 0,-6-1-17 16,7-3-12-16,-1 0-20 15,0-10 6-15,1-4-16 16,-1-8 5-16,-6-31-12 15,6 29 0-15,-6-29 0 0,0 0-6 16,0 0-65-16,0 0-67 16,0 0-97-16,0 0-149 0,0 0-219 15,0 0-135-15,0 0 20 16</inkml:trace>
</inkml:ink>
</file>

<file path=ppt/ink/ink11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30:33.720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0 0 324 0</inkml:trace>
</inkml:ink>
</file>

<file path=ppt/ink/ink11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30:38.102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5812 116 312 0,'0'0'68'0,"0"0"35"0,0 0 2 16,0 0-3-16,0 0 25 15,0 0 52-15,0 0 10 16,0 0 20-16,0 0 18 15,0 0-26-15,0 0 17 0,0 0-54 16,0 0-79-16,-57-32-40 16,-5 18-10-16,-26 0-21 15,-26 4-10-15,-24 2 15 0,-25 1-19 16,-13 4 0-16,-7-4 0 16,-18 0 20-16,-6 0-4 15,-8 3-16-15,-5-3 14 0,0 3 8 16,-12 8-3-16,-1-4-10 15,7 7-6-15,6 0-3 0,12 0-7 16,6 0 18-16,7-3-21 16,19 3 4-16,7-4 6 15,11 1 5-15,20 0 12 16,12-4-9-16,20-4-4 0,11 4-12 16,14 0 8-16,5 0-4 15,13-4-3-15,7 4 14 16,-1 4-23-16,7-8 22 0,-1 4 4 15,7 0-19-15,0 0 18 16,6 4-24-16,0-4 25 16,7 4-21-16,-7-4 19 0,0 3-11 15,1 1 10-15,-1-4-13 16,38 0-4-16,-50 3 25 16,12 1-31-16,38-4 19 0,-50 3-3 15,50-3 0-15,-51 7 9 16,51-7-16-16,-37 7 4 15,37-7 10-15,-38 11-23 0,38-11 23 16,-44 14-25-16,44-14 30 16,-38 18 1-16,38-18 0 15,0 0 37-15,-37 14-32 0,37-14 9 16,0 0-13-16,0 0-6 16,0 0 25-16,-26 35-16 0,26-35 7 15,-18 50-17 1,11-1 24-16,1 4-11 0,6 14 10 15,0 8 3-15,0 13 16 16,6 14-27-16,-6 15 9 0,7 10-7 16,5 11 6-16,1 10 0 15,-1 1-19-15,7-1-2 16,-6-6 17-16,6-5-5 0,-1-2 5 16,-5-5 2-16,0 5-19 15,-7-4 7-15,0 3-19 0,-6 0 10 16,0 4 3-16,0 3-10 15,0 8 6-15,0 3-6 0,0 7-3 16,0-4-5-16,0-3 8 16,-6-7 9-16,6-7-21 15,0-7 16-15,-6-4 8 16,6 0-18-16,-7-3 11 0,1 3 15 16,-7-3-8-16,7 3-16 15,-6 0 13-15,-1 0-3 0,0-3-6 16,-5 0-3-16,11-1 3 15,-5-6 4-15,-1-4-4 0,7-10-9 16,0-4 17-16,6-8-21 16,0-13 21-16,0-7-4 0,0-11 2 15,6-4-6-15,0-10 0 16,7-7 0-16,-1-3 0 0,7-8 0 16,-19-28 5-16,32 35-9 15,5-10 9-15,7-7-1 16,-6-1-4-16,6-6 3 15,6-4-3-15,13 0 4 0,12 4 0 16,13-4-9-16,13 0 2 0,6-7-1 16,7 0 8-16,12-4 3 15,12 1 5-15,13-8-12 0,12 0 8 16,13-3-6-16,13 4-2 16,18-1 0-16,26 1-9 0,6-1 1 15,7 4 8-15,-1 3 5 16,-6 4 4-16,-7 0-3 0,-5 11-2 15,-20 0-4-15,-6 3-6 16,-5-4-5-16,-14 1 18 16,-6-4-7-16,-12 0 5 0,-7-3 2 15,0-4 1-15,-12 3-8 16,-7 1 0-16,-6-4 0 0,-13-4 0 16,-5 1-3-16,-14-1 10 15,-5-3-13-15,-7-4 13 0,-6 4-7 16,-6-3 0-16,-14-1 0 15,-11-3-7-15,-1 0 14 0,-12-7 5 16,-38 21-8-16,50-36-4 16,-50 36-7-16,25-53 2 15,-6 0 20-15,-6 4-3 0,-7-1-9 16,-6-6-3-16,0-11-8 16,0-15 5-16,0-10 6 0,0-6 2 15,6-5-5-15,-6 4 0 16,13 7 14-16,-7 4 40 0,13 7 22 15,-7-1-22-15,1 5-10 16,6-8 11-16,-7 3 5 0,1 1-43 16,0-7-2-16,-1-8-15 15,1-6-6-15,-7-15 13 0,0-10-7 16,7-14-14-16,-7-15-10 16,0-10 7-16,1 7 24 15,5 4-7-15,1 13 0 0,-7 8-4 16,0 10 4-16,1 18 0 15,-7 7 3-15,0 7 1 0,0 4-8 16,-13 7-3-16,7 0 7 16,-7 3 7-16,7 4-7 0,0 3-11 15,-1 0-20-15,-5-3 12 16,12 0 5-16,0 0 11 0,0 6-6 16,6 1-7-16,-6 0 11 0,6 4 5 15,1 10-7-15,-7 0 2 16,6 3-9-16,0 1 14 0,-6 3-10 15,0 3-8 1,0 1-4-16,0 3 8 0,0 39-1 16,0-57-1-16,-6 15-8 15,0 3 1-15,6 39-4 0,-7-56 2 16,7 10 3-16,0 0 3 0,0 0 0 16,0 0 19-16,7 3 0 15,-1-3 0-15,0 4-6 0,-6 42 2 16,7-49 4-16,-7 49 0 15,12-50-5-15,-12 50-4 0,0 0 9 16,0-46-8-16,0 46 17 16,0 0-9-16,0 0-5 0,0 0 1 15,0 0-11-15,0 0-2 16,6-49 2-16,-6 49 7 16,0 0 8-16,0 0 0 0,0 0-7 15,0-57-3-15,0 57-8 16,7-53 7-16,-7 53 7 0,0-49-2 15,0 49-20-15,0 0 15 16,0-46 8-16,0 46 3 0,0 0-4 16,0 0-4-16,0 0 12 15,0 0-4-15,0 0 0 0,0 0-3 16,-13-46-21-16,13 46-1 16,0 0-14-16,0 0 23 0,-38-50 6 15,38 50-9-15,0 0 4 16,0 0 1-16,-56-46-1 15,56 46 20-15,-50-35-2 0,50 35-3 16,0 0 5-16,-51-39-5 16,51 39-22-16,0 0 15 0,0 0 7 15,-50-35 4-15,50 35 7 16,0 0-11-16,0 0-4 0,0 0-2 16,0 0-17-16,-57-28 6 15,57 28 17-15,0 0-8 0,0 0-6 16,-50-15 11-16,50 15-12 15,0 0 15-15,0 0-5 16,0 0 1-16,-56-21-8 0,56 21 12 16,0 0-19-16,-57-21 10 15,57 21 18-15,0 0-3 0,-50-14-9 16,50 14 7-16,-51-7-9 16,51 7 0-16,-62-4 10 0,62 4-3 15,-63-10 0-15,63 10-5 16,-57-7 5-16,57 7-13 0,0 0 11 15,-50-11-11-15,50 11 22 0,0 0-6 16,0 0 4-16,0 0-7 16,0 0-2-16,-51-21-6 15,51 21 1-15,0 0 5 16,0 0 5-16,0 0-8 0,0 0-10 16,0 0 5-16,0 0 15 15,0 0-2-15,0 0 5 0,0 0-10 16,-51-28 0-16,51 28-15 0,0 0 6 15,0 0 13-15,0 0 3 16,-50-22 1-16,50 22-14 0,0 0-8 16,0 0-15-16,0 0-124 15,0 0-190-15,-57-17-327 0,57 17-67 16</inkml:trace>
</inkml:ink>
</file>

<file path=ppt/ink/ink11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30:42.722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0 0 789 0,'0'0'227'15,"0"0"32"-15,0 0-17 16,0 0-21-16,0 0 6 0,0 0-64 16,0 0 113-16,0 0-62 15,0 0-52-15,6 35-20 0,7 0-18 16,-1 4-14 0,1 7-27-16,6 11-23 0,-7-1-4 15,-5 1-25-15,-1-1-7 16,0-3-21-16,1-3-3 0,-7-4 0 15,0-11 7-15,0-3-10 16,0-32-37-16,0 0-76 0,-7 28-88 16,7-28-147-16,0 0-230 15,0 0-153-15,0 0 44 0</inkml:trace>
  <inkml:trace contextRef="#ctx0" brushRef="#br0" timeOffset="753">283 399 624 0,'0'0'78'0,"0"0"117"16,0 0-44-16,0 0 0 0,0 0-35 15,0 0-22-15,38 28 11 16,-38-28-46-16,0 0-8 16,0 0-1-16,37 28-23 0,-37-28-27 15,0 0 9-15,38 11-5 16,-38-11-4-16,0 0 4 16,0 0 12-16,0 0-3 0,0 0-7 15,0 0-4-15,19-42 5 16,-19 42-14-16,-6-39-1 0,6 39 1 15,0 0 3-15,0 0-7 16,0 0 25-16,0 0-14 0,-38-11 23 16,38 11 0-16,-32 0-2 15,32 0-10-15,0 0-18 16,0 0 7-16,-31 11 0 16,31-11-24-16,0 0 24 0,0 0-6 15,0 0-6-15,0 0 7 16,0 0 20-16,0 0 2 0,0 0-17 15,0 0 15-15,0 0-6 16,0 0-22-16,0 0 13 0,0 0 5 16,0 0-31-16,0 0 13 15,0 0 10-15,0 0 6 0,0 0 12 16,0 0 6-16,0 0-8 16,0 0-13-16,0 0-17 0,0 0-6 15,25-36 27-15,-25 36-24 16,0 0 10-16,0 0-1 15,0 0 11-15,0 0 0 0,0 0-4 16,0 0 21-16,0 0-10 16,0 0-7-16,-31 39 6 15,31-39-22-15,0 0 16 0,12 43-3 16,-12-43-16-16,0 0 23 16,38 24 12-16,-38-24-37 0,31 4 2 15,-31-4-44-15,0 0 7 16,38-18-17-16,-38 18 27 0,0 0-1 15,25-42 25-15,-25 42 6 16,13-39 29-16,-13 39-52 16,0 0-45-16,0 0 1 0,0 0-90 15,0 0-34-15,0 0-57 16</inkml:trace>
  <inkml:trace contextRef="#ctx0" brushRef="#br0" timeOffset="1152">761 378 738 0,'0'0'159'0,"-38"3"39"16,38-3-56-16,0 0 25 0,-38 28-81 15,38-28 5-15,0 0-40 16,-6 39-46-16,6-39 10 0,0 0-3 16,0 0 1-16,44 25 0 15,-13-18-3-15,1-7-3 16,-32 0 1-16,37-18-3 0,-37 18-21 16,26-28 0-16,-26 28 24 15,18-32-8-15,-18 32 0 0,-6-31 7 16,6 31-2-16,0 0 23 15,-44-22 5-15,6 19-2 16,1 17-7-16,-7 4 29 0,0 6-27 16,6 5-4-16,38-29-8 15,-38 28-3-15,38-28-11 0,0 0-3 16,0 0-131-16,0 0-226 16,0 0-96-16</inkml:trace>
  <inkml:trace contextRef="#ctx0" brushRef="#br0" timeOffset="1485">1464 67 999 0,'0'0'228'15,"-18"35"66"-15,-8 4-42 16,-11 7-23-16,-1 7-28 16,-12 7-30-16,6 0-43 0,0 0-60 15,0-3-31-15,6-1-34 0,7-6 4 16,-1-4 5-16,7-8-23 15,25-38-117-15,-25 32-126 16,25-32-99-16,0 0-90 16,0 0 6-16,0 0 8 0</inkml:trace>
  <inkml:trace contextRef="#ctx0" brushRef="#br0" timeOffset="1705">1113 162 990 0,'0'0'319'0,"0"0"28"0,0 0-22 15,6 25-50-15,6 7-64 16,7 7-30-16,6 3-61 0,7 4-41 16,-1 3-37-16,7-3-24 15,0 0-3-15,-1 0-7 0,1 0-8 16,0-11-69-16,-7-3-187 15,-31-32-273-15,25 29-160 0</inkml:trace>
  <inkml:trace contextRef="#ctx0" brushRef="#br0" timeOffset="1964">1785 3 1704 0,'0'0'294'15,"6"32"19"-15,1 7-37 0,-7 7-48 16,0 7-46-16,0 0-63 16,0 3-50-16,0-3-34 0,6 4-16 15,0-8-9 1,0 4-10-16,1-7-18 0,-1-7-119 15,7 0-134-15,-7-7-223 16,-6-32-194-16,6 32 40 0</inkml:trace>
  <inkml:trace contextRef="#ctx0" brushRef="#br0" timeOffset="2313">2055 653 828 0,'0'0'176'0,"0"0"24"16,32-24-9-16,-32 24 8 0,0 0-66 15,31-11-40-15,-31 11-46 16,32-4-36-16,-32 4 17 0,31-7-16 16,-31 7-31-16,31-7 28 15,-31 7 0-15,0 0-21 0,0 0 23 16,26-21 7-16,-26 21-22 15,0 0 4-15,0-28 10 0,0 28-27 16,0 0 39-16,-38-25 33 16,6 18-20-16,1 11 3 15,31-4 15-15,-31 14-40 0,31-14-5 16,0 0 17-16,-26 31-19 16,26-31-2-16,-12 32-2 0,12-32-2 15,0 25-59-15,0-25-203 16,0 0-170-16,0 0-70 0</inkml:trace>
  <inkml:trace contextRef="#ctx0" brushRef="#br0" timeOffset="2668">2426 523 823 0,'0'0'143'16,"0"0"31"-16,38 17-19 16,-38-17-79-16,0 0 0 0,44 25-16 15,-44-25-60-15,38 18 33 16,-38-18-23-16,37 14-1 0,-37-14 13 16,32 0-20-16,-32 0-13 15,0 0 39-15,37-25-33 0,-37 25 14 16,32-39-18-16,-32 39 5 15,12-42 19-15,-12 42 168 0,0 0 13 16,-6-32-8-16,6 32-34 16,-31-4-69-16,-1 15-21 15,-5 10-29-15,-1 0-25 0,0 4-2 16,38-25-2-16,-31 28-24 16,31-28-14-16,0 0-127 0,0 0-279 15,0 0-217-15</inkml:trace>
</inkml:ink>
</file>

<file path=ppt/ink/ink11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30:46.134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0 0 1114 0,'0'0'356'0,"6"39"-6"15,7 4-27-15,0 6-39 16,5 4-56-16,8 7-6 0,-1 7-48 16,0 0-46-16,0 1-38 0,0-5-50 15,0 4-11-15,-6-7-19 16,0-7-96-16,-6-3-89 0,-1-8-134 16,-12-42-224-16,6 43-119 0,-6-43 27 15</inkml:trace>
  <inkml:trace contextRef="#ctx0" brushRef="#br0" timeOffset="594">622 651 861 0,'0'0'175'16,"0"0"86"-16,0 0-26 0,0 0-85 15,0 0-56-15,0 0-43 0,0 0-33 16,0 0-3-16,32 17-26 16,-32-17 19-16,0 0 17 0,0 0-7 15,0 0 0-15,44 4-18 16,-44-4 6-16,44-14-14 0,-44 14 25 16,44-25-12-16,-44 25-5 0,31-35-7 15,-31 35 19-15,13-36-24 16,-13 36 27-16,0 0-15 0,0 0 0 15,0 0 15-15,0 0-15 0,0 0 15 16,-50-14-15-16,50 14-7 0,-44 0 24 16,44 0-20-16,-38 11-17 15,38-11 34-15,0 0-19 16,0 0-2-16,-38 17 7 0,38-17 65 16,0 0 26-16,0 0-2 0,0 0-29 15,0 0 4-15,0 0-13 16,0 32-42-16,0-32 19 0,0 0-26 15,0 0 3-15,0 0 3 0,0 0-8 16,0 0 24-16,0 0-28 0,0 0 4 16,0 0 14-16,0 0-14 15,0 0 0-15,0 0 3 0,38-25-14 16,-38 25 21-16,0 0-17 0,0 0 12 16,0 0 0-16,12-28-12 15,-12 28 0-15,0 0 7 16,0 0-16-16,0 0 21 0,0 0-5 15,0 0-14-15,0 0 23 0,0 0-12 16,0 0-3-16,-37 28 0 0,37-28-4 16,0 0-51-16,0 0-101 15,0 0-177-15,0 0-143 0,0 0-15 16</inkml:trace>
  <inkml:trace contextRef="#ctx0" brushRef="#br0" timeOffset="958">1276 393 904 0,'0'0'104'0,"-50"14"3"15,18 3 20-15,32-17-49 0,0 0-12 16,0 0 13-16,-37 43 5 0,37-43 18 15,0 0 9-15,6 35-35 16,-6-35-8-16,0 0-42 16,44 14 2-16,-6-10-18 0,-7-11-13 0,-31 7 11 15,44-18-8-15,-44 18 7 0,38-25 15 16,-38 25 16-16,0 0 3 16,19-39 59-16,-19 39 3 15,0 0 16-15,0-35-10 0,0 35-44 16,0 0-32-16,0 0-7 0,-44 0-14 15,6 11 2-15,38-11-4 16,-50 24-14-16,12 1-10 0,38-25-101 16,-38 29-130-16,38-29-99 0,0 0-126 15,0 0-13-15</inkml:trace>
  <inkml:trace contextRef="#ctx0" brushRef="#br0" timeOffset="1224">2156 92 1186 0,'0'0'311'0,"-12"43"60"0,-7-8-91 15,0 4-81-15,-13 7 2 0,-5 7-15 16,-1 3-14-16,0 1-25 15,-6 7-29-15,7-1-44 0,-1-3-32 16,-6 4-12-16,6-8-19 16,7-6-22-16,6-4-92 0,-1-7-135 15,26-39-183-15,0 0-147 0,0 0-58 16,0 0 63-16</inkml:trace>
  <inkml:trace contextRef="#ctx0" brushRef="#br0" timeOffset="1457">1691 209 1159 0,'0'0'262'0,"0"0"63"0,0 0 1 16,31-7-41-16,-31 7-66 0,32 17-44 15,-1 8 7-15,-6 7-28 0,1 0-3 16,-1 7-28-16,0 0-44 15,6 10-45-15,-6 4-5 0,13 4-18 16,0-1-11-16,-13 4-88 0,6 0-142 16,-5-10-178-16,-14-8-235 15,-12-42-105-15</inkml:trace>
  <inkml:trace contextRef="#ctx0" brushRef="#br0" timeOffset="1705">2609 11 1192 0,'0'0'202'16,"0"0"145"-16,0 0 10 0,0 0-34 15,25 46-72-15,-6 3-83 16,-13 8-61-16,7-1-40 15,-1 5-36-15,1-5-11 0,-7 1 0 16,13-1-29-16,0-6-114 0,0-4-163 16,-19-46-227-16,31 53-145 15,7-18 71-15</inkml:trace>
  <inkml:trace contextRef="#ctx0" brushRef="#br0" timeOffset="2132">3086 615 1323 0,'0'0'241'0,"0"0"53"15,0 0-45-15,0 0-115 0,0 0-27 0,0 0-31 16,0 0-42-16,0 0 3 16,32-14-32-16,-32 14 2 0,0 0 11 15,44-14-18-15,-44 14 6 16,0 0 14-16,38-25 61 0,-38 25 5 15,18-28 6-15,-18 28-5 0,0-32 18 16,0 32 21-16,0 0-14 16,-37-25 17-16,-1 15 2 0,0 10-22 15,7 0-11-15,-7 3 5 0,13 1 0 16,25-4-28-16,-31 3-19 16,31-3-28-16,0 0-28 0,0 0 6 15,0 0-9-15,0 0 3 16,0 0 7-16,31 0-32 0,0-7-14 15,7 0-9-15,-6 0-13 0,-32 7 23 16,44-10 5-16,-44 10 19 16,0 0-1-16,31-7 4 0,-31 7-3 15,0 0 11-15,0 0-42 0,0 0-32 16,0 0-23-16,0 0-62 0,0 0-60 16,0 0-120-16,-38-22-184 15,38 22-150-15,0 0 33 0</inkml:trace>
  <inkml:trace contextRef="#ctx0" brushRef="#br0" timeOffset="2661">3451 417 474 0,'0'0'137'16,"0"0"38"-16,0 0 27 0,0 0 38 16,0 0 19-16,0 0 16 0,0 0 16 15,0 0-30-15,0 0-32 16,0 0-67-16,0 0-68 0,0 0-29 16,0 0-22-16,0 0-15 15,0 0 9-15,0 0-11 0,0 0-19 0,0 0 10 16,31-24-23-16,1 6 9 15,-32 18 4-15,38-21-10 16,-7 3 5-16,-31 18 39 0,0 0 14 16,25-14 25-16,-25 14 13 0,0 0-9 15,0 0-34-15,0 0-25 16,0 0-23-16,0 0 12 0,-38-14-4 16,-6 10-13-16,0 8 3 0,7 3 8 15,-1 3-30-15,7 1-92 0,31-11-128 16,0 0-215-16,0 0-334 15,0 0-84-15</inkml:trace>
</inkml:ink>
</file>

<file path=ppt/ink/ink11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30:49.906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729 247 123 0,'-37'-24'103'0,"37"24"46"15,0 0-14-15,0 0 3 0,-44-22-8 16,44 22 42-16,0 0-31 16,0 0 47-16,-57-3-33 15,19 6-21-15,1 4-11 0,-7 8-13 16,0 2-35-16,-7 4 7 16,1 11 0-16,0 11 2 0,-7 6-13 15,7 15-6 1,0 6-10-16,6 5 3 0,6 2-6 15,13 1-23-15,12-4-2 16,20-7 16-16,18-3-8 0,12-14 12 16,26-12-29-16,6-9 7 15,19-12-14-15,7-6-3 16,5-18 14-16,-5-7-6 0,5-15-10 16,-12-13 3-16,0-18-9 15,-12-14-45-15,-7-11-18 16,-13-7 4-16,-5-14 21 0,-20-7 3 15,-6-4 35-15,-19 15 5 16,-12 10 3-16,-6 18-20 16,-20 21 12-16,-12 21-18 15,-12 25 2-15,-7 25 16 0,-6 10 0 16,-1 14 13-16,14 4-25 16,-1-3 12-16,13-1-65 0,44-42-144 15,-50 53-256-15,12-14-102 16,38-39 14-16</inkml:trace>
  <inkml:trace contextRef="#ctx0" brushRef="#br0" timeOffset="588">874 1410 1070 0,'0'0'230'0,"0"0"11"15,0 0-29-15,0 0-30 16,0 0-24-16,0 0 34 16,0 0-47-16,-6-32-20 0,6 32-59 15,0 0-13-15,0 0-20 16,0 0-10-16,0 0 41 0,0 0-7 16,0 0-8-16,19 28 13 15,-1 11 27-15,-5 7 6 16,12 11 10-16,0 13-33 0,7 12-10 15,-1 3-29-15,7-1-13 16,0-6-20-16,6-4 5 0,0-7-5 16,-7-6 8-1,1-8-12-15,-7-11-112 0,-12-10-137 16,-19-32-215-16,0 0-311 16,0 0-71-16</inkml:trace>
  <inkml:trace contextRef="#ctx0" brushRef="#br0" timeOffset="972">679 1375 1053 0,'0'0'247'0,"0"0"56"16,0 0-16-16,0 0-54 16,0 0 2-16,0 0-9 0,0 0-33 15,-31 56-31-15,-1 8-18 16,-5 10-1-16,-7 14-12 15,0 11 11-15,-7 4-7 0,7 3-46 16,-6-7-40-16,6-7-25 16,0-8-17-16,6-9-2 15,13-12-29-15,-6-10-99 0,12-10-76 16,0-8-71-16,19-35-108 16,0 0-232-16,-31 32-203 0</inkml:trace>
  <inkml:trace contextRef="#ctx0" brushRef="#br0" timeOffset="1424">830 2428 1469 0,'0'0'333'0,"0"0"-31"15,0 0-60-15,0 0-74 0,0 0-48 16,0 0-47-16,0 0 80 16,31 3 31-16,-31-3-32 0,38 43-37 15,-6-1-7-15,-1 8-28 16,7 3-25-16,-7 0-30 0,7 0-4 16,6 0-16-16,-6 7 4 15,6-7-9-15,-7-4-12 16,7-10-25-16,-6-7-61 0,-38-32-57 15,44 28-65-15,-44-28-104 16,0 0-137-16,38 21-135 16,-38-21 74-16,0 0 16 0</inkml:trace>
  <inkml:trace contextRef="#ctx0" brushRef="#br0" timeOffset="1892">736 2714 428 0,'0'0'113'15,"0"0"57"-15,0 0 27 16,0 0 2-16,0 0 7 0,0 0 20 16,0 0 4-16,0 0 14 15,0 0-11-15,0 0-18 16,0 0-3-16,0 0-27 15,-25 53-35-15,25-53-15 0,-26 60-3 16,14-3 8-16,-13-1 6 16,0 4-21-16,-7 4-11 0,-6 3-20 15,1 4-24-15,-7-1-24 16,0 1-27-16,0-7-7 0,6-8-21 16,7-6 14-16,12-12-39 15,0-6-70-15,0-10-96 0,19-22-86 16,0 0-149-1,0 0-281-15,0 0-196 0</inkml:trace>
</inkml:ink>
</file>

<file path=ppt/ink/ink11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30:54.142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660 91 1033 0,'0'0'274'0,"0"0"-18"16,0 0-30-16,0 0-43 0,0 0-62 15,-44-32-18-15,44 32-51 16,-44-10-23-16,0 13-22 15,6 8 11-15,-6 10-18 16,0 11 13-16,-6 10 0 0,0 11 52 16,0 11 19-16,-7 3-4 15,13 4-22-15,0 0-9 16,19-4-14-16,0-4-20 0,12 1-1 16,13-8 1-16,0-6 3 15,19-8 5-15,-19-42-8 16,50 46-10-16,13-17 11 0,6-15-12 15,7-11-4-15,5-10 4 16,1-7-8-16,6-11 4 0,0-10-5 16,0-7 16-16,-6-8-7 15,-7-10 7-15,-6-4-8 16,-6-3 7-16,-6-3-1 16,-19 6-6-16,-7-3-10 0,-12 10 7 15,-7 1 0-15,-12 3 5 16,-12 7-10-16,-7 7 5 15,-6 4 0-15,25 35-18 0,-57-29 27 16,7 12-14-16,0 6 5 16,6 4 0-16,0 3-12 15,6 8 19-15,-6 3-4 0,6-3 4 16,38-4-11-16,-44 7-39 16,44-7-121-16,0 0-226 15,0 0-256-15,-31 7-64 0</inkml:trace>
  <inkml:trace contextRef="#ctx0" brushRef="#br0" timeOffset="440">717 1134 860 0,'25'-50'207'16,"-25"50"82"-16,0 0 6 0,0 0 60 15,0 0-89-15,0 0-69 16,31 53-59-16,-12 4 3 0,0 3 5 16,6 7-22-16,7 0-45 15,-1 4-32-15,13 3-15 16,0-7-17-16,6-3-8 16,-6-1 0-16,7-9-1 0,-7-9-1 15,0-6-5-15,-13-7 4 16,-31-32-8-16,31 28 4 15,-31-28 0-15,0 0-68 0,0 0-113 16,0 0-134-16,0 0-94 16,0 0-122-16,0 0-50 0</inkml:trace>
  <inkml:trace contextRef="#ctx0" brushRef="#br0" timeOffset="804">666 1314 1231 0,'0'0'235'0,"0"0"79"15,0 0-45-15,0 0-63 0,0 0-57 16,0 0 9 0,0 0 54-16,0 0-22 0,0 0-26 15,-56 57-13-15,6 3 9 16,-1 10 8-16,-12 12-7 0,1 2-47 16,-8 5-48-16,8 3-31 15,-1-11-19-15,6-3-14 0,13-15 1 16,6-13-53-16,7-8-94 15,12-14-87-15,19-28-70 16,0 0-122-16,0 0-205 0,0 0-170 16</inkml:trace>
  <inkml:trace contextRef="#ctx0" brushRef="#br0" timeOffset="1244">974 1978 1087 0,'0'0'201'0,"0"0"68"16,0 0-37-16,0 0-44 15,38-7-9-15,-38 7 19 0,0 0-33 16,0 0-17-16,38 32-10 16,-7 3 4-16,-6 8-23 0,1 3-33 15,5 3-30-15,-6 1-34 16,13 3-9-16,-7-4-5 15,1-3-4-15,-1-7-4 16,1 0 0-16,-32-39-4 0,37 42-26 16,-37-42-10-16,44 36-12 15,-44-36-2-15,44 24-24 16,0-6-23-16,-6-4-7 0,-38-14-81 16,44 11-82-16,-44-11-199 15,44 7-131-15</inkml:trace>
  <inkml:trace contextRef="#ctx0" brushRef="#br0" timeOffset="1645">855 2335 831 0,'0'0'111'0,"0"0"100"16,13-35 91-16,-13 35-49 0,0 0-62 16,0 0-26-16,0 0-3 15,0 0 140-15,0 0-20 16,0 0-60-16,0 35-21 15,-13 8-19-15,-6 3-12 0,-6 7-21 16,-6 0-11-16,-13 7-33 16,-13 0-30-16,0 7-28 0,1 0-32 15,-1-7 0-15,7 0-15 16,6-7-9-16,6-10-62 16,7-8-83-16,31-35-40 0,-25 42-22 15,25-42-19-15,0 0-87 16,0 0-226-16,0 0-277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6:56:43.387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29 1064 801 0,'-12'32'262'15,"12"-32"72"-15,-5 39 51 0,-1-7-38 16,6-32-62-16,-6 35-45 15,6-9-45-15,0-26-43 0,6 29-12 16,-6-29-36-16,0 0 3 16,0 0-1-16,0 0-20 15,0 0-25-15,0 0 19 0,0 0-29 16,23-35-19-16,11-26-28 16,6-20 1-16,11-24-37 15,6-22-34-15,1-4 20 0,-1-7 19 16,-6 3 5-16,-5 13 0 15,-12 15 22-15,0 27-4 16,-17 19-10-16,0 19 7 0,-5 10-2 16,-12 32 9-16,0 0-7 15,0 0 11-15,17 36-9 0,-6 18 14 16,-11 14-4-16,6 12-2 0,-6 7 2 16,6 3 3-16,-1 0-1 15,7 0-2-15,-1-3 6 0,6-4-6 16,-5-6 5-16,5-6-7 15,0-13-3-15,-6-6 5 16,1-14-5-16,-12-38 0 0,0 0 4 16,11 39-1-16,-11-39 0 15,0 0 3-15,0 0 1 0,0 0-36 16,0 0-161-16,0 0-170 0,0 0-215 16,0 0-202-16,0 0-53 15</inkml:trace>
  <inkml:trace contextRef="#ctx0" brushRef="#br0" timeOffset="249">286 826 1504 0,'0'0'239'16,"0"0"87"-16,0 0-6 15,0 0 3-15,0 0-30 0,0 0-72 16,68-13-80-16,1 7-56 16,11 2-42-16,-6 1-15 0,0 0-16 15,-6-3-7-15,-11 2-45 16,-11 1-175-16,-11 0-197 16,-35 3-230-16,40 0-123 0,-40 0 117 15</inkml:trace>
  <inkml:trace contextRef="#ctx0" brushRef="#br0" timeOffset="653">1342 803 1740 0,'0'0'342'0,"0"0"-8"16,0 0-80-16,0 0-110 0,0 0-53 15,0 0-36-15,63 33-24 16,0-21-19-16,0-5-4 0,-1-4-1 16,-4-3 1-16,-13 3-11 0,-45-3-57 15,0 0-71-15,0 0-22 16,0 0-33-16,0 0-46 0,-6 48-43 16,6-48 5-16,-57 62 45 15,6-10 8-15,-6-11 87 0,6-2 85 16,-1-7 13-16,1-3 27 15,11 3-18-15,40-32 73 0,-51 26 109 16,51-26 76-16,0 0 9 16,0 0 49-16,0 0-94 15,0 0-75-15,0 0-48 0,0 0 84 16,0 0 14-16,0 0-27 0,45 3-50 16,7-6-53-16,-1-4-19 15,0-2-22-15,-11-4-102 0,-40 13-213 16,46-13-346-16,-46 13-162 15</inkml:trace>
  <inkml:trace contextRef="#ctx0" brushRef="#br0" timeOffset="1060">2090 531 2184 0,'0'0'103'16,"0"0"-11"-16,0 0-21 0,0 0-39 15,0 0-16-15,46-3-5 16,16-7 10-16,1-3-18 0,6-3-3 16,-7-3-14-16,-5-7 27 15,-11-3-8-15,0-6-24 16,-5 0 9-16,-18-8 10 0,-1 4-4 15,-10 11 39-15,-12 28 69 0,11-29 3 16,-11 29-46-16,0 0-9 16,0 0-17-16,0 0-16 0,0 0-10 15,-28 29 0-15,-1-1 7 16,6 11-7-16,-1 7 58 0,-4 8-12 16,-1-2-16-16,1 12-26 15,-1 0 7-15,7-3-4 0,-1 3-10 16,6 0-12-16,-1-6-58 15,1-3-193-15,12-10-226 0,-1-6-192 16,6-39 94-16,11 39 41 0</inkml:trace>
  <inkml:trace contextRef="#ctx0" brushRef="#br0" timeOffset="1460">3078 502 2063 0,'0'0'173'16,"0"0"5"-16,0 0-15 16,0 0-49-16,0 0-46 0,0 0 12 15,-40 32 4-15,6 3-23 16,11 4-17-16,0 2 7 16,1 8 18-16,16-4-9 0,0-4-22 15,12 1-17-15,0-4 1 16,-6-38-6-16,39 42-8 0,1-19-11 15,6-6 15-15,-6-8-5 0,6-6-14 16,-6-9-6-16,0-14-1 16,0-12-7-16,-1-10 1 0,-4-9-1 15,-12-10 4-15,-1-3 17 16,-10-1 16-16,-12 8 65 0,-6 8 14 16,-11 8-34-16,-6 9-37 15,-17 9-10-15,-11 14-2 0,-1 5-1 16,-10 8-19-16,5 12 8 15,0 3 3-15,-1 3 4 16,13 4-13-16,5 0-60 0,40-26-100 16,-34 35-122-16,34-35-213 0,-17 38-228 15,17-38-4-15</inkml:trace>
</inkml:ink>
</file>

<file path=ppt/ink/ink11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31:00.755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0 431 2008 0,'0'0'240'15,"0"0"-20"-15,0 0-35 0,0 0 0 16,0 0-72-16,0 0-62 16,32 53-30-16,-13 0-12 0,-7 11-2 15,1 0-4-15,-1 3-8 16,-5-7-119-16,-1-7-248 16,0-4-358-16,7-13-82 0</inkml:trace>
  <inkml:trace contextRef="#ctx0" brushRef="#br0" timeOffset="208">120 7 2228 0,'0'0'65'0,"0"0"2"16,0 0-13-16,0 0-14 0,0 0-88 16,0 0-371-16,0 0-245 15</inkml:trace>
  <inkml:trace contextRef="#ctx0" brushRef="#br0" timeOffset="1311">422 499 1570 0,'0'0'326'0,"-44"0"-12"16,44 0-77-16,0 0-114 0,0 0-74 15,0 0-44 1,0 0 0-16,0 0-13 0,37-36 2 15,1 19 11-15,6 13-2 16,-6 11-3-16,-7 11-13 0,-31-18 8 16,38 46 5-16,-19-4 0 15,0 1-9-15,-13-5 15 16,0 5-21-16,-12-8 40 0,6-35-31 16,0 36 22-16,0-36-9 15,0 0-11-15,0 0 31 0,0 0-22 16,0 0 11-16,0 0-23 15,0 0-20-15,19-46-48 16,6-15 29-16,6-2-5 16,7-4 31-16,0 14 8 0,-13 7-8 15,-25 46 24-15,38-32-32 16,-38 32 28-16,0 0 15 16,37 7-10-16,-37-7 26 0,25 39-29 15,-6-4 23-15,-6 4-15 16,-13-39-27-16,12 43 28 0,-12-43-11 15,7 35 11-15,-7-35-11 16,0 0-14-16,0 0 3 16,0 0-24-16,0 0-23 0,0 0-18 15,37-43 40 1,1-6 6-16,0 0 20 0,-13 10 15 16,-25 39 1-16,25-39 10 15,-25 39-24-15,0 0 21 0,0 0-22 16,38 3 2-16,-38-3 19 15,31 25-22-15,-31-25 32 16,38 35-17-16,0-10 10 0,-7-4-38 16,7-10-6-16,6-4-20 15,0-11-39-15,0-3 6 0,-6-10-40 16,6-8 21 0,0-10-44-16,-13-11 82 0,0 0 35 15,-5 3 111-15,-26 43 58 0,0 0-33 16,18-42-71-16,-18 42-26 15,0 0 11-15,0 0-22 16,0 0 25-16,-44 21-39 16,44-21 17-16,-44 35-25 0,44-35 22 15,0 0-9-15,0 0-10 16,0 0 2-16,0 0-12 0,0 0 53 16,0 0-59-16,0 0-29 15,0 0-61-15,0 0 8 16,0 0 14-16,57-67 63 0,-13 0-2 15,-6 11 73-15,-13 10 146 16,-25 46-45-16,0 0-39 16,31-43-39-16,-31 43 63 15,0 0-7-15,7 53-16 0,-7 18-32 16,0 14-1-16,0 7 37 16,6 14-37-16,0 3 12 15,7 8-22-15,6 0-18 0,-1-1-2 16,-5-10-40-16,6-7 40 15,-7-11-11-15,-5-10 31 0,-7-11 26 16,0-14 13-16,-19-10-6 16,19-43-40-16,-44 39-14 15,0-18-4-15,-6-14-22 16,-1-7 24-16,1-14-26 0,0-11 12 16,-1-10-18-16,7-11 12 15,7-11 4-15,12-3-4 16,6-7-12-16,19 3-18 0,0 4-57 15,19-7-89-15,12 4-176 16,13-1-276-16,6 0-75 0</inkml:trace>
  <inkml:trace contextRef="#ctx0" brushRef="#br0" timeOffset="1847">2332 234 1364 0,'0'0'141'16,"0"0"-82"-16,13-46-23 0,-13 46-28 16,0 0 20-16,0 0-22 15,0 0-3-15,57-53-9 16,-57 53-23-16,62-36 24 0,-18 22 19 15,-44 14 24-15,57-3 18 16,-57 3-7-16,50 14-24 16,-50-14 26-16,0 0-2 15,0 0 9-15,25 46 2 0,-25-46-30 16,-12 46 3-16,12-46-14 16,-57 56-9-16,7-17-13 0,0-11 15 15,6-7 11-15,44-21-13 16,-51 15-10-16,51-15 10 15,0 0-35-15,0 0 12 0,0 0 7 16,0 0-8-16,70 0 38 16,-8 7-14-16,-5 7-17 0,0 7 9 15,-7 7 14-15,-50-28 3 16,50 50 14-16,-18-4 26 16,-14-4-9-16,-11 1 36 15,-20-5 16-15,-6-2-1 0,19-36-29 16,-50 42-20-16,6-14-21 15,6-10-17-15,38-18-1 0,-44 14 5 16,44-14-6-16,-44 4-6 16,44-4-26-16,0 0-120 15,-44-7-228-15,44 7-294 0,0 0-101 16</inkml:trace>
</inkml:ink>
</file>

<file path=ppt/ink/ink11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31:22.458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6242 435 432 0,'0'0'139'0,"0"0"25"16,0 0 36-16,0 0-52 15,0 0-11-15,0 0-25 0,0 0 46 16,0 0-14-16,0 0-22 16,0 0-25-16,0 0-17 0,0 0-6 15,0 0-32-15,0 0-14 16,0 0-24-16,0 0-20 0,0 0 26 16,0 32 1-16,6 0-1 15,1-4-2-15,5 0-8 0,-5 4 5 16,5 0-5-16,1 0 21 15,-1-4-2-15,-12-28-16 0,0 35-3 16,0-35 30-16,13 36-30 16,-13-36 14-16,-13 31 25 15,13-31-17-15,-44 29-16 0,-6-12-1 16,-7-3-5-16,-5 1-6 16,-1-5 28-16,0-3-14 0,6-7-12 15,7-3-7-15,6-4-22 16,44 7 26-16,-44-22 0 0,44 22-15 15,-38-28 5-15,38 28-9 16,0 0 26-16,-19-32-4 0,19 32-5 16,0 0-11-16,7-38-1 15,-7 38 6-15,0 0 7 0,37-25 1 16,-37 25 14-16,44-11-29 16,-6 11 15-16,-38 0-13 15,38 14 17-15,-38-14 17 0,0 0-14 16,0 0 0-16,0 0-7 15,19 39 12-15,-19-39 19 0,0 0-8 16,-32 36-30-16,32-36-15 16,-50 28 2-16,6-14 8 0,6-3 10 15,38-11-20-15,-44-4 2 16,44 4 10-16,-37-7 2 0,37 7 21 16,-38-14 9-16,38 14-28 15,0 0-8-15,-38-11 34 0,38 11-5 16,-50-3-12-16,50 3-14 15,-50 10 13-15,50-10-7 16,-57 18 15-16,57-18 9 0,0 0-18 16,0 0-3-16,-31 42-1 15,31-42 13-15,6 43 6 0,-6-43 5 16,38 46-9-16,6-15-26 16,-7-2 14-16,14-4 9 0,-51-25-2 15,50 38 3-15,-50-38-12 16,0 0 12-16,38 46-3 0,-38-46 19 15,-7 43 13-15,7-43-6 16,-50 46-17-16,12-18-18 16,-6-7 24-16,-6-10 16 0,0-4 23 15,6-4 45-15,0-10-19 16,44 7-2-16,-57-32 9 0,7-3-1 16,50 35-6-16,-44-56-36 15,12 3-6-15,7 3-6 0,25 4-21 16,-12 0 3-16,12 7-10 15,12 4-8-15,-12 0 1 0,0 35-12 16,0 0-143-16,25-46-193 16,-25 46-241-16,0 0-32 0</inkml:trace>
  <inkml:trace contextRef="#ctx0" brushRef="#br0" timeOffset="184">6123 1428 1247 0,'63'18'239'0,"-1"-4"-103"0,1-7-63 16,6-7-11-16,-12-7-51 15,-1-4-263-15,-5-6-224 0</inkml:trace>
  <inkml:trace contextRef="#ctx0" brushRef="#br0" timeOffset="416">5375 290 1926 0,'0'0'52'0,"0"0"5"15,0 0-2-15,0 0-29 16,0 0-21-16,0 0-106 0,0 0-363 16,0 0-205-16</inkml:trace>
  <inkml:trace contextRef="#ctx0" brushRef="#br0" timeOffset="1292">4363 728 1429 0,'0'0'179'0,"-51"-28"14"15,51 28-37-15,-31-46-68 16,25 0-54-16,6-3-11 0,19-1-23 16,18 1 0-16,1 6-33 15,6 5 33-15,6 6-23 0,1 14 5 16,-1 7 18-16,0 11-10 16,-6 8 5-16,-6 6-20 0,-38-14 25 15,31 39 0-15,-18-4 9 16,-13-35 1-16,-13 53-30 15,-12-11 15-15,-6 1 10 0,-13-1-1 16,-7 8 9-16,-11-1-7 16,5-3-4-16,-6 3-2 0,13 1-12 15,6-4 23-15,12-4-21 16,7 1 18-16,25-43-26 0,-6 60 12 16,19-18 22-16,-13-42-16 15,56 46 19-15,-6-18-32 0,-6-13 1 16,7-8-25-16,-51-7 49 15,44 0-16-15,-44 0-78 0,0 0-42 16,0 0-1 0,0 0 37-16,-57-39 40 0,-18 10 3 15,-13 5 50-15,-19 3-27 16,6-8-23-16,1 1 57 0,5-4-21 16,7 0-14-16,7-3 23 15,24 3 49-15,13 4 63 0,44 28-64 16,-31-42-36-16,31 42-7 15,0-46-15-15,0 46-10 0,0 0 29 16,50-43-5-16,7 22 2 16,-7 7-30-16,0 14 14 0,-6 3-8 15,-44-3 23-15,44 18-5 16,-44-18 31-16,0 0 11 16,-12 50-10-16,-1-8 2 0,13-42-13 15,-69 60-24-15,0-7 3 16,6-4 38-16,-6 4 19 0,0 1 42 15,6-5 6-15,6 0-35 16,7 4 2-16,6-3-3 0,6 3-21 16,13 0-12-16,6 0-13 15,13-4 9-15,6 4-1 0,6 0 22 16,13 4 6-16,19-8-6 16,-1 1 7-16,14-11-24 15,5 0 11-15,7-7 3 0,-6-4-20 16,-1-7-18-16,1-3-2 0,-7-11 5 15,0-4 1-15,-6-3-3 16,-6-7-3-16,-6-7-18 16,18-4 10-16,-19-6-7 0,7-8-46 15,0 0-69-15,-7-7-72 16,7-3-98-16,-38 42-85 0,50-53-91 16,-12 10-21-16</inkml:trace>
  <inkml:trace contextRef="#ctx0" brushRef="#br0" timeOffset="1528">4646 1471 1258 0,'0'0'251'0,"0"0"1"16,0 0-74-16,0 0-70 0,0 0-8 15,44 0-31-15,-44 0 8 16,0 0-35-16,0 0-22 0,0 0-17 16,37 10 10-16,-37-10-7 15,0 0-48-15,0 0-134 0,0 0-237 16,0 0-125 0</inkml:trace>
  <inkml:trace contextRef="#ctx0" brushRef="#br0" timeOffset="2720">2584 626 783 0,'0'0'120'16,"0"0"60"-16,0 0-1 15,0 0 10-15,0 0 10 16,31 53-26-16,1-4-43 0,-13-3-52 16,-7 0-30-16,7-3-32 15,-13 3 15-15,-6-46-7 0,-19 56-14 16,-6-10 9-16,-12-3 12 16,-14-12-21-16,1-6-10 15,0-7-3-15,-1-8 16 0,1-10-31 16,50 0-13-16,-56-21-25 15,56 21 29-15,-44-60 1 0,31 7-11 16,13 0 19 0,13 11 29-16,5 3-21 0,-18 39-5 15,38-32-4-15,0 14 13 16,-38 18 0-16,38 11-7 16,-38-11 22-16,0 0 16 0,0 56-15 15,-19-10-20-15,19-46 10 16,-63 53 6-16,6-7-11 0,-6-10-20 15,13-12-2-15,0-9 13 16,50-15-22-16,-50-8-65 16,50 8 7-16,0 0-8 0,-32-53-34 15,26 7 46-15,6 46 68 16,6-49-19-16,-6 49 10 16,0 0 21-16,0 0-6 15,0 0 118-15,0 0 2 0,0 0 25 16,0 0-53-16,-25 39-25 15,25-39 11-15,-44 49-40 16,44-49 12-16,-38 43 61 0,38-43 38 16,0 0 47-16,0 0-14 15,0 0-54-15,-44 3 1 0,44-3-34 16,0 0-42-16,-37-56-11 16,18-8-8-16,12-10-3 15,-5-11-15-15,12 0 0 16,6 1-12-16,0 9 3 0,-6 12-132 15,-6 10-254-15,0 7-319 16</inkml:trace>
  <inkml:trace contextRef="#ctx0" brushRef="#br0" timeOffset="2885">2546 124 1590 0,'50'-18'34'16,"-6"1"-13"-16,-6-12-10 16,0 1 5-16,-38 28-82 0,44-32-292 15,-44 32-242-15</inkml:trace>
  <inkml:trace contextRef="#ctx0" brushRef="#br0" timeOffset="3161">1201 1022 1225 0,'0'0'45'0,"-13"-60"14"16,13 60-16-16,19-50 11 0,-19 50-32 15,51-32 29-15,-7 29 8 16,-44 3 2-16,0 0 17 16,50 56 3-16,-25 1-30 0,-31-4-6 15,-19 0-18-15,-13 3-76 16,-6-3-233-16,-13-3-114 0,-6-8-19 16</inkml:trace>
  <inkml:trace contextRef="#ctx0" brushRef="#br0" timeOffset="3476">1157 647 786 0,'0'0'169'0,"0"0"109"16,0 0 32-16,-44 25-45 0,44-25-90 15,-50 28-76-15,6 0 1 16,-7 8 26-16,-5 6-1 16,6 15 8-16,-7 6-10 0,7 15-10 15,6 3-14-15,-7 11-16 16,7-3-30-16,0-1-16 16,7-3-8-16,-7-11-14 0,0-3 9 15,-7-11-7-15,-5-7-34 16,-7-14-81-16,0-4-92 0,7-14-109 15,-7-10-193-15,12-11-185 16,7-11-11-16</inkml:trace>
  <inkml:trace contextRef="#ctx0" brushRef="#br0" timeOffset="3649">767 1774 2268 0,'82'4'302'16,"6"-8"-77"-16,0-3-91 16,0-10-61-16,0-5-36 0,-6 1-31 15,-1-3-237-15,1-1-425 16,-6 4-275-16</inkml:trace>
</inkml:ink>
</file>

<file path=ppt/ink/ink11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31:26.657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69 548 1597 0,'0'0'328'0,"-31"57"-27"15,6 0-78-15,12 10-84 16,13 7-48-16,0 4-46 16,7 0-26-16,-1 0-14 0,-6 0-205 15,0-7-249 1,-6-11-169-16,-1-11-19 0</inkml:trace>
  <inkml:trace contextRef="#ctx0" brushRef="#br0" timeOffset="210">82 233 1782 0,'0'0'124'16,"0"0"-18"-16,0 0-63 15,0 0-8-15,0 0-25 0,0 0-177 16,0 0-316-16,0 0-56 16</inkml:trace>
  <inkml:trace contextRef="#ctx0" brushRef="#br0" timeOffset="1589">321 852 1589 0,'0'0'324'15,"0"0"41"-15,0 0-65 16,0 0-99-16,0 0-84 0,0 0-56 15,0 0-72-15,0 0-69 16,0 0-3-16,31-21 14 0,-6 0 7 16,-25 21 10-16,38-25 18 15,-38 25 8-15,32-10 14 16,-32 10-6-16,0 0 0 0,31 35 10 16,-18 0 8-16,-7 4 7 15,-12 4-3-15,-7 4-1 16,0-9-1-16,1-2-2 15,6-8 6-15,6-28 2 0,0 0-3 16,-19 32 4-16,19-32 5 16,0 0-10-16,0 0-28 15,0 0-23-15,25-57-14 0,0-10-38 16,19-8 22-16,6-3 45 16,-6 11 16-16,0 14 8 0,-12 14 10 15,-32 39-21-15,31-35-2 16,-31 35 10-16,0 0 47 15,0 0 1-15,0 0-30 0,13 42 16 16,-13-3-17-16,0-7-10 16,0-4 11-16,0-28-3 15,0 0 3-15,-7 32-15 16,7-32 11-16,0 0-10 0,0 0 0 16,0 0 1-16,44-18-50 15,0-17-37-15,7-25-37 16,12-18 18-16,6-1 51 0,-6 9 30 15,-7 10 17-15,1 14 6 16,-13 14 4-16,0 11 27 0,-44 21 21 16,50 0 35-16,-50 0 24 15,0 0-25-15,31 39-19 16,-31-39-36-16,19 49-12 16,-19-10-3-16,0-39-13 15,0 46 8-15,-12-11-3 0,12-35-9 16,-13 43-13-16,13-43 16 15,-19 43-18-15,19-43 19 0,-6 50 5 16,6-15 0-16,0-35 20 16,0 0 1-16,0 0-14 15,44 32-16-15,-6-22-49 0,-1-13-24 16,1-11 19-16,0-11 52 16,-38 25-11-16,44-53 15 0,-13 3-21 15,-12-7 13 1,-6-3 8-16,-1 3 15 0,-12 8 3 15,0 6-11-15,0 43 6 16,0 0-3-16,0 0-17 0,0 0 5 16,0 0 6-16,0 0 3 15,0 0 7-15,-37 18 9 16,37-18 0-16,0 0-16 0,0 0 17 16,0 0 1-16,0 0-6 15,0 0-7-15,0 0-11 16,0 0 6-16,0 0 14 0,0 0 6 15,0 0-16-15,0 0 9 16,0 0 8-16,0 0 20 16,0 0 0-16,0 0-1 15,0 0 98-15,0 0-29 0,0 0-30 16,0 0 4-16,18 50 1 16,-11-1 16-16,-7 4-27 0,0 4-6 15,-7 11-6-15,1 13 5 16,0 11 14-16,0 10 12 15,-1 12-10-15,1 3 8 0,0 3-28 16,-7-2-25-16,7-2-6 16,0-2-12-16,-1-1-1 0,1 1-4 15,6 2-5 1,-6-6-6-16,-1-7 1 0,1-7 0 16,-6-4-1-16,-7-18 9 15,-13-2-12-15,-5-16 7 0,-7-10 3 16,-7-11-4-16,1-10-4 15,-7-18-11-15,-5-7 15 16,-8-18-6-16,1-13-3 0,6-19 8 16,7-13-9-16,6-9 13 15,24-9-9-15,8-11 10 0,24 3-16 16,25 0 15-16,13 1-5 16,13 10 1-16,6 0 2 15,6 8-3-15,6 1 9 0,1 13-11 16,-7 3-2-16,0 0 3 0,-12 14-3 15,-13 4 0 1,-7 6-50-16,-37 29-28 0,0 0-49 16,0 0-31-16,25-31-86 15,-25 31-101-15,0 0-20 0,0 0-72 16,7-39-9-16,-7 39 34 16,0 0 51-16</inkml:trace>
  <inkml:trace contextRef="#ctx0" brushRef="#br0" timeOffset="2345">1980 364 587 0,'0'0'109'0,"0"0"-2"15,0 0-26-15,0 0-6 16,0 0-26-16,0 0 19 0,0 0-12 16,44 35-27-16,-44-35-8 15,57 11-1-15,-57-11-20 0,50-11 21 16,-50 11-9-16,44-32 46 16,-44 32 80-16,0 0 6 15,44-42 47-15,-44 42 6 0,0 0-47 16,0 0-64-16,0 0-72 15,0 0 35-15,0 0 9 16,0 0 1-16,-44 71 25 0,13-4 23 16,-1 0-13-16,7 8-20 0,0-1-3 15,6 4-2-15,13-4-9 16,6 0-4-16,0-2 15 16,6-1-10-16,0-15-16 15,7-3-24-15,-7-10-8 0,-6-43-13 16,13 39 8-16,-13-39-6 15,0 0 5-15,0 0-2 0,0 0-5 16,0 0 10-16,12 35-10 16,-12-35 0-16,0 0-7 0,0 0 7 15,0 0-24-15,0 0-56 16,0 0-109-16,0 0-128 0,0 0-206 16,0 0-167-1</inkml:trace>
  <inkml:trace contextRef="#ctx0" brushRef="#br0" timeOffset="2621">2590 1016 2007 0,'0'0'216'15,"0"0"-28"-15,0 0-32 0,0 0-59 16,38-11-51-16,-1 1-13 16,14 3-23-16,-7 0 1 0,12 3-5 15,-5 4-17-15,-7 0 20 16,-7 0-38-16,-5 4-39 0,-32-4-112 16,0 0-135-16,0 0-105 15,0 0-69-15,-32 7 67 0,-5-7 97 16</inkml:trace>
  <inkml:trace contextRef="#ctx0" brushRef="#br0" timeOffset="2828">2647 658 803 0,'0'0'138'0,"0"0"185"16,0 0 27-16,0 0-1 15,0 0-63-15,12 46-51 0,-6 4-22 16,1 3-49-16,5 0-16 15,1 3-39-15,-7 5-17 16,7-4-39-16,6-1-17 0,-1-3-27 16,-5-7-1-16,6 0-65 15,0-11-147-15,-19-35-208 0,31 36-344 16,1-19-144-16</inkml:trace>
  <inkml:trace contextRef="#ctx0" brushRef="#br0" timeOffset="3417">3602 544 1513 0,'0'0'349'0,"0"0"27"0,0 0-59 15,0 0-84-15,0 0-61 16,25 33 25-16,-6 6-29 16,-6 7-72-16,-13 3-33 15,18 15-37-15,-11-4-10 0,-1 3-6 16,0-2-25-16,7-8-65 15,-13-10-83-15,6-4-98 0,-6-39-159 16,0 0-125-16,13 28-106 16,-13-28 15-16</inkml:trace>
  <inkml:trace contextRef="#ctx0" brushRef="#br0" timeOffset="3610">3809 38 2327 0,'-18'-43'222'0,"18"43"-50"0,0 0-65 15,0 0-57-15,0 0-8 16,0 0-25-16,0 0-41 0,0 0-196 16,0 0-234-16,0 0-195 15,18 39 12-15</inkml:trace>
  <inkml:trace contextRef="#ctx0" brushRef="#br0" timeOffset="4841">4055 640 1705 0,'-44'15'326'0,"44"-15"-38"0,0 0-58 16,-38-11-74-16,38 11-87 15,0 0-48-15,0 0-4 16,0 0-10-16,0 0-11 0,0 0 4 16,38-18-5-16,-1 15-7 15,-37 3 12-15,0 0 2 0,38 39-7 16,-19-8 9-16,-13 8-10 16,0-7-7-16,-12 3 13 15,-6 1 6-15,-1-4-6 0,13-32-11 16,-19 31 7-16,19-31-10 15,0 0 19-15,0 0-28 0,0 0-58 16,0 0 6-16,6-38-7 16,7-12-29-16,12-6 39 15,0-5 37-15,13 8 21 0,-7 11-17 16,-31 42 27-16,26-40-1 16,-26 40 9-16,0 0-31 0,0 0 63 15,0 0 8-15,0 0-1 16,0 0-26-16,12 51-13 15,-12-9 12-15,0 0-3 0,0-6-13 16,0-36-13-16,0 46 19 16,0-46 9-16,13 39-13 0,-13-39-15 15,0 0-13-15,0 0-11 16,31 0-48-16,13-18-67 16,-12-21 14-16,5-10 62 0,-5-11 32 15,-1-1 7-15,-6 4 49 16,0 14 62-16,-25 43-8 0,19-42-43 15,-19 42 1-15,0 0 12 16,0 0 52-16,0 0-16 0,0 0-38 16,0 0-13-16,0 0-4 15,-12 46-32-15,12-46 15 16,-13 46 7-16,1-14-7 0,12-32 0 16,0 36 0-16,0-36 11 15,12 32-18-15,-12-32 7 16,25 14 5-16,-25-14 1 0,44-7 0 15,-6-7-36-15,12-11 22 16,-18 0 19-16,12-7-8 0,-7 0 3 16,-11 0-6-16,-1 4 74 15,-25 28 48-15,19-29-25 0,-19 29-38 16,0 0-32-16,0 0-45 16,0 0 22-16,0 0 7 15,0 0 2-15,-38 36-21 0,6-1-3 16,7 0 2-16,0 1 14 15,13 4-3-15,5-9-20 16,7-2 20-16,0-29 6 0,7 32-8 16,-7-32-31-16,31 17-18 15,0-17-16-15,-5-14-4 0,5-7 5 16,0-11 41-16,1-7 17 16,-13-8 12-16,18 1-6 0,-11-7-3 15,-8 7 0-15,8 0 49 16,-14 15 38-16,-6 2-10 15,-6 29-37-15,0 0-37 0,0 0 17 16,0 0-1-16,0 0-5 16,0 57-2-16,-6 10 15 15,6 14 10-15,6 12-4 0,7 13-13 16,0 11 7-16,-1 7-13 16,13 7-20-16,-6-4 22 0,0 5-1 15,-13-5 61-15,7-6 16 16,-13-11-19-16,-13-11 11 0,-6-11-31 15,-6-10-20-15,-12-18 23 16,-1-6-26-16,-6-18-5 16,-13-8-12-16,-6-14-6 0,-6-7 4 15,-6-3-8-15,-1-15 10 16,1-14-5-16,0-10-5 0,12-12 7 16,0-17-17-16,25-6 16 15,7-12-11-15,12-6 12 0,13-8-4 16,18 4-10-16,20 3 7 15,12 8-12-15,6 9 20 0,6 16-12 16,7 10-1-16,-6 11 5 16,-1 6-17-16,-5 12-87 15,-14-1-77-15,-37 18-68 16,32-11-97-16,-32 11-91 0,0 0-93 16,0 0 26-16</inkml:trace>
  <inkml:trace contextRef="#ctx0" brushRef="#br0" timeOffset="5444">5519 378 846 0,'25'-35'218'16,"-25"35"30"-16,13-39-5 15,-13 39-30-15,31-32-77 0,-31 32-30 16,0 0-62-16,25-35-20 16,-25 35-10-16,0 0-9 15,44-11 19-15,-12 18 20 0,-32-7-13 16,31 39 12-16,-12 7-8 16,-13 3 12-16,-12 4 9 0,0 4-10 15,-19-1 16-15,-1 2-27 16,-5 2 17-16,-7-3-21 15,7-8 4-15,6-3-9 0,6-7-16 16,6-7 7-16,13-32-14 16,-12 35 56-16,18-10 18 0,-6-25 7 15,38 18-29-15,18-14-12 16,-5-1 0-16,5-3 15 16,1 0-1-16,-1-7-18 0,-5 3-11 15,-7 0-8-15,-7 1 6 16,-5 3 3-16,-32 0-9 0,0 0-10 15,0 0-6-15,25 0-4 16,-25 0 0-16,0 0-61 0,0 0-70 16,0 0-91-16,0 0-100 15,0 0-110-15,0 0-73 0,0 0-45 16</inkml:trace>
</inkml:ink>
</file>

<file path=ppt/ink/ink11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31:35.161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0 142 768 0,'0'0'166'15,"0"0"64"-15,0 0 27 16,0 0-34-16,0 0-21 0,0 0-35 16,0 0-39-16,0 0-16 15,0 0 1-15,0 0-40 16,0 0-26-16,0 0-32 16,0 0 7-16,0 0 5 0,31-25 4 15,13 7-13-15,13-3-15 16,5 3-3-16,1 1 0 15,-12 3 5-15,-1 3 1 0,-12 4 5 16,-7 3-11-16,-31 4-3 16,31-3-10-16,-31 3-4 0,0 0 17 15,26-4-3-15,-26 4-14 16,0 0-53-16,0 0-83 16,0 0-52-16,0 0-61 0,0 0-5 15,0 0 12-15,0 0 9 16,0 0-51-16,0 0-3 15</inkml:trace>
  <inkml:trace contextRef="#ctx0" brushRef="#br0" timeOffset="253">81 272 570 0,'0'0'173'0,"0"0"-29"15,0 0-37-15,0 0-29 0,0 0 75 16,0 0 2-16,0 0-37 16,44 15-19-16,0-8-40 15,7-11-13-15,-7 1-27 16,-7-8 2-16,-37 11-6 0,44-11-15 16,-44 11 13-16,44-14-13 15,-44 14-4-15,0 0-104 0,0 0-124 16,32-10-122-16,-32 10-48 15</inkml:trace>
</inkml:ink>
</file>

<file path=ppt/ink/ink11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34:24.416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5 0 1539 0,'0'0'247'0,"0"0"44"0,0 0 50 16,0 0-35-16,-6 35-86 15,6 14-56-15,0 15-53 0,6 14-30 16,0 3-48-16,13 4-10 16,0 0-31-16,0-4-103 15,6-7-115-15,0-7-127 16,6-7-169-16,-5-7-131 0,-1-10-11 15</inkml:trace>
  <inkml:trace contextRef="#ctx0" brushRef="#br0" timeOffset="357">552 710 1552 0,'0'0'151'16,"0"0"11"-16,37 25-60 0,-37-25-67 15,32 32 4-15,-1-8-33 16,-31-24-46-16,0 0-10 0,32 25-44 16,-32-25 18-16,0 0 22 15,0 0-45-15,37-4 65 16,-37 4 8-16,0 0 31 0,26-38 8 15,-14 2 71-15,-12 36 31 16,-6-35 32-16,6 35-37 0,0 0-50 16,0 0 4-16,-44-7-43 15,44 7 6-15,-50 10-12 0,18 8-39 16,32-18-36 0,0 0-80-16,-12 35-135 0,12-35-83 15,0 0-56-15,31 29-2 16</inkml:trace>
  <inkml:trace contextRef="#ctx0" brushRef="#br0" timeOffset="684">1092 703 1307 0,'0'0'214'0,"0"0"-37"16,0 0-28-16,0 0-47 15,-19 32-51-15,19-32-30 0,-6 35-17 16,6-35-80-16,19 32-41 16,-19-32-2-16,38 25-34 0,-7-15 28 15,1-10 49-15,5-7 22 16,-12 0 3-16,-25 7 45 0,32-25 58 16,-32 25 10-16,19-35 77 15,-7 7 58-15,-12 28-3 16,-6-29 15-16,6 29-22 0,-31-14-26 15,-7 18-42-15,6 3-41 16,-5 7-47-16,37-14-18 16,-38 21-31-16,38-21-139 0,-25 29-195 15,25-29-145-15,0 0-106 16</inkml:trace>
  <inkml:trace contextRef="#ctx0" brushRef="#br0" timeOffset="928">2230 395 1956 0,'0'0'241'0,"-25"39"6"15,-13 7-39-15,-6 14-85 16,-13 8-59-16,1 6-36 0,-13 0-10 15,6 0-49-15,6-7-83 16,7 0-113-16,12-10-150 16,13-15-94-16,0-6 24 0,12-8 54 15,13-28 31-15</inkml:trace>
  <inkml:trace contextRef="#ctx0" brushRef="#br0" timeOffset="1126">1790 523 1508 0,'0'-32'350'16,"0"32"-55"-16,0 0-51 0,0 0-31 15,0 0-49-15,0 28-68 16,12 18-43-16,7 4-16 0,13 6-33 16,5 4 9-16,1-3-56 15,0-1-93-15,6 1-124 16,0-4-185-16,-6-4-105 0,-7-6-50 15</inkml:trace>
  <inkml:trace contextRef="#ctx0" brushRef="#br0" timeOffset="1400">2368 251 2013 0,'0'0'233'16,"-25"-29"56"-16,25 29-19 0,0 0-103 16,25 29-60-16,-6 17-51 15,0 14-18-15,6 14-27 16,0 4-7-16,-6 3-37 0,0 0 33 15,0-3-341-15,0-7-133 16,-13-1-157-16,6-10-23 0</inkml:trace>
  <inkml:trace contextRef="#ctx0" brushRef="#br0" timeOffset="1772">3041 834 1596 0,'0'0'167'0,"6"35"11"0,-6-35-49 16,-6 39-72-16,6-39 1 16,-7 35-35-16,7-35-23 0,0 32 6 15,0-32-86-15,0 0 2 16,0 0-20-16,38 14-3 15,-6-14 73-15,-1-7-9 0,-31 7 18 16,31-25 37-16,-5-3 15 16,-26 28 98-16,12-32 42 15,-12 32-16-15,0 0-16 0,0 0-37 16,-38-14-6-16,1 18-49 16,-1 10-27-16,0 0 5 0,7 4-27 15,31-18 0-15,-32 24 0 16,32-24-74-16,0 0-89 15,7 32-161-15,-7-32-139 0,31 21-27 16,1-10 55-16</inkml:trace>
  <inkml:trace contextRef="#ctx0" brushRef="#br0" timeOffset="2096">3518 954 1617 0,'0'0'250'0,"0"0"-19"0,0 0-62 16,0 0-29-16,0 0-61 16,0 0-10-16,32 10-34 0,-32-10-35 15,38 18-14-15,-7 0-16 16,-6-4-25-16,7-3-27 0,-32-11 2 16,37 7-14-16,-5-4-16 15,-1-6 38-15,-31 3 58 16,25-15 14-16,-25 15 23 15,25-35 11-15,-12 3 47 0,-13 0 51 16,-6 4 25-16,6 28 27 16,-25-32-6-16,25 32-53 0,-44-14-50 15,12 11-21-15,-6 6-32 16,7 8-25-16,31-11 6 0,-31 18-96 16,31-18-144-16,0 0-223 15,-19 28-291-15</inkml:trace>
</inkml:ink>
</file>

<file path=ppt/ink/ink11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47:58.197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0 105 1567 0,'32'-3'130'0,"-32"3"9"15,0 0-45-15,0 0-18 16,0 0-39-16,0 0 30 15,0 0-28-15,0 0-29 16,31 17 20-16,-31-17-13 0,32 14-1 16,-32-14 6-16,37-3-32 15,-12-4 42-15,-25 7-14 0,32-25-30 16,-32 25 23-16,12-32 30 16,-12 32 51-16,0-32 26 0,-6 8-36 15,6 24-38-15,-25-11-30 16,0 15 2-16,-7 3-5 0,1 3-11 15,31-10-28-15,-38 22-104 16,38-22-167-16,-31 17-233 0,31-17-103 16</inkml:trace>
</inkml:ink>
</file>

<file path=ppt/ink/ink11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47:58.512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184 81 1652 0,'-38'4'146'15,"38"-4"38"-15,0 0-18 16,0 0-39-16,0 0-20 0,0 0-52 16,0 0-15-1,0 0-24-15,32 28 1 0,-32-28 10 16,32 10 10-16,-32-10 34 15,0 0 21-15,0 0-16 0,19-28 4 16,-19 0 3-16,0 28 12 16,-12-35 20-16,12 35-23 0,-33-25-48 15,2 18-16-15,-1 10-20 16,0 11-3-16,0 4-77 0,32-18-138 16,-32 46-213-16,13 0-356 15,13 3-91-15</inkml:trace>
</inkml:ink>
</file>

<file path=ppt/ink/ink11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47:55.772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3639 1000 1299 0,'0'0'207'16,"0"0"26"-16,0 18 31 15,0-4-59-15,-6 3-81 0,-1 1-60 16,1 3-14-1,0-3 20-15,-7 3-8 0,1-7 7 16,12-14 25-16,-13 18-4 16,13-18-13-16,0 0 3 0,-19 18-20 15,19-18-3-15,-31 10-12 16,31-10 22-16,-25 4-2 0,25-4 1 16,-25-4-1-16,25 4-6 15,0 0-3-15,-26-32 0 0,14 4-10 16,-1-11-12-16,7 0-18 0,0-10 2 15,6-8-3-15,-7-3-19 16,7-1 4-16,0-2 2 0,0 3 2 16,0 3-4-16,0 4-6 15,0 11 6-15,0 3 0 16,0 39-29-16,0-39-39 0,0 39-40 16,0-39-71-16,0 39-112 15,0 0-160-15,13-49-196 0,6 13-39 16</inkml:trace>
  <inkml:trace contextRef="#ctx0" brushRef="#br0" timeOffset="224">3582 1517 1823 0,'-6'39'223'16,"6"-39"103"-16,0 0-27 0,0 0-77 16,38 14-107-16,6-11-55 15,6-6-30-15,0-1-19 0,-6 1-201 16,-12-1-215-16,-32 4-334 16,38-10-97-16</inkml:trace>
  <inkml:trace contextRef="#ctx0" brushRef="#br0" timeOffset="505">2929 901 1654 0,'0'0'72'15,"0"0"53"-15,0 0 85 16,0 0-5-16,0 0-67 0,0 0-21 16,37 25-17-16,1 3-34 0,-13-3-20 15,7 3-17 1,-32-28-5-16,19 39 9 0,-7-4 9 16,-18 1-21-16,-13-1-72 0,-19 0-159 15,-18 1-186-15,-7-5-205 16,0-2-17-16</inkml:trace>
  <inkml:trace contextRef="#ctx0" brushRef="#br0" timeOffset="949">2451 713 1478 0,'0'0'330'0,"0"0"-2"15,0 0-76-15,0 0-82 16,0 0-77-16,0 0-45 0,0 0 25 15,-13 35-17-15,13 7-18 0,13 4-6 16,0 8-10-16,5-1-12 16,-5-3-80-16,-7-1-281 15,7-6-318-15,-1-8-126 0</inkml:trace>
  <inkml:trace contextRef="#ctx0" brushRef="#br0" timeOffset="1197">2696 30 1781 0,'0'0'232'16,"-44"-14"78"-16,0 3-6 15,0 7-61-15,0 4-107 16,0 7-53-16,-12 1-38 0,-1 2-27 15,7 4-15-15,-1 4-3 16,1 3 4-16,6 0-40 0,0 8-97 16,6 2-131-16,7 15-230 15,6 4-216-15,6 18 46 0</inkml:trace>
  <inkml:trace contextRef="#ctx0" brushRef="#br0" timeOffset="1464">2024 1205 1046 0,'-38'21'236'0,"38"-21"50"0,-38-21 35 16,38 21-73-16,-31-32-101 16,31 32-88-16,-19-39-36 0,19 39-7 15,0 0-16-15,0 0-20 0,0 0 23 16,0 0-8-16,0 0 0 15,38 4 11-15,-38-4 34 0,25 35 51 16,-13 0 28-16,-18 8-23 16,-19-1-26-16,-7 8-24 15,-18-4-117-15,-13-3-143 0,-6-8-157 16,0-6-179-16,6-8-65 16</inkml:trace>
  <inkml:trace contextRef="#ctx0" brushRef="#br0" timeOffset="1628">1584 986 1235 0,'-26'35'198'0,"-11"1"-27"0,-7 2-46 16,-7 8-62-16,-11 4-43 15,5-4-158-15,0 0-270 0,7-7-192 16</inkml:trace>
  <inkml:trace contextRef="#ctx0" brushRef="#br0" timeOffset="1988">1382 681 1863 0,'0'0'150'15,"0"0"30"-15,-50 0-2 16,-13 18-33-16,0 17-29 0,-12 18-34 16,0 8-8-16,-7 13 28 0,6 8 22 15,1 2-17-15,6 1-29 16,6-4-20-16,13-3-3 0,6-4-14 16,6-5 0-16,0-9 15 15,1-14 27-15,5-8 18 0,32-38-11 16,-63 43-30-16,13-22 10 15,-7-14 24-15,1-7 2 0,6-14 24 16,6-11 5-16,0-7-12 0,6-10-44 16,13-15-53-16,6-3-20 15,13-8-9-15,12-6-42 16,13 0-66-16,18 0-83 0,14 10-101 16,5 0-138-16,13 15-328 15,1 7-315-15</inkml:trace>
</inkml:ink>
</file>

<file path=ppt/ink/ink11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48:01.569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14 2374 0,'0'0'269'0,"0"0"-51"15,0 0-103-15,25-14-52 0,-25 14-179 16,0 0-458-16,0 0-425 16</inkml:trace>
</inkml:ink>
</file>

<file path=ppt/ink/ink11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47:59.057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6267 615 1225 0,'0'0'260'15,"0"0"29"-15,19 42-17 16,0 2-43-16,0-5-67 0,-7-1-18 16,-5-2-16-16,-7 3-35 15,-7 7-7-15,-24-4-29 16,-7 4-36-16,-18-4-129 0,-7-3-235 15,0-10-317-15,0-12-85 16</inkml:trace>
  <inkml:trace contextRef="#ctx0" brushRef="#br0" timeOffset="191">5915 881 1610 0,'0'0'359'0,"0"0"64"0,0 0-57 16,-12 42-85-16,-21-6-94 16,-4 3-82-16,-7 3-40 0,-13 0-65 15,0 1-122 1,-12-8-118-16,6-3-202 0,7-11-248 16,-1 0-65-16</inkml:trace>
  <inkml:trace contextRef="#ctx0" brushRef="#br0" timeOffset="656">5059 895 1798 0,'0'0'355'15,"0"0"-23"-15,0 0-19 16,-31 21-36-16,31-21-42 0,0 0-56 15,-38 50-65-15,6-11-48 16,0 0-49-16,1-4-79 16,31-35-193-16,-75 60-399 15,5-18-490-15</inkml:trace>
  <inkml:trace contextRef="#ctx0" brushRef="#br0" timeOffset="1011">4543 541 1135 0,'-6'49'349'15,"-13"-10"-5"-15,0-4-12 16,19-35-70-16,-44 44-49 16,44-44-55-16,-38 35-7 0,38-35 23 15,0 0 2-15,-37 21-29 16,37-21-18-16,-38-10-27 0,38 10-42 16,-32-43-29-16,14-14-13 15,5-14-16-15,13-24-2 16,0-11-11-16,6-4-3 15,7 15 0-15,-7 17-107 0,0 18-174 16,-6 21-417-16,0 39-438 16</inkml:trace>
  <inkml:trace contextRef="#ctx0" brushRef="#br0" timeOffset="1620">3920 1068 1831 0,'0'0'301'0,"0"0"23"16,0 0-43-16,0 0-72 16,0 0-56-16,0 0-58 0,0 0-50 15,44 18-17-15,12-18-28 16,8-7-137-16,-1-4-235 0,6-6-429 15,-12-5-139-15</inkml:trace>
  <inkml:trace contextRef="#ctx0" brushRef="#br0" timeOffset="2347">3813 671 2412 0,'0'0'178'0,"-32"-17"-13"0,32 17-50 16,-37-25-43-16,18-3-63 16,13-4-26-16,6-7-55 15,12-7-19-15,7-7 23 16,12 4 26-16,7 6 7 0,0 4 16 15,0 15 8-15,-38 24 3 16,44-11 0-16,-44 11-10 16,44 18 18-16,-44-18 34 0,6 49 27 15,-12-3-10-15,-20 0-23 16,-11-3-12-16,-14-5-12 0,1-2-12 16,-6-4-12-16,-7-11-15 15,6-7 4-15,1-4-33 0,5-6 3 16,7-11-19-16,7-4-40 15,37 11 0-15,0 0 61 16,-38-39 14-16,38 39 19 16,0 0 32-16,0 0-23 0,0 0-13 15,0 0 43-15,0 0 90 16,-44 0 14-16,44 0-46 0,-44 36-17 16,0-1-13-16,6 0 2 15,-6-2-17-15,5-8-22 0,-5 0 8 16,44-25-18-16,-43 21-42 15,5-10-11-15,38-11-64 0,0 0-95 16,0 0 29-16,-32-36 87 16,20 4 36-16,12 32 32 15,-6-38 18-15,6 38 38 16,0 0 35-16,0 0 12 0,0 0 44 16,0 0 32-16,0 0 9 15,0 0-14-15,-38 3-21 0,-6 11-28 16,6-3-31-16,-6 3-15 15,0-3 7-15,0-4 28 16,6-4 18-16,1-10 6 0,37 7 1 16,-38-25-40-16,38 25-36 15,-25-54-9-15,19-9-9 0,18-11-8 16,7-4 3-16,12-4-12 16,7 5-5-16,6 3-22 15,-6 6-118-15,0 12-200 0,-7 10-379 16,-6 7-231-16</inkml:trace>
  <inkml:trace contextRef="#ctx0" brushRef="#br0" timeOffset="2688">2511 1333 2891 0,'56'22'63'0,"1"-26"-37"16,0-14-222-16,-1-6-340 16,-12-8-298-16</inkml:trace>
  <inkml:trace contextRef="#ctx0" brushRef="#br0" timeOffset="2995">2089 201 2402 0,'0'0'53'0,"0"0"160"15,-25 39 11-15,-7 11-17 0,-12 6-24 16,-12 8-23-16,-14 3-22 16,-24 0-31-16,-25-3-11 0,-13-11 32 15,-26-3 7-15,-6-7-33 16,-6-19-40-16,7-6-32 0,0-14-8 16,12-11-14-16,11-8-8 15,21 1-13-15,25-3-136 16,12-1-101-16,25 4-76 0,13 0-133 15,44 14-422-15,-12-37-153 16</inkml:trace>
  <inkml:trace contextRef="#ctx0" brushRef="#br0" timeOffset="3159">598 254 2906 0,'0'0'174'15,"0"0"63"-15,38-10-33 16,12-8-68-16,19-3-83 0,19-4-56 16,19 1-209-16,0 2-254 15,0-2-494-15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6:56:54.143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12 2419 567 0,'0'0'149'0,"0"0"6"15,0 0-17-15,0 0-46 0,0 0-35 16,0 0-29-16,0 0 32 16,0 0-23-16,0 0-17 0,0 0-2 15,0 0 23-15,0 0-24 16,0 0 114-16,0 0 26 0,0 0-41 16,28-10-33-16,1 4-59 15,-1 0 18-15,1-4-42 16,-1-3 22-16,-28 13-28 15,29-16 15-15,-29 16 6 0,28-19 13 16,-28 19-23-16,0 0 33 16,0 0-38-16,0 0 23 0,0 0-23 15,0 0 3-15,0 0 1 16,0 0-10-16,0 0-9 0,0 0 24 16,0 0-9-16,0 0 7 15,0 0-22-15,0 0 37 0,0 0-28 16,0 0 14-16,0 0-4 15,0 0 16-15,0 0 4 0,0 0-33 16,0 0 40-16,-17 25-38 16,17-25 26-16,-28 39-15 15,11-1-4-15,-6-5 6 0,6-1-6 16,-1 0 31-16,7 0-35 16,-6-3 26-16,6 0-13 0,-1-1 41 15,12 1-44-15,-6-3-4 16,6-26 12-16,-5 35-7 0,5-35 10 15,0 29-17-15,0-29 0 16,0 0 5-16,0 26-5 0,0-26 3 16,0 0 3-16,0 0-32 15,0 0 33-15,0 0-54 16,0 0-59-16,-6 35-139 16,6-35-49-16,0 0-54 0,-23 32-25 15,23-32-7-15</inkml:trace>
  <inkml:trace contextRef="#ctx0" brushRef="#br0" timeOffset="657">605 2470 409 0,'0'0'131'0,"0"0"-14"0,0 0-23 15,0 0 12-15,0 0-14 16,0 0 8-16,0 0 7 0,0 0-17 15,0 0-58-15,0 0-10 16,0 0-3-16,0 0 31 0,0 0-29 16,-40 29-37-16,40-29 31 15,-46 39 36-15,18-4-61 16,28-35 53-16,-34 45 16 0,11-10 0 16,6-3-25-16,17-32-7 15,-6 42 45-15,6-42-46 0,0 38 30 16,0-38-33-16,17 33-1 15,-17-33 6-15,0 0-35 0,34 22 37 16,-34-22-19-16,46 6-24 16,-6-9 32-16,-11-3-29 0,-29 6 13 15,34-23-16-15,-34 23 37 16,40-38-39-16,-17 6 33 16,-6-7-18-16,0 4-20 15,-12 0 20-15,1-1 17 0,-6 4 9 16,0 32-8-16,-17-38 0 15,17 38 7-15,-23-39 33 0,23 39-10 16,-34-22-21-16,0 6-7 16,11 9-25-16,-11 4 9 0,11 6-7 15,23-3 22-15,-40 4-30 16,17 5 8-16,23-9 3 0,0 0 7 16,-34 29-11-16,17-3 11 15,17-26-11-15,-23 38 7 0,23-38-124 16,-12 32-289-16,1-6-110 15,11-26-39-15</inkml:trace>
  <inkml:trace contextRef="#ctx0" brushRef="#br0" timeOffset="2108">987 2114 377 0,'0'0'81'16,"0"0"-16"-16,0 0 3 0,23-38-34 15,-23 38 18-15,46-39 27 16,0 7 11-16,11-6 0 0,0-1-32 16,5-6 33-16,7-6-48 15,11-10-5-15,5-10-34 0,7-6-10 16,5-3 32-16,0-3 2 15,-6 6 11-15,-5 0-6 0,-1 6-13 16,-16 7-24-16,5 0 7 16,-6 3-31-16,-5 6 34 0,-11 4-3 15,-1 3 29 1,-5 3-32-16,-7 6 8 0,-4 7 3 0,-1-3-22 16,0 6-14-1,0 0 25-15,-11 4 19 0,-23 25-15 16,35-33 2-16,-35 33-17 15,34-32 15-15,-34 32 8 0,0 0-12 16,40-28 0-16,-40 28-12 16,0 0 0-16,0 0 7 0,0 0 5 15,0 0 20-15,0 0 35 16,0 0-45-16,0 0 2 0,0 0-12 16,0 0 12-16,28-29-8 15,-28 29-27-15,0 0 35 0,0 0 0 16,0 0 6-16,0 0-50 15,0 0 46-15,0 0 7 16,0 0 7-16,0 0-34 0,0 0-10 16,-34-4 22-16,34 4-27 15,-46 4 21-15,6 2-6 0,6 0-1 16,0 1 25-16,0-4-39 16,5 4 32-16,29-7-20 0,-34 6 2 15,34-6 7-15,0 0 0 16,0 0-14-16,0 0-25 15,0 0 46-15,0 0-15 0,0 0-15 16,0 0 39-16,0 0 5 16,0 0-16-16,46 10-27 15,-7-7 22-15,1-3-11 0,0 0-6 16,-5-3 52-16,-1-1-9 16,0 1-45-16,-34 3 58 0,34-13 4 15,-34 13-46-15,0 0 30 16,35-19-16-16,-35 19 31 0,0 0-20 15,0 0 59-15,0 0-36 16,22-32 11-16,-22 32-29 0,0 0 3 16,0 0-30-16,0 0 26 15,0 0-30-15,0 0 11 0,0 0-7 16,0 0-3-16,0 0-19 16,0 0 39-16,0 0-26 15,6 29 13-15,0 0-18 16,-6 0 63-16,6 3-12 0,5 3 31 15,6-3-32-15,0 0 11 16,-5-3-47-16,-12-29 28 0,17 29-28 16,-17-29 13-16,0 0-13 15,17 29 17-15,-17-29-33 0,0 0 26 16,0 0-174-16,0 0-175 16,0 0-145-16</inkml:trace>
  <inkml:trace contextRef="#ctx0" brushRef="#br0" timeOffset="2673">3538 683 792 0,'0'0'118'0,"0"0"48"16,0 0 5-16,0 0 8 0,0 0 15 16,0 0-11-16,0 0-48 15,0 0-23-15,0 0-26 0,0 0-39 16,0 0-33-16,12-32-5 15,5-3-13-15,0-4 17 0,11-12-6 16,1-10-5-16,11-6-10 16,0-14-2-16,6 11 2 0,-12 6 21 15,6 6-5-15,-12 10-1 16,1 0-1-16,-12 19 6 16,-17 29-34-16,0 0 7 0,0 0 5 15,0 0 17-15,0 0-15 16,0 0 16-16,0 0-4 0,28 29-4 15,-22 9 0-15,0 7 21 16,-6 3-21-16,11 4 10 0,-5 2-10 16,-6 4 0-16,6 3 23 15,-1-7-18-15,1-2 3 0,6-7-3 16,-7-4 3-16,7-12 6 16,-12-29-21-16,11 29 19 0,-11-29-4 15,0 0-1-15,0 0-15 16,0 0-3-16,0 0-111 15,0 0-114-15,0 0-112 0,0 0-68 16,0 0 8-16</inkml:trace>
  <inkml:trace contextRef="#ctx0" brushRef="#br0" timeOffset="2961">3635 372 552 0,'0'0'124'16,"0"0"70"-16,0 0 102 0,0 0-48 16,0 0 30-16,35 16-33 15,10-6-97-15,12-10-82 0,0 0-24 16,-5-4-21-16,16-2 1 15,-16 0-3-15,-13-4 3 0,-4 4-26 16,-7 2-17-16,-28 4-10 16,0 0-154-16,0 0-90 0,0 0-44 15,34-12-26-15,-34 12-17 16</inkml:trace>
</inkml:ink>
</file>

<file path=ppt/ink/ink11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48:04.065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7 2266 0,'0'0'217'0,"26"-7"26"16,-26 7-80-16,0 0-82 15,0 0-55-15,0 0-96 16,0 0-384-16,0 0-503 16</inkml:trace>
</inkml:ink>
</file>

<file path=ppt/ink/ink11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48:05.401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85 1906 0,'50'-25'46'0,"0"4"-19"0,-6 3-54 15,-44 18-303-15,44-21-278 16</inkml:trace>
</inkml:ink>
</file>

<file path=ppt/ink/ink11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48:06.073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81 2348 0,'69'18'44'0,"7"-25"-15"16,-1-11-29-16,1-13-336 16,-7-12-430-16</inkml:trace>
</inkml:ink>
</file>

<file path=ppt/ink/ink11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48:06.277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0 2622 0,'0'0'79'0,"0"0"-26"0,0 0-24 16,0 0-21-16,0 0-90 15,38 16-245-15,-38-16-335 16,37-3-143-16</inkml:trace>
</inkml:ink>
</file>

<file path=ppt/ink/ink11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48:06.428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24 2574 0,'0'0'287'0,"0"0"-22"15,0 0-76-15,18-24-101 0,-18 24-38 16,0 0-46-16,0 0-171 15,0 0-264-15,0 0-524 16</inkml:trace>
</inkml:ink>
</file>

<file path=ppt/ink/ink11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48:03.872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5036 726 1253 0,'0'0'303'0,"38"21"67"0,-38-21-64 15,0 0-133-15,0 0-83 16,0 0-68-16,0 0 2 0,6-28-20 15,-6 28-16-15,19-61-49 16,6 1-30-16,7 0 28 16,6 6 18-16,-1 11 36 15,1 11-12-15,6 11 0 0,-13 11 14 16,-31 10-17-16,38 10 26 16,-38-10-2-16,25 39-6 0,-18 0 11 15,-7 0 33-15,-13 4 3 16,-12-4-17-16,-7-4-18 15,32-35 1-15,-50 44 16 0,6-12-9 16,6-8-10-16,-6-9 11 16,7-5-10-16,37-10-10 0,-51 0 9 15,14-3 13 1,37 3-27-16,-57-22-3 0,19 5 4 16,7 3 9-16,31 14-22 15,-44-15 3-15,6 19 19 0,1 10 28 16,-7 14 83-16,-7 11 60 15,-5 4-15-15,-7 7-43 0,6 0-29 16,-6-1-22-16,13-6-18 16,0 0-24-16,6-15 1 15,44-28-24-15,-44 37-10 0,44-37-135 16,-38 17-169-16,38-17-397 16,-38-10-200-16</inkml:trace>
  <inkml:trace contextRef="#ctx0" brushRef="#br0" timeOffset="465">4364 573 2490 0,'-13'32'168'0,"-12"0"118"16,0 0 1-16,-25 0-52 16,-7 0-57-16,-25 7-55 0,-5 1-47 15,-20-1-37-15,-6-1-24 16,-7-6-5-16,-6-7-2 0,7-3-14 15,12-11-41-15,13-4-64 16,6-4-42-16,19-6-59 0,6-8-125 16,13 4-312-16,12-3-352 15</inkml:trace>
  <inkml:trace contextRef="#ctx0" brushRef="#br0" timeOffset="641">3044 1295 2938 0,'0'0'176'16,"0"0"-50"-16,38 32-57 0,-38-32-38 16,0 0-157-16,0 0-390 15,63-3-649-15</inkml:trace>
  <inkml:trace contextRef="#ctx0" brushRef="#br0" timeOffset="1080">2403 722 2664 0,'0'-28'56'15,"0"28"-30"-15,0 0-13 16,38-28-3-16,-13 13 4 0,0 1-22 16,6 3-6-16,-31 11 14 15,32-7 10-15,-32 7-6 0,25-7 0 16,-25 7-9-16,0 0 5 16,0 0 12-16,0 0-6 15,0 0 0-15,0 0 44 16,0 0 32-16,0 0-21 0,0 0-53 15,0 0 11-15,-44 18-19 16,-6-4 18-16,-1 0-3 0,-5 1 28 16,5-1 19-16,1-7 30 15,12-3-8-15,7-4 18 0,31 0-2 16,-38-7-4-16,38 7-23 16,-31-25-25-16,12-8-9 0,6-6-16 15,7-17-14-15,6-13-9 16,0-12-7-16,6-1-6 15,7-4-45-15,0 15-62 16,-7 8-85-16,0 16-183 0,-6 47-415 16,0-39-263-16</inkml:trace>
  <inkml:trace contextRef="#ctx0" brushRef="#br0" timeOffset="1363">1705 399 2041 0,'0'0'290'0,"0"0"33"0,0 0-55 16,0 0-76-16,0 0-73 16,0 0-48-16,0 0-18 0,0 0-27 15,13 32-10-15,-13-32-4 16,-19 35-8-16,-13 0-2 0,-12 5 20 15,-6 3 13-15,-6 6 2 16,5 9 2-16,-12-2-10 0,7 4-19 16,-7-2-10-16,6-5-66 15,-5-6-130-15,5-16-148 16,0-2-231-16,13-15-201 0</inkml:trace>
  <inkml:trace contextRef="#ctx0" brushRef="#br0" timeOffset="2044">1240 149 2077 0,'-31'43'55'16,"18"-3"65"-16,0-5 6 16,7 4-13-16,-6 0-36 0,5 4-39 15,-5-4-7-15,5 0-23 16,7-39 3-16,-12 42-7 16,12-42-4-16,0 0 0 0,-13 40 0 15,13-40 0-15,0 0-13 16,0 0-21-16,0 0 26 0,-44-7 4 15,7-3-1-15,5-9-1 16,32 19 6-16,-50-14-14 0,12 17 14 16,0 8 13-16,-6 18 55 15,0 10 32-15,7 11-15 16,-7 7 3-16,0 3-21 0,6 8-15 16,0-1-9-16,-6-3 0 15,13 1-2-15,-1-9 7 0,1-5 10 16,-7-5-8-16,1-15-8 15,-1-2-17-15,0-12-8 0,-12-13 20 16,6-11 20-16,-6-11 10 16,-1-17-7-16,14-11-10 15,-1-12-25-15,19-16-11 0,13-5-5 16,12 2-9-16,19-2 0 16,19 8-3-16,6 3-9 15,13 11-4-15,6 4-75 0,7 7-109 16,6 14-172-16,-7 7-326 15,7 11-270-15</inkml:trace>
</inkml:ink>
</file>

<file path=ppt/ink/ink11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48:08.388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1060 0 1165 0,'0'0'232'0,"0"0"18"16,0 0 7-16,0 0-20 16,0 0-37-16,0 0-25 15,0 0-34-15,-31 21-60 0,-7-3-37 16,-18 3-17-16,-20 4-1 16,-6 0 11-16,0 3 1 0,-6-3 0 15,6-4-9-15,13-3 9 16,12-4-5-16,13-7-1 0,7 0 6 15,37-7 4-15,0 0-2 16,-38 7-6-16,38-7-16 16,0 0-8-16,0 0-8 15,0 0-2-15,0 0 0 0,0 0-3 16,0 0-1-16,0 0-2 16,0 0 6-16,0 0 0 0,-32 35 7 15,19 1 18-15,0 10 12 16,1 3-19-16,-1 8 22 15,1 6-6-15,-1 8-1 0,1 0-26 16,-1 4 5-16,-6 2-4 16,7-6 6-16,-1 3 2 0,-6-3-1 15,0-11 1-15,7 0-5 16,-1-3 8-16,7-4-11 16,-7-11 13-16,13-42-21 0,-6 50 15 15,6-50-23-15,0 0 15 16,-13 42-7-16,13-42 19 15,0 0-14-15,0 0 22 0,0 0-8 16,0 0 9-16,51 28-23 16,-1-14 4-16,-6-10-6 0,0-8 5 15,0-3-15-15,-5 0 7 16,-39 7-9-16,44-7-55 0,-7 0-42 16,-37 7-87-16,38-3-163 15,-38 3-505-15</inkml:trace>
</inkml:ink>
</file>

<file path=ppt/ink/ink11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48:12.216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463 0 1505 0,'0'0'5'16,"0"0"55"-16,-32 39 106 15,1-1-5-15,-12 8 21 16,-14 0-52-16,7 4-48 0,-12 4-29 16,12-5-46-16,0 1-4 15,7-11 14-15,43-39-32 0,-44 42-19 16,44-42-49-16,0 0-57 15,0 0 80-15,0 0-4 16,0 0-56-16,0 0 61 16,0 0 20-16,-7-35 39 0,14-8-10 15,5-3-15-15,-5-7 47 16,5 3 71-16,-6 7 57 0,-6 12 25 16,7 6-25-16,-7 25-37 15,0 0-60-15,0 0-19 0,0 0-26 16,0 0-18-16,0 0 29 15,0 0 9-15,36 25-24 0,2 6 4 16,0 5 9-16,6 0-4 16,-1 3-93-16,20-4-327 0,0-3-304 15</inkml:trace>
</inkml:ink>
</file>

<file path=ppt/ink/ink11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48:09.256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0 14 874 0,'0'0'85'0,"44"0"103"0,-7 7 79 16,1 7-33-16,6 4-38 15,13-4-98-15,-7-3-38 0,7-1-14 16,5-6-26-16,-5-1 6 16,0-6-2-16,-7-4-33 15,0-4 21-15,-12-3-6 0,-38 14 9 16,31-28-15-16,-31 28-15 16,0 0 55-16,0 0 50 0,38-32 24 15,-38 32-21-15,0 0-26 16,0 0-31-16,0 0-36 15,0 0 20-15,0 46-6 16,-13 3-6-16,-5 4-5 0,5 8 41 16,-6 10 7-16,13 7-3 15,-7 3-14-15,7 4-11 0,0-3-1 16,6-4-11-16,-7-4 1 16,1-7 16-16,0-7 21 0,0-7 14 15,-7-6 5-15,13-4-15 16,-6-8 3-16,6-35 19 0,-13 43 0 15,1-8-6-15,12-35-8 16,-26 39-25-16,26-39-7 16,-37 35-11-16,37-35-14 15,-38 32-4-15,38-32 12 0,-38 21-24 16,38-21-74-16,0 0-107 16,-50 4-197-16,50-4-411 0,-31-32-137 15</inkml:trace>
  <inkml:trace contextRef="#ctx0" brushRef="#br0" timeOffset="541">1125 1347 1587 0,'0'0'189'16,"0"0"-49"-16,0 0-55 16,0 0 104-16,0 0 17 15,0 0-39-15,6 49-26 16,-12 8-43-16,6-4-30 0,0 3-35 16,0-3-21-16,6 0-7 15,-6-6 12-15,6-1-30 16,-6-10-81-16,0-36-237 0,0 0-366 15,13 35-172-15</inkml:trace>
  <inkml:trace contextRef="#ctx0" brushRef="#br0" timeOffset="1020">1954 1467 1868 0,'0'0'39'0,"0"0"36"16,0 0 87-16,0 0 66 16,7 42-49-16,-20 8-41 0,-6 3-63 15,-6 0-52-15,0 4 8 16,-6-4-18-16,12-7-13 0,-6-7 3 15,25-39-7 1,-19 43-42-16,19-43-53 0,0 0-11 16,0 0-22-16,0 0-77 15,0 0-149-15,0 0 5 0,0 0 114 16,0 0 95-16,-32-57 49 16,13-3 53-16,7 7 67 15,-1 3 45-15,7 4 90 0,0 10 27 16,6 36 37-16,0 0-10 15,-13-35-8-15,13 35-46 0,0 0-59 16,0 0-62-16,0 0 30 16,0 0 34-16,0 0-8 15,0 0-16-15,32 46-23 16,-1-4-4-16,0-6-29 0,7 4-11 16,0-5-2-16,6-3-26 15,6-8-211-15,-12-2-418 16,0-8-241-16</inkml:trace>
  <inkml:trace contextRef="#ctx0" brushRef="#br0" timeOffset="2156">2809 1243 845 0,'0'0'61'16,"38"14"96"-16,-38-14 15 15,0 0-5-15,38 46-13 0,-13-6-55 16,-25-40-6-16,12 43-48 16,-12-43 26-16,0 39-4 15,0-39-31-15,0 0-18 16,0 0 12-16,0 0-34 16,-56 38 23-16,56-38-19 0,-57 15-15 15,13-12 15-15,44-3 4 16,-50-10 16-16,50 10-30 0,-38-4 27 15,38 4-20-15,0 0 60 16,-56 25 47-16,56-25-20 16,-38 49 18-16,38-49-43 0,-13 64-27 15,13-15 21-15,0-49-32 16,44 46 14-16,0-13-18 16,13-15-14-16,-7-11 5 15,7-4-12-15,-7-13 4 0,0-4-136 16,-50 14-195-16,51-33-310 15</inkml:trace>
</inkml:ink>
</file>

<file path=ppt/ink/ink11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48:13.048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509 4 910 0,'0'0'123'0,"0"0"43"15,0 0 36-15,0 0-6 16,0 0-13-16,0 0-48 0,0 0-52 16,0 0-46-16,0 0-24 15,-38-4-2-15,-6 1 5 16,-6 6-16-16,-1 1-5 16,7-1 11-16,0 1-4 0,7-1-18 15,5-3 16-15,32 0-11 16,-31 0 20-16,31 0-2 0,0 0-7 15,0 0 9-15,0 0 20 16,0 0-16-16,0 0-5 0,0 0-8 16,0 0 21-16,-6 39-17 15,6 4 15-15,6 10-19 16,-6 10 12-16,6 12 60 16,-6 13 48-16,0 11-28 0,-6 7-4 15,-7 3 1-15,1-6-11 16,-7-4-32-16,0-7 2 0,0-11-14 15,7-10-19-15,-7-8 4 16,6-13-10-16,7-11-19 0,0-4 22 16,6-35-17-16,6 28 21 15,-6-28 5-15,0 0-4 0,12 32 20 16,-12-32-26-16,38 18 11 16,-6-8-6-16,-7-6-16 15,6-1 12-15,1-3-10 0,-32 0-7 16,56 0 5-16,-12 0-71 15,0 0-225-15,6-3-505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6:57:04.923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133 600 871 0,'0'0'205'16,"0"0"55"-16,0 0-26 15,0 0-41-15,17-35-27 0,-17 35-54 16,0 0-16-16,0 0-57 15,0 0 28-15,0 0 77 16,0 0 35-16,17 54-20 16,-17 7-18-16,0 10-20 0,-6 7-27 15,0 8-18-15,-5 4-43 16,-6 3-22-16,5-3-5 0,-5-10 9 16,6-9-4-16,-6-13-14 15,5-10-109-15,1-10-162 16,11-38-165-16,0 0-226 0,0 0-96 15</inkml:trace>
  <inkml:trace contextRef="#ctx0" brushRef="#br0" timeOffset="632">212 629 976 0,'6'-42'150'15,"-6"42"18"-15,6-48 14 0,-6 48-67 16,23-51-55-16,-23 51 20 16,51-45-18-16,-5 9 5 15,-1 11-19-15,1 6-6 16,0 9-53-16,5 7 38 0,-5 6-7 15,-6 7 10-15,-40-10 16 16,46 19 21-16,-46-19-5 16,0 0-13-16,40 41-14 0,-40-41-4 15,6 49-12-15,-23-4-23 16,-6-7 24-16,-11 1-9 16,34-39 8-16,-58 48-22 0,12-13-11 15,46-35 14-15,-46 26 4 16,46-26-4-16,0 0-25 15,0 0-11-15,0 0 16 16,0 0-6-16,0 0 2 0,0 0 12 16,46-36-5-16,5 14 17 15,2 15 3-15,4 7 12 16,0 10-5-16,-6 9 22 0,6 10 1 16,-11 6-3-16,0 8 30 15,-18 2 47-15,-16 6 16 0,-12 4 1 16,-18 6-18-16,-16 6-43 15,-17 1-26-15,-6-1-19 16,-12 0-2-16,-5-2 2 16,-1-11-3-16,-5-9-3 0,6-6 6 15,0-11-18-15,5-5-3 16,12-13-4-16,6-10 13 16,5-7-10-16,6-9 11 0,6-6-7 15,34 22-35-15,-46-48-54 16,23 3-61-16,6 3-132 15,12 0-200-15,10 4-150 0</inkml:trace>
  <inkml:trace contextRef="#ctx0" brushRef="#br0" timeOffset="3216">1984 311 286 0,'0'0'73'16,"0"0"19"-16,0 0-1 15,0 0 2-15,0 0-18 0,0 0 66 16,0 0 36-16,0 0-76 16,0 0-33-16,0 0-32 15,0 0 59-15,-52 0-62 0,1 0-2 16,10 0-10-16,-5 0 4 16,-5-3 27-16,5-7 5 0,6 1-1 15,40 9 28-15,-51-13 46 16,51 13-18-16,0 0-22 15,0 0-18-15,0 0-23 16,0 0-20-16,0 0-21 0,0 0-8 16,0 0-12-16,0 0 17 15,0 0 4-15,0 0 0 16,0 0-13-16,0 0 25 0,-17 45 12 16,5 0 7-16,12 6-3 15,-5 10 6-15,-1 13 18 16,-5 3 15-16,-1 9 8 0,-5 12-22 15,0-5-19-15,0 6-11 16,-6-9-18-16,6-3-12 0,-6-14-6 16,6-8 16-1,0-17-19-15,5-7 10 0,12-41 0 16,-5 33 12-16,5-33 13 16,0 0-13-16,0 0 18 0,0 0-37 15,0 0 32-15,0 0-18 16,0 0 8-16,0 0-16 15,0 0-6-15,34 19 22 0,6-16-32 16,-6-3 30-16,6-3-24 16,-11-4 26-16,5 4-25 0,6-3 14 15,-6-1-12-15,-5 1 0 16,-29 6 12-16,39-6-81 16,-39 6-125-16,0 0-234 15,35-17-259-15</inkml:trace>
  <inkml:trace contextRef="#ctx0" brushRef="#br0" timeOffset="3840">2320 606 961 0,'0'0'115'16,"0"0"88"-16,0 0 33 0,0 0-43 15,0 0-48-15,46-35-46 16,-12 16-48-16,-34 19 3 0,51-19-10 15,-51 19-13-15,46-26-6 16,-46 26 5-16,40-26-17 16,-40 26-10-16,0 0 24 15,40-35-30-15,-40 35 65 0,0 0-13 16,0 0 31-16,0 0-26 16,0 0-24-16,0 0 20 15,0 0-28-15,0 0 19 0,0 0-30 16,0 0-11-16,0 0 13 15,0 0-13-15,0 0 0 0,0 0-17 16,0 0 30-16,0 0 10 16,0 0 66-16,0 0-17 15,0 51 7-15,-6 4-6 16,1 3-19-16,-7-1 17 0,-5 7-19 16,0 5-14-16,0-5-5 15,0-3-12-15,0-3-6 16,-1-7-7-16,7-3 1 0,0-6 5 15,11-42-11-15,-6 38-3 16,6-38 2-16,-6 33 12 0,6-33-8 16,0 0-6-16,0 0 0 15,0 0 0-15,0 0-36 16,0 0-86-16,0 0-126 0,0 0-158 16,0 0-265-16,23-29 3 15</inkml:trace>
  <inkml:trace contextRef="#ctx0" brushRef="#br0" timeOffset="4856">2965 359 661 0,'0'0'66'0,"0"0"39"16,0 0 9-16,0 0-30 0,0 0-50 16,0 0 8-16,-34-35-36 15,34 35 29-15,0 0-18 16,0 0 35-16,0 0-33 0,0 0 41 16,0 0 26-16,0 0 14 15,0 0-32-15,0 0-13 0,0 0-8 16,0 0-22-16,0 0-10 15,0 0 1-15,0 0 0 16,0 0 26-16,0 0-37 16,0 0-17-16,0 0 29 0,0 0-10 15,0 0 17-15,0 0-29 16,0 0 26-16,0 0 35 0,0 0 6 16,0 0 5-16,0 0-7 15,0 0 26-15,0 0-10 16,0 0-17-16,0 0-12 0,0 0 3 15,0 0-14-15,0 0-6 16,-40 39 29-16,6 5 19 0,5 5 1 16,6 2-14-1,0 3-28-15,1 7 5 0,-1 0-5 16,0 0-26-16,6-5-16 16,-6 2 17-16,12-10 11 0,-1-7-13 15,12-2 15-15,0-7 1 16,0-32 1-16,12 35 4 15,-12-35-24-15,40 20 4 0,-6-14 3 16,6-9-10-16,0-10 6 16,0-6-6-16,0-7-1 0,0-3-1 15,-6-13-22-15,-6-9-24 16,1-7-15-16,-6-6-43 16,-6-7 37-16,0-3 17 15,-6 6 16-15,-11 7 32 0,0 13 4 16,-5 10-1-16,5 38 7 15,-23-39 1-15,23 39 4 0,0 0-12 16,-40-25-8-16,40 25 1 16,-40-10-4-16,40 10 14 15,-40 6-2-15,40-6-4 0,0 0 0 16,-40 26-12-16,40-26-61 16,0 0-95-16,0 0-115 0,-46 39-123 15,46-39-86-15,0 0 6 16</inkml:trace>
  <inkml:trace contextRef="#ctx0" brushRef="#br0" timeOffset="5520">3274 141 932 0,'0'0'214'0,"0"0"-46"16,0 0-4-16,0 0-73 16,0 0-11-16,0 0-16 0,0 0 17 15,46-13 18-15,0 7-2 16,-1-1-46-16,-5 4-36 0,6-6 2 15,-6-1-27-15,0-6 16 16,0 0-12-16,-6 0 14 0,-34 16 9 16,40-23 12-16,-40 23-8 15,0 0 70-15,28-22-5 16,-28 22-5-16,0 0-20 16,0 0-15-16,0 0-21 0,0 0-21 15,0 0-9-15,0 0 13 16,0 0-5-16,0 0-12 15,-28 42 15-15,-1-1 15 0,6 1 5 16,6 6 3-16,0 7-7 16,6 6 19-16,-1 0 27 0,7 0-18 15,-1 0-6-15,0 0 6 16,6 3 12-16,0 0-5 16,6 0 1-16,-6-2 4 0,6-4-16 15,-6-4 10-15,0 1-18 16,0-7-2-16,0-3 0 0,0-3-11 15,0-4 6-15,-6-6-5 16,0-3 10-16,6-29 10 16,-5 32 4-16,5-32-11 15,0 0-5-15,-35 39-19 0,35-39-9 16,-34 29 1-16,34-29-2 16,-46 12 8-16,12-5-5 0,0-10-4 15,5-4-15-15,29 7-22 16,-40-22-73-16,40 22-59 0,-45-32-70 15,11 0-155-15,34 32-210 16,-29-49-94-16</inkml:trace>
</inkml:ink>
</file>

<file path=ppt/ink/ink11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48:14.100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0 0 641 0,'0'0'72'0,"0"0"51"0,0 0 80 16,44 17 22-16,0-3-89 16,6 0-22-16,7-6-57 15,6-5-14-15,-7 1-16 0,1-8-19 16,-1 1 0-16,-12-1 29 15,-44 4-32-15,51-7-1 0,-51 7-12 16,0 0 38-16,44-11-7 16,-44 11 52-16,0 0 10 15,0 0 8-15,0 0-47 0,0 0-10 16,0 0-11-16,0 0-25 16,12 43 19-16,-12 3-5 15,-6 3-14-15,0 8 2 16,-1 3-2-16,-5 3-5 0,12 8 13 15,-6 14 21-15,6 3 15 16,0 11 8-16,6 0-3 0,13-3 24 16,0-1-20-16,-1-7 4 15,1-6 18-15,0-8 0 16,0-11-4-16,0-3 5 0,-7-10 17 16,1-4 7-16,-7-7-19 15,1-4-14-15,-7-35-8 0,0 46 8 16,0-46-11-16,-19 42-10 15,19-42-22-15,-51 43-11 16,1-18-36-16,-6-8-24 16,12-6-51-16,-7-4-48 0,7-4-110 15,44-3-228-15,-50-10-288 16</inkml:trace>
  <inkml:trace contextRef="#ctx0" brushRef="#br0" timeOffset="1773">1283 1904 1158 0,'0'0'90'0,"0"0"11"16,0 0-65-1,0 0-7-15,0 0-11 0,0 0 49 16,0 0-37-16,32 39 12 15,-20 0 19-15,-12-4-17 0,0-35 2 16,-12 46-9-16,12-46-12 16,-25 39-6-16,25-39-12 15,0 0-14-15,-38 25-13 0,38-25-74 16,0 0 23-16,0 0-20 16,-44-28 37-16,44 28 15 0,0 0 62 15,-32-46 62-15,32 46 0 16,0 0-77-16,0 0-6 15,0 0 9-15,0 0 36 16,-44 7-6-16,44-7 11 0,-44 35-6 16,44-35-41-16,-37 35 37 15,37-35-32-15,-39 29 2 16,39-29-15-16,-44 17 9 0,44-17-29 16,0 0-35-16,0 0-23 15,0 0 20-15,-44-35-2 0,44 35 42 16,-25-42 41-16,25 42 28 15,0 0 45-15,0 0-37 16,0 0-22-16,0 0-11 0,0 0-5 16,-50-14 22-16,50 14 27 15,0 0 53-15,-44 24 5 16,44-24-22-16,0 0-21 16,0 0-43-16,0 0 6 0,-19 39 7 15,19-39-2-15,0 35 40 16,12-3-21-16,7-3-8 15,6 2 9-15,7-2-34 0,-7 2-22 16,6 1-10-16,-6 0 8 16,1-7-7-16,-26-25 5 0,25 35-23 15,-25-35-68-15,20 32-97 16,-20-32-173-16,0 0-229 0,25 39-59 16</inkml:trace>
  <inkml:trace contextRef="#ctx0" brushRef="#br0" timeOffset="2085">2075 2095 1957 0,'0'0'25'0,"0"0"113"16,13 39 100-16,-7 3-2 0,-18 4-40 15,-1 11-43-15,-12-1-66 16,0 4-37-16,0 4-20 16,-7-4-24-16,1-7-3 0,-1-7-46 15,13-7-69-15,1-11-74 16,18-28-104-16,0 0-75 0,0 0-55 15,0 0-80-15,0 0 73 16,0 0 98-16</inkml:trace>
  <inkml:trace contextRef="#ctx0" brushRef="#br0" timeOffset="2277">1880 2092 1298 0,'0'0'337'16,"0"0"-61"-16,0 0-29 0,13 56-70 15,-7 1-55-15,7-4-14 16,-1 0-13-16,7-4-39 0,0 1-14 16,6-4-22-16,0-8-27 15,1-2-15-15,-26-36-148 0,31 39-190 16,-31-39-77-16,44 39-67 16,-6-11 45-16</inkml:trace>
  <inkml:trace contextRef="#ctx0" brushRef="#br0" timeOffset="2624">2974 2085 618 0,'0'0'173'0,"0"0"108"16,0 0 40-16,0 0-43 15,0 0-67-15,0 0-94 0,0 0-100 16,0 0 14-16,0 0-7 16,-50-8-6-16,0 16 15 0,-1 6 11 15,7 7 18-15,0 4 51 16,44-25 12-16,-56 56-29 15,31-6-37-15,6 3-5 0,19-7-23 16,12 3-16-16,13 1-2 16,7-5-11-16,18 1-2 15,0-7-127-15,1-3-339 0,5-12-363 16</inkml:trace>
  <inkml:trace contextRef="#ctx0" brushRef="#br0" timeOffset="3172">3308 1166 1932 0,'0'0'257'15,"38"17"-3"-15,6-13-56 16,25-8-60-16,7-3-57 0,12-3-44 16,6-1-10-16,0 0-14 15,-12 4-22-15,-13 0-4 16,-6 4-38-16,-19 3-126 0,-44 0-65 16,0 0-11-16,0 0 20 15,0 0 25-15,-25 42-29 0,-32-6 120 16,-12-1 42-16,-6-3 59 15,-7-4 22-15,6 0 21 0,7 1 71 16,13-8 126-16,18-4 18 16,38-17-2-16,0 0-99 15,0 0 59-15,0 0-16 16,0 0-49-16,38 29-71 0,25-15-22 16,18-11-24-16,7 1-25 15,7-4-244-15,-1-7-490 0,-6 3-194 16</inkml:trace>
</inkml:ink>
</file>

<file path=ppt/ink/ink11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48:18.048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876 0 1095 0,'0'0'301'0,"0"0"-22"0,0 0-98 16,-69 28-85-16,-7-10-16 15,-12 0-3-15,-6-1-35 0,-6-6-18 16,5 0-24 0,7-4 23-16,19 0 48 0,13-4-10 15,12 1 8-15,44-4 20 16,0 0-13-16,-38 3-43 0,38-3-13 15,0 0-14-15,0 0-6 16,0 0-5-16,0 0 10 16,25 36 17-16,-6-1 13 0,-7 0 7 15,1 15 38-15,-7 3 24 16,-6 14-5-16,-6 11-9 0,-7 7-41 16,1-1 7-16,-7 5-10 15,-6-4-4-15,6-8-14 16,6 5 1-16,-5-12 9 15,11-10 9-15,7 0-10 0,7-10 8 16,5-4 8-16,-12-46-12 16,38 53 14-16,-38-53 5 0,56 46-18 15,1-18-7-15,0-14-3 16,-1-3-15-16,1-1-5 0,-7-6 1 16,0 3-13-16,-6-7 5 15,-44 0-2-15,57 7-20 0,-26-7-119 16,-31 0-142-16,0 0-316 15,0 0-530-15</inkml:trace>
</inkml:ink>
</file>

<file path=ppt/ink/ink11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48:26.228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0 63 1145 0,'0'0'124'0,"0"0"-19"15,0 0 27-15,0 0 66 0,0 0-23 16,44-3-78-16,0 3-32 16,6-4-31-16,7-3-4 0,-7 0-21 15,-6 0 4-15,-6-3 13 16,-38 10-2-16,44-15-17 16,-44 15 8-16,0 0-4 0,0 0-2 15,38-10 12-15,-38 10 14 16,0 0 22-16,0 0-23 15,0 0-12-15,0 0-7 16,0 0-6-16,-26 49-1 0,1-3 7 16,6 0-11-16,7 4 32 15,-1 10-2-15,1 7 31 0,5 7-33 16,7 4 5-16,0 3 18 16,7 7-9-16,-1 1-23 15,7-1 5-15,-7-7-12 0,13 4-7 16,-7-7 6-16,1-7 11 15,-1-8-2-15,1-3-10 0,0-10-14 16,-1-4 26-16,-12-46 25 16,0 53 4-16,0-53-1 15,-6 49-10-15,6-49-1 16,-25 46-15-16,25-46-20 0,0 0 0 16,-63 43 10-16,19-19 4 15,44-24-6-15,-57 25-4 0,7-14 13 16,50-11 6-16,-50 10 18 15,50-10-4-15,0 0-8 0,-44-3-17 16,44 3-12-16,0 0-8 16,0 0-55-16,0 0-89 15,0 0-143-15,0 0-324 16,-25-43-324-16</inkml:trace>
</inkml:ink>
</file>

<file path=ppt/ink/ink11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48:31.944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1 0 994 0,'0'0'327'0,"0"0"-67"16,0 0-80-16,0 0 31 16,0 0 11-16,0 0-17 0,-7 57 2 15,14 3-8-15,5 14-59 16,1 7-34-16,6 8-29 16,6-4-34-16,-6 3-22 0,6-3-14 15,0-11 14-15,-12-7-21 16,-1-10 7-16,1-8-55 15,-7-14-88-15,-6-35-107 16,0 0-163-16,6 39-111 0,-6-39-99 16</inkml:trace>
  <inkml:trace contextRef="#ctx0" brushRef="#br0" timeOffset="440">1006 170 1050 0,'0'0'290'0,"0"0"-4"16,13 53-33-16,-19-4-56 0,-7 8-49 15,-12 3-20-15,-13 4-22 16,7-4-43-16,-7 3-40 0,0-6-13 16,7-1 13-16,0-3-11 15,5-14-7-15,26-39-5 16,-25 46-49-16,25-46-181 0,0 0-229 16,0 0-131-16,0 0-22 15</inkml:trace>
  <inkml:trace contextRef="#ctx0" brushRef="#br0" timeOffset="652">686 237 1267 0,'0'0'109'0,"0"0"112"0,0 0 52 15,0 0-28-15,50 53-29 16,-6 7-42-16,-6 4-69 15,6 6-38-15,0-2-29 16,6-5-22-16,0-3-21 0,-12-7 22 0,0-7-95 16,-38-46-283-1,38 46-293-15,-38-46-76 0</inkml:trace>
  <inkml:trace contextRef="#ctx0" brushRef="#br0" timeOffset="996">1874 0 1356 0,'0'0'190'16,"0"0"50"-16,0 0-13 15,0 0-74-15,0 0-81 0,0 0-16 16,0 0-12-16,0 0-28 16,-57-3 36-16,7 24 28 15,-7 14 30-15,57-35-27 0,-62 85 22 16,18-7-52-16,6-4-26 16,19-3-13-16,6-4 4 15,7-7-9-15,6-7-5 16,6-4-10-16,1-3 15 0,12-7 1 15,-19-39-42-15,25 46-200 16,-25-46-291-16,31 36-246 0</inkml:trace>
</inkml:ink>
</file>

<file path=ppt/ink/ink11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48:36.865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3036 1774 1342 0,'0'0'409'16,"0"0"4"-16,0 0-84 16,0 0-129-16,-51 53-78 0,-5-4-59 15,6-6-34-15,-7 6-68 16,-6-3-320-16,7-11-409 16</inkml:trace>
</inkml:ink>
</file>

<file path=ppt/ink/ink11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48:45.572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63 2441 0,'88'0'204'0,"-7"0"-38"0,7-7-59 16,-6 0-47-16,0-8-27 15,-1 1-25-15,-5 4-103 0,-13 3-238 16,-7 3-421-16,-18 8-44 16</inkml:trace>
</inkml:ink>
</file>

<file path=ppt/ink/ink11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48:44.140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3943 424 357 0,'0'0'126'16,"-38"-32"32"-16,38 32-26 15,-37-25 17-15,37 25-11 0,-44-18 77 16,44 18 34-16,-38-14-27 16,38 14-52-16,0 0-37 0,-38-7-30 15,38 7-41-15,0 0-11 16,0 0-7-16,0 0-7 16,0 0-21-16,0 0 6 15,0 0-13-15,0 0-2 0,0 0-2 16,0 0-5-16,0 0 14 15,-31-3-19-15,31 3 19 0,0 0-5 16,-33-11-7-16,33 11 8 16,0 0-10-16,0 0 0 0,0 0 8 15,0 0 14-15,0 0 30 16,0 0 6-16,0 0-33 0,0 0-22 16,0 0 58-16,0 0 31 15,-6 42-17-15,6 4-50 16,19 0 18-16,20 4 1 15,-2-4-16-15,7 0-9 0,13-4-11 16,-1-3 9-16,-5-11-17 16,5 1 6-16,-12-12 5 0,-44-17-1 15,38 18 51-15,-38-18 38 16,0 0-46-16,0 0-32 16,0 0-10-16,0 0-11 0,-38-25 0 15,1 11-9-15,-7 10 16 16,-7 12 20-16,-5 13 44 15,-20 14 27-15,1 15 2 0,-14 6-6 16,1 15-18-16,0-8-18 0,0 8-22 16,12-7-6-1,1-4-19-15,12-7-5 0,13-11-6 16,6-7-31-16,44-35-126 16,-44 36-111-16,44-36-154 0,0 0-368 15,-50 21-138-15</inkml:trace>
  <inkml:trace contextRef="#ctx0" brushRef="#br0" timeOffset="216">3075 837 1818 0,'0'0'379'0,"0"35"20"0,-19 4-37 15,-19 7-71-15,-19 0-90 16,-5 4-91-16,-9 3-54 16,-10 3-38-16,-1-3-140 0,-12-3-121 15,12-8-191-15,13-10-347 16,6-7-134-16</inkml:trace>
  <inkml:trace contextRef="#ctx0" brushRef="#br0" timeOffset="1208">2282 922 2382 0,'0'0'183'16,"0"0"-20"-16,0 0-39 15,0 0-48-15,0 0-29 16,44 7-20-16,-44-7-13 0,62 7-4 15,-18-11-4-15,0-6-11 16,-6-4-28-16,0-7-11 16,0-8-31-16,-38 29 5 0,31-46 38 15,-12 7 13-15,-19 39 0 16,0 0 8-16,-38-31 14 16,-12 20 24-16,-26 11 39 0,-5 11 2 15,-7 6-25-15,-13-3-18 16,7 4-9-16,5-4-13 0,20-3 6 15,6-4-5-15,19-4 4 16,44-3-13-16,-44-10-39 0,44 10 12 16,0 0-6-16,-13-53-40 15,13 10 6-15,0 5 35 16,0 38 20-16,13-39 9 16,-13 39 8-16,0 0-11 0,0 0-3 15,0 0 52-15,0 0 67 16,0 0-38-16,0 0-14 0,-32 53-18 15,1-4-1-15,6-6-13 16,-7-8-4-16,32-35 10 0,-50 39-3 16,19-18 9-16,31-21 3 15,-44 11-8-15,44-11-21 0,-38-7 2 16,38 7-5-16,-19-39-4 16,7-7-7-16,5-11 7 15,14-13 2-15,5-19-8 0,1-10-5 16,6-7 6-16,-1 4 5 15,1 10 4-15,-6 21 1 16,-1 18-8-16,-5 14-5 0,-1 15-5 16,-6 24 3-16,0 0 10 15,0 0-10-15,-6 42 4 16,-1 11 21-16,-5 7 22 0,-1 4 27 16,1 3 19-16,-7 3-20 15,6-2-13-15,1-1-17 0,-7-7-10 16,6 0-13-16,-12-7-4 15,0-4-1-15,0-10-2 0,25-39 3 16,-38 43-14 0,38-43-4-16,0 0-40 0,-38 28-64 15,38-28 20-15,-31-11 12 16,6-13 1-16,6-15 23 0,13-7 26 16,-1 0 14-16,7 3 7 15,0 12 13-15,0 31 6 0,-7-32-13 16,7 32 4-16,0 0 57 15,-38 21-10-15,1 4 8 16,-7 3 23-16,0 4 24 0,0 3 7 16,-7-7-14-16,1 4 14 15,-13-3-3-15,-6-5 0 16,-6 1 3-16,-7-4 6 0,0 0-13 16,1-6-19-16,-2-5-33 15,8-3-8-15,12-3-9 0,6-8-23 16,7 1 3-16,6-4-10 15,44 7 0-15,-38-25-45 16,38 25-85-16,-38-46-74 0,20 0-66 16,11-3-92-16,7-8-225 15,13 0-266-15,18-6 26 0</inkml:trace>
  <inkml:trace contextRef="#ctx0" brushRef="#br0" timeOffset="1608">1186 1187 2596 0,'-44'32'167'0,"44"-32"-3"15,0 0-70-15,0 0-57 16,0 0-103-16,0 0-382 16,0 0-569-16</inkml:trace>
</inkml:ink>
</file>

<file path=ppt/ink/ink11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48:46.760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0 2251 0,'0'0'320'0,"0"0"-61"0,38 3-89 15,-38-3-73-15,0 0-44 16,0 0-28-16,0 0-70 16,0 0-226-16,0 0-377 15,0 0-172-15</inkml:trace>
</inkml:ink>
</file>

<file path=ppt/ink/ink11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48:46.544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2414 314 1378 0,'0'0'309'0,"25"32"38"16,-25-32-49-16,0 0-22 0,0 0-67 15,0 0-51-15,0 0-53 16,0 0-38-16,0 0-37 15,0 0-13-15,0 0-23 0,0 0-5 16,0-28-9-16,19-15-40 16,19-6-10-16,6-8 16 15,19 8 23-15,-7 3 18 16,-5 11-2-16,-7 10 7 0,0 11 3 16,-13 14 2-16,-31 0 3 15,0 0 0-15,13 42 0 0,-13 4 0 16,-19-4 2-16,-13 1-2 15,-5 3-5-15,-14-11 11 0,7 4-3 16,-12-11-6-16,12-3 7 16,0-7-11-16,0-4 12 0,0-4-1 15,6-10-4-15,7 0 0 16,31 0 2-16,-38-17-2 16,38 17 3-16,-32-25-10 15,32 25 10-15,-31-28-6 0,31 28 7 16,0 0 1-16,-25-22-10 15,25 22-2-15,-44 0 1 0,0 11 8 16,6 7 14-16,-6 6 18 16,0 8 18-16,0 0 8 15,0 3-2-15,6 4 6 0,-6 4 5 16,-6-4-16-16,6-1-13 16,6 1-25-16,1-7-5 0,37-32-10 15,-44 39-52-15,44-39-106 16,0 0-156-16,0 0-263 0,-44 25-411 15</inkml:trace>
  <inkml:trace contextRef="#ctx0" brushRef="#br0" timeOffset="556">1635 190 2055 0,'0'0'185'0,"0"0"-7"16,0 0-12-16,-19 36-20 16,19-36 29-16,0 0 0 0,-25 46 1 15,-7-7 2-15,-5-4-13 16,-20 0-25-16,-12 1-43 16,-25 3-18-16,-13-4-22 0,-25-3-23 15,-19-4 2-15,0-10 3 16,6-4-9-16,13-4-18 0,13-6-1 15,18-8-6-15,20-3 3 16,18 0-6-16,13-3-46 16,12 3-89-16,38 7-133 15,-32-8-194-15,32 8-433 0,0 0-175 16</inkml:trace>
  <inkml:trace contextRef="#ctx0" brushRef="#br0" timeOffset="721">308 940 2641 0,'38'21'287'16,"-38"-21"-63"-16,44 7-107 16,0-7-69-16,-6-4-188 0,-38 4-476 15,44-7-612-15</inkml:trace>
</inkml:ink>
</file>

<file path=ppt/ink/ink11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48:48.020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7303 1042 1149 0,'32'18'367'0,"-32"-18"2"16,31 28-81-16,7-3-85 0,-13-4-42 15,7 7-41-15,-32-28-12 16,37 39-25-16,-12-3-14 16,-6-5-3-16,-12-2 9 0,-1 3-11 15,-19-4-34-15,-12 7-13 16,-19-3-17-16,-12 0-38 0,-14-8-109 16,1 1-183-16,-6-4-189 15,12-6-154-15,6-5-1 0</inkml:trace>
  <inkml:trace contextRef="#ctx0" brushRef="#br0" timeOffset="205">7127 1307 811 0,'0'0'336'0,"0"0"108"0,0 0 29 16,-18 36-78-16,-20 6-88 15,0 4-115-15,-12 0-70 16,0 3-70-16,6-3-23 0,0 0-20 16,0-10-93-16,6-5-186 15,38-31-298-15,-31 25-279 16</inkml:trace>
  <inkml:trace contextRef="#ctx0" brushRef="#br0" timeOffset="444">7140 282 1552 0,'0'0'136'0,"0"0"166"0,0 0-28 15,0 0-25-15,-38 46-64 16,13 18-43-16,6 7-66 15,0 6-33-15,7 8-20 16,-7 0-17-16,6 0-34 0,-5-7-159 16,-1-1-200-16,-6-6-249 15,-1 0-48-15</inkml:trace>
  <inkml:trace contextRef="#ctx0" brushRef="#br0" timeOffset="811">6581 1201 1346 0,'0'0'240'16,"0"0"-51"-16,0 0-26 0,0 0 9 15,0 32-53-15,0-32-67 16,0 28-17-16,0-28-23 0,0 0 17 15,0 0-3-15,0 0-23 16,-25 29 1-16,25-29-4 0,-38 17 13 16,0-13-6-16,7-4-16 15,-7-4 2-15,0 1 26 0,1-1 36 16,-1 4 55-16,-6 7 29 16,0 4 0-16,0 7-18 15,0 6-50-15,6 5-42 0,0-1-3 16,38-28-9-16,-37 39-7 15,37-39-15-15,-25 46 0 16,25-46-60-16,6 42-138 0,-6-42-230 16,38 35-208-16,6-6-20 15</inkml:trace>
  <inkml:trace contextRef="#ctx0" brushRef="#br0" timeOffset="969">6285 1947 1310 0,'0'0'167'0,"0"0"-33"0,38 18-56 15,6-15-44-15,0-13 12 16,6-8-242-16,1-7-288 16</inkml:trace>
  <inkml:trace contextRef="#ctx0" brushRef="#br0" timeOffset="1587">5581 523 1110 0,'0'0'262'0,"0"0"1"16,0 0-32-16,0 0 123 0,-19 39-49 15,1 14-82-15,-1 14-68 16,0 7-87-16,6 7-32 16,7 1-19-16,-7-1-3 15,7 0-39-15,0-7-281 0,0-7-418 16,-1 1-183-16</inkml:trace>
  <inkml:trace contextRef="#ctx0" brushRef="#br0" timeOffset="1972">5217 1286 2256 0,'0'0'159'0,"0"0"33"0,0-25-48 16,0 25-30-16,0 0-40 15,0 0-15-15,-38 22 3 16,-6 2-14-16,0 12 9 0,-6 6 3 16,-1 4-3-16,7 7-6 15,0 4 14-15,0-1 3 0,0-6-14 16,0-1 3-16,7 1-17 16,-1-8-14-16,0-10 2 15,-6-11-4-15,0-3-14 0,0-11-8 16,0-7 33-16,7-11 10 15,-1-7-17-15,6-13-3 0,7-8-4 16,6-7-6-16,13-14-15 16,6-7 2-16,6-8 4 0,20 1 1 15,5 3-19-15,13 4-45 16,6 7-162-16,7 4-225 0,6 10-498 16</inkml:trace>
  <inkml:trace contextRef="#ctx0" brushRef="#br0" timeOffset="2308">4073 1124 2720 0,'0'0'156'0,"0"0"5"15,0 0-92-15,-32-11-32 16,32 11-10-16,-31-21-18 0,31 21 0 16,-25-32-24-1,18 0-13-15,14 4 14 0,-7 28-4 16,25-25 13-16,0 11 0 16,0 10-8-16,7 15 20 0,-7 7-18 15,-6 10 19-15,-13 7 13 16,-6 11 17-16,-19 4 20 0,0-1-40 15,-19 8 0-15,-12-4-63 16,-13 0-143-16,-6-4-215 0,-6-10-342 16,-1-7-102-16</inkml:trace>
  <inkml:trace contextRef="#ctx0" brushRef="#br0" timeOffset="2808">3432 1039 1972 0,'0'0'265'0,"-7"-32"-83"0,7 32-61 16,-12-21-1-16,12 21-46 16,-13-25-64-16,13 25-26 0,0-39-26 15,6 7 22-15,13-7-3 16,6 11-2-16,7 0 19 0,-7 7-17 15,6 7 20-15,-31 14 0 16,32 0-8-16,-32 0 17 16,19 31-10-16,-32 5 12 0,-12 3 4 15,-13 3-30-15,-25 4 34 16,-6 0-34-16,-19 0 2 0,-12-7-44 16,-7-8-49-16,0-2 35 15,0-8 9-15,13-10 6 0,18-11-43 16,20-8-7-16,18-9 30 15,38 17-22-15,6-46 17 0,20 7 48 16,18 7-9-16,6 11 56 16,6 3-22-16,-12 18 40 0,0 7 79 15,-6 15 61 1,-19 9 83-16,-6 8 8 0,-13 7-8 16,-19 4-16-16,-6 3-37 15,-19 0-44-15,-13-7-41 0,-12 0-30 16,0-8-47-16,-7-6-9 15,1 0-28-15,6-11-31 0,6-3-89 16,6-7-131-16,13-4-233 0,19-7-298 16,25 0-82-16</inkml:trace>
  <inkml:trace contextRef="#ctx0" brushRef="#br0" timeOffset="2961">3130 1636 2137 0,'25'11'228'16,"-25"-11"42"-16,0 0-86 0,0 0-95 15,0 0-263-15,0 0-437 16,0 0-308-16</inkml:trace>
  <inkml:trace contextRef="#ctx0" brushRef="#br0" timeOffset="3215">2325 629 2185 0,'-31'-21'105'15,"31"21"10"-15,0 0 137 16,6 24-1-16,7 12-68 0,6 10-19 15,6 10-51-15,0 4-49 16,-6 0-27-16,-7 0-9 0,-12 4-1 16,-6 0-18-16,-19-1-52 15,-19 1-152-15,-6-8-200 0,-20 1-247 16,1-11-156-16</inkml:trace>
  <inkml:trace contextRef="#ctx0" brushRef="#br0" timeOffset="3533">1621 866 1626 0,'51'-4'404'16,"-20"11"-28"-16,7 7-67 15,-7 7-72-15,7 8-68 0,-7-1-37 16,-6 7-41-16,1-3-15 0,-14 7-15 16,-12 3-21-16,-19 4-15 15,-12 4-17-15,-19-1-46 0,-13-3-60 16,0-3-140-16,-6-12-161 15,6-6-221-15,6-11-109 16</inkml:trace>
  <inkml:trace contextRef="#ctx0" brushRef="#br0" timeOffset="3739">1225 0 1995 0,'19'60'266'0,"-13"14"3"16,7 14-30-16,0 8-56 15,-1 3-74-15,7 7-56 16,6 0-23-16,-12-4-95 0,-7-6-187 16,-6-4-192-16,-6-15-186 15,-7-6-67-15</inkml:trace>
  <inkml:trace contextRef="#ctx0" brushRef="#br0" timeOffset="3924">961 1148 1762 0,'0'0'313'0,"-6"21"26"15,0 11-31-15,-7 7-79 0,-6 4-94 16,-6 6-74-16,-19 4-75 15,-6 0-131-15,-19-3-173 16,0-8-192-16,-1-3-105 0,8-14 23 16</inkml:trace>
  <inkml:trace contextRef="#ctx0" brushRef="#br0" timeOffset="4164">452 608 1592 0,'38'24'238'0,"-7"5"63"15,1 13-1-15,-7 4-27 0,6 7-93 16,-6 7-69-16,1 0-22 16,-20 4-20-16,-12-1-14 0,-13 4-23 15,-25 4-7-15,-19-4-15 16,-19-7-8-16,0-3-94 0,-12-4-127 15,0-11-213-15,6-10-196 16,13-11-96-16</inkml:trace>
  <inkml:trace contextRef="#ctx0" brushRef="#br0" timeOffset="4345">0 1219 2228 0,'25'0'329'0,"-25"0"-23"0,0 0-43 16,25 0-84-16,-25 0-80 15,19-7-47-15,-19 7-95 0,0 0-229 16,0 0-391-16,0 0-329 16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6:57:14.535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1358 122 540 0,'0'0'120'15,"0"0"54"-15,0 0 17 16,34 16 8-16,-34-16-12 0,34 26 11 16,-5-4 52-16,5 1-61 15,-5-4 35-15,-1 0-74 16,6 1-79-16,-11-4-33 0,-23-16-4 16,0 0-6-16,0 0-2 15,0 0 5-15,0 0 5 0,0 0-36 16,0 0-81-16,0 0-30 15,-46 9-7-15,7-9-14 16,4-3-34-16,35 3-3 0,-45-22-14 16,45 22 65-16,-29-42 67 15,12 7 30-15,11 3-7 0,6 6 60 16,0 26 10-16,0 0 56 16,12-26-12-16,-12 26-10 0,0 0-29 15,0 0-8-15,0 0 27 16,0 0 62-16,28 7 5 0,-28-7-36 15,0 0-12-15,23 22 2 16,-23-22 25-16,0 26 14 0,0-26-23 16,-23 29-49-1,-5-10-20-15,-1-3-11 0,-5-3-11 16,-6-4-1-16,0-2 1 16,6-1-8-16,0-6-8 0,11-6-5 15,23 6-1-15,-35-26-27 16,13-3-21-16,-1 0 24 0,6-3 15 15,0 3 5-15,11 4 8 16,6 25 1-16,0 0 2 0,-12-26-10 16,12 26 3-16,0 0 2 15,0 0 8-15,0 0 39 0,0 0 2 16,0 0-15-16,0 35 30 16,-5-6 4-16,5-29-19 15,0 32-7-15,0-32 20 16,-12 29-6-16,12-29-25 0,-34 29-17 15,-6-10 8-15,-5-9-9 16,-7 0-13-16,6-7 0 0,-5-6-7 16,5-4-23-16,7-9-29 15,-1-10-2-15,5-6-4 0,18 0-14 16,0 0 34-16,11 0 15 16,12 3 18-16,-6 29-10 0,23-25 6 15,5 9 19-15,1 9 15 16,0 10-18-16,-7 7 8 0,-22-10 12 15,29 26-5-15,-29-26 3 16,23 35 5-16,-12-9 4 16,-11-26 2-16,6 32 0 0,-6-32 20 15,0 0-7-15,-12 29-16 16,12-29-7-16,0 0 6 0,-34 19 2 16,6-13-19-16,-1-6 11 15,1-3 5-15,28 3 17 0,-35-3 20 16,1 3-6-16,11 3-20 15,-5 7 0-15,-1 2 19 0,-5 11 43 16,0 6-5-16,-1 3 3 16,1 6 8-16,0 1-29 15,5-4-26-15,1-3 5 16,-1 0-12-16,1-3-20 0,5-10 0 16,-11-2-2-16,5-5-123 15,-5-8-122-15,0-8-119 0,0-2-209 16,34 6-271-16</inkml:trace>
  <inkml:trace contextRef="#ctx0" brushRef="#br0" timeOffset="596">388 825 2879 0,'62'-3'293'0,"1"-7"-98"15,17-6-102-15,0-6-52 16,11-4-22-16,-5 0-182 0,-6-3-252 16,-6 4-427-16</inkml:trace>
</inkml:ink>
</file>

<file path=ppt/ink/ink11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48:54.501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1311 0 822 0,'0'0'186'0,"0"0"117"16,0 0 8-16,0 0-61 15,0 0-73-15,-19 0-102 0,-13 3-44 16,-12 1-8-16,-12 3-5 15,-20 0-12-15,-18 4 19 16,-7 6-49-16,-12-6 28 0,0 3-13 16,0-3 22-16,12-1-1 15,7-3 47-15,25 0-23 0,19-3 28 16,12-1-37-16,7 1 12 16,31-4-21-16,-26 0-11 0,26 0-11 15,0 0 11-15,0 0 18 16,-12 39-16-16,12-4 18 0,0 1-17 15,0 6 28-15,0 0 31 16,0 11 8-16,0 11 19 0,0 10-22 16,0 11-12-16,0 10-21 15,0 8-11-15,0 10 15 0,6 14 10 16,-6 4-28-16,6 0-13 16,1 7 18-16,-1-1-12 15,-6 1 3-15,-6-7-6 0,-7-7 15 16,1 3-2-16,-7-7-10 0,6-10-8 15,-6-8 4-15,0-14 9 16,7-10-10-16,-1-14 4 0,1-8 7 16,5-10 0-16,7-7-10 0,-6-4-6 15,6-6 5-15,0-29-2 16,0 35-13-16,0-35 10 0,6 28 8 16,-6-28 11-16,0 0 4 0,0 0 11 15,38 29 8-15,-13-15-1 16,7-7 5-16,-1-4 15 15,13-6-8-15,-6-1-17 0,0-3-20 16,-1 0-8-16,1 4-12 0,6-8 0 16,0 0-4-16,0 1-19 15,0 3-68-15,6-4-42 0,-6 1-89 16,7-1-109-16,-1 4-197 0,6-11-328 16,7 4-91-16</inkml:trace>
</inkml:ink>
</file>

<file path=ppt/ink/ink11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48:55.696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0 180 615 0,'0'0'105'15,"0"0"36"-15,0 0-20 0,0 0-22 16,0 0-9-16,0 0-26 16,0 0 26-16,38-14 18 0,6 0-34 15,19 4-22-15,0-1 11 16,6 4 3-16,0-4-42 16,6 4-5-16,1-7 6 0,-7 4-25 15,-6-5 0-15,-7-2 10 16,-5 3-3-16,-7-1 14 0,-13 5-2 15,-31 10 37-15,32-11 6 16,-32 11-2-16,0 0 16 0,0 0 8 16,0 0-14-16,0 0-39 15,0 0-8-15,0 0 12 0,0 0-10 16,-26 39-1-16,8 0 53 0,-8 0-2 16,1 10-30-16,0 4 6 15,0 7-27-15,0 11 23 16,6 3 6-16,0 8 14 0,7 2 0 15,-7 12 28-15,12 3-13 16,7 1-35-16,0 2 2 0,7 1-4 16,12-1-5-16,-7 1-10 15,7-1-2-15,12 1-23 0,1-4 0 16,-1-4 9-16,1 0 1 16,-1-3 7-16,7 0 2 0,-7-4 12 15,-6-6-7-15,7-1 3 0,-7 0-18 16,-6-6-2-16,0-4 11 15,-13 0-15-15,0-7 6 0,-6-1 2 16,0 1 29-16,-6-4-15 16,0 0-10-16,-13-4-6 0,0 1-3 15,-6-4 2-15,-7-7-1 16,1-4 6-16,-7 1-6 0,-6-15-12 16,-19 0 9-16,-6-10-9 0,0-4 9 15,0-7-9-15,6 0-4 16,0-7-15-16,7-7-36 0,5-7-62 15,7 0-72-15,7-7-105 0,37 21-157 16,-44-46-216-16,19 3-70 16</inkml:trace>
</inkml:ink>
</file>

<file path=ppt/ink/ink11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48:57.440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0 206 1133 0,'0'0'139'0,"0"0"51"15,0 0 44-15,12 4 11 16,20-1-33-16,12 1-56 0,19 3-76 16,6 0-31-16,6 3-35 15,-6 1-1-15,0-4-1 16,-6 4-12-16,-6-8 15 0,-19 1-12 15,-7-1-57-15,-31-3-172 0,0 0-137 16,31-3-142-16,-31 3 14 16</inkml:trace>
  <inkml:trace contextRef="#ctx0" brushRef="#br0" timeOffset="400">741 1 986 0,'0'0'94'0,"0"0"92"0,0 0 138 16,-37-10-29-16,5 27-75 16,1 8-44-16,-1 10-31 15,1 8-35-15,-7 10-29 0,1 3-41 16,-1 4-5-16,0-3-35 0,7-8 20 16,-1-6-20-16,13-8 5 15,1-10-15-15,18-25 22 0,0 0-44 16,0 0-43-16,0 0-46 15,0 0-171-15,-38 7 56 0,38-7 41 16,0 0 66-16,-25-42-16 0,6-4 8 16,0-7 38-16,13-4 40 15,-1 0 36-15,1 4 50 16,6 11 59-16,6 10 20 0,-6 32 13 16,0 0 21-16,0 0 139 0,0 0-33 15,26 0-57-15,-26 0-44 16,31 39-38-16,-6 4-16 0,-6 2-5 15,0 1 3-15,6 4-37 0,-6-4-5 16,6-4-37-16,0-3 13 16,0-4-46-16,-6-3-163 0,-19-32-275 15,32 36-273-15</inkml:trace>
</inkml:ink>
</file>

<file path=ppt/ink/ink11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48:58.760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831 0 524 0,'0'0'106'0,"0"0"46"15,-38 22 4-15,-12-8-18 16,-13 0-49-16,-6 0-6 0,-13 0 0 16,-6 0 21-16,0-3 16 15,7-4-17-15,11 0 10 16,8 0-21-16,18-3-13 0,6-1 12 15,38-3-33-15,-32 0-12 0,32 0-24 16,0 0 20-16,0 0-35 16,0 0 5-16,0 0-10 0,0 0 17 15,-18 35 2-15,11 4 1 16,14 11-7-16,-1 6 35 0,6 15 9 16,1 14-2-16,0 10 6 0,-1 8-4 15,1 3 8-15,6 3-14 16,-7-3 20-16,7 4 4 0,0 6-3 15,-7 1-21-15,7 3 10 16,-6 4-16-16,-1 0-15 0,-12-1-17 16,7 1 9-16,-14 0-12 15,7-4-15-15,-12 0 13 0,6-7-3 16,6-10-7-16,-7-15-3 0,7-7-4 16,0-17 14-16,7-11-7 15,-1-11 9-15,6-10-9 0,-12-32 14 16,0 0 0-16,26 25 14 0,5-15-15 15,-31-10 4-15,50-14 1 0,1 0 10 16,5-4 2-16,-6 1 3 16,1-1-19-16,-1 4-3 0,0-4-11 15,7 4 8-15,-7 4-14 16,0 2 6-16,-6-6-81 0,0 4-110 16,0-1-167-16,0 1-271 15,7-8-166-15</inkml:trace>
</inkml:ink>
</file>

<file path=ppt/ink/ink11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48:59.916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0 25 270 0,'0'0'74'0,"0"0"40"16,0 0-17-16,0 0-19 0,0 0-21 15,0 0 66-15,0 0 43 16,0 0 10-16,0 0 6 15,0 0 7-15,37 24-31 0,20-6-29 16,0-7-62-16,18-4 5 0,0-4-51 16,8-6 31-16,5-4-35 15,-6 0-7-15,0 0 13 0,-7-8-32 16,-6 5 27-16,-19-4-7 16,1 7 47-16,-51 7 25 0,37-11 42 15,-37 11-36-15,32-7-7 0,-32 7-42 16,0 0 7-16,0 0-30 15,0 0 4-15,0 0-27 16,-19 32 14-16,-12 7 7 0,5 7 1 16,-5 7 15-16,6 17-9 15,-7 5 16-15,7 9-19 0,6 8 19 16,1 4-26-16,-1 3 27 0,6 0 4 16,7 7 2-16,0 0-18 15,6 3 13-15,0 1-3 0,12 3 1 16,1 0 4-16,12 8 3 15,0-1 6-15,6 0 25 0,13-3 0 16,0-8-9-16,0 1-24 0,0-8-18 16,0-6-4-16,8-4-6 15,-2-7-3-15,-6-8 13 0,0 1 6 16,-6-11-3-16,-1 0-2 16,-5-14-23-16,-1-7-3 0,-12-7 0 15,-6 0 6-15,-13-39 6 16,0 0 7-16,0 0-16 0,0 0 8 15,-25 35-17-15,25-35 1 0,-44 18 2 16,-7-11 8-16,1 0-5 16,0 0 0-16,-7 4 4 0,-6-1-1 15,-1-2-3-15,2 2 0 0,-1-3 0 16,0 4 0-16,6-4 0 16,7-7 0-16,-7 3-5 0,13-3-40 15,0 0-75-15,0-3-114 16,0-1-184-16,0-6-293 15,0-4-145-15</inkml:trace>
</inkml:ink>
</file>

<file path=ppt/ink/ink11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49:06.792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0 28 590 0,'0'0'227'0,"0"0"109"16,13-28 67-16,-13 28-9 0,0 0-47 15,0 0-83-15,0 0-50 16,0 0-31-16,0 0-38 0,0 0-44 16,0 0 124-16,0 0-7 15,26 53-69-15,-6 4-50 0,-7 3-29 16,0 1-8-16,0-1-28 16,0 1-17-16,1-4-5 15,-2-7-20-15,2-7-113 0,-2-8-144 16,-4-2-138-16,-8-33-311 15,12 32-284-15</inkml:trace>
</inkml:ink>
</file>

<file path=ppt/ink/ink11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49:07.420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431 0 612 0,'0'0'157'0,"0"0"99"0,0 0 26 15,0 0-17-15,0 0-50 16,0 0-49-16,0 0-11 16,0 0-21-16,0 0-9 0,0 0-17 15,0 0-62-15,0 0-10 16,0 0-30-16,-32 7-1 0,-12-4-9 15,6 4 12-15,-6 0-22 16,0 0 36-16,0 4-10 0,7 7 39 16,-1-1-3-16,0 12 14 15,7 2-30-15,12 8 13 0,0 0-15 16,19 7 15-16,6-4-19 16,13 4-15-16,6-3-7 15,1-4-4-15,11 0 7 0,1-4-11 16,-7-7 4-16,1-3-463 0,-32-25-308 15,31 21-44-15</inkml:trace>
</inkml:ink>
</file>

<file path=ppt/ink/ink11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49:08.060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572 0 781 0,'0'0'155'16,"0"0"53"-16,0 0 26 16,25 39-73-16,-19-3-7 15,-6-5-30-15,0 1-8 0,-13 4-20 16,1-1-23-16,-13 0-10 15,6 1-21-15,-13-5 9 0,1 1-27 16,6-4-4-16,25-28 0 16,-38 29 6-16,38-29-9 0,-31 21-4 15,31-21 3-15,0 0-11 16,-32 3 2-16,32-3-31 0,-37-14 3 16,37 14 0-16,-38-24 21 15,38 24-19-15,-38-22 27 16,38 22-17-16,-50-3 9 0,12 17 22 15,-6 4 58-15,44-18-9 16,-44 42 12-16,13-3-18 0,12-4-31 16,13 1-7-16,12-1 19 15,6-3-24-15,-12-32-1 0,51 32-5 16,-7-11-1-16,0-7-15 16,0-11 14-16,0-3-19 0,-7-3 8 15,7-4 0-15,-6 3-8 16,-13-3-4-16,-25 7-67 0,38-3-85 15,-38 3-205-15,0 0-238 16,0 0-156-16</inkml:trace>
</inkml:ink>
</file>

<file path=ppt/ink/ink11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49:08.955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389 0 755 0,'0'0'113'0,"0"0"25"16,-26 0 33-16,-5 4-31 0,-13 6-29 15,6 8-29-15,-12 3 19 16,6 4-3-16,0 3-8 0,6 0 18 16,13 4-51-16,0 0 3 15,12-7-27-15,7 3-3 0,6-3 1 16,0-25-8-16,32 28-12 16,5-14-5-16,7-7-12 15,0-3 33-15,0-8-32 0,7 1 18 16,-7-4-13-16,-13 0 0 0,-31 7-7 15,31-8 16-15,-31 8-6 16,0 0 59-16,0 0 34 0,0 0-18 16,0 0-50-16,0 0-3 15,-31 18 9-15,-7 3 26 0,1 4-25 16,-1 3 22-16,0 1-17 0,7 2 9 16,6 1-10-16,12 0-8 15,13 0-1-15,13 0-4 16,18-8-7-16,13-2-3 0,19-5-5 15,6-6-7-15,13-8 4 16,-1-6-11-16,7-8-72 0,-6-3-195 16,-6-4-295-16,-1-3-190 0</inkml:trace>
</inkml:ink>
</file>

<file path=ppt/ink/ink11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49:09.388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0 205 1122 0,'0'0'227'15,"25"4"103"-15,0-1 8 0,6 4-68 16,1 8-63-16,5 6-63 16,7 4-35-16,7 10-41 0,5 0-29 15,8 8-13-15,-1 3-8 0,6 0-18 16,-12-4 5-16,-7-7-1 16,-12 1 4-16,-7-5 0 15,-12-2 3-15,-19-29 0 0,-19 39-49 16,-19-8-38-16,-12-6-10 15,-13-7 17-15,-6-8 22 0,6-6 31 16,7-11 0-16,11-11-6 0,7-7 2 16,13-13 7-16,19-12 13 15,12-6-17-15,13 3 19 0,12-4-7 16,7 8 5-16,13 6-8 0,-1 4-112 16,-6 7-224-16,7 8-241 15,-14 3-52-15</inkml:trace>
  <inkml:trace contextRef="#ctx0" brushRef="#br0" timeOffset="440">1347 0 1186 0,'0'0'19'16,"0"0"122"-16,0 0 95 16,0 0-35-16,0 36-33 0,-7 3-7 15,1-4-50-15,6 0-22 0,6-3-26 16,7 0-11-16,6-4-5 16,6-7-16-16,13 1-14 0,-1-8-7 15,1-7-7-15,6-4 1 0,-6-6-10 16,7-8 1-16,-1-6-10 15,0-5 15-15,0-6-13 0,-6 0 9 16,-1-8 4-16,-12 8 13 16,-6 3 17-16,-19 25 13 0,19-21-3 15,-19 21-5-15,0 0 89 0,-19 21 6 16,-12 18-41-16,-19 7 1 16,-1 7 1-16,-5 7 4 0,-1 7 11 15,6 4-8-15,7 0-55 16,0-4-11-16,6-3-17 0,7-4-12 15,-1-7 3-15,7-7-80 16,6 0-100-16,0-11-166 0,19-35-361 16,-25 39-232-16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6:57:14.728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405 77 1526 0,'46'0'289'0,"5"0"-14"0,1-6-122 16,5-7-77-16,-6 3-36 16,0-6-24-16,-5 3-162 0,-12 4-203 15,-5-1-186-15,-29 10-109 16</inkml:trace>
  <inkml:trace contextRef="#ctx0" brushRef="#br0" timeOffset="212">0 96 2507 0,'0'0'308'16,"0"0"-40"-16,0 0-86 0,0 0-86 15,0 0-48-15,0 0-19 16,0 0-19-16,0 0 0 0,0 0-105 15,0 0-232-15,0 0-323 16,40 29-202-16</inkml:trace>
</inkml:ink>
</file>

<file path=ppt/ink/ink11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49:11.455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169 108 414 0,'0'0'75'16,"-25"-11"42"-16,25 11 37 16,0 0-10-16,0 0-25 0,0 0-4 15,0 0 20-15,0 0-1 0,0 0-58 16,0 0-14-16,0 0-16 15,0 0-17-15,0 0 0 0,0 0-26 16,0 0-13-16,0 0 6 0,-31 0 16 16,31 0 1-16,0 0-5 15,0 0 6-15,0 0-7 16,0 0 6-16,0 0 10 0,0 0-14 16,0 0 10-16,0 0-14 15,37 18-5-15,-11-15 0 0,-26-3 0 16,0 0 20-16,0 0-7 0,31-3-17 15,-31 3 9-15,0 0-13 16,0 0 5-16,0 0 10 0,0 0-24 16,0 0 9-16,-31-25-8 0,31 25 9 15,-38-18 26-15,38 18-11 16,-32-7-8-16,32 7-13 0,0 0-10 16,0 0 33-16,-31 14 31 15,31-14 1-15,0 0-21 0,-13 36 3 16,13-36-7-16,13 32-5 0,-13-32 2 15,31 24 4-15,-31-24 8 16,38 14-9-16,-6-7-14 16,-7-7-7-16,-25 0 11 0,31-7-3 15,-31 7-2-15,0 0-5 0,32-31-26 16,-32 31-27-16,12-32 10 16,-12 0 9-16,-6 7 11 0,6 25 26 15,-32-32 16-15,32 32-35 0,-44-21-3 16,13 11-4-16,0 10 9 15,31 0 38-15,-38 10-27 0,38-10 15 16,0 0 11-16,-25 29-3 16,25-29 5-16,0 0 19 15,0 31-11-15,0-31-8 0,0 0-31 16,44 25 12-16,-13-14 3 0,1-8-11 16,-32-3 16-16,31-3 12 15,-31 3-1-15,0 0-9 0,0 0-17 16,0 0 13-16,0 0-9 0,13-32 4 15,-13 32-13-15,0 0-7 16,-38-25 2-16,0 11 23 0,0 7-7 16,7 10-2-16,0 5-18 15,31-8-2-15,0 0 20 0,-26 24 11 16,26-24 8-16,-18 32 0 16,18-32 8-16,6 35-14 0,6-13-1 15,-12-22 13-15,26 21-10 16,-26-21-2-16,37 10-6 0,-12-6 1 15,-25-4-5-15,38-4-8 0,-38 4 5 16,0 0 15-16,25-17-6 16,-25 17-57-16,0 0-4 0,13-36 4 15,-13 5 36-15,0 31 4 16,-25-29 5-16,25 29-13 0,-32-14-9 16,32 14 17-16,-31 0 15 0,31 0 21 15,0 0 19-15,-32 18-24 16,32-18 9-16,-6 25-2 15,6-25 3-15,0 0-6 0,13 24-12 16,-13-24-4-16,25 14-98 0,-25-14-207 16,31 0-171-16,-6-3-174 15</inkml:trace>
</inkml:ink>
</file>

<file path=ppt/ink/ink11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49:15.292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596 0 511 0,'-19'18'124'0,"19"-18"22"0,0 0 111 16,-19 10 72-16,19-10-40 16,0 0-64-16,0 0-59 15,0 0 13-15,-12 11 16 0,12-11-38 16,-25 17-28-16,-6 1-53 15,-13 10-54-15,-6 8 2 0,-13 4-7 16,-6 9 13-16,0 15 2 0,12 3 0 16,7 7 3-16,12-2-4 15,13 2-5-15,12 0-5 0,20-7-4 16,12-6-4-16,18-11-4 16,14-11 2-16,5-11 0 0,7-7-4 15,0-14 3-15,0-3-3 16,6-11-7-16,0-11 0 0,-7-7-8 15,1-14 10-15,0-10 3 16,-1-9-2-16,-18-2-3 0,0-7-4 16,-18-3-11-16,-1-6 1 0,-19 6 11 15,-6 6 6-15,-13 15-3 16,-5 6-3-16,-1 15-12 0,19 28 5 16,-57-11 10-16,-6 22 3 0,0 14 6 15,1 10 4-15,5 4-5 16,14 0 4-16,-1 3 1 0,13 4-4 15,12-6 9-15,6-5-6 0,13 1 7 16,0-1 4-16,13-3-4 16,12-4-10-16,6-3-5 15,7-8-1-15,11-2-6 0,8-15 3 16,-1-4 8-16,-5-10-1 0,-7 0 4 16,-7-4-4-16,-37 18-7 15,26-46 0-15,-14 4-7 0,-18-1 13 16,-13 12-4-16,-19 1-2 0,-12 13 7 15,-13 6 3-15,-19 18 7 16,2 11 4-16,-8 11 0 0,6 6 9 16,7 8 13-16,12-4 8 0,12-1-7 15,20 5-3-15,6 3-1 16,12-4 5-16,20 2-9 16,11-5-13-16,14-11-8 0,18-3-6 15,13-8 0-15,6-10 2 0,0-3-1 16,0-8-5-16,0-6-9 15,0-12-6-15,0-6 2 0,-13-7-13 16,1-8-17-16,-19-7-15 0,-7-7 3 16,-18-3 10-16,-13-3 15 15,-19-1 7-15,0 7 1 0,-12 7 10 16,-7 15 3-16,-12 17-2 0,-7 15-5 16,0 10-1-16,7 17 4 15,1 8 11-15,11 7 10 0,7 1-2 16,12 6-3-16,0-4 0 15,19 1-15-15,6-1 7 0,7-7 0 16,18-3 8-16,7-7 4 16,6-11-1-16,12 0-11 0,6-10-6 15,1-4-15-15,0-14-6 0,-6-1 2 16,-1-9-18-16,-5-15-12 16,-7-4 4-16,-13-6 6 0,-6-11 15 15,-12-5 15-15,-20-5 6 0,-18 2-4 16,-19 12 16-16,-6 10-3 15,-13 21 3-15,-19 22 0 0,-6 20 7 16,0 15 13-16,-11 18 6 16,11 6 3-16,6 8-3 15,13 4-4-15,19-4-3 0,18-1-10 16,13 1 3-16,13-11 2 0,25-4-1 16,12-5 0-16,13-9-16 15,13-7 2-15,6-10 3 0,19-11 1 16,-2-7-3-16,2-7 4 0,0-7-17 15,-1-7 4-15,-11-15 2 16,-8-10-17-16,-11-11-12 0,-20-10-15 16,-12-8 8-16,-13-2 5 0,-31-2 13 15,-6 8 4-15,-26 15 9 16,-12 13 2-16,-6 22 4 16,-13 14 3-16,-7 21 3 0,2 14-7 15,11 8 4-15,7 13 0 0,18 4-3 16,13 0 0-16,13 8 13 15,25-1 4-15,18-7 9 0,7 0-4 16,19-10-5-16,6-4-7 0,12-10-11 16,20-4 6-16,-1-15 2 15,0-6 3-15,-6-8 2 0,-6-6-7 16,-7-8-2-16,-6-10-3 0,-12-9-8 16,-6-16-29-16,-20 0-9 15,-6-7 19-15,-24-3 10 16,-20-2 10-16,-19 9-1 0,-12 10 1 15,-6 10 6-15,-13 19 4 0,-6 13-4 16,0 15 4-16,12 13 0 16,1 5 3-16,12 10 9 0,12 10 10 15,19 2-1-15,13 2-7 0,19 0 6 16,12 0 3-16,13-7-2 16,19-8-7-16,12 1-3 0,7-13-5 15,5-1-6-15,8-11 0 0,5-7 0 16,0-7-7-16,-6-11 19 15,0 1-12-15,0-15-11 16,-13-8-20-16,-12-6-8 0,-6-10-34 16,-19-4 1-16,-19-11 17 0,-13-3 19 15,-18 3 2-15,-19 0 15 16,-13 14 11-16,-6 12 15 0,-7 16-7 16,2 15 0-16,-2 14 7 0,7 11 23 15,13 14 18-15,12 10-1 16,6 8-3-16,19 3-4 0,13 4 25 15,12-4-6-15,19 0-14 0,13-7-17 16,12 0-9-16,1-7-10 16,5-6-9-16,7-8 0 0,0-8 7 15,-8-6-1-15,-4-4 0 0,-14-11-6 16,-5-3-8-16,-1-10-26 16,-12-12-31-16,-6-7-35 15,-13-6-72-15,-13-8-58 0,-6 1-90 16,-12-4-115-16,6 7-131 15,-13 2-78-15</inkml:trace>
</inkml:ink>
</file>

<file path=ppt/ink/ink11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49:24.904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304 265 364 0,'0'0'91'0,"0"0"-15"16,0 0-2-16,0 0-4 0,0 0-37 15,0 0-23-15,0 0-4 16,0 0 1-16,0 0-7 0,0 0-16 16,0 0-7-16,0 0 15 15,0 0-14-15,0 0-6 0,0 0 6 16,0 0 17-16,0 0-7 16,0 0-7-16,0 0 9 0,0 0-30 15,0 0-40-15,0 0-41 16,0 0-29-16</inkml:trace>
  <inkml:trace contextRef="#ctx0" brushRef="#br0" timeOffset="2148">229 280 424 0,'0'0'109'0,"0"0"24"0,0 0 34 16,0 0 11-16,0 0 2 15,0 0 1-15,0 0 9 0,0 0-47 16,0 0 44-16,0 0-76 16,0 0 14-16,0 0-22 0,0 0 0 15,0 0-15-15,0 0-16 0,0 0-16 16,0 0-6-16,0 0 8 16,0 0-12-16,0 0-18 0,0 0-14 15,0 0 10-15,0 0 12 16,0 0-11-16,0 0-6 15,0 0-19-15,0 0 10 0,0 0-4 16,0 0-1-16,0 0 1 0,0 0-2 16,0 0-10-16,0 0-1 15,0 0 7-15,0 0 3 0,0 0 0 16,0-22-7-16,0 22-5 16,0 0 6-16,0 0 3 0,0 0 9 15,0 0-4-15,0 0-1 16,0 0-8-16,0 0-15 0,0 0-183 15,0 0-347-15,0 0-326 0</inkml:trace>
  <inkml:trace contextRef="#ctx0" brushRef="#br0" timeOffset="3644">191 234 266 0,'0'0'-11'16,"0"0"4"-16,0 0-6 0,0 0 5 15,0 0-3-15,0 0 1 0,0 0 7 16,0 0 14-16,0 0-11 16,0 0 3-16,0 0 8 0,0 0 0 15,0 0-11-15,0 0 0 16,0 0 0-16,0 0 3 15,0 0-12-15,0 0-5 0,25 0-2 16,-25 0 1-16,0 0-6 16,0 0 16-16,0 0 13 0,0 0-8 15,0 0 11-15,0 0 13 16,32 3 14-16,-32-3 21 0,0 0-12 16,0 0 26-16,0 0 1 0,0 0-16 15,0 0 9-15,0 0 34 16,0 0 14-16,25 11 19 0,-25-11 38 15,0 0 13-15,0 0-25 16,31 21-33-16,-31-21 8 16,0 0 5-16,13 28-43 0,-13-28 9 15,-6 32-18-15,6-32-46 16,-19 28 5-16,19-28-27 0,-38 29-14 16,0-12 17-16,1-6-23 0,5-1-7 15,1-6 29-15,6 0-25 16,-1-4 3-16,26 0 12 0,-25-8-19 15,25 8 17-15,-19-21-10 16,7 0 0-16,6-4-8 0,-1-3-1 16,14-4-27-16,-1-7-17 0,6-3 5 15,7 0 10 1,6-1 25-16,7 4 8 0,-1 8-5 16,1 6 4-16,-1 4 8 0,1 10-11 15,-1 7 17-15,0 4-6 16,-31 0 17-16,32 22 21 0,-32-22-7 15,25 39 33-15,-12 3-12 16,-7-3 6-16,-6 3 14 0,0-3-8 16,0 3 13-16,0 4-25 0,-6 0 4 15,6 0-4-15,0 4 9 16,6-4-6-16,0 0-7 0,7 0-10 16,6-4 1-16,-1-3-5 15,1-7-2-15,-19-32-6 0,32 35-24 16,-32-35 8-16,31 32 8 0,-31-32 10 15,0 0 6-15,32 28-6 16,-32-28 4-16,0 0-7 16,0 0 1-16,0 0 6 0,0 0-14 15,25 14-7-15,-25-14-10 16,0 0-3-16,0 0 7 0,0 0-7 16,0 0 5-16,0 0-8 0,0 0 3 15,0 0-3-15,0 0-15 16,0 0-136-16,0 0-203 0,25 14-390 15,-25-14-228-15</inkml:trace>
</inkml:ink>
</file>

<file path=ppt/ink/ink11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49:29.872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638 85 455 0,'0'0'41'0,"25"-22"2"16,-25 22 30-16,0 0 29 15,0 0 20-15,0 0-1 0,0 0-15 16,0 0 34-16,0 0-8 16,0 0-13-16,0 0 17 0,0 0-26 15,0 0-24-15,0 0 22 16,0 0-24-16,0 0-18 0,0 0 7 16,0 0-41-16,0 0-19 15,0 0 14-15,0 0-5 0,0 0-7 16,0 0 9-16,0 0-11 15,0 0-6-15,0 0 25 0,0 0 55 16,0 0-32-16,0 0-8 0,0 0-31 16,19-7-3-16,-19 7 7 15,0 0-10-15,0 0-2 0,0 0-4 16,0 0 1-16,0 0-5 16,0 0 14-16,0 0-19 15,0 0-2-15,0 0 24 0,0 0-9 16,0 0-8-16,0 0 17 0,0 0 1 15,0 0 7-15,0 0 16 16,0 0-27-16,0 0-5 0,0 0 5 16,0 0-14-16,0 0-5 15,0 0 7-15,0 0-16 0,0 0 30 16,19 21 4-16,-19-21-17 0,0 36 23 16,-7-8 3-16,1-3-11 15,-7 0-18-15,13-25 18 0,-31 31-8 16,6-9-17-16,-7-8-7 15,1 0-2-15,-7-7-48 16,7-7-44-16,31 0-3 0,-38-4 8 16,38 4 6-16,-38-21 1 0,38 21 35 15,-25-39-3-15,6 0-37 16,13-3 20-16,0 3 40 0,6 4 15 16,0 3 16-16,0 32-4 15,0-28 28-15,0 28 16 0,0 0 47 16,0 0 16-16,0 0-12 0,12 21-20 15,-12 0-12-15,7 4-1 16,-7-4-16-16,0-21-23 16,0 25 10-16,0-25-7 0,-19 25-17 15,-6-8-2-15,25-17 10 16,-44 14-3-16,6-10-47 0,0-8-9 16,1-3 1-16,5-7 6 0,7-3-2 15,25 17 18-15,-38-39 39 16,13 7-25-16,6 4 6 0,19 28 19 15,0 0 6-15,-19-29-12 16,19 29 6-16,0 0 19 0,0 0 53 16,0 0-16-16,0 0-9 0,-12 29-11 15,6-1-2-15,12 4 25 16,0 3 10-16,7 0 16 16,12 4-9-16,0-3 11 0,13 6 10 15,-7 4 1-15,13 0-20 16,0 0-27-16,-6-4-11 0,6-3-23 15,-6 0-4-15,-7 0-14 0,0-4 8 16,1-7-17-16,-7 1 4 16,-25-29 5-16,38 39-14 0,-38-39 0 15,37 35-95-15,-37-35-83 16,38 32-134-16,-38-32-221 0,50 17-123 16,1-10-4-16</inkml:trace>
</inkml:ink>
</file>

<file path=ppt/ink/ink11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49:30.479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646 19 452 0,'6'-28'172'0,"-6"28"28"0,0 0 39 16,0 0-15-16,0 0-37 15,0 0-75-15,0 0 7 0,0 0 81 16,0 0 4-16,-25 31-34 16,-1-2-20-16,7 2-24 0,-13-2-41 15,6-3-12-15,-13 2-45 0,-5 0-3 16,-7-7-29-16,-6 0 21 16,5-3-17-16,1-7 10 15,0-4-21-15,6-7 23 0,7-4-26 16,38 4 26-16,-39-21-32 15,39 21 16-15,-25-35-19 0,5-1 23 16,14 5-11-16,6 31-1 0,-6-33 3 16,6 33-3-16,0 0 12 15,0 0 15-15,0 0 49 0,0 0 9 16,0 0 13-16,25 40 3 0,-5 2 15 16,-1 8-15-16,-1-1 1 15,2 5-37-15,5-1 4 16,2-4-18-16,-2 4-18 0,7-2-7 15,-7-5-9-15,1 0 1 16,0-7-11-16,-8-4 10 0,2-7-13 16,-20-28-57-16,13 37-70 0,-1-6-54 15,-12-31-142-15,7 36-277 16,13-8-199-16</inkml:trace>
</inkml:ink>
</file>

<file path=ppt/ink/ink11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49:31.488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333 0 791 0,'0'0'84'16,"0"0"119"-16,0 0 13 15,0 0-77-15,0 0-42 0,0 0-7 16,-44 10 4-16,7 8-22 0,-7 3-9 15,0 7 33-15,6 1 15 16,6 2-17-16,1 5-40 0,6-1-1 16,6 4-19-16,13-4-4 15,-1 1-19-15,1-1 3 16,12-7-4-16,13 1 5 0,6-8-1 16,13-4-30-16,6-6 24 0,6-4-26 15,7-3-6-15,-7-11-20 16,7-1-13-16,-7-6 12 0,-12-3 16 15,-7-5 25-15,-31 22 10 16,25-24-13-16,-25 24-5 0,7-25-6 16,-7 25 30-16,0 0-12 0,-51-14 5 15,1 14 21-15,0 10 25 16,-7 12 36-16,13 2 34 0,0 8-9 16,7 4-12-16,5-1-4 0,13 0-11 15,7 1-16-15,12 2-3 16,12-2-23-16,7-4-18 0,13-4 0 15,5-3-9-15,7-4-12 16,13-4 9-16,-1-2-22 16,1-8 5-16,6-7 17 0,-7 0-21 15,-5 0-103-15,-1-4-119 0,-12-3-176 16,-7-4-199-16,-31 11-13 16</inkml:trace>
</inkml:ink>
</file>

<file path=ppt/ink/ink11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49:31.939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9 0 1120 0,'0'0'276'16,"0"0"61"-16,0 0 36 0,0 0-42 15,0 0-77-15,0 0-70 16,0 0-62-16,0 0-17 0,0 0-29 16,0 0-29-16,0 0 37 0,0 0 70 15,-7 31-9-15,1 5-29 16,12 6-13-16,7 4-7 0,6 7-22 16,-7 0-25-16,1 4-31 0,6-4-6 15,0-4-12-15,0-3 5 16,-7-3-1-16,1-8-40 15,-13-35-134-15,19 35-111 0,-19-35-126 16,0 0-273-16,0 0-333 0</inkml:trace>
</inkml:ink>
</file>

<file path=ppt/ink/ink11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49:32.671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0 0 978 0,'0'0'88'15,"0"0"119"-15,32 0 30 0,-32 0-19 16,31 11-5-16,-6 7-60 0,7 3-32 16,-7 7-22-16,13 1-17 15,-1 0-37-15,14 3 41 0,-1 6-20 16,7-2 3-16,5 11 1 0,-5-5-31 15,0 1-13-15,-1-1-4 16,1 4-2-16,-13-3 6 16,0-7 34-16,-7-1-6 0,-5 0-14 15,-7-6-7-15,-25-29-5 0,25 36-21 16,-25-36-1-16,0 0 19 16,19 28 7-16,-19-28-1 0,0 0-1 15,0 0-6-15,-31 25-9 16,-20-11-15-16,1-10 6 0,-13-1 1 15,-6-3-11-15,6-3-8 0,0-1 16 16,-6-10-14-16,13-4 7 16,5-10 0-16,7-5 0 15,7-9-3-15,18 3 0 0,12-4 6 16,14 1 0-16,5 2 0 0,13 5-6 16,7 0 6-16,6 3-4 15,-1 7-4-15,-5 4-25 0,-1 2-71 16,-31 19-106-16,32-21-158 0,-1 7-205 15,-31 14-113-15</inkml:trace>
</inkml:ink>
</file>

<file path=ppt/ink/ink11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49:33.391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27 99 1534 0,'0'0'144'0,"-38"11"63"16,38-11 58-16,0 0-1 0,0 0-11 15,0 0-51-15,51-18-87 0,13 0-50 16,11 4-37-16,8 0-22 15,12 3 1-15,-6-3 5 0,-14 7-8 16,-5 0-9-16,-7 3-59 16,-18 1-86-16,-13 3-82 0,-32 0-78 15,0 0 8-15,0 0-99 0,-25 35 17 16,-27-3 93-16,-11 11 87 16,-7-1 65-16,-11 7 43 15,-2 1 54-15,0-4 22 0,14-4 29 16,5-6 46-16,20-8 42 0,6-3 30 15,38-25 16-15,0 0 91 16,0 0 64-16,0 0-13 0,32 14-54 16,18-7-40-16,8-11-22 15,11-6-7-15,1 3-11 0,-1-1-46 16,1 5-64-16,-1-1-15 0,-11 4-10 16,-1-3-53-16,-19 3-204 15,-38 0-288-15,38 0-179 0</inkml:trace>
</inkml:ink>
</file>

<file path=ppt/ink/ink11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49:34.635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535 0 530 0,'0'0'-88'0,"0"0"46"16,0 0 35-16,0 0 36 16,0 0 2-16,0 0 4 0,0 0-24 15,0 0-11-15,0 0 24 16,0 0 18-16,-44 21 12 0,-6-10 12 15,-1 0 27-15,1-8 20 16,0-3-12-16,-1 0 5 16,7-3-12-16,0 3-1 15,7 0 21-15,5-4 16 0,32 4-1 16,-31-3-23-16,31 3-44 0,0 0-9 16,0 0 12-16,0 0-18 15,0 0-22-15,0 0 44 0,0 0 38 16,-32 35-41-16,14 4-17 15,18-4-19-15,0 8 20 0,12 6 31 16,-6 0 12-16,7 8-13 16,0 7 12-16,-7 3 4 0,6 3-1 15,1 5-20-15,0 2-12 16,-1 1 6-16,1 0-15 0,-1 3 15 16,1-3-18-16,-7 0-18 15,7-1 3-15,-1-2-15 16,1 2-10-16,-1-2 14 15,7 6 50-15,-6 7 16 0,6 1-24 16,0-1-11-16,-1 11-22 0,8-11 18 16,-8-7-4-16,8-3-6 15,-8 0-1-15,1-11-14 0,0 0-16 16,-6 0 6-16,-1-10-2 16,1-1-18-16,-1-3 0 0,1-7 11 15,0-7-6-15,-7 0-10 0,0-11 12 16,-6-28-4-16,6 36-6 15,-6-36 14-15,0 0-1 16,0 0-13-16,0 0 6 0,0 0 4 16,0 0-8-16,0 0 8 15,0 0-7-15,0 0-3 0,0 0 12 16,0 0-6-16,13 28 0 0,-13-28 10 16,0 0-10-16,0 0-3 15,0 0 10-15,0 0-7 0,25 32 7 16,-25-32 19-16,38 25-12 15,-7-8 4-15,7-10-2 0,6 4-3 16,6-4-13-16,1-3 0 0,5-8 10 16,1-3-10-16,-1 0-13 15,-12-4-17-15,7 8-63 16,-7-4-43-16,-7 0-68 0,7 3-98 16,-12-3-147-16,5-7-351 15,-5 3-91-15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14:11.022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5002 298 942 0,'0'0'244'16,"0"0"53"-16,0 0-1 0,0-39-42 16,0 39-69-16,0 0-29 15,0 0-57-15,0 0-30 16,0 0 20-16,0 0 9 0,0 0-30 15,-6 50 13-15,6 10-27 16,12 14-15-16,7 11-16 0,13 3-13 16,5 4 1-16,14-3-4 15,-1-5-4-15,7-6-3 16,-7-7 0-16,0-11-9 0,-6-7-101 16,-12-11-147-16,-32-42-212 15,25 46-137-15,-25-46 16 16</inkml:trace>
  <inkml:trace contextRef="#ctx0" brushRef="#br0" timeOffset="269">4971 1115 1149 0,'0'0'181'16,"0"0"31"-16,0 0 63 0,0 0-4 16,0 0-67-16,0 0-11 15,0 0-8-15,-7 46-11 16,-11-1-43-16,-1-2-55 0,-6-1-35 16,-13 4-22-16,-6-3-15 15,-6 3-23-15,-7-8-121 16,0-2-199-16,1-8-300 0,-1-3-92 15</inkml:trace>
  <inkml:trace contextRef="#ctx0" brushRef="#br0" timeOffset="544">4480 1189 1191 0,'0'0'262'0,"0"0"69"16,0 0-31-16,-6 42-47 16,-6-3-44-16,-14 3-38 15,1 1-53-15,-6 6-37 16,-13-3-37-16,0-3-24 0,-6-1-10 15,-13 1-68-15,-6-8-221 16,-8-3-319-16,2-15-143 16</inkml:trace>
  <inkml:trace contextRef="#ctx0" brushRef="#br0" timeOffset="788">4468 630 2628 0,'0'0'153'0,"0"0"31"15,6 29-43-15,-6-29-62 0,0 0-48 16,0 0-16-16,0 0-119 15,25 39-207-15,-25-39-361 0,7 46-189 16</inkml:trace>
  <inkml:trace contextRef="#ctx0" brushRef="#br0" timeOffset="2255">3845 797 565 0,'0'0'123'16,"0"0"46"-16,0 0-30 16,0 0-10-16,0 0-48 15,0 0-17-15,0 0 8 0,0 0 14 16,0 0-54-16,-25 38 38 15,25-38-41-15,-26 43 71 16,-5-4-3-16,31-39 20 0,-57 49-10 16,7-10 7-16,-6 0-14 15,-14-4-31-15,1 1-9 16,-12-5-2-16,-7-2-17 16,-13-1-4-16,-12-7 24 0,-7 0-44 15,-5-7 8-15,-1 1-18 16,0-5 4-16,7-6-6 0,-1-1 15 15,14-6-20-15,11-1 7 16,7-3-7-16,19 0 4 16,6 0-2-16,19 0 1 0,44 7-3 15,-37-11 7-15,37 11-31 16,0 0 15-16,0 0 12 16,0 0-3-16,0 0 6 15,0 0 5-15,0 0-11 0,0 0 0 16,0 0-15-16,0 0 11 15,0 0 0-15,0 0-1 16,0 0-4-16,0 0 9 0,0 0 0 16,0 0-11-16,0 0 2 15,0 0 11-15,0 0 1 0,-38 29-10 16,38-29 7-16,-50 24 7 16,-1-10 2-16,7-3-2 15,0-4 2-15,7-3-2 16,37-4 7-16,-51-4 0 15,14 1-14-15,37 3 12 0,-38-22 12 16,38 22 1-16,-25-42-2 16,12 3 5-16,1 0-19 0,12 0-9 15,12-7 9-15,-6-3-21 16,7 3 12-16,0 0 11 16,-7 4-4-16,-6-1-17 0,0 8-162 15,0 35-194-15,-13-42-195 16,13 42-101-16</inkml:trace>
  <inkml:trace contextRef="#ctx0" brushRef="#br0" timeOffset="2489">2185 199 1338 0,'32'-42'263'0,"-1"3"48"16,-31 39-64-16,57-46-78 0,-1 14-86 16,-5 11-54-16,-1 7-13 15,0 10-13-15,-6 8 1 16,0 14-14-16,-44-18-91 16,0 0-254-16,50 77-129 0,-31-2-60 15</inkml:trace>
  <inkml:trace contextRef="#ctx0" brushRef="#br0" timeOffset="2668">1701 1655 1328 0,'0'0'210'0,"44"25"-56"15,0-14-77-15,7-11-51 16,-51 0-197-16,56-15-234 0</inkml:trace>
  <inkml:trace contextRef="#ctx0" brushRef="#br0" timeOffset="3284">864 1196 1318 0,'0'0'158'0,"0"0"82"15,0 0-33-15,0 0-77 0,0 0-72 16,0 0-32-16,0 0-7 16,0 0-32-16,0 0-5 15,0 0 32-15,44 39-21 0,-44-39 7 16,32 49-5-16,-32-49 20 16,19 46-6-16,-19-46 4 15,0 0-13-15,-13 46 10 16,13-46-10-16,0 0 0 0,-50 46 10 15,-1-18-34-15,1-6 37 16,0-5-8-16,6-6 5 0,0 3-14 16,44-14-14-16,-57 25-6 15,57-25 13-15,-44 31 13 16,44-31 12-16,-37 50-5 0,37-50 3 16,-26 49 13-16,26-49-25 15,-18 53 0-15,18-53 37 16,-13 43 43-16,13-43 20 15,0 0 7-15,-57 42-45 0,7-17-26 16,0-11 27-16,0-10 39 16,-7-11 8-16,7-8 0 15,-1-16-41-15,14-8-29 0,-1-18-15 16,19-6-6-16,19-5 8 16,19-6 1-16,6 4 2 0,19 2-8 15,0 12-16-15,13 10-13 16,-1 4 7-16,1 10-91 15,-1 3-200-15,1 15-393 16,-7 7-160-16</inkml:trace>
  <inkml:trace contextRef="#ctx0" brushRef="#br0" timeOffset="3461">556 2175 2586 0,'32'46'189'16,"-32"-46"-85"-16,0 0-49 15,0 0-78-15,44 32-318 16,-44-32-542-16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6:57:16.863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1895 13 750 0,'0'0'118'0,"0"0"70"0,17 29-4 16,-5 0 5-16,-1-4-15 15,-11 4 0-15,-6-3-51 16,1 3-30-16,-13-4-14 0,18-25-30 16,-34 36-23-16,0-11-13 15,0-2-3-15,5-10-13 16,-5-4 3-16,5-9 10 0,29 0 0 15,-28-3-5-15,28 3-16 16,0 0 2-16,-29-39 18 0,18 1-5 16,5 3 8-16,1-1-24 15,10 11 51-15,-5 25-19 0,0 0 6 16,-5-26-26-16,5 26-4 16,0 0 9-16,0 0 24 0,5 23 40 15,7 5 35-15,-7 14 5 16,7 3-7-16,5 10-18 15,-6-4-7-15,1 3-13 16,5-2 7-16,-6-4-35 0,1-6-4 16,-1-4-12-16,-5-9-20 15,-6-29-50-15,0 32-221 0,0-32-260 16,0 0-206-16</inkml:trace>
  <inkml:trace contextRef="#ctx0" brushRef="#br0" timeOffset="384">1381 318 1060 0,'0'0'117'0,"0"0"113"0,0 0 40 16,-28 16-53-16,28-16-78 15,-29 35-2-15,12-6-43 0,17-29-36 16,-23 32-4-16,23-32-24 16,-22 32 6-16,22-32 32 0,0 0 6 15,0 0 52-15,-29 26 39 16,29-26-3-16,0 0-56 16,0 0-21-16,-23-10-35 15,12-12-14-15,-1-7-7 0,1-10-24 16,5-12 2-16,-5 0 3 15,-1-1 3-15,7 4 8 0,-7 3-15 16,7 3 3-16,-7 7-14 0,7 6-4 16,-1 10 9-16,6 19-26 15,0 0-54-15,-6-16-100 0,6 16-182 16,0 0-173-16,0 0-175 16</inkml:trace>
  <inkml:trace contextRef="#ctx0" brushRef="#br0" timeOffset="564">1364 809 1420 0,'0'0'399'16,"12"32"48"-16,-12-32-73 15,0 0-115-15,0 0-128 0,0 0-61 16,0 0-125-16,0 0-226 0,0 0-291 15,0 0-217-15</inkml:trace>
  <inkml:trace contextRef="#ctx0" brushRef="#br0" timeOffset="1175">879 382 1504 0,'23'9'273'16,"-23"-9"-40"-16,0 0-56 0,34 36 28 15,-17-1-52-15,-11-3-36 16,0 0-48-16,-6-3-30 0,0-29-9 16,-12 48-16-16,-5-13 10 15,-5 1-29-15,22-36 5 16,-40 35-22-16,5-9-48 0,35-26-7 15,-40 16-5-15,40-16 28 16,-45 0-36-16,45 0 30 0,-40-23 9 16,40 23 30-16,-40-38 21 0,40 38-29 15,-34-39 43-15,34 39-24 16,0 0 23-16,0 0-22 0,-29-19 6 16,29 19 11-16,0 0-4 15,-40 29 14-15,40-29-18 0,-34 45 11 16,11-3-5-16,23-42 0 15,-23 48 9-15,6-7-11 16,17-41 27-16,-17 45 22 0,17-45 19 16,-11 48-11-16,11-48-5 15,-6 52 21-15,6-52 18 0,0 54-21 16,0-15-5-16,0-39-22 16,6 42 7-16,-6-42 0 0,5 28-16 15,-5-28 2-15,0 0-2 0,0 0-4 16,0 0 32-16,0 0 3 15,0 0-40-15,0 0-4 0,0 0-18 16,0 0 1-16,-40-45-8 16,12-3 4-16,5-9-4 15,0-4-11-15,6-4 24 0,6 8-9 16,-1 5 7-16,6 11 8 16,1 9-27-16,5 32 1 0,0 0-32 15,5-33-117-15,-5 33-189 16,0 0-341-16,46-16-178 0</inkml:trace>
  <inkml:trace contextRef="#ctx0" brushRef="#br0" timeOffset="1346">457 1598 2051 0,'0'0'254'15,"40"0"-110"-15,6-16-57 16,5-13-68-16,0-6-167 0,1-10-244 16,5-3-211-16</inkml:trace>
  <inkml:trace contextRef="#ctx0" brushRef="#br0" timeOffset="1537">0 125 2328 0,'35'7'150'0,"10"-7"-78"0,7-10-17 16,5 0-41-16,-6-6-40 15,6 3-307-15,-11 1-395 0</inkml:trace>
</inkml:ink>
</file>

<file path=ppt/ink/ink12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49:35.723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0 49 1232 0,'0'0'254'0,"0"0"-19"16,0 0-20-16,0 0-40 15,0 0 25-15,0 0-61 16,57 7-52-16,12-7-50 0,13 4-15 16,6-4-13-16,0-4-13 15,19-3 0-15,-19-3 6 0,-7 3 1 16,-12-4 1-16,-18 0 1 16,-14 4 2-16,-5 4 7 15,-32 3-14-15,0 0-3 0,0 0 9 16,0 0-12-16,0 0 3 15,-44 46 10-15,0 0 7 0,0 7-7 16,0 7 4 0,6 10 9-16,7 1-23 0,6 3 22 15,12 11 40-15,7 7 16 16,12 3 7-16,7 11 3 0,5 0-9 16,8 4 20-16,5 3-5 15,0 4-4-15,13 3-11 0,-12 0 0 16,12 7-30-16,-6 4-16 15,6-4-17-15,0-7-2 16,6 1 34-16,0-15 5 0,7-4-13 16,-7-10-25-16,-12-11 8 15,12-7-8-15,-12-17-12 16,-13-15 6-16,-6-6-6 0,-19-36 21 16,19 31 12-16,-19-31-2 15,0 0-3-15,-38 29-15 0,-6-8-9 16,-6 0-11-16,-7-7 7 15,0 0 0-15,-12 1 0 0,0 9-13 16,-13 1-46-16,1-4-51 16,-1 0-45-16,13-3-90 0,0 0-171 15,6-11-373-15,6-7-143 0</inkml:trace>
</inkml:ink>
</file>

<file path=ppt/ink/ink12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49:38.807"/>
    </inkml:context>
    <inkml:brush xml:id="br0">
      <inkml:brushProperty name="width" value="0.25" units="cm"/>
      <inkml:brushProperty name="height" value="0.5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503 49 1083 0,'6'-28'80'16,"-6"28"22"-16,0 0 11 15,-31-17-17-15,-1 13 24 16,-12 11 10-16,-6 7-18 0,5 0-3 16,7 4-6-16,0 3-25 15,7 0 6-15,12 8 26 0,7 3-1 16,-1-2-34-16,13 6-16 15,6-1-18-15,13 0-9 0,6-6-10 16,7-5-19-16,5-2-10 16,7-15 14-16,8-4 8 15,-8-10-4-15,-7-4-3 16,1-6 0-16,-38 17-2 0,25-32-10 16,-12-3-6-16,-19-1 3 15,-13-3-9-15,-13 2-1 0,-18 1 4 16,-7 4-10-16,-13 11 28 15,7 7-18-15,1 14 7 0,5 11 6 16,6 10 9-16,19 7 33 16,7 4-2-16,19 6 28 0,18 1-9 15,14 3-17-15,11-7-18 16,15-3-1-16,4-11 8 16,13-3-22-16,7-7 5 0,-6-4-6 15,-7-7 1-15,0-4 0 16,-6-6-5-16,-13-4-1 0,-19-8 3 15,-25 22-2-15,19-42-11 16,-19-4-8-16,-19-3 7 0,-18 0 2 16,-14 3-1-16,-13 11 7 15,8 10 13-15,-7 7 1 0,5 15 4 16,8 20 40-16,6 12 45 16,6 6-25-16,13 4-30 15,6 6-10-15,19 1-18 0,13-7-20 16,6-7-4-16,19-4-70 15,6-14-193-15,12-3-306 0,8-15-326 16</inkml:trace>
</inkml:ink>
</file>

<file path=ppt/ink/ink12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49:40.323"/>
    </inkml:context>
    <inkml:brush xml:id="br0">
      <inkml:brushProperty name="width" value="0.25" units="cm"/>
      <inkml:brushProperty name="height" value="0.5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309 91 948 0,'0'0'149'0,"0"0"3"16,-25-14 14-16,25 14-61 15,-25 0 5-15,25 0-18 0,-25 18 13 16,6 10-10-16,7 4-30 16,5 7 5-16,7 0-16 0,7-1-31 15,11-2 5-15,8-4 19 0,5-1 4 16,0-2-7-16,7-8-30 15,-6-3-11-15,-1-4 22 0,-31-14 0 16,25 10-7-16,-25-10 22 16,0 0-6-16,0 0-21 0,25-28-6 15,-25 0 5-15,-6-1-8 16,-19 1-10-16,0-7-3 0,-7-1 0 16,-5 1 18-16,-1 7 53 15,6 7 7-15,7 7-29 16,25 14-40-16,-25-8 0 0,25 8 33 15,-19 29 27-15,7 3-24 0,5 6-17 16,14-2-11-16,5 3-2 16,1-8-6-16,12 5 20 0,0-1-7 15,0-10-2-15,0-4-4 16,-25-21 1-16,32 11-1 0,-32-11-16 16,0 0 9-16,0 0 7 0,0 0-12 15,0 0-32-15,0 0 14 16,25-29 0-16,-25-6-4 0,0-11-4 15,-19-3 10-15,0-4 7 16,-12 0 7-16,6 7 13 16,0 7 30-16,6 11-20 0,19 28-22 15,0 0 1-15,-32 3 27 16,7 18 2-16,0 15-10 0,12 6-3 16,1 4-7-16,6-4-12 0,6 1 8 15,12-4 13-15,7-4-10 16,6-3 0-16,0-7-11 0,13-8 3 15,-7-10 2-15,7-7 0 16,0-10-21-16,0-8-5 0,-7-10-5 16,-12-8-2-16,0-10-6 0,-13-3-19 15,-12-15 32-15,-7-3 23 16,-6 4-12-16,-12 6 42 16,-7 15-1-16,0 17-13 0,-12 14-1 15,0 18 6-15,0 11 20 16,-1 10-7-16,7 4 18 0,13 0-26 15,12 10 3-15,6-3 9 0,13-3-13 16,7 2-10-16,18-2-5 16,6-1 10-16,13-7 5 0,-6-10-22 15,6 0 7-15,-6-8 7 16,-7-3-16-16,7-7 5 0,-38 0 6 16,31-17-25-16,-31 17-12 15,25-32 2-15,-12-7-19 16,-13 0 4-16,-6 0 30 0,-13 4 14 15,0 3-19-15,19 32 1 0,-38-25-19 16,1 15-101-16,37 10-238 16,-51 14-298-16</inkml:trace>
</inkml:ink>
</file>

<file path=ppt/ink/ink12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49:43.203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334 375 670 0,'0'0'127'16,"0"0"29"-16,0 0 45 16,0 0-44-16,0 0-9 0,0 0-25 15,0 0 24-15,0 0-17 16,0 0 28-16,0 0-14 0,0 0 30 16,0 0-42-1,0 0-37-15,-26 14-46 0,-5-7 9 16,0 1-21-16,-7-5-6 15,0-3 2-15,0-3-24 0,7 3 9 16,0-8 11-16,5 1-16 16,1-3 1-16,25 10-14 0,-19-28-10 15,19-4 5-15,0-7 8 16,19-11 3-16,6 1-6 0,13-1 0 16,0 8-17-16,-7 7 12 15,7 6 2-15,0 12-6 16,-7 10 13-16,1 7-1 0,-32 0 4 15,31 28 8-15,-12 11 30 16,-13 7-19-16,0 3-12 16,-6 8 63-16,-12 3 0 0,6-4-11 15,6 1 20-15,-7-4-16 16,14 0-7-16,-1 0 1 0,6 0 18 16,1-4 24-16,6 1-2 15,6-8-13-15,0 1-26 0,7-4-9 16,-7-4-10-16,0-7 2 15,-25-28 7-15,25 36-13 16,-25-36-14-16,19 28-23 0,-19-28-5 16,0 0 3-16,0 0 10 15,0 0 2-15,0 0 9 16,0 0 4-16,0 0 1 0,0 0 0 16,0 0-6-16,0 0-4 15,0 0-9-15,0 0-3 0,0 0-2 16,0 0-38-16,0 0-106 15,0 0-95-15,0 0-65 0,0 0-75 16,0 0-132-16,0 0-272 16,0 0-86-16</inkml:trace>
</inkml:ink>
</file>

<file path=ppt/ink/ink12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49:45.811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163 23 930 0,'0'0'185'0,"0"0"98"15,25-35 19-15,-25 35-45 0,0 0-47 16,0 0-56-16,0 0-38 15,0 0-36-15,0 0-15 16,0 0 26-16,0 0-20 0,-31 53-4 16,-7 3-8-16,0 1-29 15,7 0 2-15,6-4-10 16,12-3-16-16,7-8 10 0,12-6 1 16,13-8 2-16,12-7-19 15,13-7 3-15,7-7-10 0,-1-10 15 16,0-4-1-16,1-7-7 15,-1-4 0-15,-6-7 7 16,0-3-16-16,-13-4 3 16,-6-3 17-16,1 3-11 0,-14 4 12 15,-12 28-17-15,13-29 22 16,-13 29-27-16,0 0 36 0,0 0 21 16,-32 25 3-16,1 7 0 15,-7 10 44-15,0 1 3 16,1 10-19-16,-7 0 3 0,6 3 14 15,-6 12-20-15,0 0 0 16,6-1-22-16,7 0 2 0,-7 0-13 16,13-7-18-16,6-6 14 15,0-11-28-15,7-8 6 0,12-35-16 16,-13 39 4-16,13-39-7 16,0 0 7-16,0 0-1 15,-12 32 5-15,12-32-50 16,0 0-78-16,0 0-98 0,0 0-76 15,0 0-199-15,0 0-319 16,0 0-121-16</inkml:trace>
</inkml:ink>
</file>

<file path=ppt/ink/ink12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49:47.027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120 0 817 0,'0'0'132'16,"0"0"89"-1,0 0 26-15,0 0-7 0,0 0-71 16,0 0-11-16,0 0-8 16,0 0-25-16,0 0-9 15,0 0-32-15,0 0-41 0,0 0-19 16,0 0-9-16,0 0 38 15,0 0 21-15,0 0-10 0,-32 49-12 16,7-3-16-16,6 0-14 16,7 0 9-16,5-3 8 15,14-1-1-15,11-3-2 0,14-11-29 16,12-3-1-16,12-7-2 16,7-8 2-16,0-6-6 15,0-8 6-15,0-10 3 16,0-4-7-16,0-6 1 0,-1-12-10 15,-11 1 7-15,-7-4 4 16,-7 4 1-16,-11 3 15 0,-26 32 26 16,25-28-4-16,-25 28-14 15,0 0 21-15,0 0 31 16,-44 35-7-16,-7 11-10 0,-5 7 18 16,-1 7 12-16,-6 7-5 15,1 0-10-15,5 7 22 0,0-3 4 16,1 0-8-1,-1-4-24-15,7-7-13 0,6-3-1 16,6-8-6-16,7 1-11 16,-1-12-24-16,32-38-3 0,-25 43-12 15,25-43-7-15,0 0-4 16,-25 39 21-16,25-39-21 16,0 0-43-16,0 0-113 0,0 0-110 15,0 0-95-15,0 0-203 16,0 0-381-16</inkml:trace>
</inkml:ink>
</file>

<file path=ppt/ink/ink12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49:48.975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0 279 937 0,'0'0'174'0,"0"0"66"16,0 0-7-16,0 0-1 16,0 0-4-16,0 0-44 0,0-21-36 15,0 21-31-15,0 0-42 16,0 0-7-16,0 0 115 0,12 29-38 16,1 13-41-16,12 7-18 15,0 1-12-15,0 3-16 0,2 0-9 16,4 3 6-16,-6-6-23 0,0-1-29 15,0-6 9-15,-6-8-3 16,-6-7-15-16,-13-28-73 16,0 0-90-16,19 29-130 0,-19-29-188 15,0 0-230-15,0 0 7 16</inkml:trace>
  <inkml:trace contextRef="#ctx0" brushRef="#br0" timeOffset="476">733 0 896 0,'0'0'233'0,"0"0"6"15,0 0-70-15,0 0-49 16,0 0-18-16,0 0 17 0,0 0-27 15,-14 50-12-15,8-1-24 0,-6 4 5 16,5-3-23-16,14-4-21 16,5-4 23-16,8-3-16 0,11-11-20 15,1 0 11-15,12-10-19 16,0-7 9-16,0-8 0 0,1-3-19 16,-1-7 10-16,-6-7-3 15,-1-4-21-15,1-6-9 16,-12-5 16-16,6-6-26 0,-14 0 15 15,8 3 39-15,-14 7 8 16,-12 25 15-16,0 0 15 0,0 0-25 16,0 0 47-16,0 0 81 15,0 0-39-15,-12 46-28 0,-14 0 5 16,8 4-12-16,-8-5-7 0,-6 5-4 16,1-1-9-16,5 1-31 15,1-4-11-15,0-4-1 0,0 1-3 16,6-8-3-16,7 0-18 15,12-6-105-15,0-29-122 16,-7 31-130-16,7-31-138 0,13 36-36 16,-13-36 14-16</inkml:trace>
</inkml:ink>
</file>

<file path=ppt/ink/ink12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49:50.535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0 66 792 0,'25'-35'161'0,"-25"35"21"15,0 0 48-15,44-25-31 0,-44 25-28 16,44-7-28-16,-6 11-20 16,-1 6 5-16,1 8 6 0,0 7-38 15,6 7-13-15,6 6-27 16,0 8-24-16,7 0-3 15,-1 7 1-15,1 0-13 0,-1 0-3 16,-12 0-2-16,0-7-2 16,-6-3 0-16,-13-4 18 0,0-4 18 15,-18-3 15-15,-1-4-9 0,-19 0-8 16,-12 1-24-16,-12-1-4 16,-7-3-3-16,-13-1-7 0,7-6-6 15,-7-4 0-15,13-7 2 16,0-7 13-16,7-3 32 0,5-8 4 15,32 11-3-15,-38-32-1 16,13 0-14-16,13-6-17 16,-1-8-12-16,7-7 3 0,6-8-4 15,-6-6 4-15,12 0 3 16,0 4-10-16,7 3-4 0,12 7-2 16,-6 10 3-16,6 4-28 15,0 11-84-15,-25 28-103 0,38-11-188 16,-1 15-252-16,-5 14-44 0</inkml:trace>
</inkml:ink>
</file>

<file path=ppt/ink/ink12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49:51.475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282 0 874 0,'0'0'105'0,"0"0"-6"16,0 0 115-16,0 0 106 0,38 7-67 15,-38-7-60-15,32 46-60 16,-14 4-13-16,1 3-21 0,0-7-42 15,-13-1-33-15,7-2 13 0,-7-4-10 16,-12-7 3-16,6-32 1 16,-6 38-6-16,6-38-14 0,-32 32-7 15,7-14 0-15,-6-4 2 16,-1-10-18-16,-5-4-12 0,5-7 1 16,1-4-6-16,-1 0 8 15,1-3 17-15,-1-3 7 16,32 17-13-16,-31-15 1 0,31 15 9 15,0 0 3-15,-31 11 34 16,31-11-12-16,-26 42 11 0,14-6-10 16,6 3-13-16,6-4 15 15,12-3 0-15,7 0-6 0,0-4 9 16,-19-28 5-16,31 35-11 0,-31-35 2 16,32 32-11-16,-32-32-2 15,37 28-14-15,-5-10 0 0,-7-7 19 16,13-4-8-16,6-4-15 15,12-6 13-15,7-1 0 16,6-7-12-16,0 1-11 0,1-4 1 16,-8 3-109-16,-11 1-171 15,-7-8-257-15,-19 0-95 0,-25 18-4 16</inkml:trace>
  <inkml:trace contextRef="#ctx0" brushRef="#br0" timeOffset="720">949 484 1008 0,'0'0'199'16,"0"0"38"-16,0 0-46 0,0 0-81 15,37-3-52-15,-37 3 40 16,0 0 93-16,0 0-71 0,0 0-63 16,26 32-6-16,-26-32 3 15,0 0 1-15,31 28 0 0,-31-28-27 16,25 17-11-16,-25-17 4 16,0 0-9-16,32 8-12 0,-32-8 17 15,0 0-2-15,0 0 3 16,0 0 5-16,25-29-9 15,-25 29-6-15,6-32 9 0,-6 32 1 16,-19-28-18-16,19 28 0 0,-38-10 0 16,7 10 4-16,0 7 2 15,-1 0-9-15,32-7-3 0,-31 21 6 16,31-21 10-16,0 0-6 16,-13 32 8-16,13-32 13 0,0 0-11 15,0 0-17-15,38 24 9 16,6-13 4-16,0-7-3 0,-13-4 3 15,7-7-10-15,-13-1 5 16,-25 8-5-16,38-21-4 16,-38 21 15-16,25-39-19 0,-6 11 1 15,-13 0 7-15,-6 28-24 0,-12-32 20 16,12 32-8-16,-38-18 8 16,-6 15-4-16,0 10 0 0,0 7 8 15,6 0 6-15,7 0-13 16,31-14-10-16,0 0 23 0,-32 22-6 15,32-22-9-15,0 0 22 16,0 0-9-16,0 0 5 0,32 14-14 16,-1-11 14-16,-6-6-5 15,7-1-2-15,-32 4-2 16,31-18 12-16,-31 18-9 0,32-21 4 16,-32 21 1-16,0 0-3 15,-7-32-15-15,7 32 10 0,-31-17 0 16,-7 13-9-16,0 8 5 0,1 3 11 15,5 3-83-15,32-10-135 16,0 0-210-16,-37 15-181 0,37-15-89 16</inkml:trace>
</inkml:ink>
</file>

<file path=ppt/ink/ink12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49:58.459"/>
    </inkml:context>
    <inkml:brush xml:id="br0">
      <inkml:brushProperty name="width" value="0.25" units="cm"/>
      <inkml:brushProperty name="height" value="0.5" units="cm"/>
      <inkml:brushProperty name="color" value="#FF7321"/>
      <inkml:brushProperty name="tip" value="rectangle"/>
      <inkml:brushProperty name="rasterOp" value="maskPen"/>
      <inkml:brushProperty name="fitToCurve" value="1"/>
    </inkml:brush>
  </inkml:definitions>
  <inkml:trace contextRef="#ctx0" brushRef="#br0">91 184 569 0,'0'0'140'0,"0"0"18"15,0-19 17-15,0 19-14 0,0 0-51 16,0 0-52-16,0 0-37 16,0 0 97-16,0 0-22 0,-6 30-58 15,-7-2 26-15,13 5 13 0,-6-2-37 16,6 2-12-16,0-33 23 16,31 37-39-16,1-9 21 0,5-10-26 15,7-8 5-15,7-6-4 16,-14 0-4-16,1-8 11 15,0 0-18-15,-13-6 63 0,-25 10-72 16,31-25-7-16,-31 25 29 16,26-40-5-16,-26 5-9 0,0-2 11 15,-19 2-12-15,-6-1 14 0,-7 3-34 16,1 8 39-16,-13 11 23 16,0 7 7-16,0 14-3 0,0 11 10 15,0 11-14-15,0 3-4 16,12 11 4-16,1 3-4 0,18 1 7 15,1-4-10-15,18-3 13 0,7-1-31 16,5-10 21-16,14-4-22 16,6-4 5-16,6-9-6 15,0-9 1-15,-7 1-16 0,1-11 20 16,0-5-13-16,-13-5 5 16,-25 17-29-16,31-44-6 0,-18 5-29 15,-13-4-12-15,-13-8 9 0,-6-3 11 16,-6 1 31-16,-6 3 2 15,-7 7 25-15,7 7-6 0,-1 14 6 16,1 11-2-16,-1 19 34 16,1 13-11-16,6 19-9 0,0 7 28 15,12 3-22-15,7 8-18 16,12-5 20-16,13-3-16 0,6 1 1 16,13-12 6-16,12-3-17 15,13-11 11-15,6-10 1 0,7-5-15 16,-1-6 0-16,-6-11 10 15,0-11-10-15,-6-4-7 0,-13-14 0 16,-12-3-46-16,-13-8-22 0,-6-11 37 16,-25-3 0-16,-13-11 28 15,-12 8 0-15,-20 6 69 0,1 9 23 16,0 16-28-16,-7 19 8 0,1 17 0 16,-7 19 14-16,6 10 2 15,7 11-24-15,12 4-10 16,13-4-16-16,6 0-10 0,19-4 12 15,19 1-17-15,6-12 2 16,13-2-5-16,12-8-10 0,13-4 16 16,6-14-14-16,0-7 5 0,-6-4-17 15,6-10 15-15,-12-5-5 16,-1-5-9-16,-12-9 18 0,-12-7-1 16,-13-4-15-16,0 5 18 15,-19 3 31-15,-7 15 41 0,7 28-5 16,0 0-44-16,-44-22-19 0,-12 25-12 15,5 16-3-15,1 2-7 16,12 4-94-16,13 7-84 16,6 4-197-16,19-36-331 0,26 54-96 15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6:57:27.787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976 90 1530 0,'57'10'317'0,"0"-10"-71"16,1-6-85-16,4-4-75 0,-5-6-25 16,6 0-31-16,0 0-30 15,0 3-44-15,-6 3-186 0,-12 1-254 16,-10 5-89-16</inkml:trace>
  <inkml:trace contextRef="#ctx0" brushRef="#br0" timeOffset="-316">1467 607 761 0,'0'0'150'16,"0"0"7"-1,0 0-80-15,0 0 32 0,29-3-21 16,-29 3 58-16,34 9-70 15,0 4-20-15,-34-13-8 0,46 26 8 16,-12-4-30-16,6 4 17 16,-6-4-26-16,-34-22 13 15,40 26-30-15,-40-26 9 0,0 0 1 16,29 26 16-16,-29-26-6 16,0 0 4-16,0 0-52 0,0 0-32 15,0 0-20-15,-46 13-1 16,46-13-15-16,-34-10-3 15,34 10 16-15,0 0 26 16,-34-35 47-16,16 3-16 0,18 32 6 16,-5-39 28-16,5 39 12 15,0 0 22-15,0 0-9 16,0 0-9-16,0 0 12 0,0 0 16 16,0 0 77-16,0 0-22 15,0 0-18-15,0 0-15 0,11 32 3 16,-11-32 38-16,-11 35-27 15,11-35-46-15,-35 33-32 16,1-8 12-16,0-9-29 16,34-16-6-16,-51 13-9 0,22-7-37 15,29-6-12-15,0 0-18 0,-40-16-28 16,40 16-26-16,-23-32 88 16,23 32 12-16,0 0 58 15,-17-32-4-15,17 32 20 16,0 0-17-16,0 0-4 0,0 0 34 15,0 0 56-15,0 0 7 16,0 0-80-16,-28 36 38 0,28-36 21 16,-40 35-19-16,40-35-21 15,-46 35-25-15,6-9-4 16,0-10-5-16,0 3-17 0,0-6-70 16,0-3-7-16,0-7 9 15,40-3-13-15,-51 0 3 16,51 0-52-16,0 0-20 15,0 0 35-15,-28-48 39 0,22 9 38 16,6 39 38-16,0 0-24 16,51-35 26-16,-5 16 12 0,-6 9-9 15,-40 10 45-15,40 13-6 16,-40-13 33-16,28 19 18 16,-28-19 41-16,0 0-39 0,6 32-11 15,-6-32-32-15,-29 35-22 16,-11-12-14-16,6-10-23 0,-11 0 1 15,5-4-15-15,5-2 15 16,1-7-3-16,34 0-21 16,-46-13 25-16,46 13-11 15,-39-23 30-15,39 23 13 0,-35-16 44 16,35 16-5-16,0 0-21 16,-40 3-7-16,40-3 11 0,-51 33 43 15,11 8 40-15,0 1-11 16,0 6-3-16,-5-3-10 15,-1 6-33-15,-11-3-29 0,-6 1-22 16,0-8-1-16,-11-9-58 16,-6-3-219-16,6-13-287 0,5-16-210 15</inkml:trace>
  <inkml:trace contextRef="#ctx0" brushRef="#br0" timeOffset="212">805 1313 1864 0,'6'41'442'16,"-6"-41"-71"-16,0 0-79 0,0 0-86 16,0 0-94-1,0 0-43-15,0 0-40 0,0 0-86 16,0 0-213-16,0 0-415 16,0 0-297-16</inkml:trace>
  <inkml:trace contextRef="#ctx0" brushRef="#br0" timeOffset="421">457 475 2426 0,'23'-22'233'16,"11"6"-10"-16,-5-3-100 15,5 6-61-15,0 0-27 0,-5 3-27 16,-29 10-182-16,0 0-290 16,34-13-395-16</inkml:trace>
</inkml:ink>
</file>

<file path=ppt/ink/ink12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49:59.819"/>
    </inkml:context>
    <inkml:brush xml:id="br0">
      <inkml:brushProperty name="width" value="0.25" units="cm"/>
      <inkml:brushProperty name="height" value="0.5" units="cm"/>
      <inkml:brushProperty name="color" value="#FF7321"/>
      <inkml:brushProperty name="tip" value="rectangle"/>
      <inkml:brushProperty name="rasterOp" value="maskPen"/>
      <inkml:brushProperty name="fitToCurve" value="1"/>
    </inkml:brush>
  </inkml:definitions>
  <inkml:trace contextRef="#ctx0" brushRef="#br0">311 95 783 0,'0'0'38'0,"0"0"90"0,0 0-27 0,0 0-24 16,0 0-21 0,0 0-43-16,0 0-8 0,0 0 23 15,0 0 49-15,0 0 11 0,0 0-21 16,0 0-19-16,-38-3-10 15,38 3 52-15,-25 0 26 0,0 3-13 16,25-3-42-16,0 0-1 16,-32 15-32-16,0-1 35 0,7 0-26 15,25-14 3-15,-32 35 22 0,7 0-30 16,13-3 4-16,5 7-1 16,7-4 3-16,13 1-4 0,6-1 16 15,18-7-12-15,7 1-31 16,8-12 1-16,4-2 6 0,1-5 19 15,6-3-39-15,-7-3-6 16,-5-8 12-16,-6-3 0 0,-1 0 7 16,-13-7-2-16,0-4 7 0,-12-3-12 15,-6-11 0-15,-7-3-28 16,-6-4-10-16,-12-7-6 0,-7-7 11 16,0 0 29-16,-13 0-9 0,1 7 1 15,-13 14 9-15,-1 8-7 16,-5 13 0-16,-13 18 0 0,0 11 29 15,6 17 14-15,7 4 15 0,5 7-13 16,7 3 4-16,13-3-13 16,6-3 17-16,13-4-7 15,12-4 7-15,7-7-10 0,-13-28-7 16,50 32-15-16,2-11-1 0,4-10-7 16,-6-8-3-16,7-6 3 15,-7-4 2-15,-6-7 6 0,0-4 1 16,-11-3-15-16,-2-11-26 0,-12-3-13 15,-6-8-10-15,-13-6-1 16,-13 3 9-16,-6-4 13 0,-12 8 15 16,-8 10-1-16,-11 7 2 0,-1 18 11 15,-11 11-12-15,-1 13 16 16,0 12 10-16,5 6 22 16,14 11 16-16,0 0 16 0,13 3-24 15,12 1-2-15,13-4-3 16,6 0-2-16,12-4-13 0,13-6 2 15,13-8-10-15,6 0-16 0,0-10 7 16,14-1-3-16,-2-10 3 16,1-7 9-16,-1-3-4 0,1-4 4 15,-13-7-6-15,1 0-2 0,-14-8 0 16,-5-2-1-16,-8-12-10 16,-11-3 2-16,-14 1 1 0,1-1-1 15,-19 7 1-15,0 11 4 16,-20 10-6-16,-5 15 2 0,-1 6 1 15,7 8-6-15,7 7-95 16,11 3-168-16,14 0-245 0,24 7-132 16</inkml:trace>
</inkml:ink>
</file>

<file path=ppt/ink/ink12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50:01.155"/>
    </inkml:context>
    <inkml:brush xml:id="br0">
      <inkml:brushProperty name="width" value="0.25" units="cm"/>
      <inkml:brushProperty name="height" value="0.5" units="cm"/>
      <inkml:brushProperty name="color" value="#FF7321"/>
      <inkml:brushProperty name="tip" value="rectangle"/>
      <inkml:brushProperty name="rasterOp" value="maskPen"/>
      <inkml:brushProperty name="fitToCurve" value="1"/>
    </inkml:brush>
  </inkml:definitions>
  <inkml:trace contextRef="#ctx0" brushRef="#br0">660 185 484 0,'0'0'117'16,"0"0"34"-16,0 0 8 0,0 0 29 16,0 0 79-16,0 0 24 0,0 0-25 15,0 0-112-15,0 0-62 16,0 0-39-16,-50 14-12 0,-1-3-15 16,7-1-18-16,7 1 0 15,11-1-25-15,26-10 17 0,0 0 13 16,-25 29 16-16,25-29-26 15,19 38 24-15,13-9-35 16,5-5 24-16,14-6-7 0,-1 0-5 16,6-4-2-16,1-3-2 15,6-4 5-15,-7-4-5 0,-5-6 7 16,-1-4-11-16,-6 0 10 16,-6-8 10-16,-13-2-14 0,-6-12 9 15,-13 1-15-15,-12-7-3 16,-13-4 12-16,-19-7-13 0,-12 0 16 15,-13 4-30-15,0 6 39 0,-12 12-17 16,-13 13-9-16,-7 7 17 16,1 19-8-16,0 6 15 0,6 11 0 15,6 6 7-15,19 8-17 16,13 4 27-16,12-1-11 16,13 1 0-16,19-1 1 0,18-3-14 15,20-3 3-15,18-8-4 16,7-3 0-16,12-7-2 0,6-8-5 15,1-6 3-15,5-4 6 16,1-7-5-16,0-4 5 0,0-10-5 16,-7-7 1-16,-6-11-28 15,-6-7-10-15,-19-3 0 0,-19-11 18 16,-19 0 10-16,-12-4 2 0,-19 8 3 16,-19-1-6-16,-19 15 30 15,-19 14 14-15,-12 17 1 16,-19 15-17-16,-6 7-13 0,5 6-3 15,8 5 0-15,18-1 17 16,18 0-1-16,20 7 18 0,12-3 5 16,26-3-4-16,18 2-8 15,19 1-24-15,19-4 11 0,19-6-4 16,6-8-9-16,13 0-13 16,0-7 6-16,-1-3 5 0,-5-8 1 15,-1-3-6-15,-6-7-8 0,-6-7-7 16,-6-4 21-16,-13-7-9 15,-6-7-7-15,-7-7-15 0,-12-3 5 16,-13-8 24-16,-6 4 2 16,-12 4-3-16,-7-1-7 15,0 11 7-15,-6 11-13 0,-13 18 10 16,-12 13 7-16,-13 22 2 16,-13 10 3-16,1 11-2 0,0 4 3 15,18 3 4-15,13-4 2 16,13-7 4-16,18-3-6 0,13-7 1 15,13 0-13-15,-13-32 13 0,50 25-13 16,6-8-8-16,-5-13 13 16,12-8-2-16,-7-6-8 0,1-4 3 15,-1-8 0-15,1-6 10 16,-13 0-8-16,-6 3-5 16,-38 25 0-16,31-28 18 0,-31 28-32 15,13-28-84-15,-13 28-127 16,0 0-238-16,-57-22-330 0</inkml:trace>
</inkml:ink>
</file>

<file path=ppt/ink/ink12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50:04.683"/>
    </inkml:context>
    <inkml:brush xml:id="br0">
      <inkml:brushProperty name="width" value="0.25" units="cm"/>
      <inkml:brushProperty name="height" value="0.5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447 24 1046 0,'-31'-22'116'0,"31"22"81"15,-38-3 9-15,-6 6-88 16,6 11-48-16,0 8-19 15,-6 9 1-15,0 5 8 0,0 7-37 16,12 3 32-16,1 4-8 16,6-1-42-16,12-3 34 0,13-3-4 15,7-4-24-15,5-3-5 16,-12-36 13-16,50 31-15 0,-6-9 16 16,0-12-1-16,-6-6-22 15,-6-11 3-15,5-7 19 0,-4-11-13 16,-2 0-13-16,-12-10 15 15,0-1-35-15,-7-3 2 16,-5-4 12-16,-14-3 0 16,-5 4 13-16,-7 3-3 0,0 7-8 15,19 32-19-15,-51-29 34 16,13 25-4-16,-6 15 9 0,0 15 7 16,13 9 38-16,-1 11-22 15,13 3 22-15,7 8-29 0,12-7 14 16,6 0-28-16,13-1 21 15,12-10-19-15,7-7 11 16,6-11-1-16,0-7-20 0,-6-2 16 16,1-12-15-16,-39 0 12 15,50-19 3-15,-19-9-14 16,1-7-1-16,-13-11-58 0,-7-7-10 16,-6-12-25-16,-12-6 19 15,-6 1 27-15,-14-1 15 0,1 14 25 16,-6 11 18-16,-1 21-23 15,-5 25 27-15,-15 25 48 16,8 17 3-16,-6 16-6 0,12 9-8 16,7 0-11-16,12 4-28 15,13 0-1-15,12-7 24 0,7-8-5 16,12 2-7-16,13-16-12 16,-1-6-6-16,7-15-10 0,7-7 13 15,0-14-8-15,-1-11 13 16,-6-13-18-16,6-5-4 15,-12-9-35-15,0-16-55 0,-7-10-38 16,-12-10-10-16,-6-12 37 16,-20-2 62-16,-5 3 21 15,-13 17 29-15,-13 15-3 0,-6 24 11 16,-19 22 6-16,-6 25 21 16,-7 14 19-16,6 10 4 0,8 12 8 15,11-1-21-15,14 0 4 16,11 4-3-16,20-3-4 0,12-5 17 15,13-10-24-15,19-7-3 16,12-11-18-16,7-10-8 16,12-8-13-16,-5-6 6 0,-8-8-2 15,1-3-4-15,-13-11 12 16,-6-10-17-16,-13-15-39 16,-19-11-9-16,-6 1 25 0,-19 0 6 15,-12 7-8-15,-19 13 33 16,-7 23 14-16,-6 17 32 0,-13 14 25 15,13 15-1-15,0 10-13 16,13-4-8-16,12 4-11 0,7 0-8 16,5-4 2-16,20-3-3 15,6 1 1-15,0-33-10 16,25 32-23-16,7-15 11 0,-1-6 6 16,7-7-17-16,0-8 0 15,-7-3 11-15,0-7-16 0,-31 14-51 16,38-46-67-16,-13-1-69 15,-12 4-142-15,-7 5-217 0,-6 9-220 16</inkml:trace>
</inkml:ink>
</file>

<file path=ppt/ink/ink12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51:34.654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698 119 203 0,'0'0'145'0,"0"0"75"16,0 0 28-16,0 0-8 0,0 0-47 15,0 0-45-15,0 0-51 16,0 0-8-16,0 0 21 16,-69 4-5-16,6 10-52 0,6 3-23 15,1 8 3-15,6 3-16 16,-1 4 5-16,51-32-13 0,-44 46 2 16,44-46 37-1,-25 50-3-15,25-50 7 0,32 49-27 16,24-17-12-16,26-14-13 15,18-18 0-15,7-8 15 0,0-9-27 16,0-8 19-16,-13-10-20 16,1-1 0-16,-20-6 29 15,-18-4-32-15,-13 4 2 0,-26-4-3 16,-24 3 33-16,-25 8-13 16,-26 7 0-16,-25 14 17 15,-24 6 0-15,-14 12 14 0,-6 10-7 16,1 7 1-16,18 4-17 15,13 3 22-15,18 8 11 16,13-1 25-16,63-35-3 16,-37 57 25-16,37-12-13 0,31-9-33 15,26-8-27-15,24-7-4 16,14-14-7-16,11-7 0 16,1-7-1-16,-12-10-6 0,-7-8-4 15,-13-7 10-15,-12-7-6 16,-19 0-13-16,-19 0 0 0,-19 1 1 15,-18 2 0-15,-26 8 4 16,-19 7 3-16,-31 7-3 16,-12 17 10-16,-13 11-28 0,6 11 36 15,0 10 2-15,6 8 18 16,13-1-7-16,19 4-7 16,13-3 5-16,18-5 5 15,19 1 18-15,13-3 11 0,6-36-5 16,56 42-15-16,14-14-18 15,11-14-2-15,20-6-10 16,-7-12-8-16,7-7 0 0,-13-10-1 16,0-11-13-16,-25-10-51 15,-13-11 8-15,-19-7 14 0,-24-4 32 16,-26 1 14-16,-19 6-7 16,-25 15 10-16,-25 13-1 15,-12 22-5-15,-7 18 7 16,0 10 10-16,6 15 10 0,7 6 20 15,19 4-19-15,18-4 0 16,13 1 7-16,19-4-10 16,12-1 27-16,26-2-4 0,-13-36-14 15,69 42-14-15,25-17-17 16,13-11 14-16,6-10-35 0,-6-11 34 16,0-8-18-16,-6-6 5 15,-13-7 0-15,-19-7-8 16,-19-11-11-16,-12-4 9 15,-26-3 6-15,-18 7-4 0,-25 4 10 16,-20 14-12-16,-18 13 4 16,-19 19 17-16,-12 17-14 15,-1 11 11-15,7 14-8 0,12 3 8 16,19 4-8-16,13 0 24 16,18 0-17-16,20-7 22 15,12 4-9-15,25-8-12 0,13-6 12 16,18-8-20-16,20-3 0 15,-1-8 4-15,1-10-8 0,-1-3-5 16,-12-11 0-16,-13-7-32 16,0-18-31-16,-18-11 35 15,-13-6 22-15,-13-8-1 16,-19 1 13-16,-18 6 14 0,-13 15-4 16,-13 10-7-16,-18 11 17 15,-7 21 22-15,-6 11 1 16,7 7-26-16,11 6 12 0,8 8 3 15,18 0 5-15,12 4 11 16,13-1-15-16,26-3 5 0,5-4 3 16,26-3-29-16,12-7 7 15,19-8-20-15,7-6 4 16,-1-4 0-16,-6-7 5 0,-6-7 1 16,-13-4-16-16,-6-3-96 15,-44 14-148-15,0 0-186 16,19-60-351-16</inkml:trace>
</inkml:ink>
</file>

<file path=ppt/ink/ink12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51:42.006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206 0 642 0,'0'0'137'0,"0"0"54"15,0 0 60-15,0 0 32 0,-44 50-28 16,6 13-4-16,0 15-49 16,7 17-81-16,0 11-48 15,12 11-22-15,12 17-12 16,14 4-39-16,24 10-78 0,13 8-162 16,25 10-280-16,19 4-105 15</inkml:trace>
</inkml:ink>
</file>

<file path=ppt/ink/ink12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51:37.650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5077 1827 1480 0,'0'0'294'15,"0"0"75"-15,0 0-49 0,0 0-116 16,0 0-93-1,0 0-58-15,0 0-32 0,0 0-8 16,0 0-7-16,0-49-6 16,6-4-16-16,1 0-39 0,11-7-14 15,1 3 4-15,6 8 8 16,13 6 17-16,0 11 20 16,-7 15 2-16,7 6 7 0,-38 11 0 15,44 14 16-15,-44-14-2 16,38 32-9-16,-38-32 8 0,19 46-5 15,-13-11 0-15,-6-35 12 16,-19 46 11-16,19-46-20 16,-44 39-15-16,6-14 20 0,-6-4 11 15,0-10-16-15,0-8 0 16,0-3 0-16,44 0-27 16,-63-14 12-16,13 0-16 15,50 14-5-15,-44-28 24 0,44 28-4 16,0 0 30-16,-50-32-14 15,50 32 0-15,0 0 40 16,-57 21 49-16,13 11 23 0,-6 7 14 16,6 10-23-16,0 4-36 15,0 4 1-15,0-1-26 0,0 1-20 16,0-8-22-16,0-6 0 16,0-4-42-16,-6-11-143 15,12-10-219-15,-6-11-283 16,13-14-70-16</inkml:trace>
  <inkml:trace contextRef="#ctx0" brushRef="#br0" timeOffset="206">5077 1046 1987 0,'0'0'260'0,"13"-25"-5"16,-13 25-84-16,0 0-89 16,0 0-30-16,31-14-22 0,-31 14-110 15,0 0-297-15,0 0-326 16,31 14-29-16</inkml:trace>
  <inkml:trace contextRef="#ctx0" brushRef="#br0" timeOffset="524">4549 1329 1042 0,'0'0'378'0,"0"0"13"15,-31 42-41-15,31-42-105 0,0 0-66 16,-7 43-55-16,7-43-23 15,0 0 13-15,-25 46-24 0,25-46-1 16,-50 49-26-16,0-14-14 16,-20-6-10-16,-5-8-12 0,-26-10-22 15,-5-1-8-15,-20-3 3 16,0-7 6-16,0 0-6 0,13-3 0 16,13-11 15-1,12 3-7-15,12-7-8 0,13 4-14 16,13 0-83-16,50 14-154 15,0 0-284-15,-50-11-327 0</inkml:trace>
  <inkml:trace contextRef="#ctx0" brushRef="#br0" timeOffset="706">3493 2022 1978 0,'0'0'361'16,"0"0"-29"-16,31 35-98 16,-31-35-103-16,0 0-63 0,0 0-76 15,38 35-217-15,-38-35-393 16,0 0-401-16</inkml:trace>
  <inkml:trace contextRef="#ctx0" brushRef="#br0" timeOffset="1468">2714 990 1444 0,'0'0'112'0,"0"-36"100"0,0 36-21 16,0 0 9-16,0 0 21 16,0 0-36-16,0 0-43 15,12 53-38-15,-12-3-29 0,0-8 2 16,-12 1 2-16,-7-5-24 16,-13 1-24-16,1 0-11 15,-13-10-2-15,-6-1-12 0,-1 0-6 16,-5-10 11-16,5-4-16 15,7-7 5-15,44-7 0 16,-44-4-31-16,44 4-36 0,0 0-54 16,-18-49-39-16,11 3 22 15,20 4 17-15,12 3 44 0,0 3 34 16,-25 36-4-16,38-31 30 16,-38 31 17-16,38-15-15 0,-38 15 26 15,37 7-18-15,-37-7 7 16,0 0 39-16,25 36-26 0,-25-36-6 15,0 42 18-15,0-42-10 16,-25 43 2-16,25-43-4 16,-63 42-13-16,1-17 10 15,-8-4-10-15,8-7-14 0,-1-7 20 16,-6 0-50-16,12-7 1 16,0-10-25-16,7 3-49 0,12-11-12 15,38 18-87-15,-44-39 14 16,44 39 53-16,-18-35 90 0,18 35 20 15,0 0 18-15,0 0-3 16,0 0 73-16,31-22-15 16,-31 22 35-16,0 0 9 0,0 0 14 15,0 0-27-15,0 0 14 16,19 46-50-16,-19-46-11 16,-25 39 33-16,-13-10-21 0,-12-12 15 15,-7-3-21-15,-6 1 10 16,-6-1 73-16,6-4-3 0,13 4-21 15,0 4 26-15,18 0-1 16,32-18 26-16,-31 46-13 16,18-4-44-16,20-3-39 0,12 0-4 15,18 0-12-15,7-4-90 16,13-7-196-16,-1-3-270 0,7-18-202 16</inkml:trace>
  <inkml:trace contextRef="#ctx0" brushRef="#br0" timeOffset="1661">2726 99 1876 0,'0'0'110'16,"0"0"-48"-16,0-28-13 15,0 28-146-15,0 0-245 0,0-28-235 16</inkml:trace>
  <inkml:trace contextRef="#ctx0" brushRef="#br0" timeOffset="1849">1984 551 979 0,'0'0'304'16,"51"8"-5"-16,-1-12-43 0,19 0-128 15,7-10-58 1,-7-3-51-16,6-5-130 0,-6-2-319 16,-18 3-198-16</inkml:trace>
  <inkml:trace contextRef="#ctx0" brushRef="#br0" timeOffset="2432">1727 1322 427 0,'0'0'158'0,"0"0"44"16,0 0-5-16,0 0-26 0,44 0-46 16,-44 0-39-16,0 0-28 15,0 0-23-15,31-50-19 0,-12 8 4 16,-13 7-13-16,-6 35-14 15,13-43-17-15,-13 43 20 0,25-35-25 16,-25 35 56-16,0 0-27 16,38-21-27-16,-38 21 52 15,44 3 11-15,-44-3 14 16,37 25 33-16,-37-25-4 0,0 0-10 16,19 42-5-16,-19-42 22 15,-6 43-34-15,-19-8-7 0,-13-3-6 16,-6-4-4-16,-6-3-26 15,0-4 7-15,-1-3-21 0,7-4-7 16,-6-7-28-16,6 0-204 16,44-7-181-16,-50-7-94 0</inkml:trace>
  <inkml:trace contextRef="#ctx0" brushRef="#br0" timeOffset="2728">1588 269 1134 0,'0'0'208'0,"0"0"35"0,0 0-42 16,0 0-97-16,0 0-53 15,0 0 76-15,0 0 4 0,32 28-19 16,-7 21-8-16,-6 15-22 16,0 14-30-16,-7 7-15 15,1-1-5-15,-7 5-22 16,7-8-10-16,-7-3-90 0,-6-7-192 16,0-8-242-16,0-10-171 15</inkml:trace>
  <inkml:trace contextRef="#ctx0" brushRef="#br0" timeOffset="3020">1017 336 1101 0,'0'0'132'0,"0"0"115"15,0 0 21-15,-13 53-47 0,7 11-45 16,12 6-84-16,7 1-33 16,-1 3-27-16,7 0 1 0,-6-3-24 15,-1-4-41 1,1-7-136-16,-1-7-154 0,1-7-151 15,-1-3-43-15</inkml:trace>
  <inkml:trace contextRef="#ctx0" brushRef="#br0" timeOffset="3604">954 1021 783 0,'0'0'158'0,"0"0"80"16,0 0 3-16,0 0-53 0,0 0-61 15,0 0-50-15,0 0-9 16,0 0-9-16,0 0-34 0,-38-14 35 16,38 14 0-16,0 0-25 15,-44 7-20-15,13 8-26 0,31-15 31 16,-57 24-6-16,13 1 9 15,44-25 2-15,-57 35-2 0,7-6 3 16,6-1 4-16,44-28-13 16,-63 35-17-16,63-35-6 0,-50 28-2 15,50-28 22 1,0 0-11-16,0 0-15 0,0 0 12 16,-6 46-8-16,6-46 13 15,0 0-12-15,56 36 7 0,-12-11 11 16,0-4-5-16,-44-21 2 15,57 17-21-15,-57-17 6 0,44 18 14 16,-44-18 10-16,0 0 22 16,0 0 4-16,0 0 5 0,0 0 8 15,31 50 14-15,-31-50 3 16,0 0-14-16,-12 53 2 0,12-53-20 16,-51 49-17-16,1-17 6 15,-13-7-16-15,7-11-11 16,-1-4-3-16,-6-6 16 0,7-8 14 15,-1-6 8-15,1-8 3 16,5-10-22-16,7-11-8 0,0-4 18 16,7 1 9-16,5-11-16 15,20-3-9-15,5-5-6 0,20-6-7 16,12 7-67-16,19-3-154 16,0 3-295-16,13-1-337 0</inkml:trace>
  <inkml:trace contextRef="#ctx0" brushRef="#br0" timeOffset="5056">5693 0 543 0,'0'0'98'0,"0"0"40"0,0 0 38 16,0 0 57-16,38 43 0 15,-7-1-11-15,7 11-71 0,6 11-2 16,12 20-11-16,7 19-15 16,0 14-4-16,6 6-35 15,0 8-3-15,-6 10 15 0,-6 4-3 16,-13 4-6-16,-19-4-26 15,-19-4-37-15,-25-3-1 0,-31-4-7 16,-32-10-63-16,-18-8-210 16,-20-6-346-16,-5-15-239 0</inkml:trace>
</inkml:ink>
</file>

<file path=ppt/ink/ink12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52:59.175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1241 2277 2499 0,'0'0'60'0,"0"0"-10"15,-31 46 46-15,31-46-47 0,0 0-35 16,0 0-4-16,0 0-29 15,0 0-299-15,0 0-403 16</inkml:trace>
  <inkml:trace contextRef="#ctx0" brushRef="#br0" timeOffset="-12197">14004 735 712 0,'0'0'176'0,"0"0"0"16,0 0-13-16,-31 4-5 0,-1 3-60 16,1 3-25-16,-7 4 53 15,-6 0-31-15,6 4 37 16,-12 0-74-16,-13 3-39 16,0 0-9-16,-6 0 17 0,0 1-30 15,0-1-7-15,0-3 14 16,12-4 12-16,13 0-11 0,13-7 1 15,31-7 4-15,0 0-5 16,0 0-27-16,0 0 14 0,0 0 1 16,0 0-7-16,31 25 9 15,13-4 11-15,0-4-35 0,6 1 24 16,1 3 16-16,-7 4-11 16,0 0-7-16,-7 3 2 0,-5-3 11 15,-32-25-28 1,25 35 8-16,-19-7 8 0,-6-28 18 15,-31 39-22-15,-13-14 21 16,-6-4 3-16,-13-7-26 0,0 1 15 16,-19-12-3-16,7 1-28 15,6-4-8-15,-1-7-12 0,8-4-26 16,5-3-29-16,13-4-46 16,44 18 42-16,-38-35 20 0,38 35 2 15,-31-36 32-15,31 36-3 16,-13-28 16-16,13 28 1 0,0 0 27 15,0 0 12-15,0 0-11 16,0 0 5-16,32 0-12 16,-1 11 18-16,-31-11 34 0,38 35 32 15,0 0-4-15,-7 1-7 16,0-1 33-16,-12 4-44 16,0-4-22-16,-19-35 4 0,6 50-14 15,-6-8-7-15,0-42 8 16,-31 43-5-16,-7-12 2 0,-6-9 24 15,-12-5-34-15,5-10-16 16,-5-3 49-16,6-4-16 0,-1-7-30 16,7-7 20-16,0-4-39 15,7-10-181-15,-1-8-97 0,6-2-139 16</inkml:trace>
  <inkml:trace contextRef="#ctx0" brushRef="#br0" timeOffset="-12009">12935 403 1526 0,'0'0'229'0,"0"0"-37"15,0 0-69-15,0 0-87 16,0 0-29-16,0 0-263 15,32-28-303-15</inkml:trace>
  <inkml:trace contextRef="#ctx0" brushRef="#br0" timeOffset="-11653">12037 887 907 0,'0'0'177'15,"37"21"12"-15,14-7-40 16,-1 4-50-16,0-4-28 0,7 7 18 16,-1 4-15-16,-12 0-31 15,-6-4 8-15,-38-21-49 0,25 35 20 16,-19-6-1-16,-6-29 0 15,-37 38-32-15,-7-9 11 0,-7-8 20 16,-5-7-2-16,12-7-24 16,6-3 124-16,0-8 35 0,38 4-64 15,0 0 25 1,-18-39-28-16,18 0-45 0,18 1-9 16,14-1-16-16,-1 0-69 15,7 7-122-15,-38 32-199 0,44-35-222 16</inkml:trace>
  <inkml:trace contextRef="#ctx0" brushRef="#br0" timeOffset="-11057">10804 1339 1895 0,'0'0'314'15,"0"0"-63"-15,0 0-61 0,0 0-79 16,-19-31-49-16,12 2-43 16,14-6-19-16,5 0 5 0,13-4-2 15,7-7-3-15,6 0-16 16,6 7 16-16,6 4-20 0,0 10-33 15,0 4 13 1,1 10 11-16,-1 4 13 0,-12 3 13 0,-1 8 3 16,-5 0-7-1,-1-4-4-15,-31 0 2 0,25 7-14 16,-25-7 14-16,0 0 3 16,0 0 2-16,-6 31 8 0,-25 1 0 15,-13 4-8-15,-13 2 4 16,-12 1 0-16,-13 4-3 0,1 3 13 15,-7-4-7-15,0-3-16 16,6-7 13-16,0-4 14 0,13-10-6 16,12-4-16-16,7-11 11 15,12-3 5-15,38 0-35 0,0 0-67 16,-25-35-9-16,25 0 63 16,7 6 22-16,-7 29-8 15,37-28 4-15,-37 28 13 0,32-7 20 16,-32 7-11-16,31 21 8 15,-18 11-21-15,-13 3 34 0,-13 11 10 16,-12 0 30-16,-13 0-31 16,-12 0-7-16,-7-3-7 0,1-5-3 15,-1-6-9-15,7-11-13 16,6-3-179-16,0-4-276 0,44-14-219 16</inkml:trace>
  <inkml:trace contextRef="#ctx0" brushRef="#br0" timeOffset="-10869">10615 661 1983 0,'25'-36'235'0,"-25"36"39"15,0 0-79-15,0 0-95 0,19-28-55 16,-19 28-45-16,0 0-218 15,0 0-261-15,0 0-208 0,0 0-31 16</inkml:trace>
  <inkml:trace contextRef="#ctx0" brushRef="#br0" timeOffset="-10614">9767 399 1419 0,'-7'-35'254'0,"7"35"-47"16,0 0-117-16,0 0-36 16,0 0 128-16,7 32-79 15,-1 24-64-15,0 19-6 0,0 13 6 16,1 7-20-16,-14 4-23 15,1 0 6-15,0 7-6 16,-19-7-440-16,6-3-268 0</inkml:trace>
  <inkml:trace contextRef="#ctx0" brushRef="#br0" timeOffset="-10029">9100 908 1259 0,'0'0'242'16,"0"0"-24"-16,0 0-106 0,0 0-72 16,0 0 9-16,0 0 72 15,25 36-50-15,-12-5-38 0,-7 8-23 16,-6 0 0-16,-6 7 5 15,-13-4-9-15,0 1 4 16,-6-4 6-16,-6-4-37 0,31-35 21 16,-51 35 16-16,7-13-7 15,7-15 3-15,37-7-10 0,-38-14 8 16,38 14-13-16,-31-46 14 16,5 3-18-16,8 4 31 15,11 11 79-15,7 28-39 0,0 0-49 16,0 0-1-16,0 0-25 15,0 0 25-15,0 0 39 0,-31 25-3 16,6 10-25-16,0 4 44 16,-7 7-6-16,1-4-15 0,-7 1-22 15,0-4-26-15,1-4 21 16,-1-7-29-16,0-3 12 0,0-4-109 16,1-3-141-16,37-18-130 15,-51 10-249-15,14-10-60 0</inkml:trace>
  <inkml:trace contextRef="#ctx0" brushRef="#br0" timeOffset="-9837">8566 452 1786 0,'0'0'129'0,"0"0"-14"0,0 0-5 16,0 0-68-16,0 0-9 16,0 0-177-16,0 0-300 15,0 0-146-15</inkml:trace>
  <inkml:trace contextRef="#ctx0" brushRef="#br0" timeOffset="-9441">7799 721 1829 0,'0'0'79'15,"0"0"-13"-15,0 0-11 16,0 0-15-16,38 18 46 0,0 6-27 15,6 22 27-15,0 7 11 16,0 14-49-16,-13 11-20 0,-6 10-8 16,-6 1-2-16,-19-1 60 15,-13 1-32-15,-18-8-9 0,-19-3-14 16,-7-8-10-16,-12-13-11 16,-6-11 2-16,-7-14 9 0,0-8 7 15,7-17 70-15,6-14-36 16,6-10 11-16,0-15-15 0,6-18-32 15,13-20-18 1,13-15 15-16,12-7-5 0,13-11-13 16,12 4-13-16,19 8-29 15,7 6-128-15,5 11-172 0,14 6-257 16,-7 15-136-16</inkml:trace>
  <inkml:trace contextRef="#ctx0" brushRef="#br0" timeOffset="-9269">7856 919 2668 0,'31'10'222'0,"-31"-10"33"16,38 11 8-16,-38-11-83 0,31 4-85 16,-31-4-61-16,32 3-22 15,-32-3-123-15,0 0-163 0,0 0-245 16,0 0-396-16</inkml:trace>
  <inkml:trace contextRef="#ctx0" brushRef="#br0" timeOffset="-3878">6522 1078 584 0,'0'0'110'16,"0"0"49"-16,0 0-28 0,0 0-63 16,0 0-18-16,0 0-26 15,0 0-33-15,0 0 4 16,0 0 17-16,-6 39-23 15,12-8 15-15,-6-31 25 0,32 53-14 16,-14-14 29-16,-18-39-6 16,32 46-61-16,-32-46 28 0,25 36-13 15,-25-36-7-15,0 0 21 16,0 0-9-16,0 0-8 16,0 0 33-16,0 0-9 0,-6 39-13 15,6-39-16-15,0 0 40 16,-51 35-21-16,14-7-23 15,37-28 12-15,-51 28 27 0,20-6-30 16,31-22 27-16,-38 24-19 16,38-24 31-16,-44 39 54 15,13-3 27-15,6-5 27 0,6 5-88 16,-6-8-18-16,6 4 22 16,-6-7-37-16,25-25-2 0,-44 42 6 15,0-14-39-15,-7-3 37 16,1-4-30-16,6-6-241 15,-12-4-74-15,5-8-56 0</inkml:trace>
  <inkml:trace contextRef="#ctx0" brushRef="#br0" timeOffset="-3637">6321 724 956 0,'0'0'207'16,"0"0"-6"-16,0 0-32 0,0 0-82 16,0 0-60-16,0 0-7 0,0 0-18 15,0 0-165-15,0 0-115 16,0 0-78-16,0 0 5 15</inkml:trace>
  <inkml:trace contextRef="#ctx0" brushRef="#br0" timeOffset="-2697">5925 1173 321 0,'0'0'125'16,"-13"28"14"-16,13-28-25 16,0 0-27-16,7 32-40 0,-7-32 8 15,0 0-41-15,0 0-19 16,12 32-25-16,-12-32 62 16,0 0-10-16,0 0-31 0,0 0 9 15,0 0 19-15,0 0-22 16,0 0-2-16,0 0 7 0,0 0 2 15,0 0 9-15,0 0 10 16,0 0-34-16,0 0 5 16,0 0 3-16,0 0 6 0,0 0-6 15,0 0 13-15,0 0-18 16,-37-18 52-16,37 18-27 0,-38-17 15 16,38 17 9-16,-44-11 18 15,44 11-15-15,-50 0 4 16,12 0-18-16,38 0 34 0,-38 11-43 15,38-11 7-15,0 0 14 16,0 0-42-16,0 0-3 0,-38 14 33 16,38-14-39-16,0 0 6 15,0 0 19-15,7 35 28 0,-7-35 64 16,25 32-41-16,-25-32-39 16,31 25-6-16,-31-25-1 15,0 0-16-15,38 14-14 0,-38-14 9 16,0 0 0-16,0 0-7 15,0 0 20-15,0 0-7 16,0 0 10-16,0 0-16 0,0 0 6 16,31-35-23-16,-31 35 10 15,7-43-6-15,-7 43-1 0,-7-42-10 16,7 42 30-16,-6-32 2 16,6 32 8-16,0 0-24 0,0 0 8 15,0 0-21-15,0 0 0 16,0 0 1-16,0 0 38 15,0 0-26-15,0 0 18 0,0 0-10 16,0 0-7-16,0 0 3 16,0 0-5-16,0 0-1 0,0 0 7 15,0 0 24-15,32 18 7 16,-32-18-34-16,0 0 10 0,0 0-9 16,0 0-12-16,0 0 7 15,0 0-2-15,0 0 26 16,0 0 15-16,0 0-20 0,0 0-9 15,0 0 5-15,0 0-18 16,0 0 15-16,0 0-12 16,0 0 2-16,0 0 8 0,-38-11 23 15,0 11-12-15,-6 4-7 16,0 6-17-16,0 4 13 0,0 0-4 16,6 4 17-16,38-18-22 15,-44 28 35-15,44-28-19 0,-44 57 11 16,19-4-21-16,6 0 12 15,1 0-14-15,11 7 15 0,7 0 4 16,0 4-14-16,7-8 0 16,-1 4-7-16,0-9-7 15,0-5 10-15,-6-46-304 0,7 46-145 16</inkml:trace>
  <inkml:trace contextRef="#ctx0" brushRef="#br0" timeOffset="-2414">4913 537 1028 0,'-25'-46'157'15,"25"46"-24"-15,0 0-87 0,0 0-7 16,0 0 111-16,0 0-2 16,-25 74-31-16,12 8-71 0,13 6-15 15,6 7-17-15,7 4-6 16,0-3 3-16,-7-4 4 0,0 0-5 16,0-8-272-16,-12-6-211 15,-6-11-86-15</inkml:trace>
  <inkml:trace contextRef="#ctx0" brushRef="#br0" timeOffset="-2089">4429 1389 1189 0,'0'0'83'15,"-44"-32"111"-15,44 32 81 0,-31-35-30 16,31 35-89-16,-19-36-78 15,19 36-45-15,0-39-14 0,0 39-19 16,12-35 0-16,-12 35-8 16,0 0 12-16,0 0-4 0,38-28 4 15,-38 28-15-15,0 0 1 16,0 0-3-16,0 0 13 16,19 46 7-16,-25 3 73 15,-13 8 10-15,-13 3 2 0,-12 7-37 16,0 0-18-16,0-7-28 15,-6 0-2-15,6-7-7 0,0-3 0 16,0-8-3-16,-13-6-213 16,7-7-206-16,6-12-205 0,-6-6-33 15</inkml:trace>
  <inkml:trace contextRef="#ctx0" brushRef="#br0" timeOffset="-1901">4102 792 1378 0,'0'0'217'15,"38"-18"106"-15,-38 18-12 16,31-14-118-16,-31 14-98 0,0 0-37 16,32-11-26-16,-32 11-143 15,0 0-257-15,0 0-251 0,0 0-44 16</inkml:trace>
  <inkml:trace contextRef="#ctx0" brushRef="#br0" timeOffset="-1726">3989 926 1144 0,'0'0'107'0,"0"0"172"16,0 0-15-16,0 28-94 15,0-28-87-15,0 0-40 0,0 0-19 16,0 0 7-16,0 0-332 16,25 39-266-16</inkml:trace>
  <inkml:trace contextRef="#ctx0" brushRef="#br0" timeOffset="-1506">3386 671 1618 0,'0'0'253'15,"0"0"56"-15,18 43-12 16,8 3-104-16,11 14-89 0,1 3-53 16,-7 12-22-16,1 9-4 15,-20 5-18-15,-12 3-66 0,-12 3-154 16,-13-7-222-16,-13-13-182 15,0-12-34-15</inkml:trace>
  <inkml:trace contextRef="#ctx0" brushRef="#br0" timeOffset="-1340">3153 1428 1245 0,'0'0'62'0,"0"0"37"15,-19 35 15-15,0 7-64 0,1 8-8 16,-8 3-26-16,-5 3-39 16,-13 1-301-16,-6-4-139 15</inkml:trace>
  <inkml:trace contextRef="#ctx0" brushRef="#br0" timeOffset="-434">2550 1212 1836 0,'0'0'44'0,"0"0"-26"16,0 0 13-16,0 0-37 0,0 0 38 15,37 39-36-15,-37-39 31 16,38 28-27-16,-38-28 9 0,32 18 4 15,-32-18-17-15,0 0 27 16,0 0-30-16,0 0-24 0,0 0-7 16,0 0 25-16,0 0-14 15,0 0 8-15,0 0 23 0,0 0-4 16,-38-11 9-16,-12 15-9 16,-7 6 11-16,-6 5-23 0,0-5 35 15,6 1-48-15,0-8 39 16,13-6-11-16,0-8-3 15,44 11 15-15,-44-35-21 16,19-4 6-16,6 4-22 0,13-1 30 16,6 36-3-16,-6-39 1 15,6 39-21-15,0 0 5 0,0 0 13 16,0 0-26-16,0 0 33 16,0 0-15-16,0 0 32 0,0 0-21 15,-26 50 4-15,1-4 2 16,13-11-12-16,12-35 25 0,-32 43-33 15,32-43 8-15,-19 35 90 16,19-35-6-16,0 0 29 0,0 0-44 16,0 0-27-16,-31-11-18 15,12-13-16-15,7-26-25 16,-1-14 27-16,7-17-16 0,-1-11-5 16,1 4 7-16,6 7 4 15,0 14 5-15,0 17-25 0,0 11 20 16,0 39-22-16,0 0 5 15,0 0 17-15,0 0 13 16,-6 36-13-16,12 13-5 0,-6 11 18 16,0 4-3-16,0 3-17 15,-12 4 23-15,5-4-21 0,-12 0 12 16,-6-7-5-16,-12 0-9 16,-7-11 20-16,0-10-25 15,0-10 23-15,0-12-19 0,0-17-30 16,6-10-43-16,0-19 4 15,7-17-7-15,-1-3 49 0,13-1 1 16,7 8 14-16,6 10 27 16,6 32-19-16,0 0 8 0,0 0-10 15,0 0 16-15,0 0 9 16,-32 36 90-16,-6 6 28 0,-12 8-8 16,-6-1 26-16,-20 4-42 15,-12-4 16-15,-6-6-29 0,-7-4-1 16,-12-7-15-1,0-15 1-15,0-6-6 0,12-15-47 16,13-10-4-16,7-7-13 16,18-18-2-16,0-17 0 0,13-15-16 15,18-14-36-15,7-14-131 16,25-3-181-16,13-8-262 0,12-3-118 16</inkml:trace>
  <inkml:trace contextRef="#ctx0" brushRef="#br0" timeOffset="-217">1926 95 1770 0,'38'-7'226'0,"0"0"14"16,0-3-77-16,-7-5-73 15,7 1-48-15,-7-3-29 0,-6 6-50 16,-25 11-222-16,51-14-229 16,-51 14-70-16,37 11 42 0</inkml:trace>
  <inkml:trace contextRef="#ctx0" brushRef="#br0" timeOffset="36633">6799 1877 619 0,'0'0'126'0,"0"0"35"0,0 0 22 16,0 0-58-16,0 0-61 15,0 0-11-15,0 0-9 0,0 0 131 16,0 0-89-16,-19 36-27 16,19-36 89-16,6 42-71 15,7-3 63-15,6 3-34 0,18 8-45 16,7 7-18-16,19 13-16 15,7 8-7-15,12 3-11 0,12 8 7 16,1-5-13-16,5 1-15 16,7-4 5-16,-6-10 11 15,-13-7 20-15,0-4-24 16,-19-11-3-16,-6-3 8 0,-7-10-13 16,-18-8 22-16,0-3-28 15,-38-25 34-15,31 21-31 0,-31-21 21 16,0 0-32-16,0 0 16 15,0 0-126-15,0 0-265 0,0 0-176 16</inkml:trace>
  <inkml:trace contextRef="#ctx0" brushRef="#br0" timeOffset="37450">6723 1966 338 0,'13'-25'61'0,"-13"25"22"16,0 0-28-16,0 0-7 0,0 0 9 15,0 0 13-15,0 0-7 16,0 0 11-16,0 0-23 0,0 0 102 16,0 0-46-1,0 0 63-15,6 35-76 0,-18 4 67 16,-14 7-37-16,-5 4 37 16,-7 10-47-16,-6 10 51 0,-6 8-62 15,-19 11 57-15,-13 6-72 16,-12 4-49-16,-13 3 81 0,-12 4-50 15,-13-7-15-15,-7 0-29 16,7-3 4-16,0-8-19 0,13-3-8 16,-1-11 17-16,14-3-20 15,5-11 11-15,13-7 68 0,6-7-36 16,19-11-24-16,7-3-8 16,12-11 5-16,44-21-16 15,-44 21 0-15,44-21 7 16,-38 18 4-16,38-18-23 0,0 0 12 15,0 0 12-15,0 0-10 16,0 0-7-16,0 0 5 0,0 0 5 16,0 0-18-16,0 0 17 15,0 0-2-15,0 0-6 0,0 0-161 16,0 0-173-16,0 0-262 16,0 0-174-16</inkml:trace>
</inkml:ink>
</file>

<file path=ppt/ink/ink12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53:45.876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2602 173 657 0,'0'0'164'15,"0"0"66"-15,0 0-11 0,19 39-85 16,-19-39-19-16,31 42 48 15,-6-3-81-15,7-4 41 16,-32-35-43-16,50 53-25 16,-6-7-28-16,-44-46 75 0,44 57-34 15,-6-15-32-15,-38-42-23 16,25 39 58-16,-25-39-39 0,0 0 14 16,6 46-3-16,-6-46-14 15,0 0-16-15,-75 46 2 16,-1-18-11-16,1-7-4 0,-7-6-7 15,1-5 3-15,5-3-3 16,1-10-2-16,12-4 9 16,0-11-10-16,13-3 23 15,12-11-13-15,7-3-16 0,18-4-15 16,13 3 5-16,0 36 12 16,13-42-7-16,-13 42 2 15,0 0 19-15,44-28 0 0,-7 21-11 16,-37 7 3-16,38 10 17 15,-38-10-9-15,0 0 9 0,0 0 1 16,25 43-6-16,-25-43 0 16,-19 42 6-16,19-42-10 15,-56 49-16-15,-7-17 20 0,0-7-4 16,6-7 8-16,-5-11-14 16,11 0 13-16,1-11-10 15,6-6 18-15,6-4-22 16,38 14 7-16,-50-32 12 0,50 32-27 15,-38-32 11-15,38 32 4 16,0 0-8-16,0 0-8 16,0 0 8-16,0 0 5 0,0 0 3 15,0 0-12-15,0 0 15 16,0 0 13-16,0 0 21 0,-37 35 7 16,37-35-8-16,-44 39-29 15,44-39 7-15,-57 39-21 16,7-7 18-16,6-14-11 0,0-4 4 15,44-14-1-15,-57 0 0 16,13-4-13-16,44 4 0 16,0 0-24-16,-38-53 2 15,20 7-11-15,18 4 14 0,0 42 3 16,12-39 23-16,-12 39-4 16,44-14-6-16,-12 10 15 15,-32 4 0-15,44 25 1 0,-44-25 17 16,0 0-4-16,31 53 14 15,-18-4 41-15,-26-3-20 16,-18 0 13-16,-7 0-14 0,38-46-11 16,-82 67-18-16,13-14-21 15,6-14-3-15,13-10 5 0,50-29-101 16,-63 17-193 0,63-17-358-16,0 0-124 0</inkml:trace>
  <inkml:trace contextRef="#ctx0" brushRef="#br0" timeOffset="181">1854 113 1609 0,'31'-11'133'0,"7"-3"-37"16,6-4-67-16,13 4-10 15,-7-7-115-15,0 0-236 16,-6 7-107-16</inkml:trace>
  <inkml:trace contextRef="#ctx0" brushRef="#br0" timeOffset="529">1144 406 714 0,'0'0'264'15,"-44"11"105"-15,44-11-74 16,0 0-63-16,0 0-93 16,0 0 26-16,0 0-71 0,0 0 32 15,-38 17-57-15,38-17 8 16,-50 25 12-16,-1 3 2 0,-5 8 16 15,-1 6 1-15,-6 4-8 16,7 10-4-16,-7 5-16 16,0 6-23-16,-6 0-21 0,6 0-15 15,-6 0-1-15,6-3-20 16,-6-4 2-16,0-11-7 16,12-10-31-16,1-3-97 15,12-15-92-15,44-21-162 0,-44 17-239 16,44-17-130-16</inkml:trace>
  <inkml:trace contextRef="#ctx0" brushRef="#br0" timeOffset="710">446 1342 1776 0,'44'8'381'16,"13"-8"5"-16,-1-4-80 0,7-3-112 15,6-11-107-15,0 1-42 16,7-1-15-16,-1-3-80 16,-6 0-173-16,-12-1-265 0,6 1-328 15</inkml:trace>
</inkml:ink>
</file>

<file path=ppt/ink/ink12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53:52.156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195 195 681 0,'0'0'202'16,"0"0"-37"-16,-31 35-66 0,31-35-49 15,-13 35 18-15,13-35 37 16,7 32-43-16,-7-32-16 16,0 0-20-16,0 0 84 15,0 0 34-15,0 0-13 0,0 0-59 16,0 0-36-16,0 0 74 15,0 0 33-15,18-32-61 0,-18 32-37 16,-6-31-13-16,6 31-14 16,0 0-14-16,-31-22-1 0,31 22-10 15,-38 0 7-15,7 11 0 16,31-11 12-16,-38 32-8 0,38-32-4 16,-19 39 3-16,6-11-3 15,13-28-17-15,13 32 17 0,-13-32 7 16,0 0 6-1,38 14 1-15,-38-14-10 0,37-7 11 16,-37 7-10-16,32-32-5 16,-7-3 7-16,-19-4-17 0,1 0 12 15,-7 0 11-15,0 7-10 16,-7 4 15-16,7 28-13 0,0 0-5 16,-19-28-6-16,19 28-42 15,-31-4-159-15,31 4-196 0,-38 29-151 16,7 6-7-16</inkml:trace>
  <inkml:trace contextRef="#ctx0" brushRef="#br0" timeOffset="550">302 25 2181 0,'0'-25'26'16,"0"25"-3"-16,0 0-142 16,0 0-337-16,0 0-299 0</inkml:trace>
</inkml:ink>
</file>

<file path=ppt/ink/ink12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53:51.670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45 53 986 0,'0'0'27'0,"0"0"110"0,-20 29-18 16,20-29 14-16,0 0-51 16,8 32 20-16,-8-32-15 15,0 0-14-15,0 0-1 0,31 21 73 16,-31-21-8-16,0 0 23 15,0 0-34-15,0 0-15 16,0 0-36-16,0 0-18 0,0 0 12 16,0-28-43-16,0 28-14 15,0 0 4-15,-12-28-22 16,12 28 0-16,0 0 6 0,0 0 5 16,0 0-20-16,-33-15 1 15,33 15 14-15,0 0-126 0,0 0-134 16,0 0-180-16,0 0-108 15,0 0-47-15</inkml:trace>
  <inkml:trace contextRef="#ctx0" brushRef="#br0" timeOffset="864">0 121 703 0,'0'0'142'16,"0"0"26"-16,0 0 4 0,0-35 38 16,0 35-26-16,0 0-61 15,0 0-53-15,0 0-46 0,0 0-11 16,0 0-20-16,0 0 23 15,0 0-1-15,0 0-4 0,0 0-3 16,0 0-21-16,0 0 27 16,0 0-21-16,19 42 3 0,-19-42 25 15,0 0 2-15,39 18-6 16,-39-18 7-16,45-7-14 0,-45 7 7 16,32-32-8-16,-13 4-9 15,-19 28-6-15,6-40-44 16,-6 40-246-16,-6-39-269 15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6:57:31.336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0 29 1244 0,'0'0'180'0,"0"0"95"0,0 0-16 16,40 25-112-16,5-25-123 16,1-19-260-16,0-16-312 0</inkml:trace>
</inkml:ink>
</file>

<file path=ppt/ink/ink12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54:08.713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119 1127 1667 0,'0'0'232'0,"0"0"-37"16,0 0 83-16,0 0-4 15,0 50-69-15,6 6-97 0,1 4-39 16,5 7-33-16,7 4-16 15,6 0-13-15,-6-1-3 16,0-9-4-16,0-5-22 16,-7-6-201-16,1-15-297 0,-13-35-280 15</inkml:trace>
  <inkml:trace contextRef="#ctx0" brushRef="#br0" timeOffset="381">0 714 1094 0,'0'0'207'0,"0"0"70"15,0 0-64-15,0 0-101 0,0 0 9 16,0 0-49-16,0 0-47 16,44 28 1-16,-7-7-35 15,-37-21 17-15,0 0 4 0,0 0-9 16,32 7-3-16,-32-7 0 16,0 0 10-16,0 0-28 0,0 0 13 15,-6-42 16 1,6 42-23-16,-26-39 31 0,26 39-23 15,0 0 4-15,0 0 6 16,0 0-29-16,0 0 19 0,0 0 7 16,0 0-21-16,0 0-241 15,0 0-323-15</inkml:trace>
  <inkml:trace contextRef="#ctx0" brushRef="#br0" timeOffset="1707">503 1251 623 0,'0'0'135'0,"0"0"65"16,0 0-2-16,0 0 1 0,0 0-31 15,0 0-53-15,0 0-45 16,0 0-21-16,0 0-2 16,0 0 6-16,0 0-34 15,0 0-12-15,0 0-1 0,0 0 14 16,50-25-20-16,-50 25-6 15,56-32 13-15,-12 8-17 16,-44 24 10-16,57-18 10 0,-13 4-3 16,-44 14 12-16,57 3-27 15,-20 19 24-15,-37-22 16 0,44 45 17 16,-19 5 13-16,-6 3 36 16,-12 3-25-16,-14 1-33 15,1 0-5-15,-13-4-25 0,7-7-10 16,-1-4 16-16,-6-10-8 15,19-32-17-15,-6 32 12 16,6-32 29-16,0 0 41 16,0 0-38-16,0 0-30 0,0 0 4 15,6-50-14-15,13-3-68 16,6-7-12-16,7 0 41 16,5 3 25-16,1 8 0 0,0 6 10 15,-1 12 9-15,1 13 0 16,0 14 7-16,-7 4 34 0,-31 0 48 15,51 32 17-15,-14 4-44 16,-12-1-27-16,7 4 64 16,-13 0-53-16,-7 0-21 15,-5-4-15-15,-1 0-3 16,-6-6-17-16,0-29 4 0,-6 28 13 16,6-28 2-16,0 0-1 15,0 0-8-15,0 0-6 0,0 0-63 16,-7-43-17-16,7-17 15 15,13-3 16-15,12 3 39 16,0 3 13-16,13 11-18 0,-38 46 31 16,44-42 1-16,-44 42 14 15,56 0 16-15,-12 17 22 16,-12 19 22-16,-7 10 29 16,0 7-63-16,-6 3-22 0,0 1-11 15,0-1-10-15,0-10-15 16,-1-3 7-16,-18-43-155 0,19 42-254 15,-19-42-370-15</inkml:trace>
  <inkml:trace contextRef="#ctx0" brushRef="#br0" timeOffset="2096">1936 1201 1439 0,'0'0'289'0,"0"0"6"16,0 0-42-16,0 0-50 16,31 53-68-16,-6 0-28 0,0 7 9 15,1 1-61-15,-8-5-15 16,-5-3-19-16,0-3-21 15,-1-15 0-15,1-3 9 16,-13-32-7-16,6 32 11 0,-6-32 62 16,0 0-31-16,0 0-23 15,0 0-4-15,6-50-11 0,7-6-1 16,-1-15-11-16,1-18 9 16,12-2-19-16,0-1 19 15,7 10-14-15,-1 12 11 0,1 13-49 16,-1 18-63-16,-31 39-122 15,44-31-194-15,-6 20-268 0,-1 11-46 16</inkml:trace>
  <inkml:trace contextRef="#ctx0" brushRef="#br0" timeOffset="2492">2646 1180 1177 0,'0'0'301'0,"-19"43"20"0,19-43-3 16,0 0-77-16,38 38-84 15,12-16-91-15,0-8-16 0,7-4-50 16,0-10 23-16,-1 0-34 16,-6-7 29-16,1-3-31 15,-14-4-28-15,-37 14-11 0,38-32-9 16,-19 0-9-16,-13-7 52 15,-6 4-2-15,0 35-5 16,-31-36 30-16,31 36-23 0,-63-14 18 16,0 18-12-16,-6 17 69 15,6 18-24-15,0 3 69 16,0 11-57-16,19 0 51 0,7 4-35 16,12-1 21-16,18-3-27 15,7-7-22-15,13-3-6 0,18-8-4 16,13-10-12-16,13-11-6 15,12-3-9-15,0-8-118 0,7-6-131 16,-7-8-141 0,6-10-194-16,-6-7-94 0</inkml:trace>
  <inkml:trace contextRef="#ctx0" brushRef="#br0" timeOffset="3064">3645 1300 1045 0,'44'-7'390'0,"-44"7"-5"15,0 0-87-15,0 0-100 16,0 0-98-16,19-42-48 0,-19 42-27 15,0 0-22-15,-6-39-3 16,6 39-4-16,0 0 4 0,0 0-3 16,0 0 6-16,-38-32 6 15,38 32-7-15,-44-14-2 0,44 14 0 16,-44 7-17-16,7 11 9 16,37-18 8-16,-44 46 4 15,12 0 30-15,7 0 44 16,12 0-33-16,7-1-6 0,12-2-8 15,13-1 1-15,6-3 0 16,13-11-13-16,0-3-6 0,6-4-2 16,-6-14-5-16,6-3-1 15,-7-11-5-15,-37 7 8 16,44-28-24-16,-12-11 9 0,-7-7-7 16,-6-11-4-16,-13-3-1 15,0-3 19-15,1 6 2 0,-14 8 5 16,7 49-14-16,0-43-12 15,0 43 15-15,0 0 0 16,0 0 4-16,0 0 0 0,0 0 0 16,25 50 8-16,7-4-5 15,-1 3-14-15,7 4 11 16,0-3-5-16,6-1 15 0,-7-3-10 16,7-4-3-16,-12-10-105 15,6-4-235-15,-38-28-224 0,44 22-22 16</inkml:trace>
  <inkml:trace contextRef="#ctx0" brushRef="#br0" timeOffset="3768">4645 1187 1022 0,'0'0'280'0,"0"0"40"16,0 0-62-16,0 0-104 15,0 0-76-15,0 0-34 16,0 0-27-16,-25-42-17 0,25 42 6 16,0 0 4-16,-57-25-6 15,19 22 3-15,38 3-10 0,-56 21 3 16,56-21 61-16,-38 49 31 16,7 1 26-16,18-8-52 0,1 1-5 15,5-1-30 1,14 0 10-16,5-6-1 0,-12-36-9 15,25 39 1-15,7-18 6 16,-1-7 7-16,7-11-17 0,-7-13-14 16,7-4 1-16,0-15-7 15,6-9-1-15,-7-12-7 0,1-17 2 16,6-14-2-16,-6-18 4 16,12-18-1-16,0-17-3 15,7-15 4-15,6-10 2 0,-7 4-2 16,-5 24 11-16,-14 22-26 15,-5 31 3-15,-7 18 1 0,-13 21 0 16,-12 39 11-16,0 0-1 16,0 0-8-16,0 0 5 15,0 42 2-15,-6 8-10 0,0 10-10 16,-7 7 18-16,7 7 4 16,-7 0 44-16,-5 1 14 0,5 2 7 15,-6 5-9-15,-6 10-18 16,0-4 12-16,-7 0-23 15,1 4-6-15,6-7 52 0,6 0-10 16,0-4 11-16,13-10-30 16,0-1-16-16,6-6 34 0,6-8-24 15,0-10 1-15,0-10-1 16,1-8-5-16,-7-28 4 16,0 0 0-16,19 28 19 0,-19-28 2 15,0 0-35-15,37 11-9 16,-5-8-12-16,-1-6-3 0,-31 3-6 15,44-14 0-15,-44 14 3 16,38-14 0-16,-38 14-11 16,31-14-82-16,-31 14-61 0,0 0-61 15,0 0-84-15,0 0-162 16,0 0-381-16</inkml:trace>
</inkml:ink>
</file>

<file path=ppt/ink/ink12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54:17.260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174 21 421 0,'0'0'138'15,"0"0"35"-15,0 0 4 16,0 0 21-16,0 0-54 0,0 0-16 15,0 0-59-15,0 0-25 16,0 0 22-16,0 0 20 0,0 0 5 16,-13 49 50-16,-5 8-59 15,-8 10 47-15,1 11-56 16,0 10 62-16,0 11-52 0,6 7 39 16,7 7-57-16,5 0-22 15,1-3 58-15,12-1-44 16,1-10-26-16,5-3 46 15,7-4-25-15,-6-11-13 0,12-7 29 16,0-3-24-16,0-11-21 16,0-7 3-16,0-11-13 0,-6-3 11 15,6 0 35-15,0-11-19 16,-25-28-13-16,32 32-7 0,-32-32-10 16,31 28-19-16,-31-28 18 15,0 0-1-15,0 0-8 0,0 0 4 16,25 25 0-16,-25-25 41 15,0 0-11-15,0 0-22 16,0 0 4-16,0 0-4 0,0 0-18 16,0 0 9-16,0 0 8 15,0 0-15-15,0 0 6 16,0 0-2-16,0 0-38 0,0 0-122 16,0 0-220-16,0 0-349 15,0 0-212-15</inkml:trace>
  <inkml:trace contextRef="#ctx0" brushRef="#br0" timeOffset="957">997 0 742 0,'0'0'153'0,"0"0"50"15,0 0 23-15,0 0-85 0,0 0-76 16,0 0-30-16,0 0 120 16,0 0-74-16,19 32 54 15,-6 3-43-15,-1-3 54 0,1 3-79 16,0-3 43-16,-7 3-42 16,0-3-31-16,0 0-26 0,-6-32-3 15,13 39 49-15,-13-39 7 16,0 35-22-16,0-35-18 15,0 0-14-15,6 25-8 16,-6-25 73-16,0 0-41 0,0 0-12 16,0 0 5-16,0 0-9 15,0 0 27-15,0 0-3 0,0 31-11 16,0-31-22-16,0 0-14 16,0 0 15-16,0 29-1 15,0-29 1-15,0 0-10 0,0 0-9 16,0 0 9-16,0 0 0 15,0 0 4-15,0 0-8 0,0 0-112 16,0 0-75 0,0 0-63-16,0 0-128 0,25 35-137 15,-25-35-58-15</inkml:trace>
</inkml:ink>
</file>

<file path=ppt/ink/ink12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54:19.137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0 204 853 0,'0'0'140'0,"0"0"100"0,0 0 27 15,0 0-71-15,50 68-31 16,-19-1-39-16,-12 0-21 0,6-3-24 16,-12-4 57-16,-1-4-71 15,1-6-16-15,-7-8 34 16,-6-42-45-16,0 46-8 0,0-46-26 16,7 32 88-16,-7-32 40 15,0 0-10-15,0 0-26 0,0 0-41 16,0 0-16-16,0 0-23 15,-7-46-1-15,7-14-17 16,13-11-5-16,6-7 9 16,12-3-10-16,-6 7 11 15,13 3-5-15,-7 11 2 0,-5 14-8 16,-1 7-30-16,-25 39-96 16,0 0-159-16,0 0-244 0,44-35-191 15</inkml:trace>
  <inkml:trace contextRef="#ctx0" brushRef="#br0" timeOffset="309">779 402 1696 0,'0'0'212'16,"-13"39"64"-16,13-39 3 15,-6 43-84-15,12-4-34 16,-6-4-70-16,13 0 2 16,-7 1-26-16,7-1-42 15,-7-3-4-15,-6-32-9 0,13 35-2 16,-13-35-16-16,6 39 11 15,-6-39-20-15,0 0-182 0,0 0-186 16,0 0-248-16,0 0-99 16</inkml:trace>
  <inkml:trace contextRef="#ctx0" brushRef="#br0" timeOffset="516">999 31 1472 0,'-38'-31'295'15,"38"31"8"-15,0 0-66 16,0 0-121-16,0 0-61 0,0 0-26 16,0 0-14-16,0 0-3 15,0 0-260-15,0 0-355 0,0 0-147 16</inkml:trace>
  <inkml:trace contextRef="#ctx0" brushRef="#br0" timeOffset="860">1464 247 1318 0,'0'0'299'0,"0"0"17"16,0 0-105-16,25-39-91 0,-25 39-60 15,0 0-42-15,0 0 5 16,-56 0-26-16,-7 21 3 16,0 18 0-16,0 14 0 0,0 0 0 15,13 7-9-15,12 0 100 16,7-3-2-16,18-1 8 15,13-3-6-15,19-7-4 0,19-10-28 16,12-8-22-16,19-7-24 16,7-10-7-16,5-8-1 0,1-6-51 15,0-8-145-15,-13-7-182 16,0-10-152-16,-12-7-53 16,-7-8 18-16</inkml:trace>
  <inkml:trace contextRef="#ctx0" brushRef="#br0" timeOffset="1372">1917 346 672 0,'0'0'126'15,"0"0"15"-15,0 0 37 0,0 0-41 16,0 0 20-16,0 0-59 16,0 0-6-16,44 49-54 15,12-20-23-15,-5-15 5 0,-1-11-13 16,6-3-13-16,-5-10-6 15,-7-12 9-15,-44 22-10 0,63-42 19 16,-63 42-47-16,50-64 10 16,-19 8 23-16,-18 6 24 15,-13 50 2-15,0-53-9 16,0 53-5-16,0 0 13 0,0 0 0 16,-57-31 24-16,-6 31-10 15,7 14 4-15,-1 18 30 16,-6 10 16-16,7 7 17 0,6 8 21 15,6 0-30-15,6-4 61 16,19-4-50-16,13 0 49 0,12-3-22 16,13-3-49-16,19-11-15 15,12-8-19-15,6-2-15 16,7-5-19-16,13-6 5 0,-1-4 0 16,1-7-6-16,-1-4-1 15,-6-3 28-15,-6 0 10 16,-6-7-15-16,-13 3-5 15,-7 1-14-15,-37 10-6 0,0 0-9 16,44-21 3-16,-44 21 0 16,0 0-6-16,0 0-14 0,0 0-49 15,0 0-67-15,0 0-62 16,0 0-75-16,0 0-65 0,0 0-90 16,0 0-67-16,0 0-1 15</inkml:trace>
</inkml:ink>
</file>

<file path=ppt/ink/ink12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54:37.760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38 99 635 0,'0'0'110'0,"0"0"37"15,0 0 28-15,0 0-27 16,0 0-48-16,0 0 40 15,0 0 21-15,0 0-53 0,0 0-12 16,0 0-16-16,0 0 21 16,0 0 12-16,0 0-49 0,0 0 22 15,0 0-36-15,0 0-1 16,0 0 19-16,0 0-20 16,0 0-27-16,0 0-10 15,0 0 5-15,0 0-16 0,0 0 4 16,0 0-13-16,0 0 23 15,0 0-21-15,0 0 18 16,0 0 7-16,0 0-10 0,0 0 3 16,0 0-11-16,0 0 0 15,0 0-22-15,0 0 19 16,25-49-12-16,-25 49 33 0,0 0-40 16,57-32 17-16,-57 32 17 15,56-11-6-15,-56 11-6 16,51 14 7-16,-51-14-2 0,0 0 49 15,31 57 13-15,-18-11 8 16,-20-4 12-16,-18 1-25 0,25-43-31 16,-50 56-27-1,0-10 0-15,-1-7 1 0,7-11-3 16,44-28-76-16,-44 29-107 16,44-29-160-16,0 0-286 0,0 0 5 15</inkml:trace>
</inkml:ink>
</file>

<file path=ppt/ink/ink12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54:38.061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84 786 0,'0'0'157'16,"0"0"165"-16,0 0-35 0,0 0-62 15,0 0-33-15,0 0-29 16,0 0-71-16,0 0-10 16,0 0-28-16,0 0-11 0,44 39 57 15,-44-39 17-15,0 0-24 16,0 0-30-16,45-7 6 0,-45 7-21 16,0 0 4-16,19-40-18 15,-19 40-7-15,-7-42-1 16,7 42-22-16,0 0-4 15,0 0-5-15,-45-29-109 0,1 25-236 16,44 4-567-16</inkml:trace>
</inkml:ink>
</file>

<file path=ppt/ink/ink12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54:33.801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107 1689 402 0,'0'0'70'0,"0"0"10"0,0 0 12 15,37 32 8 1,-37-32 37-16,0 0 11 0,0 0 8 16,0 0 6-16,0 0-54 15,0 0-38-15,0 0-47 0,0 0 57 16,0-46-1-16,0 46-36 15,0 0-10-15,-18-43 4 16,18 43-14-16,0 0-23 0,0 0 0 16,0 0-21-16,-51 4 11 15,51-4 20-15,0 0-4 16,0 0-12-16,0 0 94 0,-25 42 4 16,25-42-8-16,0 0-24 15,0 0-24-15,50 25-14 0,-12-15-4 16,-38-10-18-1,50-7-4-15,-50 7 57 0,44-17 5 16,-44 17-4-16,0 0-10 16,32-43-8-16,-32 43-28 0,-6-42-8 15,6 42-3-15,0 0 3 16,-44-18-18-16,44 18 13 16,-57 7-12-16,57-7 10 0,-50 22 21 15,50-22-5-15,0 0 1 16,0 0-7-16,-38 42 3 15,38-42 0-15,0 0 2 0,0 0-12 16,0 0 9-16,38 32-1 16,-38-32-16-16,44 7 12 15,-44-7 5-15,0 0 13 16,0 0-10-16,0 0 10 0,0 0-5 16,0 0-21-16,0 0 8 15,0 0 0-15,-57-32-16 0,13 21 12 16,44 11 4-16,-50 4-87 15,50-4-342-15,0 0-299 16</inkml:trace>
  <inkml:trace contextRef="#ctx0" brushRef="#br0" timeOffset="819">760 1431 1212 0,'0'0'213'16,"0"0"47"-16,0 0-20 0,0 0-27 15,19 81-16-15,-12 7-72 16,-1 4-62-16,0 0 63 15,0 4-63-15,1-1-32 0,5 0-27 16,1-3-7-16,6-10 16 16,-7-12-13-16,7-10 5 0,-6-14 4 15,-13-46-87-15,0 0-20 16,0 0-27-16,0 0-34 16,0 0 42-16,0 0 15 15,37-53 56-15,-18-10 11 16,-19-12 5-16,0-6 19 0,-12-7-2 15,-1-8 25-15,1-13 10 16,5-4-11-16,1-4 27 0,12 8 40 16,-6 10-4-16,13 10-4 15,-7 19 12-15,0 13-47 16,7 15-28-16,-13 42 8 0,0 0-15 16,50-18 17-16,1 22-10 15,-1 13-21-15,0 8 21 0,0 10 5 16,-50-35-8-1,63 71 14-15,-25-15-9 0,-13-6 12 16,-19-4 2-16,-12 0-1 16,6-46 7-16,-56 56-29 15,-7-17 11-15,0-10 6 0,6-12-111 16,1-10-158-16,56-7-247 16,-51-14-105-16</inkml:trace>
  <inkml:trace contextRef="#ctx0" brushRef="#br0" timeOffset="1339">1842 1403 1303 0,'0'0'235'0,"0"0"-123"16,0 0-3-16,-26-57-41 0,26 57-28 16,44-50-31-16,13 19-1 15,-7 13-8-15,7 14 2 16,-7 15-6-16,-50-11 62 16,57 39 4-16,-26 10 54 15,-12 4 15-15,-19 4-14 0,-19 0-33 16,-6-4-49-16,-13 0-3 15,1-4-25-15,-1-7-4 0,38-42 11 16,-44 43 0-16,44-43 45 16,0 0 5-16,0 0-23 15,0 0-15-15,0 0-9 0,19-50-12 16,18-13-5-16,14-11 0 16,5-4-6-16,1 4-4 0,-7 10 14 15,0 14-8 1,-50 50 1-16,51-35 3 0,-51 35 3 15,44 7 35-15,-44-7 36 16,25 60-14-16,-13-3-18 16,1-4-11-16,-13 3-14 0,0-3-7 15,0-7-5-15,0-3-1 16,0-43-16-16,6 49 12 0,-6-49-158 16,13 43-209-16,-13-43-251 15,0 0-103-15</inkml:trace>
  <inkml:trace contextRef="#ctx0" brushRef="#br0" timeOffset="1964">3004 1385 1360 0,'0'0'267'0,"38"-50"0"16,-38 50-24-16,0 0-67 15,0 0-86-15,0 0-45 0,-19-49-21 16,19 49-24-16,0 0 2 16,-50-7-7-16,50 7 40 15,-63 25-14-15,63-25 6 16,-56 49-27-16,56-49 0 0,-44 60 18 16,18-17-2-16,26-43 1 15,7 49-8-15,-7-49 5 16,0 0-6-16,56 32-8 0,1-15-3 15,-1-17-2-15,1-14 5 16,-13-3-3-16,-44 17 0 16,69-50 21-16,-25 1-11 0,-6 3-13 15,-13 0 74-15,-25 46 21 16,19-53 8-16,-19 53-43 0,0 0-34 16,0 0 2-16,0 0-17 15,0 0 12-15,-25 49-5 16,6 18-4-16,6 11 5 0,13 11-27 15,13 6 9-15,12 11 5 16,13 4 2-16,-1 6 3 16,7 4-10-16,-6 4 8 15,-6-7-13-15,-1-4 10 0,-12-18 0 16,-13-7 7-16,-6-13-2 16,-12-15-5-16,-20-11-3 15,-12-10 11-15,-19-11 2 0,-18-10-24 16,-1-11 17-16,0-7-1 15,7-11-8-15,-1-13 10 0,7-15 5 16,13-18-7-16,12-20 7 16,18-19-9-16,20-10 4 15,25-7-4-15,19 0 0 16,18 0-8-16,20 3-60 0,12 1-81 16,0 3-178-16,0 3-232 15,-7 8-166-15</inkml:trace>
  <inkml:trace contextRef="#ctx0" brushRef="#br0" timeOffset="2380">4148 466 964 0,'0'0'257'16,"0"0"70"-16,0 0-79 16,0 0-73-16,0 0-82 15,0 0 70-15,0 0 27 16,0 0 2-16,0 0-30 15,0 46-9-15,0-11-25 0,0-35-16 16,-6 50-30-16,6-11-36 16,0-39-11-16,6 39-17 0,-6-39-7 15,7 38 1-15,-7-38-12 16,6 43 0-16,-6-43 0 16,0 0-8-16,13 42 5 0,-13-42 0 15,6 36-1-15,-6-36 9 16,6 35-10-16,-6-35 0 0,0 0-170 15,0 42-240 1,0-42-446-16</inkml:trace>
  <inkml:trace contextRef="#ctx0" brushRef="#br0" timeOffset="3152">4777 0 770 0,'0'0'257'0,"0"0"-33"15,0 0-9-15,25 53-1 16,-12-4 12-16,6 1-63 16,-1 6 39-16,14 18-87 0,6 15 26 15,12 10-56-15,6 10-18 16,1 4 37-16,-7 7 7 0,1 0-3 15,-14 4-59-15,1 0 52 16,-13 0-34-16,-12-4-6 16,-20-11 3-16,-18-6-6 0,-6-11-6 15,-13-4-8-15,0-14-10 16,-6-7-15-16,-1-10-7 16,14-8-12-16,-1-6-3 15,38-43 11-15,-32 39-15 0,32-39 7 16,0 0-3-16,0 0 5 15,0 0 8-15,0 0-88 16,0 0-103-16,0 0-184 0,0 0-367 16,0 0-183-16</inkml:trace>
</inkml:ink>
</file>

<file path=ppt/ink/ink12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54:39.901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2554 0 493 0,'0'0'199'15,"0"0"34"-15,0 0 69 0,-32-32-48 16,32 32-54-16,0 0-113 16,0 0-16-16,0 0 10 0,0 0 99 15,0 0 8-15,57 11-81 16,18 14-36-16,32 6 83 16,25 12-59-16,38 6 18 0,37 4-46 15,32 11-40-15,25 0-20 16,19 4 0-16,6-5 19 0,0 1-19 15,14-4-12-15,-1-11 2 16,-1-3 13-16,-5-7 2 0,-7-14-10 16,-6-7 6-1,-13-11-1-15,-6-7-7 0,0-4-3 16,6-3 0-16,-12-4 3 16,-13-3 5-16,-19-3 1 0,-12-8-9 15,-19-3-4-15,-19-1 7 16,-19-6 17-16,-12 0-11 0,-32-1-12 15,-6-2-6-15,-19-1 12 16,-7 3 15-16,-18 1-12 0,-12 7-12 16,-14 6 4-16,-37 22 8 15,0 0 10-15,44-22-13 16,-44 22-19-16,0 0 15 16,0 0-4-16,0 0-56 0,0 0-86 15,0 0-196-15,0 0-305 16,0 0-108-16</inkml:trace>
  <inkml:trace contextRef="#ctx0" brushRef="#br0" timeOffset="407">7464 627 641 0,'0'0'253'16,"0"0"97"-16,0 0 18 15,0 0-7-15,-13 49-58 16,7-3-99-16,0 11-13 0,6 6-83 16,-7 12 17-16,7 7-25 15,-6 9-23-15,6 8-34 16,-6 7-29-16,-1 0-14 0,7 1 0 16,0-4-5-16,0-11 8 15,0-7 0-15,0-15-6 16,7-13-21-16,-7-15-170 0,0-42-147 15,0 0-174-15,0 0-153 16,0 0 41-16</inkml:trace>
  <inkml:trace contextRef="#ctx0" brushRef="#br0" timeOffset="724">7105 1413 1136 0,'0'0'24'15,"0"0"226"-15,0 0 49 16,0 0 15-16,0 0-122 0,0 0 13 16,26 67-112-16,5-7-37 15,7-3-12-15,-1-1-38 0,7 1 78 16,-6-4-15-16,0-4-27 16,-7-6 1-16,-31-43-20 15,38 42-12-15,-38-42 3 0,25 36 63 16,-25-36 11-16,0 0 31 15,0 0 13-15,0 0-63 16,0 0-41-16,38-32-9 0,0-14 0 16,-1-14-17-16,1-11 2 15,19 0-12-15,12 1-4 16,12 10 3-16,7 10-129 0,0 15-207 16,13 17-472-16</inkml:trace>
  <inkml:trace contextRef="#ctx0" brushRef="#br0" timeOffset="1684">9255 2610 1409 0,'0'0'91'0,"0"0"55"15,44 10 41-15,-44-10 38 16,0 0-36-16,38 67-31 16,-19-7-89-16,-7 0-25 0,-5-3 51 15,-7 0-32-15,-7-1-30 16,-5-6-13-16,-13-8 3 15,-13-2 1-15,-19-5-14 16,-12-7-5-16,-6-10 0 0,-7-7 2 16,0-11-7-16,13-7-9 15,6-11 12-15,7-10-47 16,12-15-39-16,19-14-46 0,12-7 31 16,13 1 49-16,19 2 22 15,6 16 18-15,6 9-19 16,1 15 19-16,-32 21 4 0,44 7 15 15,-44-7 8-15,31 50 40 16,-12 3 40-16,-25-4-47 16,-19 4-9-16,-13-4-25 15,-12-3-8-15,-13-6-3 0,-6-8-12 16,0-7 6-16,-1-11-5 16,8-7-1-16,5-11-1 0,13-6 7 15,44 10-5-15,-44-43 18 16,19-3-13-16,19 0 0 15,12 7 0-15,-6 39-7 0,12-39-11 16,-12 39-3-16,0 0 31 16,0 0-14-16,0 0 1 15,19 49 72-15,-25 1-15 16,-13 4-16-16,-19-1-16 0,-18 0-4 16,-7-4-8-16,-6-3-16 0,-7-10 10 15,7-8-4 1,6-7-4-16,13-14 14 0,12-10-5 15,7-8-36-15,31 11-16 16,-6-46-27-16,25-7 39 0,12 0 3 16,19 7 23-16,7 7-9 15,-1 7 28-15,7 15-20 0,-12 13 21 16,-7 11-16-16,-44-7 107 16,25 46 5-16,-38 7 17 15,-18 4-57-15,-20 3-25 0,-18 0-37 16,-6-4 6-16,-1-3-15 15,7-7 9-15,0-10-9 16,19-11-22-16,0-11-155 0,12-14-227 16,38 0-259-16,-19-36-24 15</inkml:trace>
  <inkml:trace contextRef="#ctx0" brushRef="#br0" timeOffset="1860">8570 2248 1630 0,'63'-18'123'0,"6"-3"72"15,6 4 22-15,7 2-92 16,0 5-55-16,6 3-31 0,0-4-13 16,-19 8-106-16,-6-1-280 15,-19 4-264-15</inkml:trace>
  <inkml:trace contextRef="#ctx0" brushRef="#br0" timeOffset="2187">7816 2747 899 0,'0'0'317'15,"0"0"-46"-15,0 0-5 16,0 0-27-16,-38 43-23 0,38-43-46 16,-50 39 1-16,50-39-5 15,-57 46 2-15,7 0 23 0,6 7-20 16,0 3 0-16,-6 16-12 16,-1 5-40-16,1 8-16 0,0 7-39 15,-7 7-45-15,1-3 3 16,-7-5-14-16,0-5-12 15,0-12 9-15,0-13-20 16,7-16-64-16,-7-13-143 0,6-14-129 16,1-15-190-16,5-17-269 15,7-14-122-15</inkml:trace>
  <inkml:trace contextRef="#ctx0" brushRef="#br0" timeOffset="2377">7451 3887 2257 0,'69'4'215'0,"0"-8"-18"0,7-3-80 16,-7 0-70-16,6-7-31 15,-12 3-147-15,0-3-335 16,-13-7-366-16</inkml:trace>
  <inkml:trace contextRef="#ctx0" brushRef="#br0" timeOffset="2648">6427 2747 2077 0,'56'14'205'15,"1"11"21"-15,-7 4-18 0,-6 9-5 16,-6 8-70-16,-13 4-63 16,-6 6-25-16,-19-3-32 0,-13 8 1 15,-12-4-20-15,-19 3 1 16,-6-7-72-16,-13-3-159 15,0-12-255-15,0-9-320 0</inkml:trace>
  <inkml:trace contextRef="#ctx0" brushRef="#br0" timeOffset="2864">6207 2336 1696 0,'0'0'264'0,"0"0"93"16,0 0-19-16,12 43-144 15,1 10-79-15,-1 10-66 0,7 6-12 16,0 5-32-16,0 0 2 16,0 0-20-16,-7 0-119 0,-5-3-265 15,-14-7-371-15</inkml:trace>
  <inkml:trace contextRef="#ctx0" brushRef="#br0" timeOffset="3211">5886 2882 1547 0,'38'21'190'0,"-1"4"-49"0,1 3 3 15,-38-28-57-15,38 42-55 16,-38-42-3-16,25 43-27 0,-25-43 13 16,-25 39-23-16,-19-7 8 15,-13-14 0-15,-12-4-4 16,-6-3 11-16,-1-8-19 0,7-6 16 16,0-11 4-16,6-4 6 15,19 0-26-15,0 1 92 0,44 17 26 16,0 0-31-16,-37-19-26 15,37 19 65-15,0 0 83 16,0 0-72-16,-26 47-54 0,14-1-55 16,6-4 8-16,6 1-24 15,0-4 0-15,0-8-248 16,0-31-312-16,12 29-294 0</inkml:trace>
  <inkml:trace contextRef="#ctx0" brushRef="#br0" timeOffset="3420">5452 2606 2203 0,'0'0'330'15,"-25"-28"-7"-15,25 28-94 0,0 0-97 16,0 0-28-16,0 0-61 15,0 0-36-15,0 0-50 0,32 3-209 16,-32-3-267-16,0 0-364 16</inkml:trace>
  <inkml:trace contextRef="#ctx0" brushRef="#br0" timeOffset="4100">4779 2878 1428 0,'0'0'297'0,"31"43"4"15,8-8-86-15,-1-10-77 16,-38-25-62-16,37 46-52 0,-37-46-9 16,32 45-2-16,-20-8 0 15,-12-37-13-15,-31 46 3 16,-7-14 3-16,-12-15-19 15,5-6 5-15,1-15 13 0,6-3-2 16,7-10-61-16,12-19-29 16,6-6-15-16,13-16-1 0,7-5 5 15,5-4 60-15,-5 10 41 16,-1 11-13-16,0 14-2 0,-6 32 12 16,0 0-12-16,0 0 51 15,0 0 7-15,-50 46-7 0,12 4-16 16,7-1-31-16,-1-6 8 15,7-1 15-15,13-3-24 16,5-3 17-16,14-4-2 0,11-4-1 16,-18-28-16-16,51 39 27 15,-14-7-16-15,1-11-14 16,-38-21 22-16,44 18 0 0,-44-18 0 16,0 0-4-16,0 0-8 15,0 0 7-15,0 0 7 0,0 0-21 16,0 0 15-16,0 0 51 15,0 0 4-15,-31-32 17 0,-1 11 2 16,1 10 5-16,31 11-19 16,-44-10 36-16,6 2 9 15,7 5-34-15,31 3-37 0,-38-11-9 16,7 4 28-16,31 7-6 16,-38-14-23-16,38 14 0 15,-38-35-28-15,13-5 0 0,6-6 11 16,-6-14-3-16,12-7-16 15,-5-11 14-15,-1-3 3 0,0-1-14 16,0 8 5-16,6 10 6 16,1 11-4-16,-1 10-11 15,1 11-5-15,-1 8-37 0,13 24-112 16,-31-7-119-16,31 7-220 16,-51 17-172-16,14 8-19 0</inkml:trace>
  <inkml:trace contextRef="#ctx0" brushRef="#br0" timeOffset="4619">3729 2800 810 0,'0'0'264'0,"0"0"28"0,0 0-28 16,0 0-67-16,0 0-71 0,0 0-22 16,0 0-19-16,0 0 14 15,6 29-50-15,-6-29-22 16,0 0-14-16,0 0-8 0,0 0 29 16,-31 31-7-16,0 5-9 15,-13-4 6-15,-13-1-24 0,7 5 6 16,-7-4-10-16,7-1-10 15,0-1 14-15,12-13-13 16,6 1 16-16,32-18-18 0,0 0 26 16,-12 35-4-16,24-3 15 15,14-4-16-15,5-3-1 0,13 0 2 16,6 0-1-16,-12-1 4 16,0 5 39-16,-19-5 24 15,-7 8 37-15,-12 3 0 0,-19 1-37 16,-18-1-33-16,-14-7-28 15,-5-3-1-15,-7-11 3 0,0-7-5 16,0-14 41-16,7-7 18 16,5-7 5-16,14-11-30 0,5-10-21 15,13-11-10-15,13-14-9 16,6-4 0-16,19-3 0 0,6-8-3 16,13 0-34-16,6 1-172 15,0 7-273-15,12 10-330 16</inkml:trace>
  <inkml:trace contextRef="#ctx0" brushRef="#br0" timeOffset="5036">2491 2701 1608 0,'0'0'28'0,"0"0"115"16,0 0 29-16,0 0-68 16,0 0 100-16,0 0-97 0,-38 22-56 15,-6-5-21-15,6-3-20 16,7 1-15-16,6-1 67 0,-7-4-19 15,1 1 17-15,31-11 15 16,-44 32 77-16,6 3-15 0,-6 7 11 16,13 11-7-16,-7 8-18 15,0 3-50-15,-6 7 0 0,0 7-24 16,-6-1-26-16,-13 1-4 16,0 0-9-16,-12-11-13 15,0-3 10-15,-7-22-7 0,0-6 0 16,13-7-90-16,0-19-79 15,6-10-76-15,6-10-120 0,13-15-205 16,19-10-207-16</inkml:trace>
  <inkml:trace contextRef="#ctx0" brushRef="#br0" timeOffset="5209">2195 3339 2180 0,'44'38'177'16,"-12"-9"-1"-16,-32-29-52 0,31 21-54 15,-31-21-31-15,32 10-21 0,-32-10-228 16,0 0-476-16</inkml:trace>
  <inkml:trace contextRef="#ctx0" brushRef="#br0" timeOffset="5875">1171 2340 1634 0,'31'-18'178'0,"-31"18"92"16,0 0 12-16,0 0-44 0,0 0-127 15,-31 0-53-15,-19 18-35 16,-20 7-7-16,-5 10-8 16,-13 11-19-16,-6 3 11 0,-1 5 0 15,7 3-3-15,7-4 11 16,-1 0-1-16,19-7-7 0,7-7 8 15,12-4-18-15,12-7 0 16,32-28-4-16,0 0 7 0,0 0 13 16,0 0 0-16,32 8 2 15,24-8-36-15,7-8 4 0,12 1 11 16,-5 0 7-16,-1 0-10 16,-6 4 19-16,-7-1-3 0,-12 1 0 15,-44 3-10 1,44 3 1-16,-44-3 5 0,0 0 4 15,0 0 6-15,-19 36 0 16,19-36-6-16,-50 45-6 0,-7-2 10 16,1-4-4-16,-1-4-13 15,-6 11 16-15,-6 1-3 0,0 2-3 16,0 1-1-16,6-1 9 16,7 8-8-16,-1-1-4 0,7 1-3 15,12 7 73-15,13 6-23 16,6 6-6-16,13 5-30 0,6 7-2 15,6 0-2-15,13 8 7 0,6-4 5 16,6-11-12 0,7-6-10-16,12-11 22 0,7-4-20 15,0-18 19-15,5-6-20 0,14-15 21 16,-1-10-5-16,1-15-1 16,12-7-12-16,6-13 11 0,7-15-66 15,-7-14-221-15,0-21-276 16,-12-23-173-16</inkml:trace>
  <inkml:trace contextRef="#ctx0" brushRef="#br0" timeOffset="6212">643 1551 998 0,'0'0'87'0,"0"0"215"15,0 0 45-15,0 0-86 16,0 0-79-16,0 0-78 0,0 0-59 16,44 39-16-16,-44-39-11 15,44 21-2-15,-44-21-9 0,0 0 12 16,0 0-8-16,31-4-33 0,-31 4 35 15,0 0-71 1,19-45 39-16,-19 45 12 0,6-54-11 16,-6 54 25-16,0 0-33 0,0 0-81 15,0 0-30-15,0 0-100 16,0 0-223-16,-6 46-146 0</inkml:trace>
  <inkml:trace contextRef="#ctx0" brushRef="#br0" timeOffset="6875">580 3806 1074 0,'0'0'312'0,"0"0"44"0,0 0-71 16,0 0-51-16,0 0-98 16,0 0-60-16,0 0-49 15,0 0-9-15,0 0-21 0,0 0 9 16,0 0 1-16,0 0-24 15,0 0 17-15,0 0 7 0,0 0-21 16,0 0 19-16,0 0-12 0,0 0 2 16,0 0 15-16,0 0 5 15,0 0-13-15,0 0-2 0,0 0-8 16,0 0 15-16,0 0-22 16,0 0 15-16,38-11 13 0,-7-3-22 15,1-3 16-15,-1 2-7 0,-31 15 7 16,31-24 6-1,-31 24 12-15,0 0 26 0,0 0-20 16,13-29-31-16,-13 29 8 0,0 0-19 16,-31-24 14-16,-1 13 2 15,-6 11-1-15,1 7-11 0,5 4 7 16,32-11 0-16,-31 17-8 16,31-17-3-16,0 0 20 0,-25 36-14 15,25-36 5-15,6 32 9 0,-6-32 0 16,31 28-19-16,1-14 17 15,6-10-2-15,-7-8-12 0,0-3 17 16,-5 0-17-16,-26 7 13 16,0 0-15-16,0 0-12 15,18-32 9-15,-18 32 0 0,0 0 5 16,-44-25 7-16,7 18-5 16,5 7 8-16,-5 4-9 0,5 6-102 15,32-10-142-15,0 0-215 0,-31 18-127 16</inkml:trace>
</inkml:ink>
</file>

<file path=ppt/ink/ink12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55:15.525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0 0 1455 0,'0'0'-171'0,"0"0"-72"15,0 0-28-15,0 0-17 16</inkml:trace>
</inkml:ink>
</file>

<file path=ppt/ink/ink12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55:17.689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0 11 1736 0,'0'0'-38'0,"0"0"-81"16,19 0-117-16,0-11-158 0</inkml:trace>
</inkml:ink>
</file>

<file path=ppt/ink/ink12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55:29.429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9033 1547 595 0,'19'15'21'0,"-1"9"74"16,1 1 17-16,6 0-53 0,-6 7-5 15,0-1 41 1,0 1-44-16,0-4 23 0,-7-3-36 16,-12 0 53-16,0-25-17 15,0 0 49-15,13 28-5 0,-13-28-54 16,0 0 2-16,-44 18-44 15,-6-8-16-15,6-10 12 0,0-7-18 16,-7 0-12-16,14-3 30 16,-7-11-5-16,6-8-1 0,7-3-26 15,-1-6 32-15,7-12-6 16,-13-6-12-16,19-8 19 0,-6-7-5 16,6-3 66-16,1 3-32 15,5 8 8-15,0-1-9 16,1 8-8-16,6 10 29 0,6 46 4 15,-13-36-39-15,13 36-6 16,0 0-24-16,0 0-11 16,0 0 18-16,0 0 3 0,0 0-13 15,-31 57 15-15,18-4 94 16,7 7-62-16,6 0-26 0,6 4 4 16,13-1-23-16,0 4-5 15,12-3 16-15,1-4-17 0,-1-3 4 16,0-4-12-16,-12-7 21 15,13-11-17-15,-13-7 8 0,-1-3 8 16,-18-25-17-16,0 21 18 16,0-21-2-16,-31 21 2 15,-19-10-9-15,12-4-4 0,-12-7 12 16,-13-3-2-16,13-5-11 16,-7-6-2-16,0-3 7 0,7-8 3 15,0-3-59-15,12-8 26 16,0 1 19-16,13 3-2 0,25 32 13 15,-19-32-5-15,19 32 12 16,0 0-15-16,-18-28-4 0,18 28 12 16,0 0 7-16,0 0-25 15,0 0 22-15,0 0 5 0,6 35-34 16,13-3 31 0,-7 4 5-16,1-5 0 0,-1 1-26 15,1 0 27-15,-13-32-19 16,13 35 9-16,-13-6 3 0,0-29 9 15,-26 31-4-15,-5-13-15 16,-13-4-8-16,-19-7 23 0,13 0 0 16,-19-7-22-16,0 0 27 15,-1-3-24-15,14 3 73 0,-1 3-21 16,13 1-43-16,7 3 14 16,5 7-14-16,7 11 7 0,6 0 5 15,13 3-28-15,6 7 19 16,6-3 1-16,19-4-140 15,0 4-138-15,13-7-223 0,6-11-148 16</inkml:trace>
  <inkml:trace contextRef="#ctx0" brushRef="#br0" timeOffset="232">9347 1092 2243 0,'31'-25'179'0,"-31"25"48"16,0 0-72-16,0 0-70 15,0 0-56-15,0 0-88 0,0 0-185 16,0 0-350-16,0 0-223 15</inkml:trace>
  <inkml:trace contextRef="#ctx0" brushRef="#br0" timeOffset="467">9680 35 1412 0,'0'0'192'16,"0"0"128"-16,0 0 10 0,-50 3-87 16,-19 15-91-16,-13 14-73 15,-31 10-41-15,6 11-15 0,-31 7-9 16,-13 4-10-16,0 3-4 16,0 0 0-16,-12 4-74 15,18-4-234-15,7-3-275 0,12-4-113 16</inkml:trace>
  <inkml:trace contextRef="#ctx0" brushRef="#br0" timeOffset="687">7279 1339 1985 0,'-19'35'259'0,"19"-35"-7"16,0 0-113-16,44 21-71 15,19-10-29-15,6-7-51 0,7-1-241 16,-1-3-285-16,-6 4-180 16</inkml:trace>
  <inkml:trace contextRef="#ctx0" brushRef="#br0" timeOffset="1248">6757 2212 705 0,'0'0'183'0,"0"0"-46"0,0 0-51 16,0 0-25-16,38 21-55 16,-7-14 24-16,-31-7-30 0,32-7-7 15,-32 7 29-15,38-25-29 16,-38 25 20-16,25-28-13 15,-25 28 0-15,0 0 82 0,-7-39-14 16,7 39 6-16,0 0-32 16,-50-21 5-16,12 10 30 0,1 11-8 15,37 0-46-15,-44 7-6 16,44-7 6-16,0 0-13 0,0 0 35 16,0 0-14-16,-7 43-14 15,7-43-7-15,38 21 6 0,-6-10 20 16,-1-11-75-16,19-4-43 15,-18-3-8-15,-32 7-8 16,50-25 40-16,-50 25-21 16,0 0-24-16,19-39 13 0,-13 11 62 15,-6 28 9-15,0 0 24 16,-50-21-24-16,6 10 19 0,6 8 5 16,38 3-10-16,-44 10 14 15,44-10-6-15,-38 18-16 0,38-18 19 16,0 0-23-16,0 0-124 15,-6 28-105-15,6-28-137 0</inkml:trace>
  <inkml:trace contextRef="#ctx0" brushRef="#br0" timeOffset="1763">6751 1661 1219 0,'0'0'227'0,"0"0"46"16,0 0-53-16,0 0-83 16,0 0-82-16,-13 38-8 0,13-38-31 15,0 0-11-15,19 29 13 16,-19-29-14-16,44 14-13 15,-12-14 9-15,-32 0 14 0,31-11-19 16,-31 11 1-16,32-25-3 16,-32 25 21-16,6-35-21 0,-6 35 21 15,-25-39-14-15,25 39 13 16,-57-32-8-16,7 18 14 16,0 11 50-16,6 6-19 0,0 11-16 15,12 4-19-15,32-18-4 16,-38 35 1-16,13-6 52 0,13 3-20 15,12-32-15-15,25 35-19 16,6-10 3-16,1-8-18 16,5-6 9-16,1-11-8 0,0 0 4 15,-7-7 0-15,7-7 0 16,-38 14 5-16,31-32-9 0,-18 0 4 16,-13 0-5-16,-6 4 9 15,-19 0-4-15,-7 7-3 0,32 21 12 16,-50-15-9-16,6 8-5 15,6 11 9-15,38-4-10 0,-38 21-268 16,38-21-296-16,0 0-214 16</inkml:trace>
  <inkml:trace contextRef="#ctx0" brushRef="#br0" timeOffset="2680">5576 1671 1085 0,'0'0'181'0,"0"0"-2"0,0 0 130 15,0 0-112-15,0 0-108 16,18 39-40-16,-11-4-29 15,5-6 7-15,-12-29-12 0,7 35-15 16,-7-35 8-16,0 32-5 16,0-32-3-16,-13 32-7 15,13-32 7-15,-31 21 15 0,-1-14-15 16,-6-7 11-16,7-7-11 16,-7-7-14-16,1-4 25 0,-1-3 4 15,6 3-22-15,32 18-9 16,-37-18 37-16,5 15 64 0,1 17 20 15,-7 7-9-15,0 11-28 16,7 0-35-16,0 3-19 16,18-3-14-16,7 0 3 0,-1-4 0 15,7-28-168-15,13 28-371 16,-13-28-292-16</inkml:trace>
  <inkml:trace contextRef="#ctx0" brushRef="#br0" timeOffset="2852">5387 2381 1702 0,'31'15'367'0,"-31"-15"-37"16,0 0-159-16,32 3-100 15,-32-3-41-15,0 0-200 0,0 0-323 16,0 0-315-16</inkml:trace>
  <inkml:trace contextRef="#ctx0" brushRef="#br0" timeOffset="3659">4545 1265 1620 0,'0'0'267'16,"0"0"22"-16,0 0-14 0,0 0-96 15,0 0-95-15,0 0-23 16,0 0 31-16,0 0-50 0,-32 63-13 16,1 4-8-16,-7 4-7 15,0 7-19-15,-6 0 5 0,0-1 11 16,7-2-11-16,-1-5-11 15,13-13 5-15,6-4 11 0,6-11 0 16,7-6-5 0,6-36-7-16,13 31 2 0,-13-31 8 15,0 0-51-15,44 11-3 16,-19-7 1-16,-25-4 40 0,0 0-11 16,31-18 4-16,-31 18 29 15,0 0-12-15,0 0-3 0,0 0-10 16,0 0 13-16,0 0 8 15,-37-21-5-15,-1 14-12 0,6 3 4 16,-5 1 19-16,5 3-5 16,1 0-13-16,31 0 8 0,-32 3-13 15,32-3 12-15,0 0-17 16,-31 7 23-16,31-7-1 16,-31 4-8-16,31-4 0 15,0 0 0-15,-32-4-12 0,32 4 17 16,-31-28-5-16,12-7-84 15,6-8-17-15,7-10-3 0,6-3 64 16,0-1 19-16,0 4 5 16,6 7 16-16,-6 4 10 0,0 42-21 15,0-43 25-15,0 43-27 16,0-35 16-16,0 35 4 0,0 0-7 16,0 0-17-16,0 0 6 15,0 0 7-15,0 0 9 16,0 0 11-16,0 0-16 0,0 0-5 15,-19 35-10-15,7 1 21 16,-1 2 85-16,7 1-30 0,-7 0 28 16,7 0 6-16,-6 3-14 15,-7 1 15-15,-6-4 6 0,-13 0-9 16,-6-4-16-16,-13-7-21 16,-6 4-22-16,-12-7-18 0,-13-8 3 15,-19-2-17-15,0-8-2 16,-6-7 8-16,0-7-8 15,6-11-6-15,13-7 16 16,6-3-15-16,13 3 12 0,18 0-71 0,19 4-149 16,38 21-282-1,-19-42-329-15</inkml:trace>
  <inkml:trace contextRef="#ctx0" brushRef="#br0" timeOffset="3931">6085 183 2541 0,'0'0'102'0,"0"0"82"16,0 0-21-16,-57 39-64 15,-18 11-51-15,-26 6-28 16,-18 8-9-16,-26 10-7 0,-18 14-4 16,-20 1-3-16,-5 6-73 15,-1-3-128-15,13-4-195 0,13-6-286 16,25-12-108-16</inkml:trace>
  <inkml:trace contextRef="#ctx0" brushRef="#br0" timeOffset="4143">4985 0 2046 0,'0'0'25'0,"-44"49"161"0,-19 11-55 16,-19 7-53-16,-12 15-61 15,-26 9-12-15,-24 8 0 0,-7-3-273 16,-12 6-246-16,-7 1-80 16</inkml:trace>
  <inkml:trace contextRef="#ctx0" brushRef="#br0" timeOffset="4423">2087 1406 1376 0,'0'0'394'0,"0"0"-29"16,44 7-69-16,6 7-64 15,1 4-71-15,-7 7-36 0,-7 3-54 16,1 0-17-16,-19 8-2 15,-6-1-9-15,-26 7-14 0,-12 1-17 16,-19 6-16-16,-6-3 0 16,-20 0-74-16,1-4-151 15,-12-6-220-15,11-15-255 0,-5-14-19 16</inkml:trace>
  <inkml:trace contextRef="#ctx0" brushRef="#br0" timeOffset="4995">2257 604 1379 0,'0'0'308'0,"-6"46"-5"16,-20 14-8-16,-5 7-73 15,-13 7-66-15,-13 8-55 0,-5-1-53 16,-14 4-26-16,-6-8-15 16,-12 1 11-16,6-11-24 0,0-3-1 15,0-15 7-15,-6-10 12 16,18-14-12-16,1-11-14 16,6-14 22-16,6-7-8 0,6-11-45 15,13-6 4-15,13-1 11 16,31 25 3-16,-31-32 14 0,31 32 4 15,0 0 3-15,0 0-12 16,0 0 27-16,0 0-2 0,6 25-7 16,-6 10-8-16,-6 4 40 15,-13 3 0-15,-6 1-26 16,-13-4 10-16,6-4-23 16,-12-3 15-16,0-7-12 0,7-8 16 15,-1-6-7-15,0-11-11 16,13-14-94-16,25 14-63 0,-12-39-64 15,12-4-7-15,12 1 103 16,26 14 78-16,-7 3 20 0,7 11 12 16,0 7 6-16,-1 14 113 15,-11 14 52-15,-8 7 14 0,-5 11-10 16,-19 11 25-16,-13-1-41 16,-13 8-62-16,-18-4-28 0,0 0-18 15,-13-4-21-15,0-10-4 16,-6-11-106-16,0-6-236 15,6-15-295-15,6-18-138 0</inkml:trace>
  <inkml:trace contextRef="#ctx0" brushRef="#br0" timeOffset="5180">761 802 1645 0,'69'-21'271'0,"0"-1"-11"0,7 5-98 16,-7 3-86-16,6-1-34 15,-12 5-28-15,-6 6-322 0,-7 8-324 16,-50-4-73-16</inkml:trace>
  <inkml:trace contextRef="#ctx0" brushRef="#br0" timeOffset="5393">365 1505 1665 0,'-6'32'335'0,"6"-32"-91"15,0 32-21-15,0-1-84 16,-13 8-35-16,-12 4-41 0,-7 6-31 15,-12 8-8-15,-6 3-30 16,-13 0-2-16,0 0-313 0,-6-11-402 16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6:57:29.652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1836 135 1054 0,'0'0'225'15,"0"0"7"-15,0 0-48 16,0 0-48-16,0 0-61 0,0 0-35 15,22 7 112-15,-22-7 21 16,29 44-36-16,-6 8-4 16,-6-1-16-16,6 4-34 0,-6 2-32 15,6 1-32-15,-6-6-5 16,0-8 11-16,0-2-25 0,-6-3-7 16,1-10-118-16,-12-29-228 15,11 35-225-15,-11-35-78 16</inkml:trace>
  <inkml:trace contextRef="#ctx0" brushRef="#br0" timeOffset="312">2242 559 964 0,'0'0'143'0,"0"0"36"16,0 0-3-1,34 29-20-15,-34-29-19 0,0 0-41 16,40 25-44-16,-40-25-14 16,34 13-15-16,-34-13-16 0,34 6 19 15,-34-6-19-15,0 0 46 16,0 0-42-16,35-19-6 0,-35 19 6 16,0 0 51-16,11-32 75 15,-11 32-16-15,0 0-13 0,0 0-62 16,0 0-2-16,0 0-31 15,0 0-10-15,-40-3-12 16,40 3-2-16,-34 6-2 0,34-6-104 16,0 0-260-16,0 0-271 15</inkml:trace>
  <inkml:trace contextRef="#ctx0" brushRef="#br0" timeOffset="755">1315 588 2045 0,'0'0'101'0,"0"0"-7"15,0 0-42-15,0 0 21 16,0 0 19-16,-17 28 5 0,6-2-28 16,-1 0-8-16,7-1-13 15,-7 4-1-15,12-29-3 0,-28 39-3 16,28-39-14-16,-30 35-3 16,30-35-7-16,0 0 42 0,-34 32 59 15,34-32 16-15,-29 10-26 16,29-10-39-16,0 0-23 15,-28-26-7-15,11-9-19 0,0-10-17 16,11-13-12-16,-6-12 12 16,7-7-12-16,5 0 19 15,-6 6-17-15,6 13 12 0,0 7-12 16,0 16 7-16,0 9-17 16,0 26-32-16,0 0-97 0,0 0-122 15,0 0-167-15,0 0-236 16,0 0-81-16</inkml:trace>
  <inkml:trace contextRef="#ctx0" brushRef="#br0" timeOffset="959">1177 1062 1854 0,'23'36'419'0,"-23"-36"-67"15,0 0-68-15,0 0-97 16,0 0-90-16,0 0-41 16,0 0-38-16,0 0-50 0,0 0-155 15,0 0-193-15,0 0-354 16,0 0-60-16</inkml:trace>
  <inkml:trace contextRef="#ctx0" brushRef="#br0" timeOffset="1519">749 514 1577 0,'0'0'208'0,"0"0"18"15,-5 41-12-15,5-2-29 0,-6-1-53 16,6-2-44-16,-13 2-44 15,8-6-16-15,-7 4-8 16,1-4-7-16,11-32-8 16,-29 38-5-16,29-38 4 0,-40 36-23 15,40-36-60-15,-45 25-27 16,5-18 15-16,6-11-19 0,-1-8 23 16,35 12 2-16,-45-39 15 15,5 4 70-15,40 35 46 0,-40-29 13 16,40 29-29-16,-34-16-30 15,34 16 21-15,0 0-12 0,-40 35 67 16,17 4-4-16,5 2 36 16,6 4-50-16,1 3 22 15,11-3-11-15,-6 0-4 16,12 0-13-16,-6-45 18 0,0 51-13 16,0-51 27-16,-6 42-21 15,6-42 5-15,0 0-11 0,0 0-15 16,0 0 18-16,0 0-25 15,0 0-12-15,0 0-2 0,-46 16 0 16,12-22 3-16,34 6-16 16,-45-39 4-16,16-12-12 0,0-4-3 15,18-6 14-15,0 4 14 16,11 2-21-16,5 7-4 0,7 6-7 16,11 7-15-1,5 6-54-15,12 7-142 0,0 2-138 16,6 11-215-16,-1 9-165 15,2 9 34-15</inkml:trace>
  <inkml:trace contextRef="#ctx0" brushRef="#br0" timeOffset="1879">57 158 2056 0,'0'0'78'0,"51"-23"17"16,18 1-37-16,23-7-39 15,16 0-28-15,6 3-302 0,1-3-385 16</inkml:trace>
</inkml:ink>
</file>

<file path=ppt/ink/ink12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55:35.691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19626 201 1079 0,'0'0'169'15,"-19"-21"67"-15,-19 18 28 0,-6 13-92 16,-19 12 4-16,0 6-81 16,-12 14-61-16,0 8-4 15,-1 10 65-15,7 3-47 0,6 8-8 16,13-7 61-16,6-1-29 16,19 4 32-16,12-14-56 0,19-3-13 15,20-4-27-15,24-18 6 16,19-7-6-16,6-3-5 0,13-14 0 15,0-4-3-15,0-8-177 0,-12-2-140 16,-7-8-192-16,-13-7-103 16</inkml:trace>
  <inkml:trace contextRef="#ctx0" brushRef="#br0" timeOffset="281">19965 0 857 0,'0'0'260'0,"0"0"50"0,19 42 52 16,-19 11-42-16,-13 11-80 0,-12 7-51 16,0 3-89-16,-6 4-30 15,5-1-32-15,8 1-16 16,-1-4-15-16,6-6-3 0,7-8-1 15,6-11-3-15,0-3 6 16,12-11-12-16,7-3 8 0,-19-32-2 16,44 36-113-16,-6-15-154 0,-7-11-237 15,7-3-125-15,-6-7 33 16</inkml:trace>
  <inkml:trace contextRef="#ctx0" brushRef="#br0" timeOffset="693">20248 671 923 0,'0'0'172'15,"0"0"148"-15,0 0-71 0,0 0-101 16,31-3-89-16,-31 3-17 16,51 3-18-16,-7 5-17 0,0-1 4 15,0-4-11-15,0-6 7 16,0-4 6-16,-7-8-5 0,-5 1 3 15,-32 14-11-15,50-28 0 0,-50 28 4 16,38-42-4-16,-38 42-12 16,19-46-27-16,-19 46 17 15,0 0-10-15,-7-39 32 0,7 39-3 16,0 0 3-16,-56-4-14 0,-1 15 23 16,7 10 17-16,-13 7 11 15,6 11-29-15,1 0-3 0,6 7 74 16,12-4-27-16,6-3 45 15,7 0-45-15,13-7 31 0,18 0-24 16,-6-32 33-16,38 28-44 0,12-17-20 16,7-4-4-16,5-7-11 15,20-7-8-15,-6 0-2 0,-1 0-7 16,-12-4-40-16,-7 4-183 0,-18-4-134 16,-38 11-181-16,0 0-53 15</inkml:trace>
  <inkml:trace contextRef="#ctx0" brushRef="#br0" timeOffset="1153">21059 569 1292 0,'12'-42'346'0,"-12"42"13"0,0 0-74 15,0 0-100-15,0 0-88 16,0 0-51-16,0 0-2 0,0 0 32 16,0 0-38-16,-37 38-14 15,5 5-12-15,7-1-3 0,6 8 1 16,0-4-5-16,13 0-2 16,0 0 0-16,6-4 0 0,6-7 3 15,7-6-6-15,-13-29-7 16,0 0 0-16,31 31 7 0,-31-31-6 15,31 11-14-15,1-18-36 0,-7-11-8 16,6-14 22-16,-5-6 13 16,5-8 14-16,0-7 12 0,-5-4 9 15,-8 1-1-15,-5 6 9 0,0 11 72 16,-13 39-32-16,12-32-29 16,-12 32 24-16,0 0 42 15,0 0-32-15,-19 50-35 0,7-1-8 16,-1 8-7-16,7-1-9 15,0-3 0-15,6 0 0 0,6-3-4 16,6-8-33-16,-5-6-141 0,-7-36-154 16,0 0-142-16,0 0-76 15,0 0 38-15,37 21 56 0</inkml:trace>
  <inkml:trace contextRef="#ctx0" brushRef="#br0" timeOffset="1464">21486 505 1378 0,'0'0'320'16,"0"0"-57"-16,0 0-41 0,-6 46-75 15,0-3-12-15,6 3 14 16,0 0-22-16,0 3-30 0,12 4-41 16,-6-3-25-16,7-4-13 15,-7-4-3-15,7-3 50 0,-7-7-29 16,-6-32-12-16,0 0 17 0,0 28 33 15,0-28-8-15,0 0-32 16,0 0-13-16,0 0 25 16,-6-32-25-16,6-7-10 0,0-14-5 15,12-7-6-15,14-14 3 0,5-4-3 16,19 0 5-16,1 11-5 16,5 4 0-16,1 13-5 0,-1 8-2 15,-5 10-136-15,-1 7-166 16,-50 25-287-16,50-25-273 0</inkml:trace>
  <inkml:trace contextRef="#ctx0" brushRef="#br0" timeOffset="4224">21071 622 236 0,'0'0'47'0,"0"0"8"0,-25-14-16 16,25 14-8-16,0 0-7 16,-25-11 16-16,25 11-12 0,0 0 3 15,0 0-8-15,0 0-10 16,0 0 35-16,0 0-14 0,0 0-6 16,0 0-19-16,0 0 20 0,0 0 8 15,0 0-17-15,0 0 28 16,0 0-15-16,0 0-6 0,0 0-18 15,0 0-5-15,0 0-10 16,0 0 6-16,0 0 11 0,0 0-11 16,31-17 16-16,-31 17-21 15,0 0 5-15,32 7 19 16,-32-7-19-16,0 0 13 0,0 0 6 16,0 0-14-16,25 31 11 15,-25-31-4-15,0 0-23 0,13 32 8 16,-13-32-3-16,0 0-7 15,0 0 13-15,0 0 6 0,0 0 10 16,0 0-4-16,0 0-8 0,0 0-9 16,0 0 5-16,0 0-9 15,0 0 9-15,0 0 34 0,0 0 0 16,0 0-7-16,0 0-32 16,0 0 12-16,0 0-13 15,0 0 2-15,0 0 11 0,0 0 0 16,0 0 5-16,0 0-69 15,0 0 79-15,0 0-9 0,0 0-17 16,0 0-5-16,0 0 9 16,0 0 10-16,0 0 4 0,0 0 0 15,0 0-18-15,31 7-11 16,-31-7 5-16,31 0 6 0,-31 0 19 16,0 0-12-16,32 0-11 0,-32 0-25 15,0 0-52-15,0 0-21 16,25-3-28-16,-25 3-35 15,0 0-54-15</inkml:trace>
  <inkml:trace contextRef="#ctx0" brushRef="#br0" timeOffset="5705">31958 2085 1194 0,'0'0'311'0,"-25"7"-48"16,25-7-62-16,0 0-80 0,0 0-50 15,0 0 50-15,-38 28-64 16,13-3-36-16,6 0 2 0,13 3-10 16,0 0-27-16,6-3 27 15,12 0-5-15,7 0 8 16,6-8-21-16,0-3 0 0,0-7-45 0,-6-7-5 16,19-3-10-16,-13-4 21 15,-25 7 11-15,44-21-7 16,-12-4 29-16,-14-3 4 0,1-4 0 15,-6 0 7-15,-13 4 12 16,0 0-5-16,0 28 3 0,-25-32-10 16,0 14 35-16,-32 18 13 0,7 7-30 15,-26 7 7-15,-18 11-10 16,0 7-12-16,-1-4-15 0,-5 0 18 16,-7 1-14-16,0-5 8 15,13-2 0-15,12-5-11 16,13-6 18-16,12-1 8 0,26-6-39 15,31-4-56-15,0 0 11 0,0 0 50 16,0 0 0-16,0 0 49 16,25-11-63-16,7 11 3 0,-1 7 21 15,-6 4-1-15,-25-11 13 16,44 35 0-16,-25-3-1 0,-6 0 12 16,-7 0-10-16,-6-32 4 0,-25 35-3 15,-7-7-8-15,-5-10-4 16,-7-4 7-16,-7-7 3 0,1-7 3 15,-7 4 8-15,7-11-18 16,0 0 4-16,6-4 5 0,6-10-8 16,7-4-18-16,6-3-44 15,12-4 32-15,7 0 5 0,6 32 12 16,6-32 6-16,-6 32 0 16,0 0 17-16,0 0 13 0,25 18-32 15,-25-18 15-15,19 42 0 16,-19 1-3-16,-6-1 3 0,-7-3 8 15,-12-3-6-15,-13-1-9 0,-6-7 14 16,0-3-2-16,-12-7-8 16,5-4 0-16,-11-7 5 0,5-4-13 15,13-3 2-15,0-10 14 16,6-1-11-16,38 11-3 16,-25-35-38-16,13-1 8 0,24 5 13 15,7 2 0-15,6 1 26 0,13 10-3 16,0 4-10-16,-7 7 28 15,7 11-38-15,-13 6 16 0,-25-10 4 16,25 32 16-16,-19 3-8 16,-12 1 53-16,-13-1 7 0,-12 4-3 15,-7 3 45-15,-12 1-14 0,-7-1-11 16,-6-6-43-16,-6-8-24 16,13-7-14-16,-7-3-11 0,19-11-272 15,0-7-252-15,12-7-145 0</inkml:trace>
  <inkml:trace contextRef="#ctx0" brushRef="#br0" timeOffset="5889">30550 1983 1571 0,'63'-22'240'15,"0"5"19"-15,0-1-89 0,-1 0-94 16,-5 4-47-16,0 0-112 16,-20 7-302-16,1-4-222 0</inkml:trace>
  <inkml:trace contextRef="#ctx0" brushRef="#br0" timeOffset="6205">29657 2368 1402 0,'-6'42'186'16,"12"-7"7"-16,-6-35-9 0,7 32-37 15,-7-32-47-15,-13 32-54 16,13-32-18-16,-38 28 19 0,1-10 54 15,5-11 14-15,7-3-10 0,25-4-13 16,-38-11 12-16,38 11-29 16,0 0-6-16,-31-39-51 0,25 4 1 15,12-8-15-15,-6-3 9 0,19-7-13 16,-7-10 0-16,1 3-16 16,6 3 16-16,0 4-161 0,0 14-171 15,-19 39-228-15,0 0-125 16</inkml:trace>
  <inkml:trace contextRef="#ctx0" brushRef="#br0" timeOffset="6366">29331 2873 1341 0,'0'0'322'0,"6"32"-20"0,-6-32-120 16,0 0-100-16,38-7-40 15,-7-7-196-15,0-8-268 16,1 1-180-16</inkml:trace>
  <inkml:trace contextRef="#ctx0" brushRef="#br0" timeOffset="6633">29136 2484 1237 0,'-32'-24'347'0,"32"24"-49"16,0 0-104-16,-31 0 50 15,31 0-20-15,-32 21-17 0,-5 4-28 16,-1-1-43-16,-12 1-67 0,-1 0-20 16,-18 0-18-16,-6-8-15 15,-13-6-11-15,-6 3 3 0,-1-7-1 16,1-7-13-16,0-4-4 15,-1-3-22-15,14-3-108 0,-1-4-186 16,7-8-236-16,12 1-149 16,12 0-8-16</inkml:trace>
  <inkml:trace contextRef="#ctx0" brushRef="#br0" timeOffset="6778">27954 2396 1472 0,'69'-7'219'16,"0"-4"14"-16,0-6-86 0,-6 3-73 16,6-1-42-16,-12 1-211 15,-7 0-264-15,-12 0-207 0</inkml:trace>
  <inkml:trace contextRef="#ctx0" brushRef="#br0" timeOffset="7336">26357 2654 1533 0,'44'21'230'16,"-25"-10"-3"-16,-19-11-23 0,0 0-95 15,0 0-58-15,25-11-36 16,-25 11-7-16,0 0-11 0,7-35 5 16,-1 0-7-16,0-1 5 15,1-3-75-15,5-7 41 0,-6 0 2 16,7 8 24-16,0 9-7 16,-13 29 4-16,0 0 18 0,37-24-15 15,-5 13 8-15,5 14-15 16,1 8 28-16,0 0-21 0,-7 3 19 15,7 0-8-15,-13-3 1 16,-25-11-18-16,32 14 10 0,-32-14 16 16,0 0-27-16,0 0 7 0,0 0-9 15,0 0 11-15,-13 31 6 16,13-31 0-16,-50 39 7 0,-7-7-7 16,-6-7-4-16,0 0 4 15,-18-4 0-15,5-3 6 0,-5-11-2 16,-1-4 69-16,6-3-28 15,7-7 41-15,6-7 31 0,13-4-31 16,6-6 23-16,6-5-49 16,13-6-17-16,7 0-25 0,5-8 9 15,13-3-15-15,6-3-23 16,7-4 18-16,-1 0-4 0,7 7-18 16,0 7 10-16,0 4-71 0,-19 35-123 15,0 0-157-15,12-39-164 16,-12 39-29-16</inkml:trace>
  <inkml:trace contextRef="#ctx0" brushRef="#br0" timeOffset="7969">25540 2693 1218 0,'0'0'263'15,"0"0"-47"-15,-37 0-61 0,37 0-72 16,-32-14 1-16,32 14-34 16,-37-29-46-16,18 1 9 0,19 28 70 15,-19-35-40-15,19 35-31 16,-6-28 7-16,6 28 0 16,25-32-19-16,0 7-17 0,6 7 23 15,1 8 2-15,-1 3-29 0,7 3 21 16,-7 8 10-16,1 6-23 15,-32-10-1-15,31 25 14 0,-31-25 0 16,6 39 17-16,-6-7-13 16,-18 0-4-16,-14-4 3 0,-12-3 5 15,0-4-13-15,-12-4 1 0,-1-6 12 16,0 0-12-16,-5-8-4 16,-1-6 19-16,12-4-11 0,7-4 0 15,0-3-8-15,19-4-2 16,6-10 17-16,7-7-2 15,6-1-34-15,12 1-2 0,6 0 20 16,14-1-10-16,-26 36 25 0,44-32-7 16,-7 15 3-16,1 13 0 15,0 11-25-15,-38-7 19 0,31 32 23 16,-12 3-28-16,-13 1 3 16,-12-1 23-16,-13-3-5 0,-6 0-6 15,-13-1 4-15,-6-2 31 0,0-5 2 16,-12-2-21-16,-7-5-6 15,-6-6 10-15,0 3 51 16,6-3-14-16,6-4 15 0,1 3-36 16,12 12 14-16,6-1 24 15,6 7-2-15,14 4-31 0,11 7-12 16,1-4-24-16,12 4 3 0,13-4-18 16,0 1 6-16,6-12 0 15,7-2-162-15,5-12-115 0,7-6-137 16,0-8-150-16,7-10-41 15</inkml:trace>
  <inkml:trace contextRef="#ctx0" brushRef="#br0" timeOffset="8170">25528 1831 1687 0,'0'0'239'16,"0"0"37"-16,0 0-73 0,0 0-93 16,0 0-49-16,0 0-28 0,0 0-28 15,0 0-135-15,0 0-241 16,0 0-275-16,-38 3-51 0</inkml:trace>
  <inkml:trace contextRef="#ctx0" brushRef="#br0" timeOffset="8390">24491 2036 1466 0,'0'0'340'16,"-13"-36"25"-16,13 36-16 0,0 0-75 15,38 28-92-15,0 11-58 0,-7 7-53 16,0 4-33-1,-5-1-20-15,-8 4-12 0,1-3-11 0,-6-1-55 16,-7-3-202-16,-6-3-276 16,0-43-231-16,6 38-3 15</inkml:trace>
  <inkml:trace contextRef="#ctx0" brushRef="#br0" timeOffset="8574">24943 2039 1497 0,'0'0'339'16,"0"0"42"-16,0 0-44 15,38-18-87-15,-38 18-118 0,0 0-67 16,0 0-38-16,0 0-18 16,0 0-52-16,0 0-228 0,0 0-316 15,0 0-223-15</inkml:trace>
  <inkml:trace contextRef="#ctx0" brushRef="#br0" timeOffset="9741">23366 2460 902 0,'0'0'281'0,"0"0"-4"0,0 0-19 16,18 21-43-16,-18-21-49 16,0 28-41-16,-12 0-22 15,-1-3-21-15,-12 0-36 0,-6-7 1 16,-7 3-19-16,7-4 6 15,-7-6 45-15,13 0 3 0,25-11 27 16,-25 0-42-16,25 0 17 0,0 0 1 16,-26-29-20-16,20 1-30 15,0-4-12-15,12-7-2 0,-6-7-15 16,0-3 0-16,0-8 3 16,-6-3-15-16,6 0 9 0,-6 7-11 15,6 11 17-15,0 10-9 0,0 32-10 16,0 0-57-16,0 0-97 15,0 0-191-15,0 0-296 16,-13 35-152-16</inkml:trace>
  <inkml:trace contextRef="#ctx0" brushRef="#br0" timeOffset="9974">23359 3018 1498 0,'0'0'372'16,"32"-11"12"-16,-7 1-80 0,0-1-92 16,6 4-78-16,-5 4-62 15,5-1-44-15,-12 8-5 16,-19-4-17-16,0 0 4 0,19 28-6 16,-19 0-1-16,-13 0-16 0,-12-3 10 15,-6 0-148-15,-13 0-172 16,0-4-181-16,-7-7-138 0,1-7-25 15</inkml:trace>
  <inkml:trace contextRef="#ctx0" brushRef="#br0" timeOffset="10280">22693 2152 761 0,'0'0'165'0,"0"0"30"0,0 0-20 16,-13 53-61-16,7-7 6 15,6-11 10-15,0-35 29 0,-6 50 32 16,0-4-5-16,-7-4 22 0,-6-3-9 16,-6-3-24-16,-13-1-48 15,-12 0-29-15,-13 1-23 0,-6-5-36 16,-6-6-8-16,-7 0-24 15,-6-8 4-15,0-6-6 0,0-4-9 16,6-3-5-16,7-8-1 16,6-3-86-16,-1 0-96 0,14 0-140 15,6-7-178-15,18 0-160 0</inkml:trace>
  <inkml:trace contextRef="#ctx0" brushRef="#br0" timeOffset="10541">23894 1566 1340 0,'0'0'238'16,"0"0"-92"-16,0 0 19 0,0 0 16 15,-44 17-58-15,-26 8-33 16,-5 3-50-16,-19 0-18 0,-1 4 0 16,-11 4-17-16,-8 6-20 0,-5 0-136 15,-13 8-185-15,0-4-175 16,-6 0-35-16</inkml:trace>
  <inkml:trace contextRef="#ctx0" brushRef="#br0" timeOffset="10993">21228 2474 928 0,'0'0'285'16,"0"0"-19"-16,44 32-58 15,0-8-65-15,-12-13-45 16,6-8-60-16,-7 1-27 0,0-8 0 15,1-3 6-15,-1-7-7 0,-31 14-14 16,38-21 4-16,-38 21 7 16,31-35-7-16,-31 35 2 0,19-39-18 15,-19 39 13-15,0-39 6 16,0 39 9-16,0 0-24 0,-56-7 1 16,-1 14 19-16,1 18 81 0,-7 14-49 15,0 3 14-15,6 11-3 16,7 0-31-16,-7 4-24 0,7-1 21 15,0 1 2-15,-7-8-7 16,13-7-17-16,-12-6 0 0,5-8 14 16,7-7 3-16,-6-10-27 15,19-4 113-15,-1-7-46 0,32 0 23 16,-31-28-14-16,12-4-27 0,13-3-5 16,18-11-10-16,7-7-5 15,6-4-19-15,7 1-2 0,5 3 17 16,-5 3-7-16,6 8-18 0,-7 10-79 15,-31 32-205-15,31-39-276 16,-31 39-158-16</inkml:trace>
  <inkml:trace contextRef="#ctx0" brushRef="#br0" timeOffset="11393">20355 2244 790 0,'0'0'316'0,"0"0"101"16,-32 21-5-16,20 4-70 15,-1 14-99-15,7 0-50 0,-7 3-40 16,-6 4-75-16,-12 4-28 0,-13-4-17 16,-6-1-16-16,-7-2-9 15,-6-8-21-15,0 1 17 0,1-5-19 16,-1-6 15-16,6-7-37 15,7-8 1-15,12-6-56 0,0-8-39 16,38 4 19-16,0 0 26 16,-18-39 47-16,18 4 25 0,6 3-5 15,13 4 9-15,-19 28 10 0,25-21-10 16,-25 21 16-16,25 3-6 16,-25-3 4-16,19 32 20 0,-19 0 3 15,-13 3 24-15,-6 4-12 0,-12 0-33 16,-13 0 9-16,-6 0-12 15,-13-4-3-15,-6-3 8 0,0-4-28 16,-1-7 7-16,8-6-201 0,-1-8-130 16,6-7-138-16,1-4-110 15</inkml:trace>
  <inkml:trace contextRef="#ctx0" brushRef="#br0" timeOffset="11626">19588 2152 778 0,'25'-35'142'15,"-25"35"107"-15,44-50 49 0,-44 50-37 16,50-42-38-16,-12 14-55 16,0 6-22-16,-1 15-41 0,1 7-16 15,-38 0-13-15,50 22-20 16,-50-22-38-16,32 46-4 0,-13-4-11 15,-19 0 4-15,-13 4-195 0,-25 0-243 16,-6-3-210-16,-12 3-28 16</inkml:trace>
  <inkml:trace contextRef="#ctx0" brushRef="#br0" timeOffset="11857">18884 2255 1173 0,'44'7'341'16,"0"14"47"-16,0 11-97 0,6 3-74 15,-6 7-93-15,0 1-65 16,-12-1 5-16,-20 1-25 0,-12-4-24 16,-25 3 6-16,-13 4-28 0,-18-7 7 15,-7 0-124-15,-12 0-155 0,-1-8-107 16,-6-6-44-16,7-11 16 15,0-7 51-15,12-14 34 0</inkml:trace>
  <inkml:trace contextRef="#ctx0" brushRef="#br0" timeOffset="12022">18501 2580 1271 0,'37'-11'327'16,"-37"11"-35"-16,32-3-10 0,-32 3-51 15,0 0-48-15,0 0-19 16,0 0-51-16,0 0-35 0,0 0-32 15,31 3-30-15,-31-3-4 0,0 0-12 16,0 0-148-16,0 0-118 16,0 0-191-16,0 0-213 0,-38 4-47 15</inkml:trace>
  <inkml:trace contextRef="#ctx0" brushRef="#br0" timeOffset="14980">7790 1424 334 0,'12'-35'120'16,"-12"35"34"-16,0 0 19 0,0 0-22 16,0 0-75-16,0-35-41 15,0 35-22-15,0 0-13 0,0 0 21 16,0 0 4-16,-44-43 9 0,44 43 25 15,-56-35 3-15,12 10-13 16,0 0 4-16,44 25-1 0,-57-39-14 16,-6 8-35-16,7-5 17 15,-7 1-47-15,0 3 36 0,0-3-9 16,0-1 11-16,-6 5-2 0,6-5-18 16,-6 1 9-16,0 0 15 15,0 3-23-15,-6 0 23 0,-1 0-7 16,1 0-8-16,-7 8 6 0,7-8-30 15,-1 4 42-15,1-1-43 16,-1 1 21-16,1 0 7 0,-7 0-9 16,7 3 25-16,-1-3-32 0,1 3 13 15,6 4 18-15,6-1-30 16,0 1 12-16,7 3 4 16,-7 1-21-16,12-1 32 0,-5 0-37 15,6 8 26-15,-1-4 0 0,1 3 4 16,0-7 11-16,-1 4-36 15,-5 7 24-15,-7 4-13 0,0-1-2 16,-12 1 4-16,-1 3-1 0,-5 0 10 16,-14 0 2-16,1-4-10 15,-13 1-7-15,7-1 2 0,5 4-10 16,1-7 11-16,0 0 19 0,6 0 8 16,0 0-41-16,12 0 42 15,1 0 80-15,6 0-43 0,6 3-34 16,-6 1-21-16,0-1 16 15,-1 4-30-15,1 7 26 0,-6 4-36 16,-1-1 26-16,1 1-12 0,-7 3-10 16,-6 4 36-16,7-4-33 15,-7 0 4-15,-7 0 32 0,7-3-25 16,0-4 25-16,0 0-22 0,0 0-23 16,0-4 34-16,0 1-21 15,0-1 16-15,0 1-10 0,7 0 4 16,-7-1 0-16,6 1-8 0,0 3 19 15,7-4-11-15,-1 4-12 16,7 7 28-16,0-3-36 16,0 3 28-16,12 4-15 0,-6-4 9 15,1 4 21-15,5-1-43 0,-6 5 28 16,7-1-11-16,-7 0-1 16,6 4 20-16,-6-1-39 0,-6 5 36 15,6-8-23-15,0 0 0 0,1 4 21 16,11-4-19-16,1 4 16 15,6 3 1-15,6 4-25 0,1 0 25 16,-1-1-25-16,0 5 28 0,0 3-8 16,7 0-17-16,0-1 37 15,5-2-24-15,8 6 0 16,5-7-9-16,7 4 9 0,-7-3-13 16,13 3 32-16,-6-4-27 0,0 4 12 15,-1 3-1-15,1 1 6 16,6 6-30-16,0 1 27 0,0 3-17 15,6 0 19-15,7 7 8 0,-7-4-32 16,0 8 33-16,7-1-32 0,-7 1 18 16,13-4 7-16,0 0-17 15,-6 0 16-15,12 0-9 0,-6-3-14 16,-1-1 32-16,8 4-25 0,-1 1 7 16,0 2 9-16,0 1-14 15,0 3 7-15,0 4 8 16,0-8-10-16,1 4 11 0,5 0-18 15,-6-3 10-15,0 0-13 0,0-4 24 16,13 0-8-16,-13-4-24 16,13 4 37-16,-7-3-35 0,1 3 37 15,-1 0-21-15,-6-3-12 0,7-1 36 16,-1 1-45-16,-6-4 36 16,7 0-15-16,-7-4 0 0,6 4 7 15,-5-7-7-15,5 0 6 0,-6 0-26 16,-25-46 30-16,38 60 8 15,-13-14-24-15,-12-3-4 16,12-1 20-16,-6 0-15 0,-19-42 9 16,56 64-18-16,-24-4 14 0,-7-3-7 15,-6-8 7-15,6-3 4 0,6-4 6 16,-31-42-4-16,57 50-6 16,-1-8-12-16,1-13 3 0,-1-8 18 15,1 4 1-15,-7-8 1 0,7-10-28 16,-1 11 17-16,1-7 9 15,0-1 5-15,5-3-27 0,-5 4 13 16,0-1 5-16,5 1-11 16,8-4-4-16,5 7 24 15,0 0-14-15,1-7 7 0,6 0-3 16,-1 4-4-16,-5-4-4 0,-7 0 4 0,-6 4-4 16,-7-1 1-16,1 1 14 15,-1 10 5-15,1-3-35 16,-7 0 19-16,1-1 7 0,-1-6-15 15,6 10 8-15,1-10 9 0,6 3-2 16,6-7 9-16,6-4-8 16,1 4-4-16,6-3-11 0,-1 0 0 15,1 3 25-15,-7-4-33 0,-12 1 15 16,0-4 6-16,-13 0-2 16,1 0-4-16,-1 0 0 15,-6 0 0-15,6 0-20 0,1-7 15 0,-7 0 14 16,6 3 2-16,-6-7-27 15,12-6 21-15,-5 6 1 16,5-3-15-16,1-7 4 0,12 7-1 16,-6-11 18-16,6 7-2 0,6-3-5 15,-5 3 1-15,-1-3-15 16,0 0-2-16,6 0 11 0,-6-4 15 16,7 0-12-16,-7 1-16 0,6-5 13 15,-5 5 10-15,5-8-1 16,0-4-9-16,1 5 3 0,-1-5-3 15,7 1-15-15,0 3 15 16,-1-3 0-16,1 6 3 0,-7-2-18 16,1-1 20-16,-7 0-8 15,6 4 9-15,-5-4-4 0,-8 4-8 16,-5-1 29-16,-7 1-28 0,-6 3-5 16,7 1 28-16,-14-1-36 15,-37 25 18-15,57-42 4 0,-13 10-1 16,-44 32 6-16,50-39-23 0,-50 39 22 15,50-39-3-15,-50 39-5 16,44-42 8-16,-44 42-20 0,44-36 12 16,-44 36 6-16,44-42-16 0,-44 42 7 15,44-53 13-15,-44 53-15 0,44-46-2 16,-44 46 24-16,51-39-23 16,-51 39-3-16,44-42 25 15,-44 42-29-15,44-43 25 0,-44 43-26 16,0 0 14-16,37-53 10 0,-37 53-10 15,26-46 0-15,-1 7-12 16,-6 8 12-16,-7-5-4 0,7 4 13 16,-19 32-17-16,31-63 10 0,-5 6 9 15,-1 1-18-15,-6 3 7 16,12 3-13-16,-12-3 22 0,0 7-15 16,0 0 3-16,-7 4 11 0,1 3-16 15,-1-3 8-15,-12 42-6 16,13-64-2-16,-13 15 10 15,6 3-8-15,-6-4 1 0,6-3 21 16,-6 0-33-16,7 0 12 0,-7-3 27 16,0-1-26-16,0 4-17 15,0 0 35-15,-13 4-22 0,7 3 17 16,6 46-18-16,-19-53 12 0,19 53-8 16,-13-53 5-16,13 53 11 0,-12-43 6 15,12 43-24-15,0 0-6 16,-19-42 30-16,19 42-9 0,0 0-33 15,-19-46 58-15,19 46-59 0,-19-50 20 16,19 50 6-16,-25-53-17 16,25 53 30-16,-19-46-7 15,19 46-33-15,0 0 27 0,0 0 13 16,-50-46-35-16,50 46 37 0,0 0-29 16,-44-38 11-16,44 38 8 15,0 0-47-15,0 0-54 0,0 0-46 16,0 0-41-16,0 0-44 0,0 0-20 15,0 0-11-15</inkml:trace>
  <inkml:trace contextRef="#ctx0" brushRef="#br0" timeOffset="16596">7884 2619 412 0,'0'0'91'0,"0"0"7"0,0 0 15 15,0 0-16-15,0 0-17 16,0 0-29-16,0 0-2 16,0 0-21-16,0 0-20 0,0 0 9 15,32 17 28-15,-32-17-1 0,37 7-21 16,-37-7 53-16,44 15-33 16,-44-15-9-16,44 21 13 0,-6 0 105 15,6 7-68-15,0 0-18 0,0 8-18 16,6-1-30-16,1 8 104 15,11-1-35-15,8 0-2 0,5 4-16 16,13-3-37-16,6-1 4 0,19 4-14 16,1-4 44-16,11-3 22 15,20 4-42-15,6-4-13 0,18-4-22 16,7 0 1-16,32 1-16 0,12-1 4 16,19-3 0-16,6 0-6 15,13-4 14-15,-1 0-11 0,7-3-1 16,-6-4-15-16,6 0 26 15,0 0-29-15,6 1 25 0,0 2-3 16,-6-2-6-16,-6 2 9 0,6-2-3 16,-6 6 0-16,0-3 0 15,-1 3 14-15,1 4-26 0,6-8 7 16,-6 12 17-16,-1-1-3 0,1-3-6 16,-6-4-8-16,-1-3 10 15,0-4 6-15,1 0-14 0,6 0 3 16,-7 1 0-16,0-8 6 15,-5 0-6-15,-8-7 6 0,-5-7-6 16,-7-7 2-16,-12 3-9 16,0-10 7-16,-7-7-9 0,-12 3 6 15,0-10 7-15,-7 3 0 0,-5 4-4 16,-14-4-7-16,-5 1 20 16,-7 3-20-16,-13-1 9 0,1 1 6 15,-13 0-12-15,0-4 16 0,0 4-17 16,0 0-5-16,-13-7 16 15,1 3-9-15,-1-3 13 0,-6-1-15 16,-6 1 5-16,-12 0 0 0,-7-4-9 16,-19 7 19-16,0 4-10 15,-19 0-8-15,-12 0 17 0,-38 21-17 16,38-18 13-16,-38 18 6 16,0 0-19-16,37-14 15 0,-37 14-11 15,0 0-10-15,0 0 21 0,0 0-12 16,38-14 11-16,-38 14 4 15,31-15-22-15,-31 15 16 0,38-10-4 16,-38 10-12-16,38-18 29 0,0 15-27 16,-38 3 14-16,44-4 3 15,-44 4-15-15,44-7 12 0,-7 4 2 16,-37 3-14-16,32-4 8 16,-32 4-3-16,0 0-1 0,37 0 20 15,-37 0-21-15,0 0 15 16,0 0-8-16,38-11-2 0,-38 11 11 15,32-14-22-15,-32 14 11 0,0 0 7 16,37-17-7-16,-37 17 0 16,0 0-17-16,44-22 21 0,-44 22 1 15,0 0-10-15,0 0 16 0,0 0-6 16,0 0-18-16,0 0 9 16,0 0 17-16,0 0-21 0,0 0 11 15,0 0-23-15,0 0 20 0,0 0-14 16,0 0 20-16,-50-24-2 15,6 13-19-15,6 4 25 0,1 7-18 16,37 0 5-16,-44 0 8 16,6 0-18-16,38 0 22 0,0 0-15 15,-44 0 6-15,44 0 12 0,0 0-21 16,0 0 9-16,0 0 6 16,0 0-12-16,0 0 3 0,0 0 11 15,0 0-22-15,0 0 23 0,0 0 1 16,0 0-24-16,0 0 23 15,44 21-4-15,-6-7-5 0,-1-3 6 16,-37-11-15-16,51 7 12 16,-7 0-1-16,-7-3 5 0,-37-4-15 15,44-4 22-15,-44 4-8 16,44-3-1-16,-44 3-14 0,38-11 9 16,-38 11 14-16,0 0-22 0,44-14 23 15,-44 14 95-15,0 0-24 16,0 0-34-16,0 0-7 0,0 0-12 15,0 0-19-15,0 0 17 0,0 0-1 16,0 0 38-16,0 0-19 0,-31 42 40 16,-1 1-7-16,-6-5-27 15,7 5-15-15,-7 3-32 16,1 0 9-16,5 3-14 0,1-3 4 16,-1-3-7-16,7 3-12 0,6-11 19 15,19-35-122-15,0 0-128 16,-19 46-206-16,19-46-269 0,0 0-127 15</inkml:trace>
</inkml:ink>
</file>

<file path=ppt/ink/ink12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57:07.675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10968 1241 1014 0,'0'0'333'0,"0"0"-57"0,0 0-63 16,0 0-55-16,0 0 51 16,0 0-5-16,0 0-15 0,0 0-29 15,31 42-28 1,1 4-26-16,6 3-53 0,6 1-18 16,0-1-10-16,0 4-8 15,6 4-14-15,0-8-13 0,-12 1-101 16,-13-11-148-16,6-4-196 15,-31-35-138-15,13 39-25 0</inkml:trace>
  <inkml:trace contextRef="#ctx0" brushRef="#br0" timeOffset="540">10616 1286 742 0,'0'0'179'0,"0"0"32"16,0 0 8-16,0 0-7 0,0 0-12 16,0 0 8-16,0 0-31 15,0 0-37-15,25 57-43 0,19-11-24 16,-6-4-41-16,12-3-22 15,-18 0 5-15,12-7-7 16,-19-4-15-16,-25-28 17 0,31 32-13 16,-31-32 11-16,-6 32 7 15,6-32-24-15,-50 21 2 0,-7-14-14 16,-12-3-70-16,-13-8 8 16,13-3-2-16,0-4-7 0,0-6 40 15,12-1 11-15,7-3 30 16,18 0 11-16,32 21-27 0,0 0 17 15,0 0-17-15,-18-36 22 16,18 36 11-16,0 0-18 0,37-10 8 16,7 10 9-1,0 10 2-15,0 8 22 0,0 3-1 16,0 11 28-16,-6 0 22 16,6 3 1-16,-6 4 14 0,-13-7 1 15,0 7-20-15,-12-7 24 16,-13 3-43-16,-13 0-16 0,-18 1-6 15,-26-1-14-15,-12-3-4 16,-19-1-28-16,-6 1 13 0,-13-7-138 16,6 0-173-16,7-8-206 15,12-10-124-15</inkml:trace>
  <inkml:trace contextRef="#ctx0" brushRef="#br0" timeOffset="944">11930 0 851 0,'31'21'189'0,"-18"11"76"16,-20 7 31-1,-18 14-64-15,-6 14-83 0,-26 0-52 0,-12 4-20 16,-6 0-33 0,-13-4-39-16,-7-7 18 0,-5-11-6 15,-1-6-30-15,13-11 8 0,13-8-109 16,18-13-43-16,1-11-82 16,56 0 10-16,0 0 87 0,-13-60 69 15,26 3 47-15,12-3-13 16,0 14 15-16,-6 7 63 0,-19 39 13 15,0 0 65-15,0 0 39 16,0 0 5-16,0 0-5 0,0 0-19 16,-50 25-60-16,-7 3-67 15,0 4 38-15,1 4-35 0,6-5-23 16,-1-6-97-16,51-25-434 16</inkml:trace>
  <inkml:trace contextRef="#ctx0" brushRef="#br0" timeOffset="1380">9516 1195 977 0,'0'0'304'0,"0"0"-12"16,0 0-1-16,38 28-80 16,-1-3-39-16,7 6-37 0,0 5-43 15,-6-4-24-15,6 6-32 16,-6-2 1-16,-13-1 23 16,-6 0-26-16,-13 4-11 0,-12 0 6 15,-13 0-13-15,-12 0-22 16,-20 0 6-16,-5-4-104 0,-7-7-207 15,-6-6-318-15,6-8-74 16</inkml:trace>
  <inkml:trace contextRef="#ctx0" brushRef="#br0" timeOffset="1581">9340 1502 1476 0,'0'0'444'16,"0"0"-62"-16,0 0-102 0,0 0-89 16,-44 46-71-16,13-7-53 15,-7-4-50-15,-12 1-7 0,-7-5-18 16,0 1-44 0,-5-4-264-16,5-6-362 0,7-8-219 15</inkml:trace>
  <inkml:trace contextRef="#ctx0" brushRef="#br0" timeOffset="1976">8705 1209 1585 0,'0'0'339'0,"50"39"-37"0,-50-39-101 16,51 42-69-16,-51-42-15 16,37 49-52-16,-37-49-46 15,32 39-11-15,-32-39 7 0,0 0-5 16,25 36-25-16,-25-36 1 16,0 0 22-16,0 0-6 0,0 0-15 15,0 0 23-15,-44 10-2 16,0-3-8-16,6-3-19 0,38-4 25 15,-50 14 5-15,6 7 5 16,6 4 64-16,-12 7 51 0,6 7-1 16,-6 7 3-16,-1 3-5 15,7 8-50-15,-6-1-36 16,0-3-15-16,0-3-12 16,6-4-18-16,0-11-14 0,-7-7-118 15,7-10-238-15,-19 0-60 16,7-15-573-16</inkml:trace>
  <inkml:trace contextRef="#ctx0" brushRef="#br0" timeOffset="2181">8900 597 2077 0,'38'0'288'0,"-38"0"-82"0,44 0-109 16,-44 0-37-16,31 4-36 15,-31-4-136-15,0 0-307 0,0 0-316 16</inkml:trace>
  <inkml:trace contextRef="#ctx0" brushRef="#br0" timeOffset="2584">8064 1272 1909 0,'0'0'258'0,"0"0"-80"0,0 0-86 16,31 39-24-16,-31-39-30 15,44 36-36-15,-44-36 9 0,44 28-2 16,-44-28-9-16,0 0-8 16,0 0-20-16,0 0 11 15,0 0 28-15,0 0-8 0,0 0-15 16,0 0 12-16,-56-4 7 16,-1-3-3-16,13-3 2 0,0 3-15 15,0 7 13-15,-6 7 69 16,6 14 9-16,0 7 10 15,0 11 15-15,6 10-11 0,7 15-1 16,-7 7-4-16,13 10-30 16,0 11-35-16,6 3-8 0,0 4-6 15,7 0-12-15,-1-3 4 16,7-12-4-16,-1-6-81 0,1-14-250 16,0-15-336-16,6-49-295 15</inkml:trace>
  <inkml:trace contextRef="#ctx0" brushRef="#br0" timeOffset="2880">6870 597 2155 0,'44'-35'80'16,"-44"35"57"-16,0 0 24 0,37-4 57 15,-37 4-14-15,0 0-32 16,19 75-50-16,-19 6-29 16,0 4-8-16,7 7-5 0,-7 3-26 15,12 8-24-15,7-4-23 16,12-1-1-16,-5-6-15 0,5-3-165 15,-6-8-245-15,0-7-486 16</inkml:trace>
  <inkml:trace contextRef="#ctx0" brushRef="#br0" timeOffset="3260">6562 1435 1851 0,'-44'-28'189'15,"44"28"-31"-15,-51-36-60 0,51 36-42 16,-50-35-22-16,50 35-21 16,-31-46-17-16,31 46 9 0,-7-42 5 15,7 42-16 1,0 0-8-16,44-32 21 0,-44 32 0 15,57-7-3-15,-7 10-30 16,-6 11 22-16,-44-14 17 0,51 29 1 16,-51-29-11-16,0 0 23 15,25 56 48-15,-32-3 37 16,-18-3 4-16,-25 6-4 0,-19 11 1 16,-13 8-8-16,-12-1-44 15,6 7-34-15,-6 0-3 0,12-3-13 16,6-11-17-16,7-7-35 15,13-14-232-15,6-10-345 16,6-15-324-16</inkml:trace>
  <inkml:trace contextRef="#ctx0" brushRef="#br0" timeOffset="3449">6090 848 2480 0,'0'0'270'0,"44"-28"-67"15,-44 28-93-15,0 0-57 0,0 0-36 16,44-18-17-16,-44 18-445 16,0 0-379-16</inkml:trace>
  <inkml:trace contextRef="#ctx0" brushRef="#br0" timeOffset="3633">6097 1223 2929 0,'-44'25'273'0,"44"-25"-109"16,0 0-75-16,0 0-55 0,0 0-116 15,0 0-204-15,0 0-407 16,0 0-362-16</inkml:trace>
  <inkml:trace contextRef="#ctx0" brushRef="#br0" timeOffset="3840">5512 647 2320 0,'0'0'303'0,"0"0"-35"16,-19 67-45-16,19 7-69 0,13 7-51 15,-1 15-48-15,1 6-29 16,0 11-11-16,-1 1-21 0,-18-1-169 16,-7 0-201-16,-6-11-244 15,-12-13-195-15</inkml:trace>
  <inkml:trace contextRef="#ctx0" brushRef="#br0" timeOffset="4021">5085 1523 2612 0,'0'0'254'15,"0"0"-36"-15,0 0-83 16,-25 43-73-16,6 6-31 15,-6 4-16-15,-1 14-25 0,-11 4-171 16,-26 3-385-16,-6-3-489 16</inkml:trace>
  <inkml:trace contextRef="#ctx0" brushRef="#br0" timeOffset="5064">0 1658 1570 0,'0'0'218'16,"0"0"49"-16,0 0 10 15,0 0-47-15,0 0-39 0,0 0-53 16,0 0-61-16,0 0-37 16,37-18-23-16,-37 18-6 0,44-53-3 15,-6-11-1-15,0 1-7 16,6-15-3-16,-7-14 9 15,-5-10-9-15,-1-1 6 16,1 8 6-16,-7 17-25 0,0 14 25 16,-12 15-27-16,-13 49 18 15,0 0-19-15,0 0 13 16,0 0 11-16,-7 53-15 0,1 17 26 16,0 12-31-16,-1-1 28 15,7 4-7-15,13-4-6 0,-7-10 9 16,13-8-6-16,0-6 13 15,6-11-3-15,0-11-1 16,-25-35-18-16,38 29 16 0,-38-29 9 16,50-4-14-16,-18-17 3 15,5-15-26-15,-5-17 18 0,-7-14-8 16,-6-10 8 0,0-1 3-16,0 11-8 0,-13 14 8 15,-6 53-24-15,0 0 21 16,0 0-3-16,0 0 6 0,0 0 13 15,12 53-27-15,1 7 23 16,0 0-12-16,12-4 0 16,0 4 9-16,6-3-29 0,7-4-57 15,6 0-188-15,0-7-224 16,-6-4-237-16,-7-13-9 0</inkml:trace>
  <inkml:trace contextRef="#ctx0" brushRef="#br0" timeOffset="5525">1502 1371 1207 0,'0'0'228'0,"0"0"10"16,6-42-66-16,-6 42-36 0,0 0-53 15,0 0-44-15,-19-39-21 16,19 39 0-16,0 0 18 15,-50-4 5-15,6 15-29 16,6 14 7-16,38-25-1 0,-44 49-6 16,7 1 62-16,18-4-12 15,12-4-24-15,7-7-3 16,0-35 5-16,32 46-8 0,6-14-15 16,-1-14 3-16,14-8-2 15,-7-10-10-15,6-7 3 0,-6-10-4 16,-6-8-7-16,-7-10 8 15,-12-11-8-15,0-4-4 16,0-3 4-16,-13-3-6 0,6 10 38 16,-12 46 10-16,0-46-30 15,0 46-5-15,0 0 21 16,0 0 8-16,0 0-23 16,-6 49 9-16,6 8-6 0,6 3 7 15,1 0-15-15,12 0-8 16,6-3 0-16,-6-11-74 0,6-8-161 15,-25-38-161-15,31 29-110 16,-31-29 2-16,50-7 97 16,-12-22 65-16</inkml:trace>
  <inkml:trace contextRef="#ctx0" brushRef="#br0" timeOffset="5916">2288 562 1689 0,'18'-49'184'0,"-18"49"65"15,0 0-14-15,0 0-77 0,7 38-31 16,-1 23-4-16,-19 23-27 16,1 15-2-16,-1 18-43 0,-6 3-36 15,1 4 4-15,-8 6-10 16,1-6 5-16,0-14-5 16,13-15-13-16,-7-17-3 0,6-22-19 15,7-17-51-15,6-39-93 16,0 0-173-16,0 0-62 0,0 0-54 15,6-67 43-15,-6-11 72 16,-6-6 106-16,-7-5 126 16,7-6 88-16,-7 14 152 15,1 6 64-15,-1 12 110 0,1 13 14 16,12 50-1-16,-7-49-48 16,7 49-58-16,0 0-18 15,0 0 21-15,0 0 7 0,0 0-44 16,38-18-78-16,19 15-57 15,-1 6-20-15,13 1-20 0,1-4 0 16,11 0-53-16,1-4-194 16,-13-3-192-16,-6-7-212 15,-6-4-31-15</inkml:trace>
  <inkml:trace contextRef="#ctx0" brushRef="#br0" timeOffset="6596">2866 403 1227 0,'0'0'311'15,"0"0"37"-15,-6 46-13 16,-1 18-63-16,1 6-64 0,-7 12-81 16,1 6-11-16,-1 7-60 15,-12 8-19-15,0 3-16 16,-6-7-11-16,12-4-10 15,0-3 0-15,13-14 0 0,6-8 0 16,6-6 6-16,13-11 16 16,6-7-8-16,-25-46-6 0,56 39-46 15,-5-21-130-15,-1-18-129 16,0-15-114-16,7-13-105 16,-7-4-15-16,0-7 86 0,-6-3 133 15,-6 3 157-15,0-3 134 16,-38 42 120-16,25-50 70 0,-25 50 47 15,25-42-1 1,-25 42-16-16,0 0 34 0,6-50-44 16,-6 50-29-16,0 0-72 15,-18-53 45-15,18 53 21 0,0 0-27 16,-44-38-55-16,44 38-27 16,-63-18-31-16,19 18-2 15,44 0 29-15,-57 21-5 0,13 11-7 16,44-32-7-16,-44 53-11 15,13-4 40-15,18-6 24 0,7-4-19 16,6-39-45-16,19 42 15 16,-19-42-10-16,44 28-16 15,0-17 5-15,-7-11-13 16,1-7-4-16,-38 7-11 0,50-43-4 16,-12-2-22-16,0-9 12 15,-13-9 17-15,0-11 8 0,-12 10-1 16,6 4 17-16,-13 18 10 15,-6 42 3-15,0 0 0 16,0 0 18-16,0 0-2 0,0 46-13 16,6 7 27-16,0 7-17 15,1 0-11-15,12 0-16 0,6-4-3 16,6-10-7-16,1-3-30 16,-32-43-126-16,0 0-246 15,44 39-209-15,-7-29 4 0</inkml:trace>
  <inkml:trace contextRef="#ctx0" brushRef="#br0" timeOffset="7108">3677 166 1258 0,'0'0'192'15,"0"0"6"-15,0 0-57 16,-32 57-7-16,7 6-39 0,6 15 51 15,7 10-53-15,5 11 19 16,1 7-59-16,6 8 5 16,0 6 10-16,6 0-39 15,7 0 3-15,0-10-4 0,-1-8-26 16,1-14 1-16,6-13 4 16,-7-19-15-16,7-13 17 0,-19-43 38 15,0 0 22-15,0 0-38 16,0 0-24-16,0 0 3 15,38-22 7-15,-7-17-13 0,-6-14 7 16,0-14-11-16,1-10 0 16,5-12 0-16,0-3-6 15,7 8 6-15,-6 13-9 16,-1 11 9-16,-31 60-20 0,38-43 12 16,-38 43 8-16,50-7-3 15,-50 7 6-15,44 46 12 0,-19 11-3 16,-6 6 0-16,-13 1 24 15,-12 0 5-15,-7-4 29 16,-12 0 3-16,-6-4-18 0,-1-10-19 16,-12-3-2-16,7-12-17 15,-7-2 4-15,-7-8-10 0,-5-7-5 16,6-3-6 0,-7-8 3-16,7-3-17 0,12-3-97 15,38 3-82-15,-44-7-162 0,44 7-274 16,0 0-146-16</inkml:trace>
</inkml:ink>
</file>

<file path=ppt/ink/ink12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57:15.575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9217 954 1008 0,'0'0'328'0,"0"0"55"15,0 0-49-15,31 43-57 16,-31-43-71-16,0 42-34 0,0-42-47 16,-31 43-16-16,31-43-13 15,-51 42-1-15,7-17-3 0,44-25-4 16,-44 21 18-16,44-21 17 15,0 0 2-15,-37 14-11 16,37-14-15-16,0 0-28 16,0 0-18-16,-38-35-28 0,38 35-1 15,-25-64-7-15,18-3-17 16,7-11 0-16,7-10 0 16,5-18 0-16,7-4-8 0,6-6-4 15,0 10 5-15,1 10-3 16,-8 15-7-16,-11 24-69 0,-1 12-80 15,-6 45-74-15,0-39-128 16,0 39-176-16,0 0-204 0,0 0 1 16</inkml:trace>
  <inkml:trace contextRef="#ctx0" brushRef="#br0" timeOffset="177">9462 258 1498 0,'0'0'363'16,"0"0"-6"-16,0 0-102 0,0 0-105 15,0 0-75-15,0 0-36 16,37 28-39-16,-37-28-220 16,0 0-373-16,13 36-220 0</inkml:trace>
  <inkml:trace contextRef="#ctx0" brushRef="#br0" timeOffset="588">8280 880 1499 0,'0'0'286'0,"0"0"-26"15,50 18-60-15,-6-4-45 16,0 4-76-16,-12-4-25 16,-32-14-26-16,50 25-14 0,-50-25-9 15,31 21-5-15,-31-21 4 16,0 0 5-16,0 0 5 16,0 0-5-16,0 0-15 0,0 0 1 15,0 0 1-15,0 0 0 16,0 0 4-16,-50-21 5 0,0 6-9 15,6 5 11-15,6 10 21 16,7 7-5-16,31-7 17 0,-57 32 40 16,19 10 16-16,7 8-24 15,0 6 21-15,12 11-37 16,0 11-26-16,6 7-17 16,13 3-13-16,7 1 14 0,5-5-19 15,13-2-1-15,-6-19-17 16,0-10-190-16,0-10-234 0,-19-43-316 15</inkml:trace>
  <inkml:trace contextRef="#ctx0" brushRef="#br0" timeOffset="1388">7318 1128 2243 0,'0'0'172'0,"0"0"1"0,0 0-42 16,-6 42-40-16,6-42-35 16,19 39-29-16,-19-39-17 0,44 28-7 15,-6-17-12-15,-1-4 15 16,-37-7-6-16,51-11-10 15,-20 1-2-15,-31 10-8 16,44-36 1-16,-44 36 7 0,31-39 12 16,-31 39 3-16,0 0 1 15,7-35-2-15,-7 35-5 0,0 0-6 16,-57-14-4-16,-6 14 17 16,0 7 1-16,-6 0 3 0,0 4-16 15,-6-1-12-15,6-6 12 16,5-8 11-16,1-6-27 0,13-1-33 15,50 11-11-15,-51-39-6 16,51 39 29-16,-31-53 39 16,31 53 11-16,-19-49 4 0,19 49-18 15,0 0 9-15,0 0-20 16,0 0 50-16,0 0 9 16,0 0 11-16,0 0-13 0,0 0-9 15,-25 49-11-15,-13-6-20 16,0-1 3-16,-12-7 3 0,-6 1 2 15,-14-5 2-15,-5-6-11 16,6-7-2-16,0-11 1 0,6-7 5 16,19-7 3-16,0-11 11 15,44 18-14-15,-25-42 3 16,18 6-3-16,7 36 0 0,26-46-8 16,11 15 1-16,7 2 3 15,-6 8 4-15,0 11-7 16,-38 10 4-16,37-4 6 0,-37 4-12 15,0 0-5-15,0 0 3 16,0 0 7-16,0 0-2 0,0 0 1 16,-25 39-4-16,25-39 17 15,-56 39-2-15,12-4 3 0,-7 4 32 16,-5 7 54-16,6 11 19 16,-13 6 2-16,0 11 9 0,0 4-26 15,-6 3-32-15,0 1-24 16,6-5-32-16,0-6-1 15,6-7-2-15,1-11-23 16,-1-11 5-16,7-10-86 0,6-11-123 16,6-17-161-16,38-4-350 15,0 0-138-15</inkml:trace>
  <inkml:trace contextRef="#ctx0" brushRef="#br0" timeOffset="1591">6733 410 1969 0,'81'-21'281'16,"1"-4"-93"-16,-13 4-50 0,0-4-74 15,-12 4-33-15,-6 3-31 16,-51 18-229-16,51-21-310 0,-51 21-243 15</inkml:trace>
  <inkml:trace contextRef="#ctx0" brushRef="#br0" timeOffset="1776">6249 569 2225 0,'0'0'294'0,"0"0"4"16,0 0-103-16,0 0-104 16,-38 14-35-16,38-14-56 0,0 0-207 15,0 0-311-15,0 0-281 16</inkml:trace>
  <inkml:trace contextRef="#ctx0" brushRef="#br0" timeOffset="1949">6318 1997 2576 0,'50'21'292'0,"7"-14"-49"0,6-7-88 16,6-7-80-16,12-7-52 15,-5 3-124-15,6-3-303 0,-7 0-576 16</inkml:trace>
  <inkml:trace contextRef="#ctx0" brushRef="#br0" timeOffset="3152">5029 1110 1355 0,'0'0'295'0,"-50"39"-13"15,12-7-110-15,38-32-62 16,-25 38-16-16,13-9-18 0,12-29-14 16,12 32-30-16,-12-32 3 15,25 21-9-15,13-11-13 16,-13-6-8-16,13-8-11 0,-7-6-4 15,-31 10 10-15,44-32 0 16,-44 32 10-16,38-35 1 0,-38 35 1 16,0 0-3-16,-6-39-21 15,6 39 4-15,-51-21 0 16,-11 17 11-16,-20 11 9 0,-12 11-12 16,-13 3 0-16,0 0-8 15,0 0 4-15,0-3 12 16,13-7-23-16,12-4 18 0,13-7-3 15,19-7 9-15,12-4-9 16,38 11-36-16,0 0-45 0,-25-49 13 16,31 10 39-16,-6 39 19 15,25-43 2-15,-25 43 8 0,51-25-16 16,-7 11-5-16,-13 14 33 16,-31 0-9-16,50 18 5 0,-50-18-8 15,32 25 14 1,-32-25-7-16,0 0-7 0,6 35 9 15,-6-35-2-15,-31 28-7 16,-13-6 6-16,0-12 0 0,0-10 1 16,0 0-7-16,0-10 9 15,12-5 23-15,32 15-2 0,-50-49-16 16,18-4 7-16,7-14-10 16,6-11-1-16,7-10-3 0,12-8 2 15,0 1-17-15,6 7-4 16,-6 17 21-16,0 18-6 0,0 14-3 15,0 39-18 1,0 0 5-16,0 0 29 0,-6 32-12 16,-7 24 2-16,7 11 53 15,0 11 14-15,-1 4-18 0,7-1-11 16,7-3-28-16,-7-4 2 16,0-11 5-16,-7-6 11 0,-5-8-12 15,-7-6-12-15,-12-4-20 16,-13-11 6-16,-13-7 14 0,0-10-14 15,1-4 4-15,-1-11-9 16,13-10 5-16,0-7-9 0,44 21-8 16,-37-50-1-16,11 12 14 15,26 38-3-15,0-43 18 16,0 43 1-16,0 0-13 16,0 0-3-16,38-10 11 0,-13 20 27 15,-25-10 8-15,19 50-13 16,-19 3 9-16,-6 0 10 0,-26 7-1 15,-5 0-11-15,-14-4-21 16,-11 1-11-16,-7-8 5 0,-7-6-18 16,-6-11-88-16,7-8-154 15,0-17-180-15,12-10-209 0,6-15-69 16</inkml:trace>
  <inkml:trace contextRef="#ctx0" brushRef="#br0" timeOffset="3568">2804 1029 754 0,'0'0'272'0,"0"0"82"16,0 0-55-16,0 0-95 0,32 46-110 15,-7-11-26-15,-25-35-36 16,19 35-44-16,-19-35 36 15,0 0-24-15,0 0 3 0,0 0-3 16,0 0 6-16,0 0 10 0,0 0-16 16,0 0 17-16,0 0-23 15,0 0-6-15,0 0 34 16,0 0 66-16,0 0 27 0,-44-21-14 16,44 21-16-16,-44-7-30 15,44 7-25-15,-51 18 73 0,14 13 4 16,-1 12 17-16,0 10 16 15,7 10-2-15,6 12-58 0,0 6 27 16,12 7-51-16,13 4-19 16,0 0-8-16,19 3-6 0,0-6-14 15,6-1 2-15,6-3-8 16,-6-14-12-16,1-15 1 16,-8-10-78-16,-18-46-153 15,19 43-183-15,-19-43-473 0</inkml:trace>
  <inkml:trace contextRef="#ctx0" brushRef="#br0" timeOffset="4604">1942 852 914 0,'0'0'277'0,"0"0"65"15,0 0-71-15,0 0-52 16,0 0-79-16,32-21-30 16,-32 21 4-16,0 0-30 0,37 24-29 15,-37-24-22-15,32 50-1 16,-13-8-3-16,-13 1-2 0,0-1-1 16,-6-3-13-16,-6 0-2 15,-13-4 7-15,0 1-18 0,-12-8 0 16,-1-3-9-16,1-8 11 15,6-3-2-15,25-14-7 0,-44 4 20 16,12-15-3-16,32 11-3 16,-37-31-3-16,18 2-4 0,19 29-4 15,-19-32 4 1,19 32-10-16,0 0 10 0,0 0-10 16,0 0 15-16,0 0-5 15,0 0 4-15,0 0-1 0,0 0 3 16,0 0-3-16,0 0-8 15,-38 11-5-15,38-11 7 0,-38 14 8 16,1-3-11-16,5-4 10 16,32-7-15-16,-37 3 11 0,37-3 0 15,0 0-5-15,-26-14-25 16,26 14-14-16,-12-28 16 0,12 28 18 16,0-28 7-1,0 28-1-15,0 0 7 0,0 0-20 16,0 0 8-16,0 0 9 15,0 0 0-15,0 0 0 0,-44 32-8 16,6 6 4-16,7-6 7 16,-7-4-10-16,7 1 11 0,-1-5-1 15,-6-6 0-15,38-18-10 16,-37 14 0-16,37-14-41 0,-25 0-26 16,25 0-4-16,0 0 18 15,-19-39 12-15,12-3 12 0,7 10 21 16,0 32 15-16,0 0 0 15,7-35-23-15,-7 35 12 16,0 0-2-16,0 0 27 16,0 0 9-16,0 0 0 0,-32 39 7 15,1-4-22-15,-7 0 3 16,-12-3 0-16,-7 4-7 0,-6-8 1 16,1-3 9-16,5-8-20 15,-6-6-5-15,19-8 14 0,6-10 1 16,38 7 18-16,0 0-16 15,-31-46-19-15,25 4 21 0,18 3-21 16,13 0 18-16,7 11-9 16,12 7 4-16,-6 10-8 0,6 11 5 15,0 18 26-15,-13 10 6 16,-12 14 37-16,-19 15 14 16,-19 14-27-16,-19 10-7 15,-25 4-19-15,-12 0-14 0,-19-1 2 16,-13-9-7-16,-6-12-26 15,6-10-171-15,6-10-261 0,13-22-217 16</inkml:trace>
  <inkml:trace contextRef="#ctx0" brushRef="#br0" timeOffset="4853">1345 184 1870 0,'19'-25'228'0,"0"-3"30"15,0-4-39-15,6 4-30 16,6 0-83-16,7 6-39 0,0 5-36 16,-1 13-20-16,1 11-17 15,-7 11-2-15,-5 17-2 0,-20 8 1 16,-12 10-149-16,-20 3-188 15,-18 8-258-15,-25-4-88 16</inkml:trace>
  <inkml:trace contextRef="#ctx0" brushRef="#br0" timeOffset="5080">490 523 1074 0,'0'0'416'0,"0"0"-3"16,0 0-30-16,0 0-66 0,0 0-67 16,57 39-78-16,-7-4-83 15,-50-35-39-15,57 50-25 16,-20-11-14-16,-37-39-7 16,44 39-13-16,-44-39-14 0,38 53-8 15,-25-4-162-15,-20 1-147 16,-12 3-193-16,-12 0-151 0</inkml:trace>
  <inkml:trace contextRef="#ctx0" brushRef="#br0" timeOffset="6116">628 636 408 0,'0'0'77'15,"0"0"12"-15,0 0-27 0,0 0 4 16,0 0 2-16,0 0 44 16,0 0-38-16,0 0 40 0,0 0-60 15,0 0 31-15,0 0-2 16,0 0-83-16,0 0 206 0,0 0-24 15,0 0-37-15,0 0-27 16,0 0-10-16,32 39-41 16,-1 4 36-16,-31-43-14 0,51 53-13 15,-51-53-25-15,50 49-22 16,-50-49-9-16,44 39-10 0,-44-39-7 16,0 0 5-16,0 0-3 15,0 0 0-15,0 0 12 0,0 0 25 16,0 0-17-16,0 0 2 15,0 0-27-15,0 0-5 0,0 0 18 16,-13 49-1-16,13-49 28 16,-44 53 6-16,-12-3 29 15,-1-1 12-15,-6 1-28 0,-6 3-17 16,0 0-13-16,0-7-16 16,6 3-3-16,0-3-8 0,7-7 14 15,5-7-10-15,7-7 2 16,44-25-6-16,-37 24 1 0,37-24-8 15,0 0-76-15,-44 11-180 16,44-11-271-16,-38-14-319 0</inkml:trace>
</inkml:ink>
</file>

<file path=ppt/ink/ink12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57:22.855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7273 936 811 0,'0'0'151'0,"0"0"31"15,13 43-70-15,-13-43-26 0,-13 42-43 16,1-3-25-16,12-39 16 15,-38 42-9-15,38-42-25 0,-44 39 12 16,44-39-18-16,-44 21 25 16,44-21-42-16,0 0 19 15,0 0 25-15,0 0-34 16,-31-32 3-16,31-6-4 0,12 2 39 16,-12 36-38-16,25-39 28 15,-25 39-27-15,0 0 1 16,0 0 42-16,0 0 49 0,0 0 11 15,0 0 9-15,0 0 40 16,0 0-99-16,-12 39-25 0,12-39 10 16,-44 39-33-16,0-11 24 15,0-6 2-15,0-12 128 16,0-3 6-16,6-10-10 0,0-1 6 16,38 4-7-16,-44-32-19 15,19-3-55-15,13-7-7 0,5-15-6 16,7-17-33-1,13-18-19-15,-1-14 0 0,1 0 3 16,6 7 4-16,0 11-15 16,-7 17-7-16,1 14 7 0,-13 15-56 15,0 42-239-15,0 0-411 16,0 0-198-16</inkml:trace>
  <inkml:trace contextRef="#ctx0" brushRef="#br0" timeOffset="704">6261 710 1132 0,'0'0'355'0,"0"0"27"15,0 0-87-15,-19 46-79 16,19 0-62-16,-6 3-48 0,12 1-58 15,-6-8-18-15,-6 1-12 16,0-5-18-16,6-38 20 16,-19 43-20-16,0-8 0 0,19-35 0 15,-38 25 0-15,7-11 0 16,0-7-6-16,31-7 6 16,-38-14-5-16,38 14 5 0,-25-46-10 15,12 11 13-15,7-1 1 16,6 36 4-16,0-35-4 15,0 35-4-15,0 0 0 0,0 0-4 16,0 0 4-16,0 0-6 16,0 0 6-16,0 0 2 0,0 0-6 15,-32 25 6-15,32-25-2 16,-44 35 2-16,7-3 5 0,5 0-12 16,-5 3 8-16,-1 7 1 15,0-3 12-15,0 4 17 16,7-4-15-16,6-4-24 15,0-3 12-15,25-32-4 0,0 0 4 16,-32 32 10-16,32-32-4 16,0 0-8-16,0 0-7 0,0 0-7 15,-31-22 10-15,12-6 7 16,6-14 0-16,7-8-7 0,0-6-9 16,6-1-1-16,0 4 7 15,6 0-7-15,0 11 1 16,-6 6 19-16,0 36 5 0,0 0-15 15,0-31 0-15,0 31-12 16,0 0 8-16,0 0 10 16,0 0 5-16,-12 46-3 0,-7-1 25 15,6 1 1-15,-5-3-8 16,-2 3-9-16,-5 0-13 16,-13-4-4-16,-6 1 15 0,-6 2 1 15,-7 1-16-15,0 0-6 16,-12 4 3-16,0-4-12 0,-6 0-166 15,6-4-207-15,6-10-325 16,6-11-99-16</inkml:trace>
  <inkml:trace contextRef="#ctx0" brushRef="#br0" timeOffset="941">5953 92 2645 0,'32'10'249'16,"-32"-10"-9"-16,25 11-32 0,-25-11-58 16,0 0-84-16,0 0-26 15,0 0-40-15,0 0-21 16,0 0-210-16,0 0-267 0,0 0-349 15,0 0-85-15</inkml:trace>
  <inkml:trace contextRef="#ctx0" brushRef="#br0" timeOffset="1116">5620 463 1861 0,'0'0'317'15,"0"0"32"-15,0 0-75 16,0 0-69-16,-6 38-113 16,6-38-28-16,0 0-74 0,0 0-211 15,0 0-331-15,12 53-289 16</inkml:trace>
  <inkml:trace contextRef="#ctx0" brushRef="#br0" timeOffset="1784">4381 1017 2292 0,'50'0'168'0,"-6"7"-39"0,-44-7-47 16,44 22 3-16,-44-22-29 15,0 0-15-15,19 46-30 0,-19-46 0 16,-25 49-21-16,-13-10 21 16,1-14-33-16,-7-8 15 0,0-6-73 15,6-11-39-15,38 0-60 16,0 0 33-16,-32-46-30 16,20-7 1-16,24-4 94 0,14 4 36 15,-1 4 27-15,-25 49 11 16,50-53 27-16,-50 53 16 15,0 0 20-15,44-28 26 0,-44 28 26 16,0 0-34-16,0 0-28 16,-25 49-46-16,-13 1 17 0,-18-1-10 15,-7-3-7-15,-13-7-11 16,7-7 25-16,0-4-21 16,6-10 13-16,13-11 1 0,6-7-7 15,6-11 18-15,38 11-36 16,-31-42 40-16,18-4-29 0,13 0 15 15,6 0-14-15,-6 46 24 16,7-46-28-16,-7 46 21 16,0 0-29-16,0 0 1 0,0 0 48 15,0 0-2-15,0 0 8 16,0 0-3-16,-32 53 9 16,-5-7-17-16,-1-4-23 0,0-3 15 15,0-7-24-15,1-4 98 16,37-28-9-16,-44 22 81 0,44-22-40 15,-38 7 26-15,38-7-32 16,0 0-47-16,-19-46-23 0,7-11 15 16,5-3-10-16,14-11-42 15,-1-6 10-15,0-5-27 0,7 5 12 16,-7-1-25 0,7 11-18-16,-13 7-202 0,0 10-272 15,0 8-361-15</inkml:trace>
  <inkml:trace contextRef="#ctx0" brushRef="#br0" timeOffset="1992">3778 212 1401 0,'44'-46'333'0,"-13"10"28"15,-31 36-53-15,31-42-99 16,-31 42-43-16,44-39-79 0,-44 39-25 15,38-21-41-15,-38 21-3 16,0 0-16-16,32 18-21 0,-32-18 14 16,6 53-121-16,-25-4-224 15,-6 8-342-15,-19 6-82 0</inkml:trace>
  <inkml:trace contextRef="#ctx0" brushRef="#br0" timeOffset="2364">2866 413 1395 0,'0'0'284'0,"0"0"47"16,0 0-66-16,0 0-56 16,0 0-87-16,-12 74 31 15,12 8-60-15,12 13-14 0,1 4-37 16,6 11 3-16,-1 10-37 15,1 3 15-15,0 8-23 0,-13-4 24 16,7-3-15-16,-13-11 9 16,0-10 26-16,-13-15 0 0,-5-14-24 15,-14-10-3-15,-6-11-17 16,-12-18 5-16,-6-10-5 16,-1-15 6-16,0-13-6 15,7-11 11-15,6-15-6 0,6-16-10 16,7-19 16-16,12-14-20 15,19-14 20-15,6-7-19 0,13 0 21 16,13 8-24-16,5 2 7 16,1 11-105-16,0 15-178 0,0 6-343 15,-7 8-232-15</inkml:trace>
  <inkml:trace contextRef="#ctx0" brushRef="#br0" timeOffset="2912">1974 1000 1701 0,'0'0'311'16,"0"0"-77"-16,-32 10-28 15,32-10-53-15,0 0-87 16,0 0-19-16,0 0-47 0,0 0 23 15,19-49-19-15,12 10-2 16,-31 39-2-16,44-46 2 16,-44 46-2-16,57-46-10 0,-57 46 19 15,57-28-17-15,-57 28 4 16,44-11-8-16,-44 11 6 0,0 0-8 16,18 43 8-16,-24-1 18 15,-19 8-20-15,-19 3 4 0,-13-4 11 16,-5 4-10-16,-20 0 3 15,-6-7 6-15,-1-7-24 16,-5-7 15-16,6-15-21 0,6-3-16 16,19-14-24-16,13-10-42 15,12-15 42-15,38 25 5 16,-13-49 43-16,20 3 7 0,18 10 9 16,-25 36-22-16,50-35 33 15,-12 14-11-15,0 17-9 0,-38 4 27 16,37 32-3-16,-12 7 40 15,-18 14 7-15,-14 7 33 16,-18 11-32-16,-19-1-9 0,-6 5-4 16,-13-5 0-16,-6-3-45 15,0-10 17-15,0-8-26 0,0-10 13 16,6-10-14-16,12-8-10 16,7-7-136-16,44-14-233 0,-50-11-276 15,50 11-94-15</inkml:trace>
  <inkml:trace contextRef="#ctx0" brushRef="#br0" timeOffset="3097">1740 296 2207 0,'50'-3'168'0,"-50"3"-7"0,0 0-31 15,0 0-81-15,0 0-16 16,0 0-43-16,0 0-274 16,0 0-408-16</inkml:trace>
  <inkml:trace contextRef="#ctx0" brushRef="#br0" timeOffset="3592">1049 993 1522 0,'0'0'303'0,"0"0"10"16,-38 28-154-16,38-28-52 16,-44 21-56-16,6-14-29 0,38-7-6 15,-44-7-20-15,44 7 13 16,-38-21-15-16,38 21 16 0,-18-53-24 15,5 3 16-15,13 5-27 16,0 45 19-16,25-50-16 16,-25 50 17-16,44-32-7 0,-44 32 12 15,57 7 9-15,-20 14-9 16,-5 15 5-16,-7 10-5 0,-12 10 8 16,-7 4-18-16,0 8 32 15,-6 2 0-15,-6 4 21 16,-7 4 4-16,-6-4 9 0,1 1-41 15,-14-1 16-15,-12-4-18 16,-12-2 1-16,-7-8-8 16,-13-7 2-16,-5-7-8 0,-1-11-3 15,0-10 7-15,0-11 66 16,7-11-6-16,6-10-35 0,6-10 23 16,6-15-35-16,7-18 11 15,19-17-19-15,-1-21-3 0,13-22-10 16,13-6 6-16,6-4-18 15,6-8-89-15,13 5-189 0,13 6-234 16,-7 11-145-16,6 7 2 16</inkml:trace>
  <inkml:trace contextRef="#ctx0" brushRef="#br0" timeOffset="3760">470 219 1785 0,'0'0'322'0,"51"-21"-16"16,-7 6-57-16,0-6-94 16,12 0-86-16,7-4-13 0,12 1-44 15,-5-1-18 1,5-3-175-16,-6 6-297 0,-6 5-338 16</inkml:trace>
</inkml:ink>
</file>

<file path=ppt/ink/ink12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57:34.827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3845 707 841 0,'0'0'359'15,"0"0"72"-15,0 0 1 0,31 46-84 16,-12-7-113-16,-13 0-77 16,1-1-51-16,-7 1-27 15,6 4-35-15,0-4-23 0,-12-4 28 16,0 7-14-16,-7-3-14 15,-12 0-17-15,-19 3-5 16,-6-3-22-16,-13 0-195 0,-6-11-262 16,6-3-328-16</inkml:trace>
  <inkml:trace contextRef="#ctx0" brushRef="#br0" timeOffset="180">3461 993 2023 0,'0'0'288'0,"19"43"-39"15,-19 2-64-15,-25 1-91 16,-6-3-53-16,-20 3-21 0,-18 3-51 16,-13-3-334-16,-6-7-397 15</inkml:trace>
  <inkml:trace contextRef="#ctx0" brushRef="#br0" timeOffset="480">2298 756 1988 0,'32'14'291'0,"-1"4"-2"0,1 3-49 15,-32-21-48-15,37 46-69 16,-11-3-38-16,-1-1-33 0,-6 0-29 16,-7 1 13-16,-18 3-22 15,-7 3-14-15,-24 1 4 16,-20-4-16-16,-12 0-16 15,-13-7-187-15,-6-4-259 0,0-14-392 16</inkml:trace>
  <inkml:trace contextRef="#ctx0" brushRef="#br0" timeOffset="683">1840 120 2086 0,'0'0'217'0,"0"0"-33"15,0 0-77-15,25 71-66 0,-13 3 2 16,1 7-40-16,-13 15-3 16,-6 3-54-16,-1 7-443 0,-5-4-299 15</inkml:trace>
  <inkml:trace contextRef="#ctx0" brushRef="#br0" timeOffset="1340">1274 1142 2143 0,'0'0'237'0,"-25"-46"-1"16,12 0-73-16,19 3-83 15,1-6-35-15,5-1-23 0,7-3-22 16,6 4 0-16,-6-1 11 16,13 15-24-16,-32 35 17 15,37-35 3-15,7 17-10 0,-12 18-13 16,-32 0 21-16,37 25-18 16,-37-25 2-16,26 53 18 0,-26-7-10 15,-13 3-2-15,-18-6 5 16,-7 2-3-16,-12-6-2 15,-13-3 8-15,0-4-7 16,-6-15 4-16,6-3 0 0,0-10-7 16,13-8 1-16,-1-17 19 15,7-11-25-15,19-14 7 0,0-17 20 16,6-11-23-16,7-18 8 16,-1-7 3-16,7-4-20 0,0-3 20 15,-1 11 7-15,7 17-22 16,0 18 19-16,-6 14-11 15,6 46-5-15,0 0 9 16,0 0 9-16,0 0-9 0,13 60-13 16,5 11 30-16,-5 17-24 15,0 8 21-15,5 13-4 0,1 11-14 16,-6 7 15-16,-1 1-21 16,-5 2 21-16,-7 1-7 15,-7-11-20-15,-18-14 24 0,0-10 8 16,-13-15-13-16,-6-17 15 15,-18-11-4-15,-8-14-24 0,-11-15 22 16,-7-17 14-16,0-14 10 16,0-17 28-16,0-15-9 15,12-14-15-15,7-18-11 16,19-10 66-16,18-15-24 0,20-6-28 16,31-11-9-16,18-7-20 15,33 6-14-15,18 8-41 0,6 4-161 16,6 10-205-16,-5 11-351 15,-7 7-162-15</inkml:trace>
  <inkml:trace contextRef="#ctx0" brushRef="#br0" timeOffset="1501">1186 74 2318 0,'50'-42'266'0,"-50"42"-17"0,0 0-91 15,0 0-70 1,44-32-54-16,-44 32-100 0,0 0-356 16,0 0-543-16</inkml:trace>
</inkml:ink>
</file>

<file path=ppt/ink/ink12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57:32.223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5463 417 85 0,'0'0'-35'15,"0"0"28"-15,0 0 1 16</inkml:trace>
  <inkml:trace contextRef="#ctx0" brushRef="#br0" timeOffset="1140">5456 371 469 0,'0'0'125'0,"0"0"-6"16,0 0-9-16,0 0-22 15,0 0-11-15,0 0 15 0,0 0-10 16,0 0 10-16,0 0 100 16,0 0-48-16,0 0-50 15,0 0-43-15,0 0-1 0,0 42 50 16,0-42-13-16,7 43-40 15,-7-43 3-15,0 0-50 0,44 32 14 16,-7-15 6-16,1-13-27 16,-38-4-1-16,44-11-12 0,0-6 22 15,-44 17 4-15,38-39-14 16,-13 3-8-16,-6-3 46 16,0 1-63-16,-1-1 15 0,-18 39 15 15,7-43-16-15,-7 43 14 16,0 0 5-16,0 0 0 0,-44-28 15 15,-13 17-3-15,7 15 1 16,-7 3-13-16,1 4 6 0,-13 3-6 16,6 7 0-16,-13-3-14 15,1 3 19-15,6 0-3 16,-7 0 18-16,1 0-11 0,12 1-12 16,0-8 3-16,13 0-9 15,12 0 23-15,38-14-5 16,-38 7 34-16,38-7 1 0,0 0-5 15,0 0-8-15,0 0-24 16,0 0-14-16,0 0 7 0,32 0 14 16,-7 0 0-16,19 7 6 15,-6 4-7-15,-1 7-17 0,-5-1 0 16,6 4 23-16,-38-21-13 16,31 36 22-16,-18-8-5 0,-1 0 22 15,-12 1-40-15,-19-1-5 16,19-28 5-16,-50 39-15 0,-7-11 10 15,-12-3 0 1,0-8 0-16,-6-10-11 0,-7 0 26 16,7-7-2-16,5-7-9 15,14-7-10-15,6-7 6 0,-1-4-7 16,20-3-2-16,6-4-5 16,0 4 14-16,18 3 0 0,7 25 18 15,0 0-18-15,0 0-5 16,0 0-8-16,0 0 2 0,0 0 6 15,0 0 9-15,0 0 11 16,0 0-11-16,-31 43-4 0,6-1-7 16,0-3 4-1,-7-4 14-15,32-35-6 0,-56 43 7 0,-1-8-3 16,7-7-1 0,-7-10 5-16,1-4-13 0,-1-3 10 15,0-4-10-15,13-7-8 16,7-7 17-16,37 7-17 0,-44-18 16 15,44 18-8-15,-32-42-4 16,20 6 11-16,12-3-10 0,6 4-44 16,13 0-6-16,-19 35 16 15,38-39 6-15,-7 18 7 0,-31 21 18 16,50-7 6-16,-18 17 16 16,-32-10-5-16,31 32 10 0,-18 10 20 15,-13 1 16 1,-13 6 23-16,-6 1 25 0,-12-1 4 15,-7 1-34-15,-12-1-27 16,0-3-15-16,-7-7-8 0,-6 0-8 16,0-7-13-16,13-8 5 15,0-6-9-15,50-18-18 0,-57 11-154 16,57-11-251-16,0 0-354 16</inkml:trace>
  <inkml:trace contextRef="#ctx0" brushRef="#br0" timeOffset="1345">3765 198 1545 0,'63'-50'240'0,"-6"15"-8"16,12 7-62-16,0 7-77 0,13 3-61 15,-7 4-18-15,-6 3-100 16,-12 4-301-16,-19 4-280 0</inkml:trace>
  <inkml:trace contextRef="#ctx0" brushRef="#br0" timeOffset="1672">3011 477 1458 0,'0'0'304'0,"-12"53"1"16,5-18-34-16,7-35-100 16,-25 46-77-16,25-46 2 15,-44 43-18-15,6-19 10 0,38-24 26 16,-50 18 17-16,50-18-3 0,-38-7-26 15,38 7-35-15,-18-35-21 16,11-4-26-16,7-7-8 16,7-11-3-16,-1-10-2 0,6-7-4 15,1 0-3-15,0 0 0 16,5 6-4-16,1 8-8 16,0 11-75-16,-19 49-100 0,13-46-190 15,-13 46-302-15,0 0-140 16</inkml:trace>
  <inkml:trace contextRef="#ctx0" brushRef="#br0" timeOffset="1837">2621 989 1755 0,'0'0'289'15,"44"32"4"-15,0-14-85 16,0-15-97-16,7-3-59 0,-7-7-33 15,-44 7-283-15,56-21-393 16,-56 21-186-16</inkml:trace>
  <inkml:trace contextRef="#ctx0" brushRef="#br0" timeOffset="2119">2269 474 1354 0,'0'0'257'16,"0"0"63"-16,-50 3 46 15,50-3-81-15,-50 39-58 0,0 7-39 16,-7 3-21-16,-12 8-37 16,-19-4-50-16,-25 3-38 0,-19-3-23 15,-19-3-11-15,-6-8-4 16,-7-10 2-16,-5-7-6 15,11-4 4-15,8-7-12 0,11-10-2 16,14-8-10-16,11-10-55 16,8-4-104-16,18-10-181 0,12-4-296 15,13-10-223-15</inkml:trace>
  <inkml:trace contextRef="#ctx0" brushRef="#br0" timeOffset="2285">101 534 1959 0,'82'-22'147'15,"12"1"67"-15,6-7 11 16,1 3-53-16,0-7-79 0,-1 4-59 16,-12 10-218-16,-12 4-567 15</inkml:trace>
</inkml:ink>
</file>

<file path=ppt/ink/ink12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57:37.791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5693 964 939 0,'0'0'336'0,"0"0"-38"16,0 0-58-16,0 0 114 0,0 0-63 15,0 29-64-15,0 3-51 16,-7 3-29-16,7 4-4 15,7-7-8-15,12-1-33 16,18-2-52-16,7-15-28 0,0 0-3 16,0-11-9-16,7-6-15 15,-14-8 0-15,-5-3 5 0,-1-4-10 16,-31 18-6-16,19-42-35 16,-6 7 17-16,-20 3 13 0,-12 7-7 15,-18 4 25-15,-20 10 3 16,-18 8-12-16,-20 6 2 0,-5 8 14 15,-13 3-1-15,6 0-9 16,0 0 3-16,13-7 3 16,0-3-49-16,18-4-26 15,20-7-11-15,5-7-11 0,20-4 27 16,31 18 11-16,-25-39 25 16,18 4 23-16,7 35 1 0,7-32 0 15,-7 32 5-15,0 0 10 16,0 0-14-16,0 0 26 0,0 0 24 15,12 43-5-15,-24 6-12 16,-13-3 5-16,-13 0-18 0,-6 0-2 16,-6-4-1-16,-1-3-22 15,-5-7 11-15,5-7 3 0,1-11-4 16,12-7-3 0,7-7 0-16,31 0-8 0,-25-28-48 15,6-11-14-15,13 0 23 16,12-4 15-16,0 1 10 0,13 7 19 15,-19 35 10-15,0 0 0 16,44-29 11-16,-44 29 6 0,32 7 8 16,-32-7 27-16,25 39-10 15,-25 0-9-15,-13 4-18 0,-18-1-2 16,-13 0-3-16,-7 1-7 16,-5-8-10-16,-13-3 0 0,0-4 7 15,-7-10-7 1,7-4 1-16,6-10 6 0,7-8 4 15,18-10-9-15,6-7-2 16,14-18 17-16,11-4-7 0,20 1-6 16,6-4-20-16,6 4 16 15,13-1-27-15,-7 11 5 0,7 8-9 16,-7 6 23-16,1 4 4 16,-7 7 6-16,6 7-14 0,-31 0 28 15,32 7-9-15,-32-7-17 16,0 0 17-16,31 11 10 0,-31-11-25 15,0 0 11-15,0 0 16 16,0 0-12-16,0 0-9 16,0 0 12-16,0 0 2 0,0 0-16 15,0 0 7-15,0 0 13 16,0 0-9-16,0 0-15 16,0 0 26-16,0 0-7 0,0 0-4 15,0 0 2-15,0 0 6 16,0 0-11-16,0 0-11 0,0 0 19 15,0 0-3-15,0 0 2 16,0 0-17-16,0 0 22 0,0 0 3 16,0 0-16-16,0 0 12 15,0 0-4-15,0 0-15 16,0 0 6-16,0 0 7 0,0 0 9 16,0 0-17-16,0 0-10 15,0 0 26-15,0 0-7 0,0 0-8 16,0 0 12-16,-31 31 9 15,5 1 25-15,1 3 26 0,-6 11 32 16,-7 7 27-16,-6 18 2 16,-12 3-2-16,-7 8-3 0,-6 9 4 15,-7 8-50-15,1 7-41 16,-1-10-18-16,1-8-2 16,6-7-10-16,0-13-6 0,6-8-18 15,12-18-14-15,7-21-168 16,0-14-220-16,44-7-312 0,-31-24-138 15</inkml:trace>
  <inkml:trace contextRef="#ctx0" brushRef="#br0" timeOffset="216">4995 102 1875 0,'94'-14'289'0,"-12"-7"-77"15,0 3-105-15,-13 0-57 16,-6 4-23-16,-19-3-23 0,-44 17-159 16,0 0-415-16,0 0-212 15</inkml:trace>
  <inkml:trace contextRef="#ctx0" brushRef="#br0" timeOffset="388">4216 487 1929 0,'0'0'261'0,"0"0"-2"0,0 0-71 16,0 0-93-16,0 0-58 15,0 0-60-15,0 0-298 0,0 0-473 16</inkml:trace>
  <inkml:trace contextRef="#ctx0" brushRef="#br0" timeOffset="564">4297 2127 2089 0,'63'-3'198'0,"0"-15"-84"0,6 0-64 15,-6-7-55-15,-6-3-279 16,-13-4-344-16</inkml:trace>
  <inkml:trace contextRef="#ctx0" brushRef="#br0" timeOffset="971">3216 1162 1403 0,'-44'14'279'0,"44"-14"9"0,-37 46-35 16,-1 4-100-16,6-1-93 16,7 11 43-16,-6 4-19 0,-1 7-29 15,-5 6 14-15,12 1-24 16,-7-4 30-16,13 4-3 16,0-7-32-16,7-8-20 0,6-10 9 15,-13-7 12-15,-6-3-8 16,-7-8-14-16,-12-7-9 0,0-10-10 15,-6-14 55-15,0-8 21 16,6-10-2-16,6-14 1 16,6-11 0-16,14-14-17 0,5-7-30 15,13-14-23-15,13-8 2 16,18-3 3-16,7 1-14 0,18 2-16 16,-5 5-166-16,11 13-272 15,1 7-522-15</inkml:trace>
  <inkml:trace contextRef="#ctx0" brushRef="#br0" timeOffset="1540">1582 1159 1309 0,'31'-14'260'0,"-31"14"-7"0,0 0-60 16,0 0-49-16,0 0-36 16,0 0-41-16,0 0-16 15,-6 21-34-15,-13 7 0 0,-6 0-4 16,-6 1-20-16,-13 2 7 15,0 1-17-15,0 0 9 0,-13 3 8 16,13-3-15-16,-6-3 4 16,12-12-56-16,7-3 27 0,31-14 9 15,0 0-21-15,-32-24 46 16,26-8-3-16,6-7 11 16,6-3-17-16,1 6 19 0,-1 4-4 15,-6 32-5-15,6-28 14 16,-6 28-14-16,0 0 36 0,0 0 9 15,-31 28-28-15,-7 4 10 16,0 4-22-16,-18 2-4 0,5-6 15 16,-5 0-16-16,6-11 51 15,-1-7 58-15,14-7 29 0,5-14 36 16,32 7-43-16,-38-31-16 16,20-15-31-16,5-4 0 0,13-17-9 15,6-11-39-15,7-10-7 16,-1-4-15-16,1-3 1 0,6 3-8 15,6 3-2 1,-6 15-3-16,6 14-35 0,-6 14-204 16,-19 46-282-16,0 0-317 15</inkml:trace>
  <inkml:trace contextRef="#ctx0" brushRef="#br0" timeOffset="1705">1236 1728 2315 0,'25'17'256'0,"1"-9"10"0,-26-8-55 15,31-11-105-15,-12 4-43 16,-19 7-66-16,0 0-262 0,19-36-506 16</inkml:trace>
  <inkml:trace contextRef="#ctx0" brushRef="#br0" timeOffset="1896">1079 646 2177 0,'32'-38'234'0,"-1"16"-67"16,-31 22-61-16,31-10-58 15,-31 10-40-15,0 0-140 0,0 0-374 16,0 0-331-16</inkml:trace>
  <inkml:trace contextRef="#ctx0" brushRef="#br0" timeOffset="2291">161 1198 1896 0,'32'28'157'0,"-1"-7"-87"0,7 0 4 16,-7-3-35-16,7 0-16 16,-6-1-1-16,-7-6-22 15,-25-11 0-15,25 11 11 0,-25-11-17 16,0 0 21-16,0 0-21 15,0 0 2-15,0 0 14 0,0 0-14 16,0 0 13-16,-38-32-9 16,-6 11-5-16,-6 10 5 15,0 7 26-15,-1 15 23 0,7 10 10 16,0 15 45-16,13 10 66 16,-1 10-7-16,14 4-8 0,11 4-40 15,1 3-24-15,12-4-38 16,1 5-33-16,11-5 3 0,8 4-26 15,-1-3 15-15,-6 0-16 16,-1-1-7-16,1-3-53 0,-6 0-201 16,-7-17-293-16,-6 3-315 15</inkml:trace>
</inkml:ink>
</file>

<file path=ppt/ink/ink12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57:41.083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639 753 598 0,'0'0'86'0,"0"-28"24"0,0 28-31 16,0 0 29-16,-19-39-62 15,19 39-29-15,-31-39 2 0,31 39 69 16,-44-42-16-16,0 7 42 16,6 10-70-16,0 7 17 15,-12 11-38-15,0 7 24 0,0 14 7 16,-1 7-12-16,1 11 29 15,0 14 32-15,12 18 58 16,0 3-23-16,13 4 5 0,6 3-31 16,13-4-3-16,12-6-26 15,7-4 23-15,6-7 6 0,12-10 6 16,13-12-34-16,0-9-38 16,6-15-21-16,1-11-17 15,5-14 0-15,-5-3-8 0,-1-7-8 16,-6-11 11-16,-13 0-7 15,1-7-1-15,-13-7 5 0,-7-7-13 16,1-7 17-16,-13 3 5 16,-7 4-17-16,7 18-2 15,-6 7 19-15,6 35-9 16,0 0-3-16,0 0 10 0,0 0-7 16,19 42 56-16,-6 4 4 15,12 7-18-15,-6-4 6 0,12 8 26 16,0 0-44-16,1-4 0 15,6-4-26-15,-7 1-19 0,-6-8 3 16,-6-10-108-16,-6-4-186 16,-13-28-243-16,0 0-256 0</inkml:trace>
  <inkml:trace contextRef="#ctx0" brushRef="#br0" timeOffset="471">941 644 868 0,'0'0'258'0,"-38"-39"22"16,38 39-94-16,-6-46-68 16,12 11 15-16,26-1-50 0,5 15 1 15,14 10-28-15,5 11 38 16,-6 18 42-16,1 17-44 15,-7 11 23-15,0 11-48 0,-19 10-10 16,-6 4-2-16,-7-1-38 16,-12 1-3-16,-12-7 6 15,5-4-15-15,-5-11 11 0,-7-10-2 16,6-11-24-16,13-28 30 16,0 0 59-16,0 0 24 0,0 0-40 15,0 0-47-15,0 0-1 16,26-56-6-16,5-15-19 0,0-10 10 15,7-4-11-15,-6 0 20 16,-1 8-5-16,0 9-11 16,1 22-3-16,-13 18 15 15,-19 28 6-15,0 0 19 0,31 50 22 16,-18 10 4-16,-1 3-16 16,1 8-11-16,-1 0 2 0,-5-8-20 15,5-3-11-15,-5-7 8 16,5-10-15-16,-12-15-75 0,0-28-177 15,0 0-202-15,6 28-316 16</inkml:trace>
  <inkml:trace contextRef="#ctx0" brushRef="#br0" timeOffset="984">1903 623 1023 0,'0'0'351'0,"0"0"11"16,37-25-93-16,1 4-132 15,0-4-83-15,12 0-14 0,-6-7-5 16,0 1-38-16,0-5-4 16,-6-3 12-16,-7 4 15 15,-6-7-31-15,0-1 11 16,-18-6 9-16,-1-1-13 0,-12 4-25 15,-13-3 26-15,-6 17 12 16,25 32-24-16,-57-32 5 0,7 22 25 16,6 13-23-16,0 8 8 15,6 6 0-15,38-17-8 0,-44 50 4 16,19-1 15-16,12 1 4 16,7-1-12-16,12-3 85 0,7 4 18 15,18-1-23-15,7 1 3 16,19-1-2-16,12 1 12 15,6-1-26-15,7 1-34 16,12-1 2-16,-6 1-19 0,0-1-9 16,-12 4-10-16,-13-4 10 15,-13-3 18-15,-25 4-2 0,-12-4-23 16,-20 0-1-16,-18-4 11 16,-13-3-3-16,-12 0-10 0,-6-7-6 15,-7-11 9-15,-6 0 1 16,6-7-12-16,6-10-2 0,1-8-36 15,12-6-147-15,6-8-221 16,38 18-276-16,-38-35-110 0</inkml:trace>
</inkml:ink>
</file>

<file path=ppt/ink/ink12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57:45.139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8529 6694 599 0,'0'0'165'0,"0"0"54"0,0 0 87 16,0 0-23-16,0-36-52 16,0 36-98-16,0 0-17 0,-32-35-49 15,-5 14-32-15,-14 3-24 16,-12 7-3-16,-12 4-4 15,-19 0-4-15,-7-3 8 16,-12-1-5-16,-6 4-35 16,-13-4 46-16,-7 8 2 0,-5 3-8 15,-1 0-20-15,1 3 24 16,-7 4-1-16,6-3-17 0,1 3 12 16,-1 0 10-16,7 4-9 15,-1 6 14-15,7 5 17 16,13 6-5-16,0 4-2 0,5 10-26 15,1 4 0-15,6 7 62 16,7 7 19-16,6 4-9 16,6 3-33-16,6 0 4 15,13-3 43-15,12 3-41 0,13 3-20 16,6 1 23-16,13 0-21 16,6 7-2-16,1-4 16 15,-1 3-6-15,12 5 8 0,1-1 12 16,0-3-34-16,6 3-2 15,0-7-24-15,0-3 11 0,6 0-11 16,0-8 8-16,1 1 31 16,5-8 1-16,1-6-24 0,-1-4-8 15,-5-4-8-15,12-6 11 16,-19-36-14-16,18 49 15 16,1-14 15-16,-19-35-9 15,32 50-5-15,-7-11-8 0,-25-39 12 16,44 53-21-16,0-14 22 15,6-1-13-15,0-9 10 0,7-1-15 16,12-7 17-16,0 0-7 16,13-6-10-16,0-1 10 15,6 0-10-15,6 0 4 0,7-3-4 16,5-8 4-16,1 4 11 16,0-3-15-16,6-4 16 0,0-4-16 15,-6-3 13-15,0 4-1 16,6-12-16-16,-6 5 9 15,6-8-5-15,-6 1-3 16,0-8 12-16,0-4-14 0,0 5 5 16,-7-5 0-16,1 1-9 15,-7-4 17-15,0 4-18 0,-12-4 12 16,0 4 5-16,0-4-17 16,-13 4 20-16,0 3-14 0,0-7 4 15,-6-3 6-15,-7 0-14 16,1-11 11-16,0-4-3 0,-1-3-6 15,1-7 11 1,-1 0-5-16,1-7-3 0,-1 3 3 16,1 1 3-16,-13-1-6 15,0 1-2-15,-13-5-9 0,-5-6 14 16,-14-7-4-16,-6-4 1 16,-12-7 3-16,-6 0-6 0,-14-10 6 15,-5-1 0-15,-7-6-7 16,7 3-1-16,-7 10 4 0,13 8-2 15,0 14 0-15,6 10 9 16,6 18-3-16,7 11 0 0,6 35 0 16,0 0 6-16,-19-32-1 15,19 32-5-15,0 0-8 0,0 0-5 16,0 0-70 0,-37-21-125-16,-1 7-119 0,-6 3-214 15,-6-3-287-15</inkml:trace>
  <inkml:trace contextRef="#ctx0" brushRef="#br0" timeOffset="1664">2256 315 546 0,'0'0'127'0,"0"0"32"16,0 0 31-16,0 0-18 0,0 0-31 16,0 0-67-16,0 0-50 15,0 0 7-15,0 0-38 16,0 0 42-16,-57-32-30 0,19 4-16 15,-6 3 4-15,0 4-9 16,0 0 16-16,-6 3 4 16,0-3 34-16,0 3-21 0,-7-3-12 15,0 0 26-15,1 3-2 16,-1 4-11-16,7-4-4 16,0 11-14-16,6-3 40 15,6 2-19-15,0 5 10 0,1 3-23 16,-1-4 0-16,0 1 8 15,-6 3-16-15,6 0 18 0,1-4-29 16,-1 4 4-16,0 0 15 16,-6 4 45-16,7-1-25 15,-1 4 14-15,38-7-33 0,-50 15 32 16,6-8 10-16,6 7 4 16,-6-4-23-16,0 5-15 15,0-5 10-15,6-3 20 16,-6 4 6-16,0 3-30 0,0 0-15 15,0 4 0-15,-6-1-8 16,0 8 75-16,6 3-11 16,-7 1-17-16,1 2 49 0,0 5-50 15,6 3-27-15,0 3-11 16,6 1 72-16,7-5-38 0,-1 5 24 16,13 3-2-16,0-4-19 15,13 4-6-15,6 0-9 16,6 3 3-16,13 1 0 0,6-1-18 15,1 4 15-15,11 0-7 16,1 4-11-16,12 0 6 16,7-1-8-16,-1-6 17 15,7-4 14-15,6-4-29 0,1-7-3 16,11-6 9-16,1-12-9 16,6 1-12-16,0-8 3 0,0-2 5 15,0-5-15-15,6 1 19 16,-6-8-15-16,7-3 6 0,-7 0 11 15,6-4-23-15,0-3 15 16,0-3 3-16,1-5-16 0,-1-2 23 16,-6-5-18-16,0-2 13 15,-6-8-8-15,-7-7-4 16,7-4 4-16,-7-6-8 16,1-8 14-16,-1-7-14 0,-6-3 8 15,-6-7 0-15,0 7-15 16,-13 3 24-16,-6 7-9 0,-12 8-6 15,-7 13 19-15,-13 1-27 16,-12 42 18-16,-12-49-16 0,-7 6 12 16,-6 8-17-16,-13 7 17 15,-6 6-14-15,0-2 14 0,-6 9-11 16,0-2 11-16,6 6-4 16,6 1-9-16,38 10 18 15,-50-11-37-15,50 11-51 0,-38-11-81 16,38 11-76-16,0 0-158 15,-38-7-276-15,38 7-100 16</inkml:trace>
  <inkml:trace contextRef="#ctx0" brushRef="#br0" timeOffset="3815">6348 6602 660 0,'0'0'165'0,"-19"-43"41"16,19 43-9-16,0-49-9 15,0 10 3-15,6-7-10 0,0 0-24 16,1-7-49-16,-1-7-25 15,0-11-17-15,0-14 16 16,1-17-26-16,-1-22-26 0,0-17 0 16,1-8 52-16,-1 1 39 15,0 3-34-15,0 0-34 0,-6 4-9 16,-6 7-11 0,0-1-17-16,6 5-8 0,-6-1-8 15,6 7 0-15,-7 0 9 16,-5 4 0-16,-1 0-2 0,1 4-4 15,-1 2 21-15,-6 5-3 16,0 13 2-16,0 5-15 0,1 13-4 16,-1 11 27-16,-6 10-13 15,-7 4-10-15,1 11-8 16,-1 3-9-16,-5 7 12 0,-1 4-16 16,-6 3 13-16,-6 7 0 15,-7 4-14-15,0 4 24 16,-18 6-10-16,-7 8-10 0,-6 3 24 15,-19 3-18-15,-6 1 4 16,-6-4 7-16,-13 4-10 0,-6-8 0 16,-1 4 3-16,1-10-13 15,0-4 28-15,6-4-15 0,6-10 3 16,13-4 0-16,6-3-8 16,0-8 15-16,7 5-10 0,5-8 0 15,14 0 0-15,5 0-6 16,-6-7 13-16,13 4-12 0,-6-1 5 15,6-3 0 1,0 7-16-16,-7-6 32 0,13 6-21 16,1 3 0-16,5 1 16 15,13 0-11-15,0 3 3 0,44 32-15 16,-57-46 6-16,13 7 20 16,0 4-18-16,13 3 1 0,31 32 3 15,-50-43 0-15,6 8 4 16,6 7-8-16,7 0 4 0,31 28-14 15,-57-39 27-15,13 10-27 16,0 5 20-16,0-1-4 0,0 0-2 16,6 4 0-16,38 21-5 15,-50-28 8-15,12-1-3 0,7 12 4 16,31 17-4-16,-32-25 8 16,32 25-15-16,0 0 13 15,-31-25-24-15,31 25 30 0,0 0-15 16,-38-28 6-16,38 28-1 15,-31-21-8-15,31 21 14 0,0 0-23 16,-32-25 25-16,32 25-10 16,0 0-3-16,-31-32 3 15,31 32-4-15,-31-35 7 0,31 35-3 16,-32-32 5-16,32 32-9 16,-25-39 4-16,0 15 0 0,25 24-3 15,-19-29 3-15,19 29 3 16,-25-32-13-16,25 32 15 0,0 0-12 15,-19-31 3-15,19 31 11 16,0 0-7-16,0 0-12 16,0 0 27-16,0 0-30 0,0 0 21 15,0 0-6-15,0 0 5 16,0 0 2-16,0 0-17 0,0 0 14 16,0 0-14-16,0 0 18 15,-19-29-2-15,19 29-11 0,0 0 14 16,0 0-9-16,-25-31 6 15,25 31-22-15,-13-36 23 0,13 36-18 16,-6-28 13-16,6 28 2 16,0 0-14-16,0 0 15 15,0 0-16-15,0 0 11 16,0 0 0-16,0 0-11 0,0 0 16 16,0 0-1-16,0 0-4 15,0 0-16-15,0 0 16 0,-25 32 11 16,12 0-6-16,7 6-15 15,6 1 15-15,0 7 6 0,-6-3-11 16,6 3-8-16,0 0 14 16,6 0-2-16,-6-4-4 0,0 0 2 15,0 1 2-15,0-43-4 16,6 39-9-16,-6-39 17 0,0 38-4 16,0-38-2-16,0 0-10 15,0 0 8-15,0 0 17 16,0 0-4-16,0 0-3 0,0 0 23 15,0 0-7-15,0 0-6 16,0 0-7-16,19-38-13 0,0-8-9 16,-6-7 4-16,-7-7 12 15,0 0-14-15,1 3 1 0,-1 4 13 16,-6 7-4-16,6 11-10 16,-6 6-4-16,0 29 18 0,0 0-23 15,6-28 13-15,-6 28 8 16,0 0-2-16,0 0-3 15,0 0-15-15,0 0 15 16,0 0 10-16,0 0-6 0,0 0-4 16,0 0-6-16,0 0 10 15,38 14 2-15,0 4-6 0,6 3-6 16,6 4 14-16,0 7 1 16,7-4-5-16,0 0-12 0,-1-3-3 15,-12-7 26-15,-6-1-7 16,-38-17-5-16,38 14-10 0,-38-14-6 15,0 0-62-15,0 0-107 16,37 15-150-16,-37-15-218 16,0 0-83-16,0 0-2 0</inkml:trace>
</inkml:ink>
</file>

<file path=ppt/ink/ink12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57:52.174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4721 1417 910 0,'0'0'172'0,"-38"4"18"0,38-4-20 15,-50-11-17-15,18 4 26 16,32 7-32-16,-37-18-29 0,37 18-35 16,-25-31 7-16,18 2-49 15,14 1-12-15,5-4-27 16,13 4-10-16,-25 28 23 0,38-21-15 15,-7 7-17-15,1 14 0 16,-32 0 17-16,25 28 14 0,-19 7-2 16,-18 4-4-16,-7 7-2 15,-19 7 24-15,-6 0-13 16,-6 0-6-16,-13 11-4 16,-6-1 24-16,-6 1-5 0,-1-1-37 15,1-2 6-15,-1-5 13 16,1-3-8-16,12-14-204 15,0-7-286-15,7-8-156 0</inkml:trace>
  <inkml:trace contextRef="#ctx0" brushRef="#br0" timeOffset="201">4262 781 1381 0,'50'-32'143'16,"-6"4"35"-16,0 0-27 15,7-4-30-15,-1 4-55 0,-6-1-35 16,6-2-73-16,-6-1-290 16,0 7-203-16</inkml:trace>
  <inkml:trace contextRef="#ctx0" brushRef="#br0" timeOffset="413">3935 452 1325 0,'-37'68'295'0,"18"9"21"16,6 8-23-16,7 14-49 0,0 11-94 15,6-1-85-15,6 4-34 16,-6-7-14-16,-6 0-29 0,-7-10-247 16,-6-8-271-16,-6-10-202 15</inkml:trace>
  <inkml:trace contextRef="#ctx0" brushRef="#br0" timeOffset="606">3451 1452 1201 0,'-44'53'265'16,"13"-3"-51"-16,-1-4-99 16,7 0-65-16,-12 0-3 0,-1 0-72 15,-6 0-19-15,0-4-317 16,0-7-197-16</inkml:trace>
  <inkml:trace contextRef="#ctx0" brushRef="#br0" timeOffset="1064">2955 1368 1022 0,'0'0'186'0,"0"0"32"15,31 17-58-15,-31-17-44 16,32 25-35-16,-32-25-25 0,0 0-36 16,0 0-13-16,0 0-2 15,0 0 20-15,37 11-25 16,-37-11-22-16,0 0 22 16,32-36-22-16,-20 1 30 0,1-4-18 15,-7-3 3-15,-6 10 7 16,0 32 18-16,0-43-1 0,0 43-1 15,0 0-4-15,0 0 55 16,-31 32 46-16,-20 21-50 0,7 11-24 16,-6 7 4-16,-6 3 11 15,-1 0-41-15,0-3 10 16,-12-1-4-16,0-6 21 0,6-11 31 16,0-7 25-16,13-18-1 15,12-7 13-15,1-10 15 16,37-11-7-16,-32-14-40 15,32 14-27-15,-12-53-19 0,12-7-21 16,12-11 6-16,7-7-8 16,13-6 1-16,5-1-16 0,1 0-11 15,0 7-145-15,-7 7-176 16,-6 15-343-16,-6 10-220 16</inkml:trace>
  <inkml:trace contextRef="#ctx0" brushRef="#br0" timeOffset="1433">1949 1035 1523 0,'0'0'63'0,"-31"61"120"0,18-1 11 15,13 0-4-15,0-4-47 16,0 1-63-16,0-4-41 0,0-4-27 15,-13 1-2-15,-5-8-13 16,-1-7-4-16,19-35 7 16,-38 36-3-16,38-36 5 15,-44 10-8-15,44-10 9 0,-44-17-9 16,44 17 3-16,-50-46 26 16,18 10-27-16,32 36 4 0,0 0-17 15,-37-21 17-15,37 21-6 16,-57 39 18-16,13 14-12 15,-13 11-6-15,7 10-1 0,-13 4 7 16,0-1-4-16,-12-2-17 16,0-8 4-16,-1-7-113 0,13-11-149 15,7-13-178-15,12-22-40 16,44-14-4-16</inkml:trace>
  <inkml:trace contextRef="#ctx0" brushRef="#br0" timeOffset="1761">2521 0 1097 0,'0'0'157'0,"25"60"74"16,-25 4-45-16,-19-1-25 15,-12 1-38-15,-19-8-56 16,-1-6-25-16,-5-4-20 15,-7-7-22-15,6-7-11 0,1-8 11 16,12-10 19-16,0-10-10 16,44-4 2-16,-51-25-11 0,51 25 4 15,-37-56 16-15,18 6-20 16,19 50 24-16,-13-49-37 16,13 49 5-16,0 0 11 0,0 0 1 15,0 0 9-15,-19 49-23 16,1 4 7-16,-8 7 11 0,1 4-16 15,-12 7-159-15,-7 3-311 16,-7 14-163-16</inkml:trace>
  <inkml:trace contextRef="#ctx0" brushRef="#br0" timeOffset="1942">1471 2541 1151 0,'69'-4'285'16,"7"-13"-2"-16,-7-5-69 0,6-6-92 15,-12-4-54-15,-12-3-52 16,-7-7-248-16,-13-4-348 16</inkml:trace>
  <inkml:trace contextRef="#ctx0" brushRef="#br0" timeOffset="2197">528 1046 1286 0,'38'28'192'0,"19"11"87"0,6 7 37 16,6 7-55-16,-6 4-77 0,-7 3-62 15,-6 3-50-15,-24 5-26 16,-20 2-21-16,-25 4-6 16,-25 1-19-16,-19-5-6 0,-19 1-3 15,-18-11-10-15,-1-7-138 16,-6-7-160-16,7-14-219 16,6-7-63-16</inkml:trace>
  <inkml:trace contextRef="#ctx0" brushRef="#br0" timeOffset="2361">0 1375 1589 0,'38'-4'51'0,"-38"4"125"16,0 0 56-16,0 0-50 0,0 0-94 15,0 0-65-15,0 0-185 16,6-35-355-16,-6 35-242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6:56:47.472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8868 1771 711 0,'0'0'119'0,"0"0"74"16,-34-7 39-16,6-2-27 16,-7-1-70-16,-5 0-58 15,-17-3 18-15,-11 1-78 0,-12 2 4 16,-23-3 19-16,-5 4-17 16,-18-4 64-16,-11 3 11 0,-22 0-27 15,-24 4-33-15,-28 3-3 16,-46 3-21-16,-40-7 36 0,-34 1-13 15,-28-4 20-15,-35 1-11 16,-11-4 7-16,5 0-20 16,12 0-10-16,23 4-3 0,23-1-20 15,16-3-3-15,30 4-2 16,27-1 12-16,30 0 2 0,22 1-13 16,29-1 4-16,28 0 9 15,23 4 10-15,17-4-28 0,23 7 4 16,17-3 0-16,23 3 19 15,17 3-32-15,12-4-11 0,28 4 16 16,0 0 8-16,0 0 2 16,0 0-12-16,-6 39 31 0,6 6-9 15,17 0 7-15,6 12 13 16,0 4-30-16,-1 13-8 16,1 16 26-16,-6 19-9 0,1 19 25 15,-7 20 6-15,-5 22 9 16,-1 23-25-16,-5 9 5 0,-5 13 7 15,-1 9-11-15,6 4 16 16,0 0 11-16,0 3 34 0,0-3-23 16,0-4-23-16,11-6-15 15,-5-3 3-15,0-9 6 16,-1-4-6-16,1-3-11 0,0-10-19 16,-6-3 5-16,-6-9 7 15,-5-11 6-15,-1-15-11 16,7-19-15-16,-7-17 13 0,12-22 3 15,0-16-6-15,6-19 3 16,-6-58 0-16,17 51 14 0,-17-51-14 16,57 33 4-16,6-27-12 15,5-16 12-15,18-9 6 0,22-10-10 16,24-6-5-16,16-4-7 16,18-2 12-16,16-1 7 0,18 7 3 15,17-1-14-15,22 4-16 16,18 7 22-16,17 5 7 0,17 4-1 15,0 4-14-15,12 5 6 16,11 1 3-16,11 2-16 16,6 8 4-16,0-4 9 0,-17 3 0 15,-6-3-10-15,-23 0 10 16,-17 0 0-16,-17 0 2 0,-11 3-15 16,-23 0 2-16,-12 1 8 15,-28-1 6-15,-17 0-3 0,-17-3 0 16,-12-6-7-16,-17-4-4 15,-5-6 21-15,-18-3 22 0,-11-7 42 16,-12 0 35-16,-5-6 3 16,-17-3-42-16,-6-10-39 0,-6-3 1 15,-11-4 7-15,-12-5 4 16,-5-4-20-16,5-3-18 0,-11-1-3 16,0-2 7-16,12-4-9 15,-7-9-9-15,1-10-1 16,5-12 5-16,1-11-3 0,5-18-33 15,-6-10 18-15,1-4 20 16,-12-12-22-16,-12 0 2 0,1 0-1 16,0 6 17-16,-18 7 7 15,-5 9-5-15,-6 6 5 0,0 4 2 16,0 7 1-16,0-4-13 16,-11 6 6-16,16 1 7 0,-5-4 5 15,1 0-8-15,4-6-7 16,7 3-1-16,-6-3 4 0,16 6 4 15,-4 1 9 1,4 5-9-16,1 14-4 0,6 9-6 16,-6 13 16-16,0 13 1 15,0 6-7-15,5 7 0 0,-5 6-7 16,0 6 9-16,5 7 0 16,-5 7 3-16,17 25-9 0,-11-29-4 15,11 29 8-15,0 0 0 16,0 0-4-16,0 0-9 0,0 0 3 15,0 0-4-15,0 0 6 16,0 0-27-16,0 0-124 16,0 0-134-16,0 0-211 0,0 0-223 15,-34 38-100-15</inkml:trace>
  <inkml:trace contextRef="#ctx0" brushRef="#br0" timeOffset="871">3110 182 1222 0,'0'-22'318'0,"0"22"-18"15,0 0-126-15,0 0-87 16,0 0-49-16,0 0-41 0,0 0 90 16,12 48-6-16,-12 13-12 15,0 13-34-15,0 9 0 0,6 1-26 16,-6 2-9-16,0-5 9 15,-6-4 2-15,6-7 5 0,0-9-19 16,-6-13 3-16,6-6 10 16,0-16-10-16,0-26 15 15,0 0-15-15,0 28 31 0,0-28 3 16,0 0-27-16,-6-25-12 16,6-20-3-16,0-13 2 0,6-19-6 15,0-13 21-15,11-9-5 16,0-10-10-16,12 0-4 0,-1 6 16 15,1 13-15-15,-1 13-1 16,-11 16 13-16,6 16-9 0,-6 16 9 16,-17 29-18-16,40-12 15 15,-6 18 0-15,-5 16 5 16,5 20 5-16,-5 9-10 0,-6 7 10 16,-12 6 3-16,0 1-13 15,-11-8 6-15,-11-2 20 0,-6-4-2 16,-12-6-6-16,-11-6-21 15,0-11 3-15,-5-2 0 0,-1-7 17 16,6-9-17-16,6-4-4 16,0-9-3-16,34 3 2 0,-29-22 15 15,29 22 7-15,-17-32-24 16,17 6-1-16,0 26 8 0,0 0 0 16,0 0-6-16,29-6 3 15,5 15 6-15,0 17-3 16,0 12 11-16,6 4 2 0,0 16 13 15,6 0-23-15,5 3-11 16,12 0-38-16,0-10-203 0,0-6-126 16,-1-10-123-16,1-9 8 15,-6-10 13-15</inkml:trace>
  <inkml:trace contextRef="#ctx0" brushRef="#br0" timeOffset="1267">4172 847 1271 0,'0'-29'278'0,"-6"0"80"16,0 3-87-16,-11 0-56 0,17 26-29 16,-23-28-77-16,23 28-53 15,-28-29-37-15,28 29 1 16,-40-10-11-16,6 10-12 0,0 19-3 16,-1 7 6-16,7 9 0 15,-1 4 15-15,12 3-13 0,6 2 5 16,11-2-7-16,5 0 8 15,13-4-15-15,4-9-16 0,13-6 2 16,-1-14-3-16,6-2 18 16,0-10-8-16,-6-7-6 0,6-13-6 15,-12-12 5-15,1-10 4 16,-6-9 9-16,-6-4 13 16,-6-3-9-16,-11 0-1 0,0 13 39 15,0 9 15-15,0 11-23 16,0 28-16-16,0 0-10 0,0 0-7 15,0 0 7-15,-17 35 21 16,17 7 0-16,0 9-10 0,17 0-5 16,6 1-4-16,17-1-9 15,0-3-86-15,0-10-178 0,0-5-276 16,6-11-118-16</inkml:trace>
  <inkml:trace contextRef="#ctx0" brushRef="#br0" timeOffset="1875">4754 744 1070 0,'11'-29'317'16,"-11"29"0"-16,0 0-133 0,0 0-81 16,0 0-44-16,0 0-26 15,0 0-29-15,0 0-1 0,0 0 8 16,29 16 31-16,-29-16-10 15,11 39-2-15,1-4-15 0,-12 7 8 16,-6-4 14-16,0 1-29 16,1-4-15-16,-7-6-2 15,12-29 5-15,0 32-4 0,0-32 2 16,0 0-19-16,0 0 1 16,0 0-34-16,0 0 0 0,0 0 16 15,29-29 6-15,-1-13-25 16,1-9 30-16,-6 0 8 0,5 6 23 15,-11 6 29-15,-17 39 16 16,17-32-42-16,-17 32-3 0,0 0 11 16,0 0 2-16,0 0 2 15,12 32 17-15,-7 7-13 0,-5 2-11 16,-5 1 11 0,10-3-15-16,-5-1 0 0,0-3-4 15,6-3-5-15,-6-32 1 16,12 33 4-16,-12-33 18 0,0 0-2 15,0 0-2-15,0 0-8 16,28-7-10-16,-5-22 13 0,0-16-1 16,0-6 1-16,-1-4 3 15,7 7-8-15,-12 3 19 0,6 7 27 16,-12 12 4-16,-11 26-21 0,0 0-15 16,0 0 51-16,0 0 29 15,0 0-24-15,0 0-29 0,0 0-8 16,23 39-11-1,-11-10 12-15,5-1-11 0,-17-28-7 16,17 33-6-16,-17-33-26 16,34 32-72-16,-34-32-148 0,34 22-203 15,-34-22-198-15</inkml:trace>
  <inkml:trace contextRef="#ctx0" brushRef="#br0" timeOffset="3527">5610 2258 852 0,'0'0'180'16,"0"0"-5"-16,0 0 59 0,0 0-15 15,0 0-66-15,0 0-73 16,0 0-20-16,-51 3 13 16,-7 4-11-16,-4 3-11 0,-12-1-26 15,-12-2-32-15,-5-7 0 16,-6 0 20-16,-6 0-5 16,0-4-20-16,6-5 21 0,12 2-5 15,10 4-13-15,18-3 30 16,6-1 38-16,17 4-19 0,34 3 0 15,-29-3-5-15,29 3-3 16,0 0-12-16,0 0-13 16,0 0 26-16,0 0 32 0,0 0-18 15,0 0-14-15,-23 35 5 16,12-9 11-16,11-26 5 0,0 35 2 16,-6-6-9-16,6-3-7 15,0 3-14-15,0 6-15 16,6 3-1-16,-6 7-1 0,0 3 2 15,-6 10-5-15,6 6-4 16,-5 7 4-16,-1 3 6 0,0-1 4 16,0 1-16-16,-5-6-5 15,11-7 10-15,-6-10-8 0,1-6 15 16,-1-7-18-16,6-9-3 16,0-29 12-16,0 26 5 15,0-26-8-15,0 0-6 0,0 0 14 16,0 0-8-16,0 0 0 15,0 0-12-15,28 6 19 0,1-9 0 16,5-3-14-16,-5-4 2 16,5-3 9-16,0 0 1 0,6 7-5 15,11 0-8-15,12 2 3 16,11 4 9-16,12 4-9 0,11 2 5 16,6 4-7-16,0 2 18 15,5 4-1-15,-11 1-20 0,0-5 22 16,-17 4-17-1,-17-9 17-15,-12 2-12 0,-11-2 3 16,-40-7 16-16,28 3 47 16,-28-3 29-16,0 0-13 0,0 0-32 15,0 0-14-15,0 0-18 16,0 0-18-16,0 0 13 0,0 0 1 16,0 0-8-16,18-38 6 15,-18 38 10-15,5-39-13 0,-5 7-9 16,0-3-6-16,6-4 6 15,-6-3 0-15,-6-6 0 0,1-6-6 16,-1-1 1-16,0 1 5 16,-5-4 3-16,5 3-9 15,-5 7 16-15,5 0-14 0,6 10-2 16,0-1 11-16,0 7-5 16,6 0-7-16,-1 0 7 15,7 3 0-15,-12 29 0 0,11-42-6 16,-5 10 9-16,-6 32 4 15,6-32-10-15,-6 32 16 0,5-32-3 16,-5 32-5-16,0 0-5 16,0-32 8-16,0 32-4 0,0 0-9 15,0 0 15-15,0 0-10 16,0 0-8-16,0 0 14 16,-5-29-4-16,5 29-10 0,0 0 5 15,0 0 9-15,0 0-6 16,0 0-5-16,0 0 16 0,0 0-6 15,0 0-11-15,0 0 9 16,0 0-8-16,-12-32 0 0,12 32 16 16,0 0-22-16,0 0 14 15,0 0-8-15,0 0-5 0,0 0 22 16,0 0-19-16,0 0-2 16,0 0 0-16,0 0 1 0,0 0-1 15,0 0-41-15,0 0 4 16,0 0 6-16,0 0 9 15,-23-32 28-15,23 32 0 16,0 0-10-16,0 0 8 0,-22-32 8 16,22 32-12-16,0 0 9 15,0 0 0-15,0 0-4 0,0 0 15 16,0 0-22-16,0 0 8 16,0 0-3-16,0 0-26 0,0 0 4 15,0 0 10-15,0 0 12 16,0 0-2-16,0 0 4 0,0 0 4 15,0 0-5-15,0 0 8 16,0 0 7-16,0 0-73 16,0 0-54-16,0 0-30 0,0 0-65 15,0 0-101-15,0 0-89 16,0 0-38-16,0 0 1 0,0 0 10 16</inkml:trace>
  <inkml:trace contextRef="#ctx0" brushRef="#br0" timeOffset="46731">8069 4418 377 0,'0'0'86'15,"0"0"41"-15,0 0-8 0,0 0-4 16,0 0 55-16,0 0-47 16,0 0 36-16,0 0-73 15,0 0-40-15,0 0-44 0,-39 6 47 16,-7 4-9-16,-11-4-21 16,0-3-16-16,-6 0-3 15,-11 1 16-15,-6 2 13 0,-11-3-63 16,-6-3 51-16,-6 3-7 15,-6-3 6-15,-10 0-28 0,-1-3 5 16,0 3 26-16,0 0-7 16,0 0-29-16,12-3 52 0,-1 3-41 15,7 3 6-15,-1 0-17 16,6 1 17-16,0-4 15 16,6 6-15-16,-1 0-30 0,1 1 48 15,5-1 11-15,1 1-41 16,-1-1 19-16,12-3-10 0,0 4 3 15,5-4 7-15,1 0-22 16,11 0 38-16,0 1-7 16,0-1-33-16,5-3 9 0,1 0 24 15,-6 3-16-15,0 0 26 16,-6 0-48-16,6 1 22 0,-6 2 57 16,6-3-11-16,0 4 10 15,0-4-10-15,0 0-10 0,0 0 2 16,6 1-27-16,-7-1 11 15,1 0-18-15,6-3 11 0,-6 3 9 16,0 0-14-16,6 1-22 16,-1-4 23-16,7 3 6 15,-1 0-14-15,6 0 29 16,0-3-10-16,40 0 0 0,-46 3-2 16,6 1 0-16,40-4-20 15,-45 3 3-15,45-3 7 0,-46 3-5 16,46-3 0-16,-46 3-14 15,46-3-2-15,-40 3 23 0,40-3-20 16,0 0-2-16,-39 4 10 16,39-4 4-16,0 0-4 15,-46 0 7-15,46 0-7 0,0 0 10 16,0 0-10-16,0 0-14 16,0 0 14-16,0 0-4 15,0 0-4-15,0 0 4 0,0 0-3 16,-34 6 18-16,34-6-11 15,0 0-7-15,0 0 20 0,-23 39 27 16,11-7-20-16,12-32-23 16,-5 51 24-16,5-6-9 0,0-3 1 15,5 3 2-15,-5-4-3 16,6 1-12-16,0 0 10 0,-6-4 8 16,0-38 1-16,6 58-14 15,-1-20 5-15,-5-38 13 16,6 39-37-16,-6-39 18 15,0 0 18-15,6 38-34 0,-6-38 4 16,0 0 8-16,0 0 10 16,0 0 8-16,0 0-43 0,0 0 29 15,0 39-4-15,0-39-10 16,0 0 24-16,0 0-1 0,0 0-7 16,0 0-21-16,0 0 24 15,0 0-14-15,0 0 12 0,0 0-14 16,0 0 16-16,22 35-4 15,-22-35 11-15,0 0-28 16,0 0 20-16,40 29 12 0,-40-29-31 16,40 23 2-16,-40-23 9 15,40 9 11-15,-40-9 2 16,63 10-16-16,-17-7 3 0,-1-3 11 16,7 0-7-16,-7 0-7 15,7 0 13-15,-7-3 0 0,7 0-31 16,-12 3 21-16,0-4 0 15,0 1-6-15,0 0 3 0,5 0 12 16,1 0-5-16,-1-1-19 16,1 4 15-16,11-3-7 0,6 0 15 15,5 3-19-15,7 0 11 16,5-3 9-16,-6 3-19 16,6-3 10-16,-6-4 5 15,-6 7-14-15,6-3-2 0,-5 0 17 16,-6-1 8-16,0 1-14 15,-6 0-7-15,5 3 10 0,1-3 7 16,0 0-32-16,0 3 22 16,5 0 16-16,6 0-16 0,6 0-18 15,0 3 18-15,0 0 15 16,-6-3-22-16,12 3-7 0,-6-3 6 16,0 3 22-16,-1 1 3 15,7-1-31-15,0 0-2 16,5 0 19-16,-5 1-8 0,5-1-7 15,0 0 21-15,-5 0 5 16,-1 0-31-16,-5 1 17 16,-6-1 2-16,6 3-17 0,-5-3 7 15,-7 4 13-15,6-4-5 16,-11-3 22-16,5 6-30 0,1-2-4 16,-12-1 15-16,6-3-9 15,-6 0-7-15,0 3 7 0,0-3 10 16,-6-3 3-16,1 3-4 15,5 3-13-15,-6-3 18 16,-5 0-2-16,5 0-33 0,-11 0 27 16,-6 0 3-16,6 0 8 15,-11-3-22-15,-6 3 4 16,-23 0 13-16,34-3 12 0,-6 3-38 16,-28 0 12-16,23-4 14 15,-23 4-6-15,34-3 9 0,-34 3-16 16,23 0 9-16,-23 0 12 15,0 0 54-15,0 0-4 0,0 0-10 16,0 0 4-16,12-25-19 16,-12 25-24-16,-17-33-1 15,-1 8 6-15,18 25-23 0,-28-35 3 16,5 6 7-16,0 0 4 16,6 0-28-16,6-3 23 15,-1 0 6-15,1-7-18 0,5 4-3 16,-5-7 9-16,-1 1 0 15,1-4-3-15,0-4 12 0,-7 5 0 16,1-5 1-16,-5 4-6 16,-1 4-7-16,-6 2 7 0,12 7 1 15,-6 0-10-15,6 6-2 16,17 26 0-16,-23-28 7 16,23 28-4-16,0 0 11 0,-23-29-7 15,23 29 7-15,0 0-11 16,0 0-10-16,0 0-9 0,0 0-84 15,0 0-83-15,0 0-50 16,0 0-109-16,-28-23-145 0,28 23-77 16</inkml:trace>
  <inkml:trace contextRef="#ctx0" brushRef="#br0" timeOffset="47880">2180 4899 587 0,'0'0'156'0,"0"0"-48"16,0 0-64-16,0 0-5 15,0 0-18-15,0 0-10 16,0 0-3-16,0 0 28 0,12 45 69 16,-12-7 38-16,0-38-16 15,0 45 11-15,5-10-31 16,-5-2 21-16,0-33 2 15,0 41-39-15,0-41 3 0,-5 39-42 16,5-39 48-16,0 32-54 16,0-32-9-16,0 0-28 0,0 0-1 15,0 0 16-15,0 0-28 16,0 0 17-16,0 0-8 16,0 0-8-16,0 0 29 0,0 0-38 15,0 0 6-15,0 0 26 16,0 0-28-16,0 0 3 15,0 0 14-15,0 0-17 16,0 0 26-16,0 0-30 0,0 0-17 16,0 0-122-16,0 0-174 15,0 0-173-15,0 0-62 0</inkml:trace>
  <inkml:trace contextRef="#ctx0" brushRef="#br0" timeOffset="49019">3122 5409 446 0,'0'0'157'15,"0"0"5"-15,0 0-18 16,0 0 73-16,0 0-35 0,0 0 17 16,0 0-37-16,-46 22-8 15,-5 1-1-15,-6 3-37 0,-12 2-5 16,-16 4-41-16,-12 4 0 15,-17-1-8-15,-12 7-18 16,0-1-4-16,-11 4-18 16,1 0-34-16,-1 0 29 0,0 3 7 15,11-3-24-15,6 0 3 0,12-6-3 16,16-1 0 0,7-6 26-16,16-6 28 0,12-7-4 15,12-3-5-15,45-16-23 16,-40 16-7-16,40-16 3 0,0 0-11 15,0 0 5-15,0 0-7 16,0 0 4-16,0 0 11 16,0 0-7-16,0 0-13 0,0 0 16 15,0 0-6-15,0 0-10 16,0 0 0-16,0 0-7 0,0 0 13 16,0 0-13-16,0 0-21 15,0 0-5-15,0 0-46 16,0 0-37-16,0 0-40 15,11-54-51-15,12 2 30 0,5 4-3 16,-5 0 121-16,6 3 40 16,-29 45-12-16,23-48 37 15,-23 48-17-15,0 0 56 0,0 0-5 16,0 0 9-16,0 0-19 16,0 0 10-16,0 0 44 0,0 0-19 15,0 0 23-15,0 0 37 16,0 0-7-16,0 0-41 15,-35 48-18-15,35-48-29 16,-62 48-22-16,-1-3 13 0,6-13-17 16,5 0 11-16,7-9-10 15,5-1-15-15,40-22 19 16,-40 20 9-16,40-20 4 0,0 0-12 16,0 0 6-16,0 0 7 15,0 0-18-15,0 0 16 0,0 0-7 16,40 22 15-16,6-3 12 15,-1-9-15-15,7 6 15 16,-7-6-13-16,-5-1-28 0,0-2 15 16,-40-7-15-16,34 12-13 15,-34-12 1-15,0 0-120 16,0 0-305-16,0 0-343 16</inkml:trace>
  <inkml:trace contextRef="#ctx0" brushRef="#br0" timeOffset="49344">35 6169 2252 0,'0'0'40'16,"0"0"-9"-16,0 0 30 15,0 0 52-15,0 0 6 0,28 48-17 16,-17 1-30-16,1-1-23 16,-12 0-15-16,-6 0-3 15,0 0-3-15,1-3-13 0,-7-3-11 16,1-7-33-16,11-35-174 15,-17 42-254-15,17-42-233 16,0 0 7-16</inkml:trace>
  <inkml:trace contextRef="#ctx0" brushRef="#br0" timeOffset="49827">166 6028 884 0,'11'-48'77'0,"-5"3"40"16,-6 45 54-16,17-45-6 15,-17 45-44-15,0 0-49 0,0 0-39 16,0 0 27-16,0 0-33 16,0 0 90-16,46-3-30 15,-46 3-29-15,34 26 0 0,-34-26-22 16,23 45 6-16,-23-45 1 15,0 51-9-15,-12-6-16 16,-11-10 6-16,23-35-32 0,-51 48 8 16,11-16 14-16,40-32-14 15,-45 23 22-15,45-23-18 0,0 0-7 16,0 0-5 0,0 0-1-16,0 0 9 0,0 0-32 15,0 0 25-15,0 0-8 16,51-16 15-16,-5 13 8 0,-7 6 22 15,1 6 45-15,-5 11 10 16,-35-20 9-16,45 35-12 16,-16 0-29-16,-12-3 49 0,-17 0-3 15,-6 0-12-15,6-32-32 16,-45 45-23-16,-1-9-16 16,-5-7-2-16,-1-7-20 0,-5-3-13 15,6-6-82-15,11-6-127 16,40-7-109-16,-46-7-257 0,46 7-121 15</inkml:trace>
  <inkml:trace contextRef="#ctx0" brushRef="#br0" timeOffset="50967">4223 4613 627 0,'0'0'133'0,"0"0"38"15,0 0-12-15,0 0 20 16,0 0-1-16,0 0 7 0,0 0-33 15,0 0-23-15,0 0 7 16,0 0 37-16,0 0-32 0,0 0-47 16,0 0-54-16,0 0-36 15,0 0 18-15,0 0 6 16,6 48 16-16,-6-3-20 0,0 3 32 16,-6-3-18-16,6 3 1 15,-6-3 23-15,6 4-18 0,-5-5 20 16,5-2-25-1,0 0 27-15,0 0-33 0,5-7 11 16,-5-3-7-16,0-32-1 16,0 38-19-16,0-38-3 0,-5 36-2 15,5-36-1-15,0 0-4 16,0 38-7-16,0-38 0 0,0 32 10 16,0-32-16-16,0 0 14 15,0 0-14-15,0 0 11 16,0 0-21-16,0 0-69 0,0 0-150 15,0 0-163-15,0 0-365 16,0 0-62-16</inkml:trace>
  <inkml:trace contextRef="#ctx0" brushRef="#br0" timeOffset="51790">5171 4584 414 0,'0'0'161'0,"0"0"18"16,0 0 28-16,0 0-36 16,0 0 16-16,0 0-58 0,0 0 58 15,0 0-15-15,0 0-24 16,0 0-13-16,0 0-73 0,0 0-17 15,0 0 19-15,0 0-7 16,22 29 42-16,-16 7 36 0,0 2-14 16,-1 10-4-16,-5 7-2 15,0-1-23-15,6 4-16 16,0 0 20-16,-6 0-16 0,6-4-13 16,-1-3-15-16,7 1-17 15,-7-14-10-15,1-2 4 16,-6-36-12-16,0 35 1 0,0-35-8 15,0 0-10-15,6 32 0 16,-6-32 0-16,0 0 3 16,0 0 4-16,0 0 9 0,0 0 5 15,0 0 3-15,0 0-19 16,0 0-94-16,0 0-136 0,0 0-191 16,0 0-331-16,23-32-241 15</inkml:trace>
  <inkml:trace contextRef="#ctx0" brushRef="#br0" timeOffset="52839">6129 4495 761 0,'0'0'198'0,"0"0"-18"15,0 0-88-15,0 0 101 16,-17 35 16-16,17-6-24 0,0 6-7 16,6 3-14-16,5 7-30 15,1 7 27-15,-1 5-2 16,0 1-46-16,1 3 6 0,-1 3-15 16,1-6-54-16,-7-3 9 15,7-7-11-15,-6-6 5 16,-1-7-31-16,-5-35-4 15,6 38 0-15,-6-38-8 0,0 0 11 16,0 0-12-16,0 0 38 16,6 29-16-16,-6-29 3 0,0 0-25 15,0 0 6-15,0 0-15 16,0 0 12-16,0 0-12 0,0 0 6 16,0 0-12-16,0 0 6 15,0 0 5-15,0 0-12 16,0 0 13-16,0 0-155 0,0 0-219 15,0 0-330-15,0 0-102 16</inkml:trace>
  <inkml:trace contextRef="#ctx0" brushRef="#br0" timeOffset="53139">6517 4963 806 0,'0'0'128'0,"0"0"4"15,0 0-15-15,0 0-22 16,35-10 55-16,-35 10-87 15,45 0 12-15,-11 4-29 0,-34-4-6 16,35 6-35-16,-35-6 22 16,34 3-45-16,-34-3-14 0,0 0-198 15,0 0-65-15,34 3-13 16,-34-3 14-16</inkml:trace>
  <inkml:trace contextRef="#ctx0" brushRef="#br0" timeOffset="53302">6905 4947 331 0,'0'0'101'0,"0"0"14"15,35 0 18-15,-35 0 6 16,0 0-53-16,0 0-34 16,0 0-29-16,0 0-19 0,34 6-7 15,-34-6-122-15,0 0-116 16</inkml:trace>
  <inkml:trace contextRef="#ctx0" brushRef="#br0" timeOffset="53515">7208 5008 566 0,'0'0'193'0,"34"16"32"0,-34-16-30 15,40 10-46-15,-40-10-83 16,51 9-37-16,-11-2 12 0,-40-7-7 16,46 6-30-16,-46-6-119 15,0 0-85-15,28 0-101 16,-28 0-34-16</inkml:trace>
  <inkml:trace contextRef="#ctx0" brushRef="#br0" timeOffset="53690">7482 5043 469 0,'0'0'109'0,"0"0"-14"0,0 0-43 15,0 0-57-15,0 0-28 16,0 0-77-16,0 0-44 15</inkml:trace>
  <inkml:trace contextRef="#ctx0" brushRef="#br0" timeOffset="54299">7373 4427 330 0,'0'0'105'0,"0"0"3"15,0 0-4-15,0 0 27 16,0 0-18-16,0 0 10 0,0 0 31 16,0 0 47-16,0 0-31 15,0 0 14-15,0 0-17 0,12 35 1 16,-7-2-41-16,7-1 9 15,-1 3 12-15,1 7-16 16,5-1-34-16,0 11-22 0,-6-1 34 16,6 4 15-16,6 2-40 15,-6 4 2-15,0-6-1 0,6-1-25 16,0-6 31-16,-6-3-28 16,0-3-20-16,-5-7-19 0,-12-35-6 15,17 39 7-15,-17-39-2 16,0 0 17-16,11 32-12 15,-11-32-5-15,0 0-6 16,0 0 15-16,0 0 1 0,0 0-13 16,0 0-7-16,0 0 9 15,0 0-11-15,0 0-2 0,0 0-20 16,0 0-12-16,0 0-86 16,0 0-121-16,0 0-185 0,0 0-237 15,0 0-303-15</inkml:trace>
  <inkml:trace contextRef="#ctx0" brushRef="#br0" timeOffset="55275">3618 4129 622 0,'0'0'175'15,"0"0"37"-15,0 0-76 16,0 0-30-16,-40-32-83 0,40 32-23 16,0 0 37-16,0 0 7 15,0 0 22-15,0 0-46 16,-22 38 31-16,22-38-2 16,-6 39-11-16,6-39 12 15,0 0 9-15,17 41-18 0,-17-41-10 16,0 0-10-16,0 0-11 15,40 26 1-15,-40-26-1 0,40 0-18 16,-40 0 13-16,34-16-10 16,-34 16 14-16,0 0-9 15,40-45-11-15,-23 7 26 0,-17 38-24 16,12-42 14-16,-12 42 56 16,0 0-22-16,-18-39-16 15,18 39-12-15,-40-16-5 16,-5 13 1-16,5 10-3 0,40-7 22 15,-51 16-13-15,16-4 7 16,35-12 14-16,-40 16-18 16,40-16-12-16,0 0-8 0,0 0-3 15,0 0-42-15,0 0-277 16,-17 39-151-16,17-39-119 0</inkml:trace>
  <inkml:trace contextRef="#ctx0" brushRef="#br0" timeOffset="55863">4440 4093 828 0,'0'0'269'0,"0"0"46"0,0 0-104 16,0 0-12-16,0 0-106 15,0 0-7-15,0 0 69 0,0 0 1 16,0 0-34-16,0 0 16 16,11 42-37-16,1-3-15 15,-1-4 11-15,1-3-11 0,-1-3-40 16,1 0-18-16,-1-4-12 15,-11-25-9-15,28 36-7 0,-5-11 0 16,-23-25-225 0,0 0-349-16,35 33-367 0</inkml:trace>
  <inkml:trace contextRef="#ctx0" brushRef="#br0" timeOffset="57015">7659 3975 324 0,'0'0'120'0,"0"0"-23"15,0 0 28-15,0 0-13 16,0 0 29-16,0 0-22 0,0 0 46 15,0 0 8-15,0 0-24 16,0 0-18-16,-35-7-36 16,1 4-24-16,34 3-39 0,-46 7-32 15,12-7-7-15,34 0 22 16,-34-7-11-16,34 7-4 0,-34-6 5 16,34 6-2-1,0 0 4-15,0 0-7 0,-34-29-31 16,34 29-25-16,-23-39-4 15,17 7-36-15,12 3 55 0,11 1-4 16,-17 28 1-16,40-39 0 16,-40 39 17-16,40-32 0 15,-40 32 49-15,34-19-25 0,-34 19-25 16,34-10 30-16,-34 10-16 16,29 3 17-16,-29-3 10 15,0 0-13-15,34 32 38 0,-34-32 22 16,23 39 11-16,-12-4 4 15,1-3 13-15,-12 0 2 16,0 7-3-16,0-4-20 16,0 4 9-16,-6-1 9 0,6-3 36 15,-6 1-35-15,6 2-32 16,6-6 8-16,0 0 18 0,-1-6 7 16,-5-26-13-16,12 32-42 15,-12-32-1-15,11 26 1 16,-11-26-10-16,0 0 15 0,0 0-20 15,0 0-2-15,0 0-4 16,0 0-7-16,0 0-7 0,0 0 3 16,0 0-50-16,0 0-123 15,0 0-140-15,0 0-165 0,0 0-203 16</inkml:trace>
  <inkml:trace contextRef="#ctx0" brushRef="#br0" timeOffset="59138">286 5871 358 0,'0'0'82'0,"0"0"9"15,0 0 7-15,0 0-4 0,0 0-59 16,0 0 9-16,0 0 14 16,0 0-58-16,0 0 28 0,0 0-28 15,0 0 27-15,0 0 10 16,0 0-59-16,0 0 42 15,0 0-24-15,0 0 25 0,0 0-25 16,0 0 18 0,0 0-37-16,0 0 25 0,-46-13-17 15,46 13 36-15,0 0-25 16,0 0 10-16,0 0-6 0,-51 23 14 16,51-23 17-16,0 0 20 15,0 0-14-15,0 0 14 16,-46 38-28-16,46-38 64 0,0 0-96 15,0 0 74-15,0 0-83 16,0 0 43-16,-40 42-33 16,40-42 33-16,0 0-25 0,0 0 34 15,0 0-64-15,-51 45 20 16,51-45 30-16,0 0-23 16,0 0 45-16,-52 35-63 15,52-35 11-15,0 0 10 0,0 0-10 16,0 0 27-16,0 0-25 15,0 0-4-15,0 0 21 16,0 0-26-16,0 0-4 0,0 0 18 16,0 0 8-16,0 0-176 15,0 0-54-15,0 0-74 0,0 0 27 16</inkml:trace>
</inkml:ink>
</file>

<file path=ppt/ink/ink12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58:20.372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0 472 0,'0'0'0'16,"25"11"9"-16,-25-11-15 16,0 0 18-16,0 0 29 15,0 0 16-15,0 0-21 0,0 0-12 16,0 0-16-16,0 0-68 16,0 0-193-16</inkml:trace>
</inkml:ink>
</file>

<file path=ppt/ink/ink12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58:28.719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1397 191 389 0,'-13'-14'82'0,"13"14"1"16,-31-18 11-16,12 4 20 16,-6 3-13-16,-1-3-51 0,8 0-36 15,-14 0 17-15,1 3-27 16,-1-3 92-16,-5 0-38 16,-1 4-38-16,0-5-4 0,-6 8-4 15,-6 0-1-15,6 0 2 16,-6 4-7-16,6 3 22 0,0-4-5 15,0 4-2-15,6 4-10 16,0-1 11-16,0 4-3 16,1 4-19-16,-1 7 31 0,-6 6 31 15,-6 8-31-15,-1 7 13 16,1 0-39-16,-6 0-16 0,5 7 11 16,7-7 0-16,0 3 81 15,7 0-7-15,-1-3-32 0,13 0-27 16,0 0-15-16,6 3 135 15,12 1-92-15,1 6 6 0,19 4-18 16,-1 4-16-16,13-4 19 16,7 3-17-16,12 1 34 15,0-8-15-15,19 1-2 16,6-8 8-16,0-6-8 0,13-5 3 16,-1-6-22-16,7-4 6 15,-6-10-14-15,0-7-7 0,-7-12 17 16,-6 1-17-16,1-10 15 15,-14-4-1-15,1-8-23 0,-7-10 22 16,0-7-5-16,-12-3-25 0,0-8 21 16,-13-10 11-16,-6-3-26 15,0-5 7-15,-13 8 20 0,0 0-16 16,-6 3 0-16,-6 8 3 16,0 3-3-16,-7 11-16 15,0 6 26-15,-5 8-14 0,18 28-9 16,-19-32 13-16,19 32 7 15,0 0-7-15,0 0-22 0,0 0 9 16,-25-28-104-16,25 28-110 16,0 0-80-16,0 0-111 0,0 0 46 15,0 0-7-15</inkml:trace>
  <inkml:trace contextRef="#ctx0" brushRef="#br0" timeOffset="2908">1032 997 387 0,'19'28'64'0,"19"4"18"15,-1 14-42-15,20-4 5 16,6 8 41-16,12-1-34 0,13 8 34 16,19-1-53-16,6 4-10 15,19 4 3-15,13-4-14 0,6 7 10 16,6-3-30-16,0-4 14 0,6-4-6 15,1 1 7-15,-7-4 8 16,0-7 21-16,-13 0-36 0,-5 0 7 16,-14 0 26-16,7-4 59 15,-6-3-28-15,-6 0-57 0,-7-4-12 16,-6-3 20-16,-7-4-5 16,1 1-14-16,-1-5-5 15,-12 1 28-15,0 0-16 0,0-1 4 16,0-2-24-16,-12-5 31 15,5-6-3-15,1 0-14 0,-13-8-11 16,7 1 32-16,-13-8-2 0,-7 4-28 16,-6 4 3-16,-6-4 19 15,0-4 0-15,-12 8-27 0,-1-4 0 16,-31 0 34-16,38 3-23 16,-38-3-7-16,31 7 17 0,-31-7-19 15,38 11 20-15,-13-1 2 16,-25-10-4-16,38 15-6 15,-7-5 15-15,-31-10-12 0,0 0-24 0,44 14 46 16,-44-14-8 0,38 14-27-16,-38-14 1 0,38 11 14 15,-38-11 6-15,0 0-13 0,38 18 9 16,-38-18 4-16,0 0-15 16,37 24-8-16,-37-24 12 0,0 0 9 15,0 0-17-15,0 0 30 16,0 0-31-16,0 0 12 0,32 25 19 15,-32-25-22-15,0 0-2 16,0 0 1-16,0 0 24 0,0 0-36 16,0 0 8-16,37 18 20 0,-37-18 12 15,0 0-28-15,0 0-16 16,32 10 15-16,-32-10-11 16,0 0 33-16,0 0-21 0,0 0 4 15,44 4 10-15,-44-4-10 16,0 0-3-16,0 0 22 0,0 0-19 15,31 4-14-15,-31-4 24 16,0 0-14-16,0 0-16 0,0 0 41 16,0 0-13-16,0 0-24 0,0 0 16 15,38 3 19-15,-38-3-34 16,0 0 12-16,0 0 12 0,0 0-14 16,0 0-15-16,0 0 23 15,0 0-16-15,0 0 42 16,0 0-42-16,0 0 16 0,0 0-11 15,0 0 13-15,0 0-11 16,0 0 19-16,0 0-17 0,0 0 4 16,0 0-8-16,0 0 10 15,0 0 1-15,0 0-3 0,0 0 7 16,0 0 5-16,0 0-4 0,0 0-30 16,0 0 19-16,0 0-7 15,0 0 21-15,0 0-25 0,0 0 27 16,0 0-13-16,0 0-10 15,0 0 21-15,0 0-18 16,0 0-9-16,0 0 25 0,0 0-4 16,38 4-5-16,-38-4 14 15,0 0-19-15,0 0 2 0,0 0-8 16,0 0 26-16,0 0-6 0,0 0-19 16,0 0 6-16,31 7 19 15,-31-7-28-15,0 0 13 0,0 0-9 16,0 0 13-16,0 0 15 15,0 0-17-15,0 0-17 0,0 0 15 16,0 0 17-16,0 0-30 16,0 0 9-16,0 0 4 0,0 0 5 15,0 0-5-15,0 0 2 16,0 0-6-16,0 0 20 16,38 3-16-16,-38-3-12 0,0 0-1 15,44 0 22-15,-44 0 13 0,31 4-52 16,-31-4 24-16,0 0 30 15,38 3-19-15,-38-3-16 0,0 0 0 16,38 7 16-16,-38-7 6 16,0 0-15-16,37 7 11 0,-37-7-18 15,38 0 37-15,-38 0-31 16,38 4-6-16,-38-4 2 16,44 3 32-16,-6-3-32 0,-38 0-7 15,44 0 37-15,-13-3-19 0,0-1-14 16,7 1 2-16,-38 3 17 15,50-11 5-15,-6 4-15 0,0 0 3 16,0 4 13-16,0-4-27 16,0-1 17-16,0 8-8 0,0-3 15 15,-12-1 1-15,6-3-16 16,-7 0 86-16,7 0-28 0,-7-3-14 16,7 3-31-16,-7-4 11 0,1-3-10 15,-7 3-23-15,6-3 14 16,-6-4 23-16,-25 18-35 0,38-28 12 15,-6 3 2-15,-32 25-8 16,37-35 6-16,-5 3-10 16,-7 4 17-16,0 0 7 0,-6 3-23 15,0-3 25-15,-7 3-39 16,1-7 37-16,-7 0-43 0,0 1 43 16,-6-5-33-16,0 1 12 0,-12 3 1 15,-1-7 0-15,-12 4-3 16,6-4 11-16,-6 4-5 0,0-4 0 15,-6 3-4-15,5-2 7 16,-5-1 3-16,6 3 3 0,0 1-12 16,0 0-2-16,-1 3-6 15,8 4 6-15,-8 3 0 16,26 25 5-16,-37-39 28 0,5 7-37 16,1 7 12-16,-1 1 30 15,1 6-44-15,0 0 8 0,5 1 13 16,26 17-2-16,-44-22-17 0,13 8 12 15,31 14-16-15,-44-10 23 16,13 3 8-16,-1 3-27 0,1 4 9 16,31 0 3-16,-44 0 18 15,12 0-30-15,32 0 18 0,-44 4 0 16,44-4 3-16,-31 0-32 16,31 0 18-16,0 0-5 15,-32 7 18-15,32-7 4 0,0 0 5 16,0 0-35-16,0 0 15 0,0 0-14 15,0 0 21-15,0 0-4 16,0 0 0-16,0 0 7 0,0 0 15 16,0 0-45-16,0 0 32 15,0 0 6-15,0 0-12 0,0 0-18 16,0 0 6-16,0 0 14 16,0 0 0-16,0 0 7 0,0 0-31 15,0 0 27-15,0 0-22 0,0 0 10 16,13 28 14-1,-13-28-2-15,0 0-2 0,0 0-12 16,25 28 3-16,-25-28 13 0,0 0-19 16,0 0-4-16,0 0 22 15,0 0 19-15,0 0-12 0,0 0-47 16,0 0 31-16,0 0 0 16,0 0 0-16,0 0-26 0,0 0 71 15,0 0-49-15,0 0 13 16,0 0 10-16,0 0-34 0,0 0 32 15,0 0-17-15,0 0 0 0,0 0 18 16,0 0-26-16,0 0-4 16,0 0 36-16,0 0-45 0,0 0 26 15,0 0 0-15,0 0-28 16,0 0 32-16,0 0-15 16,0 0-1-16,0 0 7 0,0 0-10 15,0 0 26-15,0 0-4 16,0 0-36-16,0 0 0 0,0 0-65 15,0 0 60-15,0 0-55 0,0 0-41 16,0 0 2-16,0 0 57 16,0 0 33-16,0 0 2 0,0 0-32 15,0 0 24-15,0 0-19 16,0 0-5-16,0 0-13 0,0 0-11 16,0 0-59-16</inkml:trace>
  <inkml:trace contextRef="#ctx0" brushRef="#br0" timeOffset="4175">6676 1428 289 0,'0'0'67'0,"0"0"3"16,0 0-36-16,0 0-7 0,0 0-9 15,0 0 2-15,0 0-15 16,0 0 2-16,0 0 5 0,13 21 71 16,-13-21-19-16,-6 25-52 15,6-25-7-15,-19 28 22 0,19-28 45 16,-25 28-26-16,25-28-24 15,0 0-22-15,-32 36 14 0,32-36-5 16,-37 24-14-16,37-24 5 0,-32 25 19 16,32-25-19-1,-38 14 5-15,38-14-10 0,-37 11 8 16,12-8-3-16,25-3 5 0,-32-3-8 16,32 3 5-16,-44-7 7 15,13-4 1-15,31 11-10 0,-32-17-17 16,32 17 17-16,-37-25 19 15,-1 4-19-15,38 21-11 0,-32-32-1 16,32 32 27-16,-37-35-9 16,12 10 1-16,25 25 54 0,-32-28-41 15,32 28-17-15,-19-36 7 0,19 36 16 16,-19-42-17-16,19 10-22 16,0 32 8-16,-6-42 22 15,6 42-30-15,6-39 10 0,-6 39-1 16,7-43 12-16,-7 43-36 15,19-42 42-15,-19 42 8 0,12-35-22 16,-12 35-21-16,0 0 21 16,32-39-11-16,-32 39 40 0,0 0-25 15,0 0-10-15,37-36 0 0,-37 36-1 16,0 0 19-16,38-31-24 16,-38 31 8-16,38-22 4 0,-38 22 14 15,0 0-18-15,44-14 4 16,-44 14 8-16,31-14-8 15,-31 14-18-15,0 0 20 0,38-7 11 16,-38 7-17-16,38-4-15 16,-38 4 19-16,0 0 11 0,37-3-21 15,-37 3 4-15,0 0 17 16,32-4 1-16,-32 4-30 0,37-3 35 16,-37 3-6-16,0 0-16 0,38-4-1 15,-38 4 1-15,38 0 5 16,-38 0 3-16,0 0-11 0,38 7 22 15,-38-7-14-15,31 4-7 16,-31-4 4-16,0 0 12 0,0 0-13 16,0 0-5-16,38 14 25 15,-38-14-11-15,25 14-14 16,-25-14 1-16,0 0 17 0,31 18 7 16,-31-18-25-16,0 0-1 15,0 0 10-15,32 18 17 0,-32-18-9 16,0 0-24-16,25 21-1 0,-25-21 17 15,0 0 19-15,25 17-15 16,-25-17 0-16,0 0 4 0,0 0-1 16,31 25-7-16,-31-25-4 15,0 0 14-15,32 28 12 0,-32-28-31 16,0 0 6-16,31 32 3 16,-31-32 21-16,0 0-24 0,25 28 3 15,-25-28 0-15,0 0 27 16,0 0-46-16,26 32 86 0,-26-32-26 15,18 29-7-15,-18-29-9 16,0 0-21-16,0 0 13 0,19 31 10 16,-19-31 19-16,0 0-13 15,7 29-3-15,-7-29-30 0,0 0 22 16,-7 31 2-16,7-31-24 16,0 0 29-16,-12 32-46 0,12-32 25 15,-13 32-4-15,13-32 21 0,0 0 1 16,0 0 22-16,-31 32-9 15,31-32-31-15,0 0 11 16,-38 32-38-16,7-11 25 0,31-21 4 16,-44 28-7-16,6-10 11 15,13-1-38-15,-7-2 44 0,32-15-30 16,-37 17 13-16,37-17 10 16,-38 18-30-16,6-11 9 0,32-7-134 15,-31 14-233-15,0-7-32 0</inkml:trace>
</inkml:ink>
</file>

<file path=ppt/ink/ink12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59:38.445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2303 198 1049 0,'0'0'242'0,"0"0"64"15,0 0-16-15,0 0-88 16,0 0-83-16,0 0-36 15,19 32-23-15,-19-32-43 0,-7 28 2 16,7-28 23-16,0 0-20 16,-18 25 37-16,18-25 47 15,-38 25-9-15,0-4 1 0,0-4 5 16,1 5 5-16,-14 6 7 16,1 4-16-16,-6 8-20 0,-1-2-34 15,-6 5-23-15,7 3-5 16,-7 0-3-16,5-7-26 0,-5 0-62 15,7-8-78-15,-1-2-122 16,13-5-196-16,6-6-222 0,38-18-40 16</inkml:trace>
  <inkml:trace contextRef="#ctx0" brushRef="#br0" timeOffset="162">2146 680 1981 0,'37'0'338'0,"-5"3"4"16,-13-6-92-16,-19 3-111 0,0 0-79 15,0 0-162-15,0 0-266 16,0 0-412-16</inkml:trace>
  <inkml:trace contextRef="#ctx0" brushRef="#br0" timeOffset="362">1976 191 2242 0,'-38'28'320'0,"19"8"-45"0,1 2-75 15,5 5-72-15,-12-1-71 16,-7 4-30-16,-5 5-166 0,-14-2-247 15,-6-3-426-15,-6-7-74 16</inkml:trace>
  <inkml:trace contextRef="#ctx0" brushRef="#br0" timeOffset="673">1428 262 1288 0,'0'0'226'16,"0"0"53"-16,0 0-49 15,0 0-118-15,0 0-36 16,0 0-36-16,-44-29-24 0,44 29-61 16,0 0-43-16,0 0-26 0,-38-42-9 15,38 42 61-15,0 0 10 16,0 0 27-16,0 0 49 15,0 0 73-15,0 0 33 0,0 0 40 16,0 0-28-16,26 35-13 16,-14 11-33-16,-18 4-19 0,0 3-29 15,-13-4-40-15,-6 2-60 16,-13-5-183-16,-12-4-203 0,-7-3-205 16</inkml:trace>
  <inkml:trace contextRef="#ctx0" brushRef="#br0" timeOffset="1132">1089 0 980 0,'0'0'150'0,"0"0"86"0,0 0 44 16,0 0-77-16,0 0-86 15,0 0-62-15,0 0-14 16,0 0 12-16,-57 46-24 0,-6 0-2 16,7 7 14-16,-1 0 44 15,1 11 46-15,5 3-24 0,1-4-3 16,6 6-16-16,13 1 13 15,-1-3-6-15,6 1-4 0,1-12 17 16,-7-3 34-16,1-11-13 16,-7-3-25-16,-12-7-25 0,-7-14-5 15,1-8 33-15,-1-10 14 16,1-7-17-16,5-14 27 0,14-7-14 16,-1-11-37-16,13-10-29 15,12-12-37-15,13-2-19 16,13-4 10-16,6 3-14 0,18 3-5 15,7 8-88-15,7 4-125 16,12 10-82-16,6 7-152 0,-6 4-331 16,-1 3-260-16</inkml:trace>
</inkml:ink>
</file>

<file path=ppt/ink/ink12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59:37.206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849 675 995 0,'0'0'112'16,"0"0"90"-16,0 0 17 0,0 0 67 16,0 0-13-16,12 35-50 15,1-3-35-15,18 11-41 16,-5-1-53-16,-1 8-36 15,12-1-28-15,-5 1-16 0,6-1-1 16,-7 0-134-16,-6-6-153 16,0-8-253-16,-6-3-172 0</inkml:trace>
  <inkml:trace contextRef="#ctx0" brushRef="#br0" timeOffset="432">579 788 895 0,'0'0'98'0,"0"0"76"16,0 0 38-16,0 0-43 0,31 57-38 15,0-11-43-15,-5 0-75 16,5-7 12-16,-6-1-13 0,-25-38-24 16,25 36 5-16,-25-36-5 15,0 0 1-15,0 0-50 16,0 0-11-16,-50 32-8 0,0-22 56 16,-1-10-42-16,1-3 66 0,6-8-41 15,44 11 41-15,-56-14-18 16,56 14 67-16,0 0-1 15,-51-14 51-15,51 14 50 0,0 0 40 16,0 0 20-16,-12 39-19 16,-1-4-20-16,13 0-36 0,-12 1-37 15,-1 6-12-15,-18-7-50 16,5 1-24-16,-18-1-42 0,-12-7-174 16,-1-3-170-16,-12-7-237 15,6-4-42-15</inkml:trace>
  <inkml:trace contextRef="#ctx0" brushRef="#br0" timeOffset="796">1188 0 1553 0,'19'28'312'0,"-19"8"-11"0,-19 6-58 16,-12 4-85-16,-19 0-67 15,-7 4-60-15,-12-1-9 16,-7-3-91-16,-5-11-74 0,5 1-36 16,1-15-2-16,12-7-21 15,0-3 73-15,19-11 37 0,44 0 27 16,0 0 53-16,-38-53 40 15,20 7 79-15,11 7 57 0,7 39 54 16,0-39-13-16,0 39-45 16,0 0-48-16,0 0-41 0,0 0 4 15,0 0-38-15,0 0-19 16,-44 14-97-16,44-14-228 0,-44 28-342 16,44-28-189-16</inkml:trace>
</inkml:ink>
</file>

<file path=ppt/ink/ink12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59:40.630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0 385 1529 0,'0'0'271'0,"0"0"70"16,0 0 0-16,0 0-40 0,26 25-50 16,-1 14-82-16,0 11-63 15,6 11-45-15,1 2-26 16,-7 8-21-16,0-8-22 0,0-1-144 16,-6-6-251-16,0-10-450 15</inkml:trace>
  <inkml:trace contextRef="#ctx0" brushRef="#br0" timeOffset="220">114 17 2706 0,'0'0'126'0,"0"0"-46"0,0 0-40 16,0 0-20-16,18-14-80 15,-18 14-260-15,32 0-377 0,-32 0-150 16</inkml:trace>
  <inkml:trace contextRef="#ctx0" brushRef="#br0" timeOffset="1576">692 620 2225 0,'38'-18'237'16,"-38"18"-68"-16,25-46-40 15,-6 4-70-15,-1 3-26 0,-18 39-17 16,26-47-7-16,-26 47-18 15,44-25 2-15,-44 25 20 0,44 14-23 16,-44-14 21-16,44 54-9 16,-13 3-2-16,-12-1 7 0,-7-3-19 15,-5 0 25-15,-1-7-6 16,-6-6-12-16,0-5 11 0,0-35-2 16,0 0-4-16,0 0 23 15,0 0-35-15,0 0 5 0,0 0 2 16,0 0-9-16,13-50 1 15,5-14-32-15,1-6 17 16,0 3 10-16,6 6-5 0,-6 7 31 16,0 12 12-16,-19 42-20 15,0 0 11-15,0 0 47 0,0 0-19 16,38 14 1-16,-38-14 0 16,31 58-20-16,-6 2-2 0,0-7-6 15,-6-7-12-15,0-4 9 16,-6-3-29-16,-13-39-49 0,25 32-32 15,-25-32-25-15,0 0 22 16,0 0-50-16,0 0 29 16,44-7-11-16,-44 7 35 0,56-50 62 15,-18 1 15-15,0 3 29 16,-38 46 84-16,38-50 15 0,-38 50 7 16,25-35-37-16,-25 35 35 15,0 0 17-15,0 0-46 0,0 0-25 16,25 42-21-16,0-3-9 15,0-3-5-15,-25-36-20 0,50 49 7 16,-6-13-38-16,0-8-64 16,0-11-69-16,7-9 11 0,-7-5 5 15,0-6-49-15,0-15-18 16,-7-7-28-16,7-3 97 16,-44 28 66-16,57-57 34 0,-13 8 9 15,-13 6 60-15,-31 43 6 16,32-46 37-16,-32 46-27 0,19-39 34 15,-19 39-54-15,0 0-13 16,0 0 14-16,0 0-13 0,6-39-17 16,-6 39 4-16,0 0 28 15,0 0-43-15,0 0 15 0,0 0 29 16,0 0-36-16,0 0 22 16,0 0 26-16,0 0-12 0,0 0 13 15,0 0-15 1,13-43-21-16,-13 43 10 0,0 0 7 15,0 0-23-15,0 0-7 16,-44-28 19-16,44 28 1 0,-57-11 1 16,19 11 2-16,38 0 31 15,-50 11-7-15,50-11 5 0,0 0 18 16,-44 39 16-16,44-39-14 16,-19 46 0-16,13-10 7 0,6-36-13 15,25 43 11-15,-25-43-46 0,31 38 11 16,-31-38-22-16,38 32 8 15,-38-32 15-15,44 22-24 0,-6-15 10 16,-38-7-25 0,44-15 9-16,-44 15 8 0,38-38-47 15,-7 2-5-15,-12-6 7 16,-7-2 5-16,-5 9-5 0,-1 0 37 16,-6 35-9-16,6-39 9 15,-6 39 29-15,0 0-11 0,0 0-2 16,0 0-1-16,0 0-24 15,0 0 44-15,0 0 57 0,0 0-42 16,0 0 24-16,0 39 10 16,0 7 30-16,6 8-11 0,1 2-2 15,12 8 7-15,6 3-29 16,6 7-16-16,1 5 11 0,5 6-31 16,1 3-8-16,6-3-10 0,-6 4-18 15,-1-7 3 1,-5-5-10-16,-1 2 10 0,-6-12-1 15,-18-3-4-15,-1-4-5 16,-12-4 8-16,-19-10-4 0,-7 1-11 16,-18-11-2-16,-13-5-13 15,-19-9 1-15,1-8 7 0,-7-7 6 16,0-11 13-16,6-10-5 16,7-14 0-16,5-11 0 15,14-21-5-15,12-12-1 0,19-5 27 16,12-5-6-16,26-7-15 0,12 1 6 15,19-1-40-15,12 4-95 16,1 7-81-16,6 10-194 16,-7 8-284-16,-5 4-162 0</inkml:trace>
</inkml:ink>
</file>

<file path=ppt/ink/ink12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59:42.798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3395 382 848 0,'0'0'336'0,"31"4"63"16,-31-4 6-16,38 17-56 15,-7 4-62-15,1 1-54 16,6 2-50-16,6 8-60 0,0 7-18 16,0 3-37-16,0 4-3 15,-7 0 16-15,-5 4-5 0,-7-1-10 16,-6 1-29-16,-19-4-19 16,-7 0-9-16,-11-4-3 0,-8-3-67 15,-11-7-88-15,-7-11-83 16,0-3-125-16,-7-8-159 0,7-13-167 15,0-8 26-15</inkml:trace>
  <inkml:trace contextRef="#ctx0" brushRef="#br0" timeOffset="180">3351 728 1488 0,'0'0'383'0,"0"0"68"0,0 0-56 15,-25 29-97-15,0 10-66 16,-7 6-82-16,-12 8-69 0,-12 4-32 16,-7 0-35-16,-6-1-120 15,-7-3-161-15,-6-7-277 0,13-11-372 16</inkml:trace>
  <inkml:trace contextRef="#ctx0" brushRef="#br0" timeOffset="1012">2389 689 1726 0,'0'0'234'0,"0"0"104"15,0 0-26-15,0 0-59 0,0 0-83 16,0 0-68-16,0 0-59 16,0 0-18-16,0 0-7 15,-38-3-35-15,38 3-33 0,0 0-36 16,0 0-47-16,-31-46-24 16,18 7 25-16,20 7 47 0,-7 32 42 15,31-39 12-15,7 18 14 16,-7 11 8-16,7 10 11 0,0 3-7 15,-38-3 39-15,37 28 37 16,-37-28-2-16,32 50 12 16,-13-11-1-16,-19 0 0 0,-13 0-20 15,-12 3-9-15,-19-7-22 16,-13 1-12-16,-12-8-5 0,-6 0-6 16,-13-7-10-16,0-6-5 15,6-8-26-15,0-7-15 0,13-7-23 16,6-11-36-16,13-7-23 15,12 0 15-15,38 25 37 16,-31-46 38-16,25 11 5 0,6 35 27 16,12-42 10-16,-12 42-16 15,0 0 6-15,51-25 6 0,-51 25 37 16,56 7 57-16,-56-7 37 16,32 32-44-16,-14 3-1 15,-18 4-32-15,-18-4-10 0,-8 4-9 16,-18-3-17-16,0-5-19 15,-12-6 12-15,6-11-26 0,-1-7-29 16,7-7-32-16,44 0-27 16,-44-17-37-16,44 17-16 0,-31-50 21 15,12 4 52-15,13 0 19 16,6 7 40-16,0 39-3 0,12-38 27 16,-12 38-4-16,0 0 114 15,0 0 54-15,0 0-14 16,0 0-14-16,-19 31-18 0,-6 1-15 15,-12 0-26-15,-1-4-11 16,0-3 16-16,0-7 15 16,7-8 5-16,0-3-1 0,31-7 5 15,-38-14-4-15,38 14-1 16,-32-39-27-16,14-7-35 0,18-7-23 16,0-7-5-16,12-14-11 15,7-4 4-15,0 1-3 0,0-1-14 16,6 7-60-16,0 0-96 15,6 8-134-15,-5 13-225 0,-8 4-348 16</inkml:trace>
  <inkml:trace contextRef="#ctx0" brushRef="#br0" timeOffset="1192">2119 0 2563 0,'0'0'284'0,"0"0"10"16,0 0-61-16,0 0-96 0,0 0-84 15,0 0-156-15,0 0-168 16,0 0-370-16,0 0-433 0</inkml:trace>
  <inkml:trace contextRef="#ctx0" brushRef="#br0" timeOffset="1384">1622 354 2911 0,'0'0'166'15,"0"0"-77"-15,0 0-46 16,0 0-58-16,0 0-174 15,0 0-303-15,0 0-271 16,0 0-93-16</inkml:trace>
  <inkml:trace contextRef="#ctx0" brushRef="#br0" timeOffset="1751">925 520 1845 0,'0'0'232'0,"0"0"2"15,0 0-41-15,0 0-56 16,0 0-33-16,-44 18-5 16,0 13-30-16,-7 15-37 0,1 11 5 15,-7 6 9-15,14 5 6 16,-1 2 3-16,6-6 19 0,0-1 0 15,7-6-1-15,-7-4 10 16,7-7 7-16,-1-7-6 0,-12-7-33 16,0-11-20-16,-6-14 11 15,0-7 35-15,6-11-13 0,0-10-6 16,6-14-2-16,6-11-7 16,7-14-37-16,13-11-17 15,12-7-22-15,12-6-31 0,13 2-17 16,7 4-144-16,12 8-157 15,0 13-340-15,6 11-446 0</inkml:trace>
</inkml:ink>
</file>

<file path=ppt/ink/ink12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59:45.474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168 304 1004 0,'0'0'296'15,"0"0"-11"-15,0 0-13 16,0 0-59-16,0 0-66 16,0 0-6-16,0 0-29 0,-32 56-38 15,7 4-34-15,-6 4 7 16,6 7 1-16,-1-8-6 0,8-6-11 15,11-8-1-15,7-10 16 16,7-7-6-16,-7-32-9 16,37 25-31-16,1-18-8 15,6-11-25-15,0-13-41 0,0-8 18 16,0-7-6-16,0-3-32 16,-13-8 29-16,1-3 3 0,-7 4 32 15,-13 10 41-15,-12 32 11 16,19-32 26-16,-19 32-3 0,0 0 44 15,0 0-22-15,-12 46-13 16,-1 4-9-16,7-1-30 0,6-6 16 16,12-1 7-1,1-7-3-15,12-6-7 0,7-12-20 16,12-2 14-16,0-12-17 16,12-10-12-16,-6-7 15 0,1-7-4 15,-7-11-12-15,0-3 10 16,-7-4-2-16,-5-7-16 0,-7-7-26 15,-6-4 24-15,-13 1 9 16,0 6-11-16,-6 15-3 0,0 3-31 16,0 32-88-16,0 0-83 15,0 0-164-15,-44 25-232 0</inkml:trace>
  <inkml:trace contextRef="#ctx0" brushRef="#br0" timeOffset="371">1217 693 1826 0,'0'0'276'0,"0"0"-78"0,7 28-22 15,-1 0-29-15,13 4-59 16,-19-32-33-16,44 39-21 15,0-14-18-15,0-4-16 16,6-11-11-16,-12-3 11 0,-1-3-30 16,1-8-4-16,-13-6-17 15,-25 10-8-15,25-36 1 0,-12-2-5 16,-13-8 35-16,-13-7 17 16,-5-4-5-16,-8-3-5 0,-11 3 105 15,5 12 11-15,1 9-15 16,-1 19-36-16,1 17-21 15,-7 10 0-15,13 18-13 0,0 8-3 16,6-1-27-16,13 0-106 16,6 1-186-16,0-36-218 15,19 42-78-15,-19-42 16 0</inkml:trace>
  <inkml:trace contextRef="#ctx0" brushRef="#br0" timeOffset="675">1638 417 1555 0,'0'0'274'0,"0"0"-10"15,38 53-17-15,-13 0-52 16,7-7-65-16,-7 0-53 16,0-4-12-16,0-3-24 0,-25-39-26 15,38 43-3-15,-38-43 8 16,31 35-14-16,-31-35 17 0,0 0 29 15,0 0-20-15,0 0-3 16,0 0-21-16,13-35-15 16,-7-8 16-16,-6-13-4 0,6-12-14 15,7-6-6-15,6-4 12 16,6 11 0-16,0 4 3 0,0 17-64 16,0 7-107-16,-6 7-130 15,-19 32-234-15,0 0-95 16,32-21-5-16</inkml:trace>
  <inkml:trace contextRef="#ctx0" brushRef="#br0" timeOffset="916">2456 0 1694 0,'0'0'371'0,"0"0"15"16,6 25-67-16,-6 10-85 15,0 7-63-15,0 11-34 0,0 11-48 16,6 3-48-16,7 7-5 16,-7 1-31-16,7-1-18 0,-1-4-87 15,1-6-73-15,-7-11-33 16,0-10-106-16,-6-43-71 16,0 0-40-16,7 38-54 0,-7-38 22 15,0 0 79-15</inkml:trace>
  <inkml:trace contextRef="#ctx0" brushRef="#br0" timeOffset="1216">2927 56 1211 0,'13'-24'301'16,"-13"24"2"-16,0 0-19 0,0 0 28 16,0 0-90-16,-32 32-83 15,-12 3-29-15,0 4-30 16,0 3-27-16,-6-3-28 0,0-4-1 15,-1 1-22-15,14-12 9 16,37-24-1-16,-38 25 21 0,38-25 24 16,0 0-5-16,0 0-8 15,0 0-28-15,0 0-2 0,31 4-8 16,1-8-4-16,5 8 16 16,14-1-2-16,-7 8 8 0,6 3-18 15,-6 4 14-15,6 6-8 16,-6 1-2-16,0 3-16 0,0 1-91 15,-44-29-150 1,38 35-258-16,-38-35-334 0</inkml:trace>
  <inkml:trace contextRef="#ctx0" brushRef="#br0" timeOffset="1711">3411 452 1791 0,'0'0'264'0,"-38"-24"-41"16,38 24-65-16,0 0-48 0,0 0-42 15,38-32-36-15,6 11-17 16,-6 6-4-16,-1-2-11 0,-5 3-35 16,-7-4-56-16,-25 18-56 15,25-35-9-15,-12 3 11 0,-13 3 24 16,-7 1 50-16,7 28 40 16,-25-35 13-16,25 35 23 15,-44-25 30-15,13 15 37 16,-1 10-11-16,32 0 3 0,-37 17 30 15,37-17 5-15,-32 39-2 16,13 0 14-16,19 0-5 0,7 0-9 16,12 0-26-16,12 7-5 15,7 3 21-15,-1 4 23 0,1 4-7 16,0-1-9-16,-7 1-21 16,-6-4-26-16,-6-7-15 0,-6-8-15 15,-7 1-15-15,-6-10-56 16,0-29-107-16,-25 31-136 15,25-31-149-15,-44 18-146 0,44-18-32 16,-44-7 64-16</inkml:trace>
  <inkml:trace contextRef="#ctx0" brushRef="#br0" timeOffset="2179">3725 297 1620 0,'0'0'397'15,"0"0"14"-15,0 0-78 16,38 60-68-16,-13-4-65 16,-6 4-66-16,0 8-44 0,0 2-29 15,-7 1-28-15,7 0-21 16,0-1-1-16,-6-3-7 0,5-14 4 16,-5-3-8-16,-7-8 6 15,7-13-3-15,-13-29 2 16,0 0 6-16,0 0 2 0,0 0-13 15,0 0-21-15,0 0-15 16,0 0-14-16,6-50-4 0,0-10 2 16,-6-11 7-16,7-17 6 15,-7-14 15-15,12-4 10 0,-5 3 5 16,11 1-3-16,-5 13 7 16,0 19 8-16,5 13 8 15,-5 11-11-15,0 14 4 0,-13 32-7 16,0 0 15-16,37-10-15 15,-12 20 20-15,-25-10-17 0,26 53 20 16,-1 0-3-16,-13 0 0 16,-5 4 5-16,-1-1 3 0,0-6-8 15,-12-1-15-15,-7-6 8 16,-6-8-23-16,19-35-55 0,-44 42-75 16,13-13-103-16,31-29-111 15,-44 14-155-15,44-14-136 16,0 0-12-16</inkml:trace>
  <inkml:trace contextRef="#ctx0" brushRef="#br0" timeOffset="2668">4505 286 885 0,'0'0'346'0,"0"0"50"16,0 0-88-16,31-17-60 15,-31 17-60-15,0 0-44 0,19-29-44 16,-19 29-52 0,13-28 0-16,-13 28-22 0,0 0 32 0,0 0-24 15,0 0-15 1,0 0-10-16,0 0-14 0,0 0 20 16,-38 32-22-16,6 10 17 15,1 1-18-15,6 3 17 0,6-1-1 16,6 5-3-16,7-8 32 15,12 1-4-15,-6-43 1 0,13 42-24 16,-13-42 12-16,0 0-5 16,38 32-17-16,-38-32 12 0,37-4-16 15,-37 4 14-15,44-28-15 16,-6-11 5-16,-6-7-21 16,-7 0 13-16,0-3 5 0,-6 3-9 15,0 7 36-15,-7 11 5 16,-12 28 1-16,0 0-20 0,0 0 21 15,0 0 31-15,0 0-27 16,0 0-4-16,6 56-31 0,-6-3 14 16,13 4-14-16,-7-4 19 15,13-7-27-15,0-4-23 16,6-10-54-16,-25-32-91 0,44 32-91 16,-6-18-84-16,-38-14-113 15,44-7-66-15,-6-11 18 0</inkml:trace>
  <inkml:trace contextRef="#ctx0" brushRef="#br0" timeOffset="2920">5284 194 1534 0,'0'0'255'16,"0"0"-32"-16,0 0-21 0,0 0-64 15,-50 11 5-15,6 7-41 16,-6 6-15-16,6 12-20 0,0-1-38 15,6 11 5-15,0 0-15 16,13 0 38-16,12-4 1 0,7 4-14 16,19-11 0-1,6 4-26-15,6-7-32 0,12-7-57 16,7-4-119-16,0-10-51 16,0-8-102-16,0-3-85 0,-6-10-22 15,0-12 31-15,6-9 8 16</inkml:trace>
  <inkml:trace contextRef="#ctx0" brushRef="#br0" timeOffset="3335">5529 205 738 0,'0'0'127'16,"0"0"36"-16,0 0 41 15,0 0-27-15,-31 39-13 16,25 0-40-16,6-39-14 0,12 39-33 15,-12-39-37-15,0 0-4 16,50 31-36-16,-12-17 21 0,-38-14-9 16,50-3-8-16,-12-4-4 15,-38 7-8-15,44-28-7 0,-44 28 19 16,38-46-8-16,-13 7-2 16,-12 7 66-16,-7 4 60 0,-6 28-14 15,0 0-63-15,-32-25-9 16,-12 21-41-16,0 15 14 15,-18 10-5-15,-1 11 21 0,-6 7 35 16,6 3 25-16,6 4 16 16,13 4 5-16,19-1-23 0,6 1 18 15,19-4-18-15,13-4-37 16,12 0-10-16,13-6-16 0,6-8 2 16,6-3-17-16,0-15 2 15,7 5 1-15,-13-5-6 0,0-6 8 16,0-4-65-16,-44 0-94 15,37-11-221-15,-37 11-312 16,0 0-135-16</inkml:trace>
</inkml:ink>
</file>

<file path=ppt/ink/ink12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59:49.714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10031 1223 1103 0,'31'4'409'0,"-6"10"4"0,-25-14-17 16,44 42-131-16,0-3-80 16,-6 0-57-16,0 0-41 15,-7-7-25-15,-6 7 19 0,-6-4-4 16,-13 4-23-16,-12 0-6 15,-19 0-32-15,-7 3-46 16,-18-7-71-16,-6-3-94 0,-7-4-137 16,6-10-191-16,1-11-145 15,5-10 4-15</inkml:trace>
  <inkml:trace contextRef="#ctx0" brushRef="#br0" timeOffset="228">9635 700 1202 0,'0'0'372'16,"0"0"4"-16,18 43-13 16,1 10-79-16,0 7-68 0,0 10-89 15,0 1-73-15,6 0-11 16,-6 3-27-16,0 0-60 0,-7-3-136 15,-5-4-146-15,-7-11-178 16,0-2-70-16,-13-16 7 0</inkml:trace>
  <inkml:trace contextRef="#ctx0" brushRef="#br0" timeOffset="771">9484 1304 1044 0,'0'0'329'0,"0"0"6"15,0 0-39-15,31 36-56 0,-31-36-45 16,19 42-59-16,-19-42-39 16,-13 43-45-16,13-43-5 0,-37 42-36 15,-1-14 8-15,0-14-19 16,38-14 12-16,-44 8-4 15,7-16 4-15,37 8 8 16,-44-35 1-16,6-11-11 0,13-3-3 16,6-11-16-16,6-11-4 15,1-7 13-15,5 4-21 0,1 3 17 16,6 15 7-16,-6 10-3 16,6 10 3-16,0 36-29 0,0 0 26 15,0 0-8-15,0 0 11 16,-19 39 7-16,6 14-5 0,1 18 31 15,6 10-10-15,6 1-7 16,6 13-13-16,0 0 24 16,0 8-20-16,-6-1 23 0,7 1-20 15,-7-11 7-15,-7-11-9 16,1-7 35-16,0-17 14 0,-19-8-36 16,0-10 6-16,-7-14-23 15,-6-11 12-15,-6-10 43 0,0-19-1 16,0-6-7-16,0-11-11 15,7-10-12-15,-1-18 12 0,7-4 2 16,12 4 4-16,6-7-18 16,7 7-28-16,18 3-33 0,7 1-86 15,13 6-150-15,-1 15-262 16,19 3-383-16</inkml:trace>
  <inkml:trace contextRef="#ctx0" brushRef="#br0" timeOffset="936">9364 2227 2378 0,'0'0'83'0,"0"0"-25"16,0 0-11-16,0 0-47 15,32-11-223-15,-32 11-358 16,12-42-289-16</inkml:trace>
  <inkml:trace contextRef="#ctx0" brushRef="#br0" timeOffset="2039">7981 760 1683 0,'0'0'49'16,"0"0"-25"-16,0 0 133 15,0 0 112-15,26 29-33 0,-14 13-51 16,-6 11-58-16,-6 11-37 16,0 3-41-16,7-4-30 0,-7 8 11 15,-7-7 20-15,1-4 6 16,-6-4-15-16,-1-3 10 0,-12-3-12 15,0-8-12-15,0-3-15 16,-1-7-12-16,26-32 6 0,-44 35 0 16,7-14-6-16,12-14 11 15,25-7-19-15,-44 0-4 0,12-10-6 16,1-8-14-16,31 18-18 16,-38-46-15-16,7 0-7 0,-1 0 14 15,13 0 29 1,0 0 13-16,1 4-13 0,11-4-1 15,1 4-14-15,0 6 14 16,6 1 16-16,0 7-5 0,0 28 9 16,0-32 3-16,0 32 1 15,0-28 1-15,0 28-9 0,6-32 5 16,-6 4 12-16,0 28 0 16,0-36-3-16,0 8-11 15,0 28 13-15,-13-35 1 0,13 35-13 16,0-32-2-16,0 32 20 0,0 0-13 15,0 0 10-15,0 0-17 16,0 0 12-16,0 0 0 16,0 0 0-16,0 0 0 0,0 0-6 15,-25 42 18-15,19 4 9 16,6 4 14-16,0 3 3 0,0 3 13 16,6 4-22-16,1-3-5 15,5 3-13-15,-12-7 1 0,0 0-2 16,0-7 3-16,0-7-1 15,0-39 0-15,-12 42-1 0,12-42-3 16,-19 39-3-16,19-39 1 16,0 0-6-16,0 0-10 15,-44 4-19-15,44-4-27 0,-44-32-28 16,12-4-3-16,7-2 35 16,13 6 19-16,12 32 23 0,-19-36-5 15,19 36 9-15,0 0-10 16,0 0 5-16,0 0 4 0,0 0 33 15,0 0 18-15,0 0-3 16,25 46 19-16,-6 0-23 0,-7-3-17 16,-5-1-3-16,-7-3 7 15,0-39-3-15,-7 46-8 0,7-46 6 16,-19 39-15-16,19-39 6 16,0 0-5-16,0 0-8 15,0 0-22-15,-37 3-32 16,37-3-29-16,-25-42-40 0,6-11-28 15,6-11 8-15,1-3 56 16,-1 0 37-16,0 7 25 0,1 14 19 16,12 46-21-16,0 0 17 15,0 0 20-15,0 0 44 0,0 0 1 16,-50 39 0-16,6 10 11 16,6 4-7-16,0 4 23 0,-6-4-16 15,0-4 1-15,-12-3-25 16,-1-3-17-16,-6-8-4 15,-6-10 20-15,0-8 18 0,0-6-10 16,0-11-19-16,6-11-8 16,0-10 0-16,13-4-7 0,6-10-17 15,6-4-3-15,13-3-9 16,12 3-33-16,7 4-68 0,6 35-210 16,0 0-283-16,56-25-104 15</inkml:trace>
  <inkml:trace contextRef="#ctx0" brushRef="#br0" timeOffset="2204">6844 2407 1669 0,'75'-3'75'0,"7"-15"26"15,0-7-11-15,6-10-52 16,0-8-43-16,0-3-327 0,0-10-286 15</inkml:trace>
  <inkml:trace contextRef="#ctx0" brushRef="#br0" timeOffset="2448">9000 15 995 0,'25'-29'121'0,"-25"29"85"0,0 0 65 16,0 0-38-16,-38 50-97 16,-18 13-63-16,-7 5-40 0,-13 2-24 15,-18 4-27-15,-19 1-215 16,-13-5-172-16,-18 1-67 15</inkml:trace>
  <inkml:trace contextRef="#ctx0" brushRef="#br0" timeOffset="2748">7246 417 1158 0,'0'0'91'0,"0"0"13"15,0 0 11-15,0 0 4 16,0 0 19-16,0 0-18 16,-31-4-37-16,31 4 1 0,0 0-13 15,-44 39-33-15,0 4-16 16,6 6 8-16,-12 1-25 0,-1 10-1 15,-5 3 21-15,-7 8-37 16,-6 3-96-16,-7 4-133 0,-5-4-146 16,-7 4-68-16,-7-7-29 15</inkml:trace>
  <inkml:trace contextRef="#ctx0" brushRef="#br0" timeOffset="3715">5272 855 565 0,'0'0'218'15,"0"0"29"-15,13-35 24 0,-13 35-86 16,0 0-19-16,0 0-17 15,19-35-43-15,-19 35-22 0,0 0-47 16,0 0-26-16,0 0 109 16,0 0 20-16,0 0-34 15,19 49 3-15,0-3-38 0,-7 7-9 16,1 4-17-16,-7 3-9 16,0 0-10-16,0 3-9 0,-12-10-17 15,0 0 22-15,0-3 4 16,-7-8-11-16,1-6-4 0,12-36-4 15,-32 38-7-15,32-38 11 16,-38 25-20-16,38-25 16 0,-37 0-27 16,37 0-24-16,-38-25-5 15,38 25-26-15,-25-49 25 0,25 49 46 16,-19-50-16-16,19 50 20 16,0 0-12-16,0 0 2 15,-6-35 10-15,6 35-13 0,0 0 25 16,0 0-21-16,0 0 19 15,0 0 11-15,0 43-21 0,-13-8 23 16,13-35-19-16,-19 35-10 16,19-35 27-16,0 0-32 0,-31 39-1 15,31-39-22-15,0 0-39 16,0 0 3-16,-50 7-74 0,50-7 1 16,0 0-36-16,0 0 99 15,-38-53 6-15,19 11 61 0,19 42 24 16,0 0-20-16,0 0 27 15,0 0 6-15,0 0 53 16,0 0 8-16,0 0-12 0,19 42 10 16,-13 1-50-16,-6-1-15 15,-6 0 0-15,-7 1 4 0,13-43-12 16,-37 53-13-16,37-53-1 16,-44 49-37-16,44-49 2 0,-44 25-7 15,44-25-38-15,0 0-20 16,-44-18-14-16,44 18-48 0,-26-60-17 15,8-3 37-15,5-1 65 16,7 4 55-16,-1 10 30 16,7 50 38-16,-6-42-27 0,6 42 124 15,0 0 29-15,0 0 23 16,0 0-25-16,-12 67-23 0,-1-3-27 16,-12-4-54-16,0-7-1 15,-13 0-53-15,7-11-1 0,-7-6-52 16,-6-8-144-16,44-28-129 15,-50 18-88-15,12-18-27 0,38 0-11 16</inkml:trace>
  <inkml:trace contextRef="#ctx0" brushRef="#br0" timeOffset="3876">4738 958 1153 0,'0'0'242'0,"50"-25"10"15,-50 25-16-15,0 0-81 16,0 0-94-16,32-7-24 0,-32 7-93 16,0 0-197-16,0 0-197 15,0 0-18-15</inkml:trace>
  <inkml:trace contextRef="#ctx0" brushRef="#br0" timeOffset="4044">4801 2258 1402 0,'63'0'122'0,"0"-10"-38"0,0-12-3 16,6-9-61-16,0-1-25 16,-6-7-110-16,-7 0-242 0,-5-7-182 15</inkml:trace>
  <inkml:trace contextRef="#ctx0" brushRef="#br0" timeOffset="5579">5342 774 663 0,'0'0'262'16,"0"0"51"-16,0 0-47 15,0 0-40-15,0 0-17 16,0 0-16-16,0 0-37 15,0 0-23-15,0 0-16 0,0 0-13 16,43-25-10-16,20-3-8 16,13 3-9-16,18-3-22 0,13-4 9 15,12 0-26-15,1 1-4 16,-1-1-24-16,-12 3 6 0,-13 5-21 16,-12 6 16-16,-13 0-19 15,-19 4-19-15,-12 4-115 0,-38 10-84 16,32-4-198-16,-32 4-227 0,0 0-105 15</inkml:trace>
  <inkml:trace contextRef="#ctx0" brushRef="#br0" timeOffset="8283">3569 1103 479 0,'0'0'157'16,"0"0"19"-16,0 0 22 0,0 0-55 16,0 0-13-16,0 0-35 15,0 0-25-15,0 0 28 16,0 0-30-16,-44 42-16 0,19-7-16 15,6-3 29-15,19-32-12 16,-6 35-7-16,6-35-2 0,0 0 6 16,25 25-23-16,6-14 2 15,7-11-29-15,6-11 11 16,0-3-15-16,-6-11-28 0,6 1 1 16,-13-8-21-16,1 7-1 15,-14-10-24-15,1 3-22 16,-12 0 32-16,-7 4 33 0,0 28 3 15,-13-28 38-15,13 28-15 16,-50-7 39-16,-1 17-3 0,-18 8 24 16,0 7-18-16,-6 10-40 15,-7 0 29-15,0 4-5 0,7 3 10 16,6-6-54-16,6-4 42 16,13-8 0-16,12-10 4 15,38-14-25-15,0 0 10 16,0 0 0-16,0 0-16 0,0 0 19 15,0 0 37-15,0 36-19 16,0-36-12-16,38 25 11 0,-38-25 5 16,31 28 36-16,-31-28 20 15,19 28-4-15,-19-28-3 0,0 32-45 16,0-32-15-16,-38 35-14 16,-6-10-5-16,0-11-22 0,0 0-27 15,-6-7-8-15,6-3-13 16,6-8-6-16,0-3 3 15,38 7-18-15,-44-28-43 0,44 28 54 16,-25-42 21-16,25 42 45 16,-19-36 14-16,19 36 15 15,0 0-27-15,0 0 16 0,0 0 76 16,0 0 32-16,0 0-4 16,0 0 29-16,0 43-27 0,-12-1-8 15,-7-3-36-15,-12 0-39 16,-13-4 3-16,0-3-20 0,-7 0-15 15,1-11 5-15,0-3-32 16,-1-4-5-16,7-11-26 0,13-6-10 16,0-11-63-16,31 14-2 15,-32-39 47-15,26-4-25 16,12-3 59-16,7 4 30 0,18 3 8 16,-31 39 8-16,44-32 29 15,0 22-21-15,-44 10 96 0,44 14 18 16,-44-14 69-16,32 49-6 15,-20-3-16-15,-12 4-37 16,-25 3-1-16,-6 0-52 0,-13 3-30 16,-13-3-15-16,-6-3-9 15,0-1-9-15,-6-10-36 0,0-7-144 16,12-7-169-16,7-11-186 16,6-14-90-16</inkml:trace>
  <inkml:trace contextRef="#ctx0" brushRef="#br0" timeOffset="8468">2507 1067 755 0,'56'-28'135'16,"1"0"22"-16,-1-4-38 0,7 4-73 15,-6 3-71-15,-7 0-179 16,-12 11-194-16</inkml:trace>
  <inkml:trace contextRef="#ctx0" brushRef="#br0" timeOffset="8816">1928 1364 755 0,'0'0'129'0,"-12"39"93"16,12-39 31-16,-6 35 1 16,6-35-33-16,-19 43-98 0,-6-8-62 15,25-35-27-15,-63 46-24 16,12-14 11-16,7-11-12 0,13-7 37 15,31-14 43-15,-38-3 32 16,38 3-22-16,-12-36-45 0,5 1-26 16,20-11 13-16,6-7-26 15,0-11-15-15,6-6 6 0,6-5 3 16,-12 5-4-16,0 6-1 16,0 15-4-16,-13 13-51 0,-6 36-184 15,0 0-149-15,0 0-149 16,0 0-56-16</inkml:trace>
  <inkml:trace contextRef="#ctx0" brushRef="#br0" timeOffset="8976">1488 1820 1450 0,'0'0'315'0,"51"21"-18"16,-7-17-66-16,6-11-116 15,-6 0-59-15,0-4-210 16,-44 11-276-16,38-18-213 16</inkml:trace>
  <inkml:trace contextRef="#ctx0" brushRef="#br0" timeOffset="9295">1294 1414 1125 0,'0'0'281'0,"0"0"-17"16,0 0-6-16,0 0 4 16,0 0-50-16,-13 35-76 0,-18 4-50 15,-7 0-27-15,-25 0-25 16,-6 3-12-16,-19-7-14 0,-13 4 1 15,1-7-1-15,-7-4-3 16,0-3-5-16,0-11-7 0,13-7 2 16,6-7 5-16,12-10 0 15,14-8 0-15,5-7 5 0,19 0-5 16,7-3-34-16,12-7-101 16,13-4-216-16,12-7-250 15,0-3-52-15</inkml:trace>
  <inkml:trace contextRef="#ctx0" brushRef="#br0" timeOffset="9464">244 1276 1308 0,'56'3'245'0,"14"-10"3"16,5-18-38-16,26-3-111 15,5-4-59-15,8 1-291 0,5-1-373 16</inkml:trace>
</inkml:ink>
</file>

<file path=ppt/ink/ink12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00:02.377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7649 403 870 0,'0'0'329'0,"0"0"-53"16,0 0-55-16,0 0-112 15,0 0-43-15,0 0-36 0,-56 11 16 16,5 10 18-16,-5 11-45 16,-1 7 48-16,1 7-11 15,5-1-29-15,7 1 1 0,13 0 10 16,6 0-6-16,6-7-28 15,13-7 28-15,6 0 7 16,0-32-24-16,12 32 1 0,-12-32 8 16,0 0-4-16,0 0-12 15,25 17-3-15,-25-17 20 16,0 0-3-16,0 0-9 0,0 0-7 16,0 0 24-16,-6-39-18 15,-7 4 10-15,-5 3 38 0,-8-3 3 16,8 0 11-16,5-1 3 15,0-6 10-15,1-1 2 0,12-6-38 16,6 3-18-16,0-3-23 16,7-4-4-16,6 0 1 15,-7 0-3-15,1 0-9 16,0 7-12-16,-7 10-122 0,0 1-212 16,-6 35-236-16,0 0-152 15</inkml:trace>
  <inkml:trace contextRef="#ctx0" brushRef="#br0" timeOffset="181">7398 82 1217 0,'37'-8'311'0,"-37"8"-8"16,32-7-118-16,-32 7-98 0,0 0-71 15,0 0-242-15,0 0-299 16,0 0-85-16</inkml:trace>
  <inkml:trace contextRef="#ctx0" brushRef="#br0" timeOffset="677">6801 336 1339 0,'0'0'279'0,"0"0"-95"15,0 0 16-15,0 0 31 0,-51 28-64 16,7 1-27-16,0 6-18 16,0 7-53-16,-12-3-29 0,-7 0-26 15,-13 0 2-15,7-4 1 16,-6-6-26-16,-1-8 6 0,14-7 17 15,5-11-23-15,13 1 2 16,6-4 25-16,38 0-9 16,0 0-14-16,-44-18 29 0,44 18-5 15,0 0-23-15,0 0 11 16,0 0-3-16,0 0-8 0,0 0 10 16,0 0 4-16,0 0-4 15,38 36 17-15,-7 6 14 0,-12 4-19 16,-12 0 18-16,-7 0 10 15,-7-4-5-15,-18 1 4 16,-13-8-15-16,-12-7-19 0,-6-3-1 16,-14-11-3-16,1-7-15 15,-6-10 19-15,6-11-11 0,0-8 25 16,12-6 27-16,7-7-21 16,6-11-14-16,6-7 0 0,13-7-8 15,6 0-18-15,13 0 4 16,12-1-43-16,13 12-87 15,12 3-136-15,-31 46-275 0,70-35-261 16</inkml:trace>
  <inkml:trace contextRef="#ctx0" brushRef="#br0" timeOffset="853">6392 1265 1824 0,'50'-3'169'16,"13"-11"-10"-16,0 0-74 0,0-4-50 15,6 0-48-15,-12 1-270 16,-1-1-358-16</inkml:trace>
  <inkml:trace contextRef="#ctx0" brushRef="#br0" timeOffset="1073">6103 234 1350 0,'44'-22'146'0,"6"22"-28"16,-6 4-51-16,-44-4 7 0,50 21 1 15,-50-21-32-15,0 0-92 16,13 50-246-16,-32-8-154 0,19-42-63 16</inkml:trace>
  <inkml:trace contextRef="#ctx0" brushRef="#br0" timeOffset="1329">5047 357 1308 0,'0'0'265'0,"0"0"108"16,0 0-38-16,0 0-75 0,-25 43-121 15,6-1-57-15,13 7-32 16,-13-3-17-16,0 0-28 15,-6 4-11-15,-13-8-82 0,0-3-80 16,38-39-90-16,-62 50-90 16,5-15-129-16,13-14-47 0</inkml:trace>
  <inkml:trace contextRef="#ctx0" brushRef="#br0" timeOffset="1529">4444 0 1395 0,'0'0'218'15,"0"0"81"-15,0 0-26 16,18 57-66-16,-11-4-99 0,5 7-37 16,1 0-41-16,-7 7-17 15,0 4-128-15,-6-8-192 0,-6 1-249 16,-13-11-62-16</inkml:trace>
  <inkml:trace contextRef="#ctx0" brushRef="#br0" timeOffset="1761">4060 297 1412 0,'0'0'338'16,"0"0"-33"-16,44 21-54 16,-44-21-40-16,44 60-85 0,-12-3-47 15,-14-1-33-15,-11-3-5 16,-20 4-58-16,-6 0-109 0,-12-4-175 16,-7-7-221-16,-6-4-81 15,-12-10 55-15</inkml:trace>
  <inkml:trace contextRef="#ctx0" brushRef="#br0" timeOffset="2049">3771 368 1280 0,'44'7'226'0,"-44"-7"23"16,50 21-43-16,-50-21-60 0,0 0 1 15,32 50-47-15,-32-50-38 16,-7 63-33-16,-11-17-10 0,18-46-38 16,-70 50-15-16,14-15 10 15,6-14 20-15,6-14 4 16,44-7-21-16,0 0 21 16,0 0-5-16,-38-39-17 0,32 0 6 15,24-3 7-15,-18 42 22 16,51-57-31-16,-7 15-11 0,-44 42-129 15,44-39-239-15,-44 39-157 16</inkml:trace>
  <inkml:trace contextRef="#ctx0" brushRef="#br0" timeOffset="2552">3061 350 1219 0,'-38'7'264'15,"38"-7"2"-15,0 0 7 0,0 0-94 16,-6 50-69-16,6-50-46 16,19 53-46-16,-19-53 9 0,25 46-27 15,-25-46 11-15,0 0 10 16,0 0-14-16,50 38-1 0,-50-38-12 15,0 0-21-15,50-14 3 16,-50 14 29-16,38-42-11 16,-19 0 6-16,-7-8 0 0,-12 8 8 15,0 6 66-15,0 36-17 16,-6-35-14-16,6 35-22 0,0 0-11 16,0 0 9-16,-50 32-14 15,0 10 11-15,-1 15-5 0,-5 3 8 16,-7 0-19-16,0 3 5 15,0 1 23-15,-6-11-5 0,0-3-23 16,0-8 32-16,6-14 20 16,13-3 24-16,-1-11 43 15,7-7-9-15,44-7-24 0,0 0-7 16,-31-46-40-16,25-3-15 16,12-11-14-16,19-7-10 0,6-1-4 15,13 5 6-15,0 6-40 16,0 8-38-16,-12 13-117 15,-32 36-218-15,0 0-298 0,0 0-73 16</inkml:trace>
  <inkml:trace contextRef="#ctx0" brushRef="#br0" timeOffset="2964">1822 375 1087 0,'0'0'305'0,"0"0"33"15,0 0-44-15,0 0-11 0,32 53-83 16,-20-7-67-16,-18 7-64 16,-13 3-33-16,-12 1 0 0,-19-4-36 15,-20 0 16-15,-11-7-5 16,-14-4-19-16,7-10 18 15,0-14-29-15,7-4-13 16,5-11 10-16,26-10-38 0,6-10-5 16,44 17 7-16,-31-53-29 15,24 0 39-15,14 3 33 0,18 11-1 16,-25 39 39-16,50-42-33 16,0 24 20-16,-6 11 32 0,0 14 7 15,-44-7 54-15,38 39-2 16,-25 11-34-16,-13-1-14 0,-26 4-25 15,-18 4-14-15,-18-1 5 16,-14-3-25-16,-12 0-98 0,0-7-140 16,-6-3-140-16,12-19-207 15,0-3-26-15</inkml:trace>
  <inkml:trace contextRef="#ctx0" brushRef="#br0" timeOffset="3197">1131 234 838 0,'38'-36'179'0,"-1"11"129"0,-37 25-3 16,51-24-18-16,-14 10-27 15,1 10-52-15,0 8-103 0,0 10-27 16,-38-14-48-16,37 31-2 15,-37-31 3-15,19 46-63 0,-31 0-118 16,-26 0-126-16,-6-3-263 16,-25 3-92-16</inkml:trace>
  <inkml:trace contextRef="#ctx0" brushRef="#br0" timeOffset="3437">194 463 1523 0,'0'0'191'0,"70"39"-68"0,-26-4 49 16,-44-35-2-16,44 46-81 15,-26-7-36-15,-18-39-21 0,-12 57-147 16,-13-8-126-16,25-49-130 15,-69 46-22-15,-1-14 50 0,14-11 49 16,6-17 33-16</inkml:trace>
  <inkml:trace contextRef="#ctx0" brushRef="#br0" timeOffset="3558">0 590 1059 0,'0'0'224'0,"0"0"-37"16,50-24-116-16,-50 24-30 0,0 0-41 15,0 0-224-15,0 0-141 16,0 0-113-16</inkml:trace>
</inkml:ink>
</file>

<file path=ppt/ink/ink12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00:00.047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0 382 1083 0,'0'0'223'0,"0"0"105"15,0 0-7-15,0 0-24 16,12 32-101-16,7 14-34 16,6 7-80-16,0 3-35 0,1 4-31 15,-1-3 2-15,0-4-35 16,-6-7-234-16,0-11-340 15,-19-35-186-15</inkml:trace>
  <inkml:trace contextRef="#ctx0" brushRef="#br0" timeOffset="211">251 28 1514 0,'0'0'215'15,"-6"-28"-22"-15,6 28-67 0,0 0-72 16,0 0-16-16,0 0-100 16,0 0-283-16,0 0-192 0,0 0-44 15</inkml:trace>
  <inkml:trace contextRef="#ctx0" brushRef="#br0" timeOffset="1599">540 569 1260 0,'0'0'215'0,"0"0"-8"0,0 0-13 15,-6-42-18-15,6 6-69 16,0 36-73-16,13-42 8 0,-13 42-27 16,0 0-9-16,31-28 2 15,-31 28-14-15,57-4 6 0,-57 4 8 16,37 28 32-16,-12 8-4 16,-6 3-8-16,-12 3 26 15,-1-3-20-15,-12 3-34 0,6-6 28 16,-13-4-12-16,13-32-19 15,-13 35 3-15,13-35 15 0,0 0-19 16,0 0 4-16,0 0 0 16,0 0-15-16,0 0-39 0,0 0 22 15,0-46-6-15,13-7-15 16,6-4 11-16,6 8 42 0,6-1-25 16,-5 12 25-16,-26 38 0 15,56-36 5-15,-18 22 27 0,-38 14 8 16,38 4 16-1,-7 6 18-15,0 8-7 0,-31-18-20 16,32 32-3-16,-32-32-44 16,19 35 18-16,-19-35-3 0,0 0-24 15,19 28 9-15,-19-28 13 16,0 0-6-16,0 0-14 0,0 0 14 16,0 0 7-16,0 0-11 15,0 0-10-15,0 0-20 0,0 0-26 16,50-53-15-16,-12 4 4 15,-13 6 40-15,-6 8 1 0,6 7 14 16,-25 28 9-16,0 0-16 16,0 0 16-16,0 0 31 15,0 0 6-15,0 0-16 0,0 0 24 16,0 0-39-16,0 0 0 16,0 0 14-16,0 0-27 0,31 32 10 15,-31-32 9-15,38 38-6 16,-7-13 2-16,1-4-16 0,5-6 11 15,-5-1-9-15,-1-4 8 16,-6-3 7-16,-25-7-1 0,44 4-19 16,-18-8 11-16,-26 4-23 15,0 0-11-15,0 0-3 0,37-31 37 16,-37 31-24 0,25-36 24-16,-6 11 10 0,-19 25-10 15,7-31 10-15,-7 31-20 16,6-32-12-16,-6 32 36 0,0-28-14 15,0 28-44-15,0 0 8 16,0-32 6-16,0 32-6 0,0 0 3 16,0-28-4-16,0 28 10 15,0 0 23-15,0 0-13 0,0 0 3 16,0 0 27-16,0 0-16 16,0 0 3-16,0 0 16 0,-32 3-20 15,32-3 6-15,0 0-7 16,-31 7-7-16,31-7 34 15,0 0-29-15,0 0 1 0,-38 35 17 16,38-35-29-16,0 0 38 16,-31 46-3-16,31-46-17 0,0 39 18 15,0-39-6-15,0 0-12 16,12 39 18-16,-12-39-26 0,0 0 5 16,0 0 19-16,38 11-8 15,-38-11-11-15,44-11 3 0,-44 11 7 16,38-28-12-16,-7 0 5 15,-12-1 7-15,0 1-16 0,-19 28 19 16,19-35-28 0,-19 35 10-16,12-29 26 0,-12 29-28 0,0 0 26 15,0 0-16 1,0 0 15-16,0 0 16 0,0 0 10 16,0 0-9-16,0 32 25 15,0-3-20-15,13 13 19 0,-13 4 0 16,19 10 12-16,0 1-22 15,6 10 13-15,6 0 10 0,1 0-9 16,5 4-20-16,7-4-3 16,-6 0-12-16,-6-3-6 0,-7-7-7 15,-13-4-6-15,1-8 12 16,-13-2-12-16,-25-11 0 16,-13-1-9-16,-19-2 8 0,-5-12-5 15,-14 1 0-15,-6-4 0 16,7-10-11-16,-13-4 11 0,6-7 5 15,7-7-13-15,6-11 18 16,12-11-16-16,13-6 10 0,19-7-7 16,12-4 7-16,13-4 9 15,19 1-18-15,6 6 19 0,13 1-19 16,0 6-7-16,12 4-22 16,-6 4-103-16,6 10-124 0,-18 4-166 15,12 7-259-15,-44 14-85 16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6:57:50.023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0 122 2659 0,'45'-3'75'16,"12"-7"-45"-16,12-6-15 16,-1-3-10-16,12-3-152 15,-6-1-309-15,1-6-359 0</inkml:trace>
</inkml:ink>
</file>

<file path=ppt/ink/ink12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00:09.373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3646 240 476 0,'0'0'169'0,"0"0"-3"16,0 0-15-16,37-7 37 16,-37 7 12-16,0 0 66 15,0 0-7-15,0 0-53 0,0 0-56 16,0 0-44-16,0 0-46 15,0 0-23-15,-37-39-13 0,5 18-12 16,-5 3-12-16,-7 4 8 16,-7 4-3-16,-5 2-13 15,-1-2 8-15,-6 6 0 0,-6-3 8 16,6 4-8-16,0-4 0 16,1 3-4-16,-1-3 12 0,6-4-8 15,1 4-4-15,5-3 9 16,-5-1 1-16,12 1 0 15,-7 3-2-15,7-1 5 16,0 1-9-16,7 0 4 0,-1 4-4 16,0 3 5-16,1 0-5 15,-1 0 2-15,0 3-6 0,0 1 8 16,1-1-14-16,37-3 5 16,-51 0 5-16,14 4 7 0,37-4-4 15,-38 3 0-15,38-3-8 16,-38 0 5-16,38 0 0 15,-37 0 0-15,37 0-3 0,-44 0 3 16,44 0 0-16,-44 4-6 16,6 3 6-16,38-7-3 15,-50 14 6-15,12-7 1 0,38-7-1 16,-50 18-12-16,12-7 5 16,38-11 4-16,-50 14 5 15,6 0-11-15,44-14 6 0,-44 10 0 16,44-10-3-16,-44 18 8 15,0-4-5-15,6-3-10 0,38-11 5 16,-50 17 14-16,12-2-18 16,38-15 16-16,-50 14-5 0,50-14-12 15,-44 17 17-15,44-17-7 16,-38 22-14-16,38-22 14 16,-50 21 10-16,50-21-14 15,-44 25-5-15,6-8 33 0,38-17-34 16,-44 29 20-16,6-8-10 15,38-21 0-15,-38 28-8 0,38-28 12 16,-37 28-7-16,37-28 19 16,0 0-16-16,-44 36 0 0,44-36 0 15,0 0-10-15,-25 38 15 16,25-38-3-16,-19 36 12 16,19-36-10-16,-13 35 4 0,13-35-11 15,0 39 3-15,-6 0 6 16,6-39-4-16,0 49 5 15,0-10-7-15,0-39 6 0,0 50 9 16,0-8 9-16,6-7 5 16,-6-35-1-16,13 46-9 15,-7-10 0-15,-6-36-7 0,25 42-12 16,-25-42 12-16,32 39-5 16,-32-39-11-16,37 42 7 0,-37-42 0 15,44 39-8-15,-44-39 5 16,44 39 3-16,-12-11-3 0,-32-28 2 15,56 29 18-15,-12-5 0 16,7-6 0-16,-1 0-7 16,-6-4-4-16,6 0-9 0,0 0 0 15,1 0 0-15,-7 0 0 16,6 4-11-16,-12-4 16 16,-38-14-2-16,63 25-3 0,-13-7-5 15,-6-1 1-15,0-6 6 16,6 0 9-16,0-4-9 0,7-7-8 15,6 0 2-15,0 0 14 16,6-4-10-16,0 1 0 16,0-5-12-16,0 1 12 0,7 0 10 15,-7 0-15-15,6-3 9 16,-6 3-8-16,7-8-2 0,-1 1 15 16,-6 0-7-16,1-3 2 15,-8-5-17-15,8 5 20 16,-8-1-15-16,-5-3 12 15,0 0-4-15,-7-1-5 0,-6-2 5 16,6-1 2-16,-12-3 4 16,0-1-9-16,-1 5-2 0,1-5 5 15,-38 29-8-15,50-42 8 16,-12 7 0-16,0 3 3 0,-13 4-15 16,0-1 22-16,-6 1-10 15,0-4 4-15,-7 4-4 16,1 0 2-16,-7-4-2 0,7 0-11 15,-1 0 11-15,1-3 0 16,-7-4 0-16,0 4 0 16,1-4 0-16,-14-4-5 0,1 5 5 15,-6-1-15-15,-1 3 19 16,-12 5 1-16,6 2-9 0,19 29 4 16,-38-35 6-16,38 35-6 15,-37-35-15-15,37 35 17 0,-32-32-2 16,32 32-11-16,-31-39 23 15,31 39-6-15,0 0-12 16,-25-35 8-16,25 35 1 0,0 0-10 16,0 0 7-16,-38-32 0 15,38 32-32-15,0 0-32 16,-38-18-65-16,38 18-176 0,0 0-215 16,0 0-132-16</inkml:trace>
  <inkml:trace contextRef="#ctx0" brushRef="#br0" timeOffset="1137">2590 1459 721 0,'0'0'208'0,"0"0"82"16,0 0-4-16,0 0 20 0,0 0-58 16,0 0-41-16,56 57-43 15,-24-1 20-15,-1 8-44 16,-6 7-39-16,-6 13-26 0,6 12-15 15,-12 13-19-15,-1 15-22 16,-5 3-15-16,-1-3 34 0,-6-7 40 16,6-11-12-16,-6-18-14 15,7-10-25-15,5-18-11 16,-6-7-4-16,7-11-12 16,-13-42 4-16,6 39-1 0,-6-39-3 15,0 0 8-15,0 0-23 16,0 0 25-16,0 0-17 15,0 0 15-15,0 0-3 0,0 0-5 16,0 0 0-16,0 0-3 16,0 0 10-16,0 0-25 0,0 0 2 15,-6-42-25-15,-7-1-8 16,1 1 0-16,-1 3 2 16,1 0 14-16,12 39-32 0,-25-46 38 15,6 14 0-15,19 32 1 16,-25-38 33-16,25 38-13 0,-32-39 15 15,32 39-20-15,-31-43 11 16,12 8 0-16,19 35 7 16,-38-35-23-16,38 35 26 15,0 0-17-15,-38-39 20 0,38 39-18 16,0 0 5-16,0 0-10 16,0 0-4-16,0 0 23 15,0 0-22-15,-37-11 22 0,37 11-15 16,0 0 16-16,0 0-10 15,0 0 5-15,0 0-10 16,0 0 54-16,-13 32 20 0,13-32 1 16,25 42 4-16,0-6-25 15,13-1-20-15,-6 0-20 16,-1 1 11-16,-6 3-14 16,0-4 25-16,-6 4-3 0,-6 0-23 15,-7-4 15-15,-6-35-15 16,6 42-5-16,-6-42 10 0,0 0-13 15,7 39 50-15,-7-39 50 16,0 0-27-16,0 0-40 16,0 0-6-16,31-53-8 0,7-7-14 15,-1-3 0-15,1-5-2 16,6 1-46-16,0 4-101 16,0 6-148-16,6 4-374 0,-6 11-504 15</inkml:trace>
  <inkml:trace contextRef="#ctx0" brushRef="#br0" timeOffset="1600">6097 3230 1896 0,'0'0'191'0,"0"0"-11"15,0 0 68-15,0 0-9 0,0 0-36 16,19 67-61-16,6 4-44 15,6 6-34-15,1 1-27 0,6 7-17 16,-1-4-16-16,1 0-107 16,-13-6-157-16,0-5-260 15,-12-13-269-15,-13-8 22 0</inkml:trace>
  <inkml:trace contextRef="#ctx0" brushRef="#br0" timeOffset="2076">5663 3735 1649 0,'0'0'106'16,"0"0"53"-16,-37 32 45 0,18 7-13 16,12 0-41-16,7 7-56 15,0 3-50-15,-12 4-28 16,-7-3 5-16,-12-1-1 15,-13-7-52-15,-7-3-83 16,1-10-30-16,0-12 11 0,-1-10-35 16,8-14-1-16,43 7 47 15,-44-42 13-15,25-8-17 0,19-3 34 16,19 4 38-16,6 3 37 16,-25 46 71-16,56-42 23 15,-6 20 3-15,-6 15-1 0,-6 18 30 16,-38-11 19-16,25 39-5 15,-18 3-48-15,-20 1-38 0,-18 3-30 16,-20-4 8-16,1-7 12 16,-13-6-20-16,7-5-2 15,-1-13 2-15,1-15 40 16,18-10 38-16,38 14 3 0,-38-46 0 16,13-7 10-16,12-7-24 15,13-3-26-15,0-8-6 16,7-3-11-16,-1 3 12 0,7 4-5 15,-1 7-23-15,1 17-17 16,-13 43-118-16,0 0-262 16,0 0-268-16</inkml:trace>
  <inkml:trace contextRef="#ctx0" brushRef="#br0" timeOffset="2257">5607 4583 2976 0,'0'0'178'0,"37"-3"-95"0,-37 3-43 16,32-11-97-16,-32 11-136 16,0 0-261-16,0 0-405 0</inkml:trace>
  <inkml:trace contextRef="#ctx0" brushRef="#br0" timeOffset="2496">4651 3979 2156 0,'0'0'247'0,"0"0"-30"16,0 46-12-16,13 3-29 15,18 4-59-15,-12 7-8 16,6 1-27-16,-6 6-32 0,-12 7-24 16,-14-3-1-16,-18 3-25 15,-13-7-120-15,-12-11-133 16,0-6-174-16,-7-18-280 0,7-11-63 16</inkml:trace>
  <inkml:trace contextRef="#ctx0" brushRef="#br0" timeOffset="3580">207 4467 1264 0,'0'0'152'16,"0"0"111"-16,26-14 87 16,-26 14-61-16,0 0-103 0,31 49-91 15,-12 0-23-15,-13-3-50 16,0 4 6-16,-18-8-13 0,-1 1-8 16,-12-1-12-16,-13-10 15 15,13-7-26-15,-6-8-1 16,-1-6 7-16,32-11 14 0,-37-11-14 15,37 11 17-15,-38-28-7 16,13 0-3-16,25 28 13 0,-19-36 16 16,19 36 0-16,0 0-10 15,0 0 5-15,0 0 64 16,0 0 3-16,0 0-23 16,31 43-28-16,1 3 14 0,12-4 1 15,6 4-12-15,7-3-23 16,6 2-17-16,-1-2 7 0,-5-1-10 15,-7-10-58-15,-6 3-123 16,-44-35-120-16,38 43-125 0,-38-43-158 16,31 39-21-16</inkml:trace>
  <inkml:trace contextRef="#ctx0" brushRef="#br0" timeOffset="3956">754 4442 1541 0,'0'0'144'16,"0"0"-1"-16,0 0-14 0,0 0 64 16,38-7-14-16,0 17-30 15,-1 22-23-15,1 7-20 0,6 14-11 16,0 4-32-16,-6-1-20 15,-7 1-4-15,-6-1-25 16,-12-3 4-16,-7-7-18 16,-12 4 10-16,-7-8 6 0,-18-7-7 15,0-6-4-15,-13-8-5 16,6-7-12-16,-6-14 21 0,6-11 1 16,7-10-10-16,-1-11 4 15,13-10-9-15,7-7 16 0,12-8 19 16,12 4 10-16,1-3-14 15,12 2-18-15,13 5-8 0,-7 7-79 16,1 6-135-16,-32 36-247 16,31-39-344-16</inkml:trace>
  <inkml:trace contextRef="#ctx0" brushRef="#br0" timeOffset="4409">1358 4131 1630 0,'0'0'196'16,"0"0"21"-16,0 0 9 15,0 0-41-15,6 46-17 16,-19 7-70-16,7 0-46 0,0-4-7 15,12 1-12-15,0-11 7 16,13-4-11-16,13-10-15 0,12-8-10 16,6-13-9-16,7-8 7 15,-1-6-36-15,1-8-24 0,-7-7-3 16,0-6 23-16,-12-8 2 16,-7 0-2-16,-12 0 27 0,0 0 1 15,-6 4 34 1,-13 35 34-16,0 0-21 0,0 0-7 15,0 0 28-15,0 0 3 16,-13 42-4-16,-6 15-2 0,0 10-7 16,7 4-13-16,-7 6-16 15,0-2 9-15,0-1 0 0,0-4-18 16,7-2-14-16,-7-5-7 16,0-3-28-16,0-7-98 15,-6-7-162-15,6-10-178 0,19-36-171 16,-19 31-11-16</inkml:trace>
  <inkml:trace contextRef="#ctx0" brushRef="#br0" timeOffset="4740">2407 4290 1259 0,'0'0'418'16,"38"14"24"-16,-38-14-72 16,13 39-93-16,-7 7-37 15,-12 3-46-15,-1 4-65 0,-5 11-60 16,-7 7-36-16,0 3-13 15,0 0-9-15,0 0-5 0,1 1-1 16,-1-5-1-16,0-10-25 16,6-3-74-16,1-15-83 0,12-42-102 15,-13 39-131-15,13-39-100 16,0 0-111-16,0 0 34 16</inkml:trace>
  <inkml:trace contextRef="#ctx0" brushRef="#br0" timeOffset="4965">2213 4488 1199 0,'-7'-35'246'16,"7"35"-20"-16,0 0-77 16,0 0-15-16,0 0 86 0,0 0-27 15,38 17-58-15,0 15-31 16,-1 3 12-16,14 11-39 0,-1 0-43 15,7 4-27-15,-1-1 12 16,1-3-19-16,-7-7-106 16,-6-7-160-16,-44-32-248 15,44 39-242-15</inkml:trace>
  <inkml:trace contextRef="#ctx0" brushRef="#br0" timeOffset="5508">2753 4007 776 0,'0'0'273'0,"0"0"28"0,0 0-40 16,0 0-65-16,0 0-68 15,0 0-19-15,0 0 30 16,0 0-29-16,0 0-36 0,0 0 8 15,0 0-28-15,-19 43-5 16,19-43-28-16,-44 56-16 16,0-17-12-16,7-11 2 0,37-28 18 15,-44 25-13-15,44-25-12 16,-38 14 12-16,38-14 22 0,0 0-2 16,0 0 34-16,0 0-17 15,0 0 2-15,0 0-6 16,0 0-6-16,0 0 11 0,0 0 35 15,0 0 11-15,38 50-30 16,-1-4-22-16,-5 3-5 0,5 8-16 16,1-1-18-16,0 1-4 15,0-1 13-15,-7-3 9 16,-12-7-60-16,0-3-165 16,-19-43-227-16,25 39-226 0,-25-39-57 15</inkml:trace>
  <inkml:trace contextRef="#ctx0" brushRef="#br0" timeOffset="5884">3049 4039 1074 0,'0'0'144'0,"0"0"115"0,0 0-20 15,0 0-36-15,31 35-25 16,0 8-5-16,1-1-54 0,6 4-29 16,6 4-30-16,-7-1-34 15,-5 4 2-15,-7-7 11 16,-6 4-6-16,-7-8 7 0,-12 0-21 16,-6-6-10-16,-13-5-2 15,-12-2-10-15,-1-5 8 16,-12-6-20-16,0-11 4 0,7-10 7 15,37 3 21-15,-44-36-7 16,12-10-10-16,7-10 3 16,19-8 21-16,6 1 40 0,6-1-7 15,7 4-30-15,5 3-16 16,8 11-23-16,5 4-118 0,-31 42-155 16,25-42-273-16,-25 42-143 15</inkml:trace>
  <inkml:trace contextRef="#ctx0" brushRef="#br0" timeOffset="6309">3558 3608 1651 0,'0'0'216'0,"0"0"46"15,0 0-6-15,0 0-74 16,-19 56-29-16,6 5-26 0,1-1-28 16,5 3-42-16,7-3-29 15,7-3-15-15,12-4-6 0,12-14 2 16,0-7 3-16,13-11-3 16,7-7-5-16,-1-11-1 15,0-6-10-15,1-18 2 16,-1-4 5-16,-6-3-10 0,-13-15 1 15,1 4 9-15,-32 39 5 16,31-56 4-16,-31 56 9 0,19-46 13 16,-19 46 0-16,0 0-5 15,0 0 7-15,-31 35-14 0,-7 18 10 16,-6 11 28-16,0 14-14 16,0 6-24-16,12 5-25 0,1-1 3 15,6-3 10-15,12-11-1 16,1-7-39-16,5-14-99 15,7-7-163-15,0-46-244 16,0 32-273-16</inkml:trace>
</inkml:ink>
</file>

<file path=ppt/ink/ink12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00:25.862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0 244 567 0,'0'0'49'0,"0"0"61"0,0 0 45 16,0 0-14-16,0 0-26 16,0 0 13-16,0 0-61 15,0 0-38-15,0 0-17 16,0 0 7-16,0 0-14 15,44-17-27-15,0 3 45 0,6-1 0 16,0 8-27-16,7-3-14 16,0-1 18-16,-1 8 0 0,-6-4 7 15,1-1-17-15,-1 1 16 16,-6 7-29-16,0-3 23 16,-44 3 17-16,44-4-26 0,-44 4 3 15,0 0 11-15,0 0-14 16,0 0-3-16,44 0 46 15,-44 0-27-15,0 0 0 0,0 0-4 16,0 0-11-16,0 0-15 16,0 0-52-16,0 0-49 0,0 0-43 15,0 0-41 1,0 0-26-16,0 0 4 0</inkml:trace>
  <inkml:trace contextRef="#ctx0" brushRef="#br0" timeOffset="351">547 0 379 0,'0'0'94'0,"0"0"11"15,0 0 13-15,0 0-31 16,0 0-5-16,0 0-2 0,0 0 36 16,0 0 9-16,0 0-46 15,0 0 55-15,44 39-54 16,-44-39-25-16,63 39-14 15,-13-7-26-15,0-7 7 0,-12-11-15 16,-38-14-18-16,44 14 28 16,-44-14 2-16,0 0-9 0,0 0 4 15,0 0-23-15,0 0 11 16,0 0 12-16,0 0 26 16,0 0 41-16,0 0-65 0,0 0 28 15,0 0-9-15,-38 7 30 16,38-7 2-16,-38 28 21 15,38-28 5-15,-50 39-48 16,50-39-11-16,-38 50-14 0,38-50-16 16,-44 53-100-16,44-53-264 15,-25 46-219-15</inkml:trace>
</inkml:ink>
</file>

<file path=ppt/ink/ink12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00:29.401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458 0 262 0,'0'0'55'15,"0"0"14"-15,0 0-17 16,0 0-3-16,0 0-12 0,0 0 2 16,0 0 18-16,0 0-11 15,0 0-16-15,0 0 0 16,0 0 2-16,0 0-1 15,0 0 5-15,0 0 4 0,-37 42-7 16,37-42 17-16,-25 43-5 16,25-43 2-16,-24 46 22 0,24-46-4 15,-19 49-8-15,19-49-4 16,-18 53 35-16,5-7-11 0,13-46-14 16,-18 50 4-16,18-50-7 15,-18 56-2-15,-1-13-37 0,19-43 11 16,-12 53 17-16,0-15-15 15,5-2 42-15,7-36-12 16,0 53-20-16,7-11-10 16,-7-3-1-16,0-39-20 0,6 50 14 15,6-8-1-15,-12-7 1 16,6 1-23-16,-6-36-8 0,6 53 21 16,0-11 29-16,1 0 5 15,-1-3-10-15,-6 7 6 16,6 4-5-16,0-1-12 0,-6 4-9 15,6 4 5-15,0-1 9 16,-6 1 18-16,6 3-15 0,-6-1-17 16,-6 5 4-16,6-8 13 15,-6 1-7-15,0-4-3 16,-6-7-3-16,-1-11-14 16,13-35-3-16,-18 42-13 0,18-42 5 15,0 0 9-15,0 0 1 16,-12 36-17-16,12-36 1 0,0 0 6 15,0 0 9-15,0 0-13 16,0 0-3-16,0 0-8 0,0 0-11 16,0 0-29-16,0 0 4 15,0 0 13-15,0 0 7 0,0 0 10 16,0 0 21-16,30 39 5 16,-30-39-5-16,37 42-16 15,-7 0 23-15,-4-3-7 16,-14 0 21-16,0 0 2 0,-12-39-2 15,6 64 7-15,0-4-4 16,-12-4-7-16,6-3 6 0,-13 7-1 16,8 0-4-16,-7 0-9 15,-1 1-2-15,0-1-10 0,2 0 14 16,-2-4 33-16,1 8 2 16,6-4-15-16,-6 4-18 15,-1-1-13-15,7 4 14 0,-6 4-2 16,0-4 7-16,6 4 13 15,-7-4 0-15,8 4-12 16,-8-4 2-16,1 0-8 0,5-3-1 16,-4-1-1-16,-2-3 2 15,1 0-3-15,0 0-7 16,-1 0-13-16,7 1 4 0,-6-1 5 16,6-4 5-16,0-3 2 15,0-3-4-15,-7-4-3 0,1 3-11 16,6 4 5-16,0-4-2 15,0 4 15-15,-1 3 4 0,-5 1-11 16,7 3 0 0,-2-4-3-16,1 1-2 0,0-1 5 0,-1 4 3 15,7 0 0-15,0-3-11 16,0 3 2-16,0-7 10 16,7-3-4-16,-1-4-12 15,0-1 23-15,1 1-7 0,4-3-17 16,-5-1 18-16,7-3 1 15,-7 0-6-15,6 0 0 0,-6-4 0 16,7 1 3-16,-7-5-6 16,6-2-2-16,-6-1 5 0,6-7-4 15,-12-21-14-15,13 28 10 16,-13-28 3-16,18 25-8 0,-18-25 6 16,19 25 3-16,-19-25 10 15,0 0 3-15,24 21-2 16,-24-21-11-16,0 0-8 15,0 0 4-15,19 18-6 0,-19-18 14 16,0 0-5-16,24 21 14 16,-24-21-4-16,18 21-2 0,-18-21-3 15,25 21-15-15,-25-21 12 16,24 14 3-16,-24-14-13 0,0 0 16 16,25 4 0-16,-25-4-3 15,24-11 4-15,0 4-4 0,2-3-6 16,-9-1 0-16,-17 11-1 15,26-14 2-15,-26 14 11 16,24-7-16-16,-24 7 18 16,24 0-16-16,-24 0 12 0,0 0-1 15,0 0-6-15,0 0 10 16,0 0-11-16,0 0 1 0,0 0 13 16,0 0-17-16,0 0 7 15,0 0 3-15,0 0-8 0,0 0-3 16,0 0 20-16,0 0-16 15,0 0 4-15,0 0 5 0,0 0-5 16,0 0-11-16,0 0 20 16,0 0-18-16,0 0-9 15,0 0 3-15,0 0-20 0,0 0 11 16,0 0-3-16,0 0-40 16,0 0-17-16,0 0-74 0,0 0-130 15,0 0-154-15,0 0-104 16,-24 3-70-16</inkml:trace>
</inkml:ink>
</file>

<file path=ppt/ink/ink12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00:31.689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2426 24 827 0,'0'0'170'0,"0"0"107"0,0 0-31 15,0 0-51-15,0 0-28 16,13 43-25-16,-13-4-28 16,-7 3-35-16,-5 4-17 0,-7 0-17 15,0-7-5-15,-12-4-19 16,31-35-9-16,-44 39-22 0,6-14 25 16,38-25-4-16,-38 3-19 15,38-3 24-15,0 0 11 16,-38-24-12-16,38 24-7 0,0 0 16 15,-25-53 29-15,25 53 18 16,-19-43-11-16,19 43-8 0,0 0-28 16,0 0 24-16,0 0 26 15,0 0 1-15,13 39 25 0,6 3-16 16,0 8-13-16,12 7 0 16,7-1-12-16,0-3-26 0,12 4-28 15,-6-8 3-15,6-7 5 16,-12-6-50-16,-13-4-120 15,-25-32-130-15,0 0-228 16,0 0-256-16,0 0-31 0</inkml:trace>
  <inkml:trace contextRef="#ctx0" brushRef="#br0" timeOffset="368">2835 240 1071 0,'0'0'202'0,"0"0"76"0,50 7-36 16,-6 11-35-16,-13 3-18 16,7 7-66-16,0 11-18 0,-1 0-26 15,-11 0-23-15,5 3-18 16,-12-3 31-16,-7 0 16 0,-12-4-6 15,-12-3-52-15,-13 3-15 16,-7-6-2-16,-12-5 4 0,-6-2-11 16,0-12-17-16,6-6 22 15,0-15-8-15,12-6-9 0,7-19 12 16,6-10 4-16,13-7-11 16,12 0 13-16,13 0 7 15,6 4 20-15,7 3-14 16,5 10-22-16,1 8-8 0,-38 28-97 15,38-28-223-15,-38 28-362 16,38-25-117-16</inkml:trace>
  <inkml:trace contextRef="#ctx0" brushRef="#br0" timeOffset="756">3325 0 1111 0,'0'0'200'0,"0"0"77"15,0 0-30-15,0 0-17 16,0 0-64-16,-38 67-42 16,19-18 3-16,13-6-24 0,12-8-30 15,-6-35-19-15,25 46-20 16,-25-46-7-16,57 21-16 0,-13-10-17 15,-6-11 8-15,-38 0 6 16,44-25-19-16,-44 25-1 0,0 0 12 16,44-53-3-16,-19 11-7 15,-25 42 19-15,0 0 22 16,12-43 10-16,-12 43-15 0,0 0 12 16,0 0 71-16,0 0-8 15,-18 36-20-15,-1 13 6 0,-6 8-3 16,6 10-38-16,-6 7-23 15,6 4-7-15,-6-4-97 0,6-3-226 16,6-8-498-16,-6-6-317 16</inkml:trace>
  <inkml:trace contextRef="#ctx0" brushRef="#br0" timeOffset="2188">1584 678 677 0,'0'0'256'16,"0"0"74"-16,0 0-49 15,0 0-79-15,12 46-102 0,-5-7-2 16,-7-4-7-16,-7-3-41 16,7-32-8-16,-18 39-18 15,5-14-17-15,13-25 3 0,0 0-20 16,-31 32 1-16,31-32 0 15,-32 17 0-15,32-17-24 0,0 0-47 16,-31-10-9-16,31 10 2 16,0 0 15-16,0 0 33 15,0 0 42-15,-25-36-3 16,25 36-11-16,0 0 56 0,0 0 29 16,-32 29-1-16,7 2-26 15,-6 8-14-15,5-3 16 0,-5 2-21 16,-7 1-16-16,1-7-5 15,-7-4-20-15,6-6 5 0,0-5 12 16,0-3-1-16,13-6-31 16,25-8-22-16,-37-15-40 0,37 15 12 15,-19-31-10-15,12-8 42 16,7 0 16-16,13 0 12 0,0 11-16 16,-13 28 37-1,25-32-7-15,-25 32 41 0,0 0 55 16,37 3 19-16,-37-3 9 15,0 0-22-15,19 39-8 0,-12-3-25 16,-7-8-20-16,0-28-23 16,-13 42-7-16,-6-10-20 0,0-4 13 15,-12 1-2-15,-7-5-6 16,-6 1 0-16,-6 0 0 0,0-4 4 16,-1-3-8-16,1-4 12 15,12-7-13-15,1-4-2 0,11-6 10 16,26 3-19-16,-25-25 2 15,19-7-42-15,6-3 25 16,13 0 13-16,-1-1 0 16,7 5 5-16,0 6 13 0,-19 25-7 15,0 0-20-15,0 0 23 16,0 0-14-16,0 0 18 0,0 0 29 16,0 0-9-16,0 49-4 15,-13 1 16-15,-6-4 3 0,-6 0 8 16,0 0 7-16,0 3 45 15,-13 4 16-15,1 4 8 0,-7 6-2 16,0 1-10-16,-7 3-41 16,7-3-26-16,-6 3-17 0,6-11-18 15,0-6-60-15,0-8-96 16,0-6-169-16,6-15-203 16,7-7-85-16,31-14-16 15</inkml:trace>
  <inkml:trace contextRef="#ctx0" brushRef="#br0" timeOffset="2450">327 519 1945 0,'0'0'216'15,"0"0"43"-15,0 0-10 16,0 0-51-16,19 32-64 16,-1 0-63-16,8 7-42 0,-1 3-1 15,0 4-12-15,0 7-21 16,6 0 5-16,-5 0-58 0,-8 4-136 16,-5-8-208-16,0-7-332 15,-1-3-118-15</inkml:trace>
</inkml:ink>
</file>

<file path=ppt/ink/ink12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00:37.002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1478 380 0,'0'0'103'0,"0"0"7"16,0 0-1-16,0 0 16 0,0 0-10 15,0 0-14-15,0 0-22 16,0 0-25-16,0 0 10 15,0 0-40-15,0 0-8 0,0 0-25 16,0 0-5-16,44 10 14 16,-44-10 25-16,57 0-6 15,-13-3-14-15,6-4 34 0,0 0-12 16,13-1-4-16,-6 1 20 16,5-3-9-16,1-1-45 0,6-3-3 15,1 3 19-15,-1-6 17 16,-6 3-28-16,6 0 18 0,0-1-25 15,0 5 0-15,0-1 35 16,7 1-12-16,-7-1-23 16,0 0 13-16,0 8 17 15,-6-4 13-15,-7 0 21 0,-5 0 0 16,-7 3 13-16,-7 1-8 16,1-1-22-16,6 1-5 0,-6-1-32 15,-7 0 39-15,7 1-51 16,6-1 19-16,-6 1 18 0,6-1-36 15,0 1 40-15,6-1-32 16,0 4 20-16,-6-3-7 16,7 3-12-16,-7-4 23 0,0 4-30 15,6 0 1-15,-6 0 33 16,6-3-39-16,7-1 53 16,-7 4-28-16,0-3-21 0,7 3 41 15,-1-4-24-15,7 1 3 16,-6 3 9-16,6-4-11 0,6 0-3 15,-6 1 17-15,12-1-15 16,-6 1-1-16,7-1-3 16,-1 1-3-16,0-1 14 0,1 4-11 15,-7-3 3-15,0-4 9 16,7 3-12-16,-14 1 3 0,1-1 16 16,6 0-16-16,-6 4 37 15,0-7-33-15,0 4 10 16,0-4 5-16,6 0-29 15,0 3 22-15,-6-3 2 0,0 0 6 16,6 0-2-16,6 0-13 16,-5 3 11-16,-1-3-19 0,6 0 10 15,-6 4 7-15,0-1-29 16,7-3 16-16,-1 4 9 0,1-1-34 16,5 4 21-16,7-3 4 15,7-1-16-15,-1 0 27 0,7-3-23 16,5 0 21-1,1 4-16-15,0-1-11 0,-6-3 16 0,-7 4 14 16,7 3-13 0,-13 0 14-16,12 0-23 0,-6-4 1 15,1 4 12-15,-1 0-7 16,0 0 7-16,1-3-18 0,-1 3 11 16,-6-4 6-16,0 4-6 15,-6-3 0-15,6 3 0 0,0-4 0 16,6 4 16-16,-6 0-24 15,12 0 21-15,-12-4 10 0,7 4-23 16,-7-3 26 0,0 3-16-16,0-4 17 0,0 1-34 15,0 3 7-15,-7 0 0 0,1-4 16 16,6 4-32-16,-6-3 20 16,6-1 0-16,0 1 1 15,12-1-12-15,-5 1 12 0,-1-1 2 16,7 1-18-16,5-4 24 15,-5 7-18-15,12-4-14 16,0 0 35-16,7 4-19 0,5-3-8 16,-5-1 18-16,5 4-16 15,-5 0 26-15,-1-3-28 0,1-1 19 16,-7 4-3-16,6-3 3 16,1-1-6-16,-1 1 3 0,1 3-28 15,5 0 34-15,-5 0-11 16,-1 0-7-16,1 0 11 15,-1 3-10-15,7 1-4 16,-1-1 14-16,1 1-2 0,-6-4 12 16,-1 3-21-16,0-3 14 15,-12 0 3-15,0 0-29 0,-6 0 30 16,-1 0-11-16,-5 0-7 16,5 0 23-16,-6 0-19 0,7 0-18 15,-13 0 32-15,6 0-11 16,-12 0-3-16,6 4 14 0,0-1-26 15,0 1 27 1,0 0-19-16,6-1 7 0,1 1 8 16,5-4-19-16,-6 0 16 15,7 3 1-15,-7-3-19 0,7 4 21 16,-7-4-8-16,-12 3-5 16,6-3 14-16,-6 7-13 0,-1-3 14 15,-5-1-4-15,12 1-12 16,-7-1 10-16,7 1 9 0,-6-1-26 15,6 1 9-15,6 0 4 16,-6-1-12-16,13-3 22 16,-7 4-29-16,13-4 26 15,6 3 9-15,0 1-5 0,19 3-25 16,0-4 22-16,-6 1-37 16,6 3 34-16,-6-4 8 0,-1 8-30 15,7-7 24-15,-12 3-7 16,6 0 16-16,-1-4-23 0,-5 4 16 15,-1-3-2-15,1-1-17 16,-7 1 16-16,0-1-14 16,6 4-16-16,-6-3 40 0,1 0-34 15,-1 3 26-15,0-4-5 16,0 1-3-16,-6-1-7 0,-7 1 10 16,-5-1-22-16,5-3 36 15,-5 4-24-15,5-4-1 16,1 3 17-16,-1-3-12 0,1 4 18 15,-7-1-23-15,0-3-4 16,1 4 9-16,-1-1-10 16,-12-3 18-16,12 4-5 0,0-4-10 15,-6 4 4-15,7-4 6 16,-1-4-8-16,6 4 3 0,1 0-14 16,-7-4 28-16,1 4-9 15,-7 0-6-15,-7-3 0 0,1 3 6 16,0-4 0-16,-13 4 10 15,6-3-24-15,-6-1 14 0,1-3-8 16,-8 4 8-16,8-1 6 16,-1 1-30-16,-6 3 33 15,18-4-3-15,-12 1-24 0,-6 3 9 16,0 0 14-16,0 0-5 16,-6 3-4-16,-1-3-1 0,1 4 5 15,-7-4-19-15,13 0 4 16,-7 3 15-16,-5 1 19 0,12-1-23 15,-7 1-7-15,13-1 15 16,0-3-8-16,1 4-12 0,-1-1 21 16,6-3-8-16,-6 4 5 15,0-4-12-15,-6 3 7 0,0 1 3 16,0 0 6-16,-7-1-21 16,-5 1 22-16,-7-1-15 15,0 1 10-15,0-4 1 0,-7 7 2 16,7 0-13-16,-6-4 76 15,-6 4 15-15,5 1-30 0,-12-1-35 16,13 0 7-16,-38-7-8 16,32 10-29-16,-32-10 16 0,0 0 7 15,0 0-3-15,0 0-15 16,0 0 12-16,0 0-115 0,0 0-224 16,0 0-228-16</inkml:trace>
  <inkml:trace contextRef="#ctx0" brushRef="#br0" timeOffset="742">14828 121 947 0,'0'0'30'0,"0"0"122"16,0 0 85-16,-25 46-37 0,25-46-75 15,-51 60-51 1,14-14-35-16,37-46-6 0,-63 53-28 15,12-15 18-15,51-38-29 16,-56 36 13-16,56-36-7 0,-44 14 3 16,44-14-8-16,0 0 27 15,0 0 2-15,0 0 28 16,-32-46-36-16,32 46-9 0,-6-50 30 16,6 50 12-16,0 0-25 15,0 0 2-15,0 0-17 0,0 0 75 16,0 0 18-16,0 0 2 15,0 0 0-15,6 53-22 16,13-7-12-16,6 0-17 16,7-3-27-16,6-1-13 15,6 1-33-15,0-12-130 0,0 1-140 16,-44-32-186-16,56 25-83 16,-18-11 5-16</inkml:trace>
  <inkml:trace contextRef="#ctx0" brushRef="#br0" timeOffset="1127">15161 167 845 0,'0'0'271'16,"0"0"87"-16,50-4-28 0,-50 4-48 15,57 53-98-15,-13 4-48 16,-7-1-31-16,-5 4-52 0,-7-3-36 16,0-8 6-16,-12-3-13 15,-13-46-1-15,6 53-9 16,-6-53 9-16,-25 50-29 0,25-50-39 16,-57 38-4-16,1-16 34 15,5-12 7-15,7-10 22 16,44 0 0-16,-50-28-9 15,50 28 3-15,-25-57 24 0,12 4 11 16,20 4-20-16,5 7 4 16,13-1 13-16,-25 43-24 15,57-46 1-15,-7 7-9 0,1 11 12 16,-51 28-69-16,50-28-215 16,-50 28-319-16,50-39-148 0</inkml:trace>
  <inkml:trace contextRef="#ctx0" brushRef="#br0" timeOffset="1511">15670 0 905 0,'0'0'260'0,"0"0"113"16,0 0-22-16,0 0-69 0,-25 64-91 15,12-14-78-15,7-1-42 16,6-7 0-16,6-6-17 16,-6-36-20-16,32 42-19 15,-32-42-5-15,44 25 7 0,-7-11 6 16,1-18-14-16,-6-6-6 16,5-4-16-16,-37 14 18 15,51-39-12-15,-14-4-2 0,-37 43 19 16,32-53-2-16,-32 53 32 15,19-38 10-15,-19 38-10 0,0 0 22 16,0 0 37-16,-44 46-21 16,6 7 1-16,-12 7 2 15,-1-4-33-15,7 8-18 0,7-4-18 16,-1 3-9-16,0-6-106 16,13 0-196-16,0-8-352 15,6-7-312-15</inkml:trace>
</inkml:ink>
</file>

<file path=ppt/ink/ink12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00:43.181"/>
    </inkml:context>
    <inkml:brush xml:id="br0">
      <inkml:brushProperty name="width" value="0.25" units="cm"/>
      <inkml:brushProperty name="height" value="0.5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554 1 735 0,'0'0'238'16,"0"0"128"-16,0 0-31 0,0 0-77 16,0 0-68-16,0 0-64 15,0 0-49-15,0 0-31 0,0 0-21 16,-38-3-15-16,0 6 11 15,-6 4-7-15,0 7-11 16,-6 4 11-16,0 7-9 0,-1 1 1 16,14-2-27-16,-7 5 23 15,18-5-15-15,26-24 13 16,-31 39 21-16,18-3-1 16,7-7 0-16,6-29 27 0,13 35-11 15,-13-35-25-15,50 25-5 16,7-15 7-16,-1-10-5 0,7-7 4 15,0-7-3-15,-7 0-9 16,1-7-8-16,0-5 2 0,-13 1 15 16,-7 1 0-16,-37 24-9 15,19-39-18-15,-19 39 12 0,-12-39 3 16,12 39-2-16,-57-28-11 16,0 14 16-16,1 6 0 15,-7 8 0-15,0 8 0 16,0 2 7-16,19 4-7 0,0 0-3 15,13 1-4-15,31-15 7 16,-32 21-3-16,32-21 13 0,0 0 1 16,-12 35 2-16,18-7 4 15,-6-28 1-15,38 32-18 0,12-6 12 16,-6-12-5-16,6 0 1 16,1-7-6-16,-1-7-15 0,0-3 13 15,-6-8 9-15,-12-3-7 16,-32 14 16-16,31-33-12 0,-31 33-3 15,6-35-13-15,-12 7-2 16,6 28 6-16,-50-43 12 16,0 15-3-16,-7 7 6 15,-6 2-4-15,0 12-8 0,7 3-7 16,5 8-2-16,1 3 0 16,6 12 15-16,6 2-1 0,38-21-2 15,-31 46 9-15,18-7-9 16,26 0-9-16,6-10 13 0,25-4-13 15,12-4 15-15,14-7 0 16,-1-7-10-16,0-7 10 0,0-7-3 16,0 0 4-16,-12-4 5 15,-13-3-1-15,-7 0-19 16,-37 14 8-16,26-33 0 16,-20 1 10-16,-6 4-8 0,0 28-2 15,-44-32 0-15,6 15-7 16,-12 6 3-16,-7 8-14 0,7 3 18 15,-7 10-9-15,7 4 22 16,0 4-10-16,12 3-9 0,38-21-4 16,-31 28-3-16,31-28 19 15,0 29-1-15,0-29-15 0,44 18 13 16,0-14 13-16,12-8-12 16,1-6 2-16,-1-5-6 0,1-3 2 15,0 0-2 1,-13-3-3-16,0-4 8 0,-19 1 8 15,-25 24-5-15,19-36-4 16,-19 36-14-16,0 0 30 0,-26-36-1 16,-18 18-6-16,-6 15 11 15,-6 6 13-15,-14 11-15 0,8 4 12 16,-1 1-7-16,12-2 1 16,14-2-17-16,5-1-4 0,32-14 13 15,0 0-11-15,0 0-1 16,0 0-30-16,32 28-98 0,-32-28-117 15,50 11-240 1,-19-4-299-16</inkml:trace>
</inkml:ink>
</file>

<file path=ppt/ink/ink12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00:47.109"/>
    </inkml:context>
    <inkml:brush xml:id="br0">
      <inkml:brushProperty name="width" value="0.25" units="cm"/>
      <inkml:brushProperty name="height" value="0.5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0 213 267 0,'0'0'52'16,"0"0"12"-16,0 0 3 0,0 0-9 16,0 0 2-16,0 0-19 15,0 0 15-15,0 0-24 0,0 0 1 16,0 0-15-16,38-11-2 15,-38 11 8-15,44-7-5 0,-6 0 3 16,0 0 3-16,-7 3-9 16,7-3-9-16,-7 4 6 15,-31 3 8-15,50-4 6 16,-12 1-38-16,-6-1 19 0,-32 4-12 16,50-4 21-16,-12 1-14 15,-7-1-8-15,7 4-2 0,-38 0 17 16,50-3 16-16,-6 3-22 15,0 0 32-15,0 0 10 16,-6 0-7-16,-1 0-7 0,1-4-38 16,-6 1 3-16,-32 3 0 15,50-4 9-15,-12-3 17 0,-38 7-23 16,44-10-11-16,-7 3 7 16,1 3 4-16,0 0 10 0,-7 1-2 15,7-1-39-15,0-3 26 16,6 0 8-16,6 4 16 15,0-1 12-15,0 1 0 16,1-1-28-16,-1 1 18 0,0-4-21 16,1-4 23-16,-1 7-23 15,0 1 12-15,0-1 1 0,-6 1 15 16,0-4-23-16,0 3-24 16,0 4 8-16,0-3 19 15,-6 6 6-15,0-3 13 0,0 0-7 16,-38 0-11-16,50-3-1 15,-12-1-1-15,-38 4 5 0,44 0-5 16,-13 0 8-16,-31 0-15 16,50 0 18-16,-18 0-36 15,-32 0 15-15,50 0 23 16,-6-3-31-16,-6 3 28 0,-1-4-30 16,7 4 4-16,0-3 18 15,0 3-36-15,-6-4 53 0,6 4-51 16,-6 0 34-16,-38 0 0 15,44 0-9-15,-44 0 21 0,44 4-48 16,-44-4 44-16,44 3-36 16,-6 1 19-16,-38-4-7 0,44 3-5 15,0-3 12 1,-7 4 30-16,1-1-55 0,0 1 34 16,-1-1 2-16,1 1-20 15,0 3 35-15,-7-4-44 0,7-3 11 16,0 4 10-16,-1-4-14 15,1 3 11-15,-7 1 11 0,7 0-11 16,0-4-8-16,6-4-9 16,6 4 31-16,0 4 0 15,7-4-33-15,0 7 42 0,-1 0-55 16,-6 0 63-16,7 0-43 16,-7 0 29-16,-6 0-38 15,7 0 46-15,-7-3-47 0,0-4 31 16,6 0-23-16,-6 3-2 15,6-3 25-15,-6 0-12 16,6 4 19-16,-6-4 14 0,0 0-61 16,0 0 23-16,-6-4 3 15,0 4 23-15,0 0-39 0,-1 4 18 16,-5-1 28-16,5-3-25 16,-5 4 8-16,-32-4 2 0,50 3-20 15,-6-3 20-15,0 0-24 16,0 0 6-16,0 0 4 15,0-3-11-15,6-1 18 16,7 4-1-16,-7 4 31 0,1-4-41 16,-1 3 26-16,0-3-41 15,0 4 36-15,1-1-29 0,-7 1 44 16,6-4-45-16,-6 3 26 16,6-3-26-16,1 0 38 15,-1-3-46-15,0 3 25 0,0-4 0 16,7 4 12-16,-7 0-6 15,1 0-23-15,-7-3 26 0,6 3-13 16,-6 0 12-16,-6 0 10 16,6 0-18-16,-7 0-23 0,1 0 54 15,0-4-56-15,-1 1 25 16,-37 3 16-16,44-4-12 16,-12 4-10-16,-32 0-5 15,38-3 16-15,-38 3 3 0,0 0-8 16,37 0-6-16,-37 0 2 15,0 0 12-15,38 3-15 0,-38-3 16 16,0 0-30-16,38-3 26 16,-38 3-11-16,0 0 19 0,31 0-30 15,-31 0 21-15,0 0 6 16,0 0 5-16,0 0-6 16,0 0-6-16,0 0 1 0,0 0 12 15,0 0 26-15,0 0 27 16,0 0-27-16,0 0-7 15,0 0 36-15,0 0 23 0,0 0 9 16,0 0-25-16,0 0-29 16,0 0-18-16,0 0 1 15,0 0-114-15,0 0-178 0,0 0-210 16,0 0-156-16</inkml:trace>
</inkml:ink>
</file>

<file path=ppt/ink/ink12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00:48.969"/>
    </inkml:context>
    <inkml:brush xml:id="br0">
      <inkml:brushProperty name="width" value="0.25" units="cm"/>
      <inkml:brushProperty name="height" value="0.5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30 0 248 0,'0'0'70'0,"0"0"16"0,0 0-6 16,0 0-15-16,0 0-10 0,-25 49-15 16,25-49 37-1,-6 57-7-15,6-15 28 0,0 1-9 16,6 3 0-16,0 7 13 16,1 3 3-16,5 1 12 0,2-1-29 15,-8 1-30-15,0-4-11 16,1 0-12-16,-7-4-11 0,6-3-17 15,-6 4 33-15,0-4-37 16,0 3 44-16,0 1-31 0,0 3 11 16,0-4-35-16,0 4 23 15,6-4-15-15,-6 1 6 16,0-4 5-16,0 0-3 16,0-4 6-16,7 4 9 0,-7-7-27 15,6 0 6-15,-6-39-2 16,0 53 0-16,7-14-6 0,-7-4-1 15,0-35 7-15,0 46-4 16,6-7 4-16,-6-39 0 0,0 42 14 16,0-6-29-16,0-36 15 15,7 42-5-15,-7-42 5 16,0 43 8-16,0-43-8 0,0 45 0 16,0-9-4-16,0-36 10 15,6 46-16-15,-6-11 7 16,0-35-13-16,0 46 29 0,0-11-21 15,0-35 38-15,6 39-49 16,-6-39 47-16,0 36-48 0,0-36 38 16,0 0-25-16,-6 35 41 15,6-35-34-15,0 0 28 16,6 42 8-16,-6-42-10 0,0 36-12 16,0-36 4-16,0 0-7 15,0 39-11-15,0-39 35 0,0 0-38 16,-6 42 13-16,6-42-28 15,0 35 42-15,0-35-27 16,0 0 22-16,-6 39-25 0,6-39 19 16,0 0-26-16,0 0 13 15,0 43 18-15,0-43-34 16,0 0 20-16,0 0-4 0,-13 42 16 16,13-42-34-16,0 0 39 15,0 0-21-15,0 0 0 0,0 0 4 16,0 0-22-16,-7 42 35 15,7-42-28-15,0 0 30 0,0 0-39 16,0 0 25-16,0 0-5 16,0 0 13-16,0 0 16 15,0 0-24-15,0 0 34 16,0 0-11-16,0 0 21 0,0 0-13 0,0 0 4 16,0 0-18-1,0 0-16-15,0 0 8 0,0 0-32 16,0 0 31-16,0 0-24 15,0 0 21-15,0 0-22 0,0 0 18 16,0 0-6-16,0 0-26 16,0 0-33-16,0 0-92 0,0 0-181 15,0 0-297-15</inkml:trace>
</inkml:ink>
</file>

<file path=ppt/ink/ink12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00:52.521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0 0 432 0,'0'24'131'0,"6"5"3"16,13-1 2-16,13 7 11 0,5 8-11 16,14 6-29-16,18 8 33 15,6 10-55-15,26 14 81 16,12 18-8-16,19 11-41 16,13 10 4-16,5 11 13 0,8 10-50 15,5 7-5-15,1 15-48 16,12 7-13-16,-6 10-24 0,6 11 28 15,13 7-22-15,-7-1 0 16,13-2 4-16,0-4 18 0,6-1 38 16,0-6 10-16,13 0 8 15,-7-11-21-15,13-7-17 0,1-10-11 16,5-8-7-16,13-10-14 16,6-7 20-16,-6-4-9 0,0-14 33 15,0-7-8-15,-7-10-8 16,-5-8 1-16,-14-14-18 15,-5-7-13-15,-12-10 5 0,-14-11-5 16,-19-11 4-16,-12-7-4 16,-25-10-4-16,-25-7-14 0,-26-1 12 15,-12-6 7-15,-13-4-10 16,-18 0 20-16,-32 0-10 0,0 0 2 16,0 0-19-16,0 0 3 0,0 0-1 15,0-25-20-15,0 25-1 16,-26-28-38-16,26 28-3 0,-44-36-11 15,19 12 13-15,-6-1 28 16,31 25-2-16,-32-28 36 16,32 28-9-16,-31-25-14 0,31 25 1 15,0 0-21-15,-31-28 30 16,31 28 3-16,0 0-5 0,0 0 26 16,0 0-21-16,0 0 24 0,0 0-6 15,0 0-13-15,0 0 11 16,0 0-18-16,0 0 23 0,0 0-8 15,0 0-13-15,0 0 28 16,0 0-12-16,44 14 9 0,0 0-12 16,0 7 26-16,0-3 10 15,0-1-10-15,0-2 0 16,0-1-8-16,-13-4 0 0,0-3 5 16,-31-7-17-16,0 0 22 0,0 0-25 15,26 11 37-15,-26-11-17 16,0 0 30-16,0 0-6 0,0 0 10 15,0 0 1-15,0 0-25 16,0 0-8-16,0 0-19 0,-26 32 40 16,1-4 2-16,-6-3-4 15,-1 0-14-15,-5-1-15 0,-1-3 0 16,0 4-12-16,-6-4-20 0,0-3-103 16,7 0-116-1,37-18-180-15,-44 17-244 0,44-17-43 16</inkml:trace>
</inkml:ink>
</file>

<file path=ppt/ink/ink12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00:53.103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2186 326 756 0,'0'0'125'0,"0"0"47"0,0 0 39 15,0 0 95-15,0 0-21 16,0 39-32-16,0 0-20 15,0 7-45-15,6 0-65 0,-6 0-60 16,0-4-32-16,7 1-5 0,-7-1-31 16,0-3 14-16,0 0-148 15,0-39-239-15,0 42-206 0,-7-13-43 16</inkml:trace>
  <inkml:trace contextRef="#ctx0" brushRef="#br0" timeOffset="258">2481 86 607 0,'0'0'110'0,"-37"-28"56"15,5 7 53-15,-5 6-1 16,5 5-42-16,-6 3-40 0,1 3-30 15,-7 4-21-15,0 7-2 0,-7 0-29 16,14 7-18-16,-7 8 8 16,0-1-25-16,6 7-14 15,0 4 3-15,7 7-84 0,-1 0-165 16,7 0-170-16,0-4-36 16</inkml:trace>
  <inkml:trace contextRef="#ctx0" brushRef="#br0" timeOffset="531">1828 591 701 0,'0'0'156'15,"0"0"32"-15,0 0 70 0,0 0-50 16,0 0-21-16,0 39-39 15,12-11-38-15,7 4 5 0,0 0-10 16,0 0-15-16,-7 0 20 0,7-4-25 16,-6 0-28-16,-13-28 2 15,-6 39-28-15,6-39-19 0,-38 32-10 16,-6-11-174-16,0-7-149 16,-6-10-212-16,6-4-11 0,-7 0 23 15</inkml:trace>
  <inkml:trace contextRef="#ctx0" brushRef="#br0" timeOffset="714">1564 680 928 0,'0'0'222'0,"-6"42"157"0,-7-10-10 15,0 0-85-15,-5-4-123 0,18-28-88 16,-32 35-24-16,1-10-37 15,31-25-128-15,-57 32-170 0,1-14-234 16,18-4-9-16,0-7 32 16</inkml:trace>
  <inkml:trace contextRef="#ctx0" brushRef="#br0" timeOffset="1206">1300 521 896 0,'0'0'233'0,"0"0"111"16,-19 35-14-16,6-3-98 15,1 0-80-15,-20-4-73 0,-5-3-41 16,-1-1-16-16,-6-2-10 16,-6-12-12-16,-7 1-8 0,13-4-39 15,0-4-4-15,44-3-8 16,-44-7-14-16,44 7 49 0,0 0-15 15,0 0 32-15,-25-39-1 16,25 39-9-16,-6-38 26 0,6 38-19 16,0 0-1-16,0 0 85 15,0 0-5-15,31 3-19 0,-31-3-2 16,19 42-28-16,0 11 44 0,-13 11 37 16,0 0 5-16,-12 6 3 15,0 5-26-15,-13-1-33 0,6-4 10 16,-12-6-23-16,0-7-12 15,-13-11-17-15,1-11 2 16,-20-7-8-16,1-14 4 0,-20-7 4 16,7-14-16-16,-13-3 17 0,13-11-5 15,0-8-6-15,0-10 21 16,12-10-10-16,-6-8 2 0,32-10 16 16,6 4 6-16,6-1 24 15,13 7-27-15,18 8-28 0,7 7 8 16,19 6-21-16,6 8-60 0,0 14-120 15,6 3-224-15,-12 8-262 16,-38 3-19-16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6:57:48.702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2303 497 722 0,'0'0'66'0,"0"0"5"16,0 0 19-16,0 0-34 0,12 42 41 15,-12-42-70-15,0 45 23 16,0-45-31-16,0 0 55 16,11 41-51-16,-11-41 66 0,0 0-40 15,0 0-20-15,52 20 6 16,-52-20 16-16,45-7-14 15,-45 7-14-15,40-22 10 0,-40 22 0 16,34-42 18-16,-11 10 22 16,-23 32 48-16,12-35 65 0,-12 35 27 15,0-26-53 1,0 26-52-16,0 0-53 0,0 0-33 16,0 0-26-16,-46 0 4 15,0 6 0-15,1 7-3 0,-1 3 3 16,-5 0 6-16,-1 0 3 15,0-3 3-15,1 0-12 16,11 0 9-16,0-7 14 0,40-6 23 16,-40 3 24-16,40-3 15 15,-34-6-15-15,34 6-15 16,0 0-24-16,-23-42-14 0,11 4-11 16,12-1-6-16,6-2-3 15,5-4 9-15,1 3-6 16,-1 0 7-16,-5 4-13 15,5 2-10-15,-11 36-80 0,6-35-113 16,-6 35-128-16,0 0-217 16,0 0-149-16</inkml:trace>
  <inkml:trace contextRef="#ctx0" brushRef="#br0" timeOffset="313">1606 519 1367 0,'0'0'277'16,"0"0"-63"-16,0 0-19 0,0 0-35 15,0 0-53-15,0 0-64 16,0 0-36-16,0 0-7 15,-58 13 13-15,7 6 46 0,-1 17 72 16,7 2-2-16,-7 4-32 16,7 3-34-16,-1 3-32 15,6-3-23-15,6-3 4 0,0-4-12 16,-1-3 3-16,35-35-187 16,-40 29-209-16,40-29-288 15,-39 10-34-15</inkml:trace>
  <inkml:trace contextRef="#ctx0" brushRef="#br0" timeOffset="521">1468 128 1375 0,'57'-22'233'15,"0"2"-79"-15,1 1-42 16,-1 3-52-16,1 0-5 0,-1 3-51 16,-12 0-186-16,-5 4-263 15,-40 9-134-15</inkml:trace>
  <inkml:trace contextRef="#ctx0" brushRef="#br0" timeOffset="1076">1132 356 1514 0,'0'0'164'0,"22"35"3"15,-22-35 39-15,0 0 22 16,12 29-67-16,-12-29-50 0,-17 35-46 15,17-35-34-15,-57 36-20 16,5-11-21-16,-5-6-17 0,11-9 6 16,0-4 21-16,6-2-15 15,0-11-19-15,40 7-37 0,-40-19 6 16,40 19 29 0,0 0 29-16,-29-32 29 0,29 32 1 15,0 0-23-15,0 0-11 16,0 0 17-16,0 0-2 0,0 0 35 15,0 0 29-15,6 45 18 16,-6 3 13-16,0 0-16 16,0 7-2-16,0-7-15 0,-11-3-11 15,-1-4 8-15,-10-2-4 16,-7-4-14-16,-11-6-9 0,-11-3-14 16,-6-7-10-16,-6-6 15 15,-6-7-1-15,7-12 10 16,-2-7-4-16,1-16-10 15,6-9 1-15,11-7 5 0,6-3 13 16,12-1 2-16,5 1 13 16,12 7-15-16,11-1-14 0,17 0-17 15,11 4-8-15,12 2-2 16,12 1-12-16,10 3-51 16,13 6-122-16,5 1-170 0,6 9-209 15,5 6-212-15,-11 10 35 16</inkml:trace>
</inkml:ink>
</file>

<file path=ppt/ink/ink12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00:55.945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761 124 749 0,'0'0'135'15,"0"0"61"-15,0 0-13 16,0 0-52-16,0 0-35 0,0 0-2 16,0 0 32-16,0 0 17 15,0 0-27-15,-13 28-18 0,-6 4-14 16,-6 7-15-16,0-1-15 15,6 1-23-15,0-3-7 16,7-1 5-16,5-7-10 0,7 1-16 16,0-29-6-16,25 31 3 15,-25-31-5-15,38 18 13 0,-6-11 10 16,-7-7-8-16,6-7-3 16,-6 0-15-16,7-7 13 0,-1-4 4 15,1-3 8-15,-7 0 8 16,6 0 36-16,-31 21 1 0,38-22 9 15,-38 22-2-15,25-17 10 16,-25 17-11-16,0 0 65 0,0 0 9 16,0 0-44-16,0 42-30 15,-13 4-10-15,-12 0 0 16,-6 11-5-16,-13 3 10 0,6 0-3 16,7 3-21-16,-7-3-26 15,7 0-7-15,5-7 0 0,1-7 5 16,13-7-11-16,-1-7-14 0,1-11-41 15,12-21-86-15,0 0-102 16,0 0-168-16,0 0-331 0,0 0-134 16</inkml:trace>
  <inkml:trace contextRef="#ctx0" brushRef="#br0" timeOffset="480">1383 834 361 0,'0'0'81'0,"0"0"29"0,0 0 5 16,0 0 1-16,0 0 14 16,0 0 35-16,0 0 16 0,0 0-9 15,0 0 31-15,0 0 16 16,0 0-90-16,0 0-35 0,0 0-60 16,0 0-26-16,0 0 18 0,0 0-8 15,0 0-30-15,0 0 16 16,0 0-7-16,0 0-17 0,0 0 20 15,0 0-13-15,19-35 13 16,-19 35-19-16,37-18 23 0,-37 18-1 16,44-4-12-16,-44 4 22 0,44 18 15 15,-44-18 63-15,19 35 10 16,-6 1-2-16,-19 3-18 16,-1-4-31-16,-12 0-24 0,1-3 9 15,-8 3-38-15,-5-3 3 0,31-32-10 16,-38 36-167-16,38-36-172 15,-37 28-175-15,37-28-58 0</inkml:trace>
  <inkml:trace contextRef="#ctx0" brushRef="#br0" timeOffset="980">2382 300 1063 0,'0'0'239'0,"0"0"59"15,0 0-31-15,0 0-108 0,0 0-22 16,0 0-68-16,0 0-23 16,-44 32-39-16,0-11 12 0,0 4-29 15,7 3 10-15,-7-3 3 0,6 3-8 16,13 1-9-16,25-29 43 15,-25 31-51-15,25-31 9 0,-7 39-3 16,7-39 1-16,0 0-17 16,32 39 14-16,5-18-17 15,7-6 10-15,-12-8 28 0,6-7-24 16,-38 0 35-16,37 0-14 0,-37 0-5 16,32 0-7-16,-32 0 30 15,0 0-23-15,0 0 45 0,0 0 64 16,0 0 47-16,6 38-60 15,-19-2-29-15,7-1-33 0,0 0 18 16,0 1-5-16,12-4 8 0,6-4-16 16,14 0 11-16,11 0-25 15,20-3 6-15,-1-4-13 16,14-3 6-16,-8 0-13 0,8-4 8 16,-8-4-11-16,8 1 0 15,-14-7 13-15,7-4-16 0,-13-4 11 16,-6-7-4-16,-6-6-61 0,-38 17-241 15,38-39-334-15,-13 0-157 16</inkml:trace>
  <inkml:trace contextRef="#ctx0" brushRef="#br0" timeOffset="1301">3174 32 1663 0,'7'-32'142'15,"-7"32"67"-15,0 0 38 16,0 0-7-16,0 0-66 0,37 0-41 16,-5 11-16-16,12 6 4 0,-7 19-31 15,7 10 5-15,-6 14-20 16,12 7-6-16,-12 7-23 0,6 7 8 15,-6 4-12-15,-7 3 7 16,-6-3-17-16,-18 0 3 16,-7-4-17-16,-7-3 9 0,-30-4-24 15,-7-7-19-15,-19-7-81 0,-6-10-116 16,-13-4-165-16,-12-7-253 16,6-11-225-16</inkml:trace>
  <inkml:trace contextRef="#ctx0" brushRef="#br0" timeOffset="1923">201 60 689 0,'0'0'187'0,"0"0"47"16,38-18 32-16,-38 18 39 15,0 0-7-15,0 0-39 0,0 0-15 16,19 32-15-16,-13 4-36 16,-19 6-20-16,-5 14-39 0,-14 8 25 15,-6 17 2-15,1 8-24 16,-1-1-27-16,0 0-44 0,7 4-8 16,18 4 11-16,7-4-8 0,12 3-10 15,20-7-10-15,11-3-20 16,7-4 0-16,13-6 6 0,6-5-18 15,-1-6 13-15,-5-15-22 16,-13-10 6-16,-6-10-2 0,-7-8-11 16,-6-7-8-16,-25-14-67 0,19 14-74 15,-19-14-90-15,0 0-72 16,0 0-156-16,0 0-411 16,0 0-58-16</inkml:trace>
</inkml:ink>
</file>

<file path=ppt/ink/ink12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01:12.388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11028 405 794 0,'0'0'221'0,"0"0"132"0,-38 7-46 16,38-7-66-16,0 0-43 16,0 0 32-16,0 0-47 0,-12 36-20 15,5-4-35-15,14-1-3 16,5 5 13-16,-6 3-13 0,1 3-13 16,-7 4 7-16,0 2-14 15,-13 2-20-15,-6 6-15 0,-18 1-23 16,-7-1-4-16,-13-3-18 15,-6-3-6-15,-12-4 3 0,-1-7-14 16,-5-14-8 0,5-12-6-16,1-10-7 0,6-6 0 15,12-10-8-15,0-16-9 16,13-10-15-16,7-7 7 0,-1-10 12 16,13-8 7-16,6 8 2 15,6-1 6-15,7 11 19 0,6 14 6 16,0 32-6-16,0 0-20 15,0 0 23-15,0 0 45 0,-38 18 10 16,-6 21-21-16,-12 14-13 16,-13 4-16-16,-7 6-1 0,-18 1 3 15,0-1-12-15,-7-3-57 16,7-15-68-16,6-6-89 16,12-10-97-16,7-8-164 0,19-18-208 15,12-10-156-15</inkml:trace>
  <inkml:trace contextRef="#ctx0" brushRef="#br0" timeOffset="226">10280 317 1563 0,'25'-28'420'15,"-6"-1"4"-15,0 5-51 16,0 3-106-16,6 0-99 15,6 0-85-15,7 10-32 0,0 1-27 16,-1 6-13-16,-5 8-1 16,-1 10-5-16,-31-14 9 0,19 42-14 15,-19 7-77-15,-19 7-157 16,-19 8-226-16,-12 0-365 0</inkml:trace>
  <inkml:trace contextRef="#ctx0" brushRef="#br0" timeOffset="569">8639 533 1759 0,'38'7'171'15,"-38"-7"35"-15,57 35-6 16,-13 0-28-16,-13 1-80 0,0-1-16 16,-12-1-10-16,-6 2 1 15,-13-36-11-15,-6 46 10 16,6-46-31-16,-38 46-4 0,-12-22-19 16,-1-10 9-16,1-10 9 15,6-11 38-15,6-7-4 0,38 14-2 16,-44-53-16-16,19-4-31 15,19-5-15-15,18-2 2 0,20 4-13 16,12 0-68-16,12 14-158 16,1 11-255-16,12 6-323 0</inkml:trace>
  <inkml:trace contextRef="#ctx0" brushRef="#br0" timeOffset="-3111">16540 835 1151 0,'0'0'315'0,"-6"-10"-1"16,6 10-65-16,0 0-59 16,0 0 25-16,0 0-49 0,25 21-17 15,7 7-26-15,-1 1-16 16,19 6-35-16,-6 7-38 15,13 1-6-15,-7 6-28 0,0 1 7 16,-6-2 1-16,-12-2-15 16,-1 0 16-16,-18-7-6 0,-1 0 9 15,-12-7-8-15,-12-4-4 16,-13-3 6-16,-13-8 8 0,-12-3-14 16,-13 1 0-16,0-8-8 15,-12-7 3-15,-1 0 8 0,1-7-6 16,6-8 3-16,6-2 0 15,0-8 4-15,6-7-4 0,7-3-44 16,25-11-16-16,0 0-19 16,18-7 13-16,7 5 19 15,19 5 21-15,0 1 4 0,0 13 11 16,-19 29-2-16,44-24 0 16,-13 13 5-16,1 15 8 0,-1 6 7 15,-6 11-3-15,-25-21 2 16,38 46-4-16,-6-10 6 0,-14-4 8 15,1-2 15-15,-19-30 23 16,7 39 4-16,-20-14-21 0,-18-4-19 16,-7-7-12-16,-12-7-10 15,-13-7-1-15,6-7 10 16,1-3-5-16,5-8-8 0,1-7-17 16,12 1-3-16,7-5 13 15,31 29-1-15,-32-34-2 0,32 34-3 16,0 0 8-16,0 0-3 15,0 0 7-15,0 0 14 0,0 0 3 16,0 0-3-16,0 0 10 16,19 34 2-16,-6-2-1 0,6 0 2 15,-13 0 13-15,-6-32 8 16,-6 35-3-16,-19-7-12 0,-1-3-12 16,-18-7-12-16,-6-4 5 15,0-7-5-15,0-4-5 0,-1-3 5 16,1-7 15-16,12-3-9 15,7-4-4-15,31 14-2 16,-25-22 0-16,25 22-6 0,-13-31-1 16,13 31-2-16,6-25 0 15,-6 25 1-15,0 0 4 0,38-25 4 16,-13 15-8-16,-25 10 16 16,38 0-4-16,-7 10-4 0,-31-10 0 15,32 18-3-15,-32-18-1 0,31 32-5 16,-6-4 9-16,-25-28 20 15,13 42 45-15,-13-6 16 0,0-1-3 16,0 4 13-16,-13 3-3 16,-5-6-7-16,-8 6-36 15,-5-8-22-15,-7-2-15 0,1-4-4 16,-1-6-4-16,-6-8-23 16,0-4-86-16,6-6-98 0,0-4-108 15,1-7-148-15,37 7-238 16,-51-25-96-16</inkml:trace>
  <inkml:trace contextRef="#ctx0" brushRef="#br0" timeOffset="-2939">15830 639 1638 0,'57'-29'220'16,"-1"12"5"-16,1-1-64 15,6 0-82-15,12 8-41 0,-6 3-33 16,0 0-201-16,-12-4-334 16,-13 7-160-16</inkml:trace>
  <inkml:trace contextRef="#ctx0" brushRef="#br0" timeOffset="-2603">15352 1090 973 0,'0'0'317'0,"0"0"32"16,0 0-34-16,0 0-74 16,0 0-39-16,0 0-26 0,0 0-15 15,0 0-27-15,0 0-43 16,-31-7-39-16,31 7 0 0,-38 21 37 15,0 11-3-15,1 13-1 16,-1 11-7-16,0 11-9 16,1 8-14-16,-14 10-23 0,1-1-21 15,-7-2 1-15,1-9-2 16,-7-13-6-16,-6-7-39 0,-7-11-58 16,1-10-44-16,6-11-42 15,0-7-56-15,6-10-113 0,6-11-89 16,7-7-176-16,12-7-48 15</inkml:trace>
  <inkml:trace contextRef="#ctx0" brushRef="#br0" timeOffset="-2418">14950 2126 1602 0,'44'28'384'0,"6"-7"-42"16,1-7-88-16,5-6-112 0,-6-5-69 16,7 1-35-16,-7-8-162 0,1 1-361 15,-7-8-307-15</inkml:trace>
  <inkml:trace contextRef="#ctx0" brushRef="#br0" timeOffset="-1783">14095 1294 1526 0,'0'0'198'0,"0"0"28"15,-6-39-66-15,0 7-57 0,6 32-48 16,12-39-34-16,7 5-2 0,6-1-25 16,0-4-36-16,13-7-49 15,0 0 12-15,-1 3 23 16,1 8 20-16,0 7 16 0,0 10 20 16,6 8-6-16,0 6 19 15,0 11-13-15,0 4-8 0,6 3 19 16,-6 0-4-16,0 4-10 15,-13-4 7-15,-31-14 4 0,44 14 2 16,-44-14 7-16,0 0 13 16,32 11 51-16,-32-11 39 0,0 0-14 15,0 0-40-15,0 0-22 16,-32 31 29-16,-12-2 9 16,-19-1-13-16,-12 4-14 0,-7-4-26 15,-12 0-19-15,-13 1 0 16,7-9 1-16,-1-6 0 0,7 0-6 15,18-10-2-15,1-1 5 16,18-6-1-16,13-5-11 0,7-2-9 16,37 10-25-16,0 0-3 15,0 0 11-15,0 0 10 0,25-27 20 16,12 12-6-16,1 12-6 16,6 6 7-16,-6 12 19 0,0 5 65 15,-13 12 38-15,-6 3 34 16,-7 11 10-16,-12 7-10 15,-12 3-32-15,-14-3-29 0,-11-3-37 16,-20-1-20-16,-6-6-33 16,-6-8-86-16,-6-8-86 0,-1-12-114 15,1-8-154-15,12-14-282 16,6-11-166-16</inkml:trace>
  <inkml:trace contextRef="#ctx0" brushRef="#br0" timeOffset="-1610">14303 497 2359 0,'0'0'291'16,"0"0"17"-16,0 0-88 0,0 0-108 16,0 0-62-16,0 0-120 15,0 0-214-15,0 0-351 0,0 0-289 16</inkml:trace>
  <inkml:trace contextRef="#ctx0" brushRef="#br0" timeOffset="-1395">13240 409 2003 0,'0'0'266'0,"0"0"23"15,0 0 16-15,0 0-27 16,0 0-75-16,-12 35-94 0,18 22-51 16,0 6-28-16,-6 15-73 15,0 9-124-15,-19 5-109 0,-6 4-136 16,-6-4-198-16,-7-8-79 16</inkml:trace>
  <inkml:trace contextRef="#ctx0" brushRef="#br0" timeOffset="-1048">12807 860 1619 0,'0'0'292'0,"0"0"-29"16,31 39-9-16,-6 7-59 15,-6 0-66-15,-6 0-38 0,-7 0-38 16,-6-7-15-16,-6 0-14 15,-13-5-14-15,19-34-10 0,-32 32-46 16,1-15-9-16,-1-17-7 16,32 0-7-16,-37-24-17 15,5-12 4-15,13-5 21 0,7-1 34 16,-1 3 31-16,13 39 69 16,-6-39 7-16,6 39-24 0,0 0 4 15,0 0 74-15,0 0 16 16,-25 32-33-16,-7 14-32 0,1 7-38 15,-7 6-25-15,1 1-14 16,-7-4-55-16,6-3-116 0,0-10-129 16,0-12-185-16,1-9-219 15,37-22-81-15</inkml:trace>
  <inkml:trace contextRef="#ctx0" brushRef="#br0" timeOffset="-873">12813 529 2344 0,'0'0'180'15,"38"-35"-5"-15,-38 35-60 0,0 0-71 16,0 0-32-16,0 0-159 16,0 0-326-16,0 0-224 15,0 0-48-15</inkml:trace>
  <inkml:trace contextRef="#ctx0" brushRef="#br0" timeOffset="-599">12228 754 1140 0,'0'0'287'0,"13"43"70"15,12-8 8-15,6 4-81 0,7 3-117 16,-6 1-66-16,-14 3-19 15,-5-1-6-15,-26 5-21 0,-12-1-23 16,-19-4-21-16,-19-6 6 16,-12-10-4-16,-7-8-6 15,13-14-2-15,0-7-5 0,19-11-3 16,12-14 0-16,19-10 3 16,19-11 0-16,19-2-4 0,25-2-3 15,19 1 12-15,12 6-10 16,1 8-82-16,-7 10-303 0,-6 4-474 15</inkml:trace>
  <inkml:trace contextRef="#ctx0" brushRef="#br0" timeOffset="1441">7275 575 1594 0,'0'0'322'16,"0"0"-65"-16,-19-35-115 0,19 35-68 15,0 0-49-15,0 0 38 16,0 0 32-16,0 38-16 0,-6-2-10 15,6-1 9-15,-12 4-3 16,-1-5-21-16,0 2-7 0,-12-1-23 16,25-35-9-16,-37 28-15 15,37-28 8-15,-38 22-8 0,13-12-28 16,25-10-14-16,-32-7-27 16,32 7 25-16,-25-25-18 15,6-3 37-15,19 28 3 16,-12-28 19-16,12 28-6 0,0 0-7 15,0 0-13-15,0 0 29 16,0 0 9-16,0 0 28 0,0 0-7 16,-19 39 4-16,13 0-11 15,-1-8-9-15,-5-2 14 0,12-29-15 16,-13 35 8-16,13-35 4 16,-25 32-14-16,25-32 3 0,-38 28-12 15,-6-10 3-15,7-8 4 16,5-6-9-16,-6-15 13 0,7 1-28 15,31 10-31-15,-38-43-32 16,13-6-45-16,13-4 40 0,5-4 23 16,14 4 39-1,5 7-2-15,1 8 15 0,-13 38-10 16,19-39 9-16,-19 39 4 16,0 0 100-16,0 0 29 0,0 0 37 15,0 54-32-15,-19 1 10 16,-6 2-61-16,-13 3-18 0,-6 0-32 15,-13-4-10-15,7-3-14 16,0-7-112-16,-1-7-170 0,1-7-290 16,6-8-314-16</inkml:trace>
  <inkml:trace contextRef="#ctx0" brushRef="#br0" timeOffset="1626">7326 106 1608 0,'75'-21'133'16,"-6"-4"-49"-16,0 0-40 0,0 8-20 16,-6 2-147-16,-6 8-363 15,-7 11-122-15</inkml:trace>
  <inkml:trace contextRef="#ctx0" brushRef="#br0" timeOffset="1801">6879 1664 2608 0,'-25'35'204'16,"25"-35"-32"-16,0 0-93 15,0 0-131-15,0 0-224 0,0 0-363 16,0 0-257-16</inkml:trace>
  <inkml:trace contextRef="#ctx0" brushRef="#br0" timeOffset="2333">6138 722 1475 0,'0'0'306'15,"0"0"4"-15,12 39-14 0,-6-10-33 16,-12-1-70-16,-19 4-70 16,-6-1-57-16,-13 1-33 15,-7-4-19-15,-5-3 9 0,5-7-17 16,7-11 2-16,7-7-1 15,5-7-3-15,32 7-10 0,-37-46-10 16,11-11 6-16,14-10-10 16,6-10 4-16,6-7 16 0,6 2-8 15,0 12 23-15,-6 17 9 16,6 10-24-16,-6 43-6 0,0 0 0 16,0 0 19-16,-12 39-1 15,-1 25 1-15,-6 21-2 16,1 21 7-16,-1 13-3 15,0 15-7-15,6 11 1 0,1-1-5 16,5-6 2-16,7-11-6 16,-6-14 5-16,6-15 26 0,-12-17 49 15,-7-17 7-15,-19-11-31 16,-19-14-30-16,-12-15-8 0,-6-20-9 16,-13-11-6-16,-6-18 8 15,6-10 9-15,0-18 23 0,6-14 18 16,13-8 39-16,19-2-8 15,18 0-37-15,20-8-35 0,30 4-15 16,20 7-15-16,25 3-66 16,19 11-112-16,18 11-134 15,7 14-292-15,13 17-375 0</inkml:trace>
  <inkml:trace contextRef="#ctx0" brushRef="#br0" timeOffset="2486">5553 2324 2864 0,'57'0'40'0,"5"-11"-33"0,14-6-2 16,-1-5-116-16,1 1-335 16,-1-4-430-16</inkml:trace>
  <inkml:trace contextRef="#ctx0" brushRef="#br0" timeOffset="2989">4038 607 982 0,'0'0'331'16,"25"39"-20"-16,-12 0-73 16,0-2-99-16,-7 2-51 15,-12-3-34-15,6-5-18 0,-13 1 16 16,13-32-40-16,-13 32 14 16,13-32 5-16,0 0-26 0,-31 28 1 15,31-28-6-15,-38 7-12 16,38-7 17-16,-31-17-5 15,31 17 84-15,-38-25 74 0,38 25 0 16,-31-18-59-16,31 18-49 16,-32 0-1-16,32 0 6 0,-37 25-10 15,11 7-32-15,26-32 9 16,-12 42-68-16,6-3-198 16,6-39-342-16,0 50-298 0</inkml:trace>
  <inkml:trace contextRef="#ctx0" brushRef="#br0" timeOffset="3158">4013 1601 2396 0,'0'0'173'16,"0"0"58"-16,0 0-23 15,0 0-78-15,32 11-68 0,-32-11-71 16,31 0-209-16,-31 0-409 0,0 0-395 15</inkml:trace>
  <inkml:trace contextRef="#ctx0" brushRef="#br0" timeOffset="3597">3429 793 1733 0,'0'0'199'0,"0"0"6"16,-13 32-44-16,13-32-60 15,0 32-50-15,0-32-19 16,19 31-7-16,-19-31-19 0,0 0-27 16,31 15 10-16,-31-15 7 15,32-4-34-15,-32 4-6 0,25-39-18 16,0 0 7-16,-6 0 20 15,-19 39 58-15,6-38 82 0,-6 38-6 16,6-29-12-16,-6 29-8 16,0 0 45-16,-44 14-14 0,-6 11-35 15,-13 7-28-15,-6 3-12 16,-6 1 3-16,-1-8-1 16,7-10 9-16,6-1 34 15,13-10 11-15,0-14 1 0,18-3-9 16,32 10-17-16,-31-39-19 15,12-7-19-15,13-11-28 0,12-10 3 16,7-13-3-16,5-5 0 16,1 4-5-16,6 3-36 0,-6 14-62 15,0 19-116-15,-13 16-256 16,-6 29-264-16,0 0-21 0</inkml:trace>
  <inkml:trace contextRef="#ctx0" brushRef="#br0" timeOffset="3881">2505 754 1089 0,'0'-39'369'0,"0"39"68"16,6-34-39-16,-6 34-87 0,0 0-79 15,0 0-83-15,0 0-65 16,0 0-31-16,0 0 1 0,0 0-19 15,0 0-16-15,-50 27-4 16,-1 12 13-16,-12 14 14 16,1 11 4-16,-1 3 6 0,-6 7-21 15,6 0-20-15,-6 4 8 16,6-5-3-16,0-2-29 16,0-15-104-16,0-10-126 0,0-7-246 15,13-17-306-15,0-15-111 16</inkml:trace>
  <inkml:trace contextRef="#ctx0" brushRef="#br0" timeOffset="4050">2259 345 2111 0,'44'-10'206'16,"7"-8"-52"-16,-1 0-75 15,7 1-44-15,-1-1-84 0,-6 0-293 16,-6 8-373-16</inkml:trace>
  <inkml:trace contextRef="#ctx0" brushRef="#br0" timeOffset="4549">1845 490 2171 0,'0'0'80'0,"0"0"84"16,0 0 15-16,-26 39-47 0,1 0-48 16,-6 3-46-16,-7 4-23 15,-12 3-21-15,-13-3-62 0,-12-11-24 16,-1-3 30-16,-6-11 12 15,13-7 38-15,0-10 3 0,6-8-8 16,19-3 13-16,0-4 28 16,13 1 43-16,31 10 7 15,0 0-25-15,0 0-30 0,0 0-1 16,0 0-10-16,0 0-22 16,25 53 22-16,0 10 2 0,7 5 14 15,-14 6 1-15,1 0 20 16,-19 6 20-16,-12-2 9 0,-26-4-5 15,-12-7-21-15,-19-3-18 16,-19-18-2-16,-13-7 20 0,-6-18 18 16,-6-8 15-16,6-16 15 15,0-21-9-15,0-15-6 0,19-17-1 16,7-12 0-16,24-9 6 16,19-8-42-16,20-4-24 15,36-1-15-15,26-2-8 0,26 10-11 16,11 8-69-16,7 14-111 15,13 11-113-15,-7 17-223 0,7 14-367 16,-13 16-9-16</inkml:trace>
  <inkml:trace contextRef="#ctx0" brushRef="#br0" timeOffset="4709">1059 2317 2083 0,'88'14'30'0,"6"-11"-106"15,0-13-345-15,1-8-212 16</inkml:trace>
</inkml:ink>
</file>

<file path=ppt/ink/ink12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01:17.820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5451 374 1399 0,'0'0'365'0,"25"-10"-44"0,-25 10-131 16,0 0-103-16,0 0 59 15,7 38 16-15,-7 5-20 0,-7 6-16 16,-5 8-11-16,-13-1-22 16,-13 5-1-16,-6 0-17 0,-19-1-39 15,-19-4-10-15,-12-6-18 16,-13-4-2-16,-6-15-49 15,0-9-1-15,6-12-20 16,7-10-1-16,5-14 13 0,14-11-5 16,5-6 2-16,20-15 11 15,5-11-9-15,7 0 34 0,13 8 32 16,6 7 13-16,5 12-14 16,20 30-6-16,0 0 50 0,-38 23 29 15,1 19-36-15,-7 18-9 16,0 11-21-16,-13 10-8 0,-6 4-8 15,0-4-83-15,7-7-102 16,-1-10-180-16,13-18-217 0,6-18-168 16</inkml:trace>
  <inkml:trace contextRef="#ctx0" brushRef="#br0" timeOffset="222">4427 152 1917 0,'38'-11'251'15,"-38"11"-34"-15,44-4-26 0,0 8-29 16,-7-1-46-16,7 5-56 16,-6 6-37-16,0 0-12 0,-38-14-114 15,25 42-114-15,-31 1-145 16,-20 6-140-16,-24-3-85 15,-25 3 4-15</inkml:trace>
  <inkml:trace contextRef="#ctx0" brushRef="#br0" timeOffset="497">3408 586 1315 0,'0'0'324'15,"56"14"-15"-15,1 11-12 0,-7 3-77 16,0 2-87-16,-12 1-43 16,-13 5-13-16,-6-4 1 0,-13 3-27 15,-25-3-19-15,-6-1-14 16,-12-6-15-16,-1-7 11 16,0-7-6-16,0-8 25 0,7-6 33 15,31 3 7-15,-25-39-37 16,19-4-25-16,6-10 2 0,18-7-21 15,14-3-24-15,12-2-132 16,0 8-261-16,0 11-400 0</inkml:trace>
  <inkml:trace contextRef="#ctx0" brushRef="#br0" timeOffset="754">3100 45 2286 0,'0'0'335'16,"0"-24"-38"-16,0 24-25 16,-7-21-64-16,7 21-100 0,0 0-67 15,0 0-14-15,0 28-19 16,0 18-8-16,0 14-93 15,0 11-73-15,-6 10-70 0,0 4-77 16,-1-1-150-16,-11 1-186 16,-1 0-23-16</inkml:trace>
  <inkml:trace contextRef="#ctx0" brushRef="#br0" timeOffset="1241">2672 551 1570 0,'0'0'95'16,"0"0"-36"-16,0 0 79 15,0 0 76-15,0 0-18 0,0 0-42 16,0 35-75-16,0 8-19 16,-12-4-22-16,-1 4-25 0,0-4 8 15,-5-4-12-15,5-3-43 16,13-32-20-16,0 0-10 0,-44 35-15 15,44-35 17-15,-44 18-20 16,44-18 8-16,-44-11 29 0,44 11 15 16,-31-28 3-16,31 28 81 15,0 0 22-15,-32-32-16 0,32 32-6 16,0 0-18-16,0 0 46 16,0 0 34-16,-50 11-36 15,6 6-24-15,0 8-3 0,-13 0-29 16,1 7-13-16,-7 0 6 15,-6-8-11-15,-7-2-6 0,1-8 11 16,-1-4-11-16,-5-6-3 16,5-8 39-16,-5-6 44 0,5-4 20 15,1-8 18-15,-2 1-5 16,2-4 7-16,6-6-10 0,0 2-46 16,12-6-15-16,-6 0-8 0,13-4-14 15,0-4-27 1,12-3-21-16,6-4-43 0,7-7-62 15,13-6-97-15,-1 3-180 16,13-4-327-16,13 11-162 0</inkml:trace>
  <inkml:trace contextRef="#ctx0" brushRef="#br0" timeOffset="1402">1465 293 1301 0,'57'-4'351'0,"12"-3"4"0,0-7-46 16,7-4-62 0,-1 1-120-16,-6-1-78 0,-6 0-233 15,-6 8-486-15,-26 3-271 16</inkml:trace>
  <inkml:trace contextRef="#ctx0" brushRef="#br0" timeOffset="1617">0 866 2263 0,'0'0'445'0,"0"0"-55"0,31 11-83 15,-31-11-53-15,44 7-96 16,-44-7-87-16,0 0-37 0,32 11-91 15,-32-11-186-15,0 0-148 16,0 0-365-16,0 0-274 0</inkml:trace>
</inkml:ink>
</file>

<file path=ppt/ink/ink12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01:21.515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0 0 1862 0,'12'42'324'0,"-12"-42"-7"0,51 36-97 16,12-22-102-16,12-3-66 16,13-15-78-16,19-7-325 0,6 1-495 15</inkml:trace>
</inkml:ink>
</file>

<file path=ppt/ink/ink12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01:22.405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9612 1067 835 0,'0'0'231'15,"0"0"27"-15,0 0-22 0,0 0-45 16,0 0-62-16,0 0-80 16,0 0 51-16,0 0 76 15,-13 32-40-15,7 7-44 0,12 7-46 16,1 3 1-16,-1-3-26 16,0-7-12-16,1 0 3 0,-1-11-8 15,-6-28-8-15,-13 36 22 16,13-36-22-16,-31 24-31 0,-7-9 17 15,0-12 2-15,1-3-7 16,-7 0 27-16,0-7-4 16,-7 0-11-16,7 0 16 0,-6 7-12 15,-6 7-4-15,5 11 11 0,-5 6 9 16,4 5-15-16,8 6 21 16,44-35-12-16,-50 53-49 15,19-7-174-15,31-46-154 0,-19 42-167 16,19-42-1-16</inkml:trace>
  <inkml:trace contextRef="#ctx0" brushRef="#br0" timeOffset="223">10888 46 1649 0,'0'0'155'0,"0"0"94"0,-63 14-19 16,-19 21-42-16,-6 22-37 15,-25 10-73-15,-12 18-31 0,-14 7-16 16,-24 3-108-16,-1 1-186 16,-12-1-308-16,0 1-151 0</inkml:trace>
  <inkml:trace contextRef="#ctx0" brushRef="#br0" timeOffset="788">7989 1258 1448 0,'0'0'356'15,"0"0"-60"-15,38 18-64 0,-7 10-82 16,7 4-51-16,0 3-37 16,-38-35-39-16,31 50 0 0,-31-50 1 15,19 49-3-15,-19-49-1 16,-19 43-17-16,19-43-13 16,-63 31-28-16,7-17 14 0,12-6 6 15,44-8 14-15,-44-8-6 16,44 8-31-16,-25-31 3 0,31-12 7 15,13 1 20-15,12-4-6 16,7 7 0-16,-7-3 26 0,-31 42-3 16,38-43 37-16,-38 43 3 15,0 0-22-15,0 0-28 0,0 0 18 16,-56 0-4-16,-1 18-6 16,0 10 13-16,7 4 5 0,6 3 11 15,44-35-2-15,-38 50 12 16,20-18-5-16,18-32-12 0,12 38-11 15,-12-38-8-15,57 29 0 16,-1-12-3-16,1-13 6 16,-7-4-19-16,-6-4 25 0,-44 4-25 15,38-7 45-15,-38 7 1 16,0 0 9-16,0 0-25 0,0 0 26 16,-63 14 18-16,-19 8 30 15,1 6-28-15,-20 7-11 0,0 4-36 16,-5 4 3-16,5-1-23 15,7 4 3-15,6-4-93 0,12-3-165 16,7 4-276-16,6-12-445 16</inkml:trace>
  <inkml:trace contextRef="#ctx0" brushRef="#br0" timeOffset="1244">6298 1117 1210 0,'51'0'240'0,"-7"10"71"16,-7 12 8-16,7 6-26 0,-6 7-59 16,0 8-28-16,-7-1-84 15,-6 7-54-15,-18-3 14 16,-7-3-2-16,-19-1-33 0,-13 1-16 16,-18-5-122-16,-13-2-192 15,-18-8-184-15,-7-10-237 0,0-4-10 16</inkml:trace>
  <inkml:trace contextRef="#ctx0" brushRef="#br0" timeOffset="1440">6028 1346 1469 0,'0'0'387'0,"0"0"29"16,19 46-60-16,-19 0-93 15,-13 4-75-15,-18-1-93 0,-13 8-45 16,-13-1-50-16,-5 1-176 16,-1-8-142-16,0-6-184 0,13-11-161 15,-1-11-64 1</inkml:trace>
  <inkml:trace contextRef="#ctx0" brushRef="#br0" timeOffset="1648">5770 392 1748 0,'0'0'213'0,"0"0"40"16,0 46-37-16,0 18-31 15,0 10-46-15,-6 14-36 0,6 8-46 16,0-1-32-16,-6 4-84 15,0-3-291-15,-20-5-333 0,-5-6-113 16</inkml:trace>
  <inkml:trace contextRef="#ctx0" brushRef="#br0" timeOffset="1959">5242 1248 1454 0,'0'0'234'0,"37"10"3"16,-37-10-50-16,0 0-60 15,32 32-16-15,-32-32-29 16,0 0-27-16,6 39-4 0,-6-39-24 16,0 0-16-16,-69 32 2 15,0-18-13-15,0-7 7 0,-7 0-3 16,1-4-16-16,6 1 9 15,6 3 18-15,0 4 33 0,13 6 37 16,50-17-15-16,-51 32-13 16,51-32-23-16,-37 53-34 0,18-7 17 15,12-4-59-15,7-42-200 16,13 64-276-16,-13-64-291 16</inkml:trace>
  <inkml:trace contextRef="#ctx0" brushRef="#br0" timeOffset="2116">4663 2191 2044 0,'0'0'69'0,"0"0"34"0,51 25-59 16,5-25-19-16,1-11-15 15,-1-6-217-15,7-5-344 16</inkml:trace>
  <inkml:trace contextRef="#ctx0" brushRef="#br0" timeOffset="2312">4123 770 2109 0,'-13'64'181'0,"7"17"-68"16,12 8-10-16,0 3-55 16,7-4-4-16,0-7-76 0,-7 0-318 15,6-10-309-15</inkml:trace>
  <inkml:trace contextRef="#ctx0" brushRef="#br0" timeOffset="2544">5154 0 1884 0,'-63'11'56'15,"-32"6"49"-15,-11 12-32 0,-20-1-11 16,-12 4-16-16,-7-4-42 15,0 4 1-15,1-8-73 0,6 1-128 16,6 0-125-16,18 7-137 16,1 7-83-16</inkml:trace>
  <inkml:trace contextRef="#ctx0" brushRef="#br0" timeOffset="2891">3280 1293 1399 0,'13'36'332'15,"-13"-36"11"-15,31 46-46 16,-5-4-59-16,5 8-27 0,-6 3-99 16,0 7-35-16,-6 0-20 15,-6 7-22-15,-7 4 31 0,-25-1-5 16,-6-3-9-16,-19 1 2 15,-19-15-24-15,-19-4-22 0,-18-10 8 16,-13-18-10-16,0-7 3 16,-1-17 11-16,14-18 4 15,6-11 18-15,12-21 1 16,13-14 3-16,6-18 6 0,6-18 22 16,20-10-26-16,18-14-6 15,19 0-27-15,12 0-15 0,20 10-39 16,12 14-150-16,6 19-146 15,0 20-292-15,1 25-379 0</inkml:trace>
  <inkml:trace contextRef="#ctx0" brushRef="#br0" timeOffset="3036">2734 1392 2626 0,'0'0'64'0,"0"0"2"15,0 0-44-15,0 0-10 16,0 0-242-16,0 0-512 0</inkml:trace>
  <inkml:trace contextRef="#ctx0" brushRef="#br0" timeOffset="3760">1658 834 1963 0,'37'-21'93'0,"-37"21"64"0,32-7 28 15,-32 7 16-15,0 0-10 16,19 46-52-16,-7 0-39 15,-12 3-30-15,-12 1-28 16,-7-1-13-16,-13 1-25 0,-5-8-53 16,-7-10-30-16,0-4-5 0,6-7-15 15,0-7-15-15,38-14-11 16,-44 0 6-16,44 0 34 16,0 0-31-16,-31-49 56 0,18-1 27 15,7 8 59-15,6 7 37 16,0 35 2-16,0 0-33 0,0 0-16 15,0 0 46-15,0 0 23 16,0 0-19-16,-13 28-20 0,-5 4-9 16,-14 3 4-16,1 0-22 15,-7-3-19-15,-6-3 13 16,0-5-4-16,-6-3-9 0,6-6-21 16,6-5-3-16,38-10 15 15,-44-3-18-15,44 3-34 16,0 0-29-16,-31-39 27 0,18 0 19 15,7 0 6-15,12 7 11 16,-6 32-19-16,0 0 23 0,0 0 7 16,0 0 1-16,38-7 21 15,-38 7 35-15,44 50 20 0,-7 3 5 16,-18 7-13-16,-6 3 2 16,-13 8-28-16,-6 0 8 0,-26-4 20 15,-12 0-2-15,-19-3-22 16,-12-11-16-16,-13-11 21 0,-6-14 1 15,-7-7 15 1,7-21 58-16,6-7 15 0,0-17-19 16,12-12-23-16,1-13-13 15,6-11 32-15,18-11-6 0,7-3-7 16,26-4-41-16,18-7-29 16,18 1-3-16,20-1-9 0,19 7-35 15,12 4-113-15,13 10-89 16,-1 15-157-16,14 13-356 0,11 15-198 15</inkml:trace>
  <inkml:trace contextRef="#ctx0" brushRef="#br0" timeOffset="3912">1507 1608 1633 0,'25'42'127'16,"-25"-42"83"-16,0 0 1 0,0 0-78 15,0 0-56-15,0 0-150 16,0 0-420-16,0 0-333 0</inkml:trace>
  <inkml:trace contextRef="#ctx0" brushRef="#br0" timeOffset="4080">784 2608 2191 0,'0'0'60'0,"75"-11"-36"15,7-10-34-15,0-7-117 0,0-7-321 16,-1-4-282-16</inkml:trace>
  <inkml:trace contextRef="#ctx0" brushRef="#br0" timeOffset="4268">665 1428 2393 0,'0'0'269'0,"-13"-32"-44"15,13 32-106-15,0 0-52 16,0 0-35-16,0 0-194 0,0 0-406 15,0 0-421-15</inkml:trace>
</inkml:ink>
</file>

<file path=ppt/ink/ink12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01:20.229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2782 724 1086 0,'6'-39'297'0,"-6"39"-66"0,19-32 3 15,-19 32-49-15,0 0-58 16,0 0-50-16,0 0 29 0,0 0 10 16,0 0-59-16,0 0-26 15,13 43-22-15,6-8-7 0,-7-3 2 16,-12-32-9-16,25 32-13 16,-25-32-31-16,0 0-7 15,0 0 40-15,26 21 4 16,-26-21 0-16,0 0-4 0,0 0 5 15,0 0 14-15,18-35 1 16,-11 6 32-16,-7 29 72 0,-13-28 43 16,13 28-37-16,-38-18-15 15,-12 15-2-15,-13 6-16 0,-12 8-13 16,-7 0-22-16,-6 3 15 16,0 0-12-16,13-3-13 0,18-11 16 15,1 0 18-15,12-4-15 16,6-14-30-16,25-6-25 0,13-15 0 15,7-11 2-15,12-10-13 16,6-14-35-16,0-11-23 0,0-3 9 16,6 3 12-16,-5 7-49 15,-1 8-141-15,-13 13-252 16,-5 22-360-16</inkml:trace>
  <inkml:trace contextRef="#ctx0" brushRef="#br0" timeOffset="284">1770 576 1835 0,'19'-29'378'0,"-19"29"-46"0,13-31-66 16,-13 31-77-16,0 0-63 15,0 0-54-15,0 0-20 0,0 0 6 16,-38 28 19-16,-6 18-12 16,0 10-27-16,0 8 1 0,-6 7-13 15,-1-4-13-15,1 3-13 16,0-2-12-16,-7-8-61 0,1-4-85 16,-7-13-133-16,13-12-276 15,-1-9-328-15</inkml:trace>
  <inkml:trace contextRef="#ctx0" brushRef="#br0" timeOffset="471">1663 194 2145 0,'38'-18'240'0,"-6"-3"-30"0,12-7-96 15,0 3-47-15,6 4-41 16,0 3-195-16,-6 1-411 16,0 2-300-16</inkml:trace>
  <inkml:trace contextRef="#ctx0" brushRef="#br0" timeOffset="1115">1148 441 1124 0,'0'0'121'0,"0"0"52"0,0 0-19 0,0 0-53 16,0 0-1-1,6 46-25-15,-6-10-8 0,0-8-5 16,0-28-2-16,-6 39-17 15,6-39-2-15,-25 35-20 0,25-35-10 16,-38 28-21-16,7-13-5 16,31-15 24-16,-32 7-15 0,1-4-10 15,31-3 16-15,-38 0-9 16,38 0-7-16,-31-3 6 0,31 3-3 16,-32-4 8-16,32 4 19 15,-37 7-23-15,37-7 1 16,-38 14-1-16,38-14 9 0,-25 18 19 15,25-18-12-15,0 0-4 16,-38 25-3-16,38-25-5 0,0 0-9 16,0 0 5-16,0 0 29 15,0 0-5-15,-31 21-9 0,31-21 6 16,-32 11 44-16,32-11 24 16,-38 14 11-16,7 0 9 0,31-14-11 15,-38 25-8-15,38-25 0 16,-31 38-3-16,6 1-18 0,6 0-2 15,6 0-2-15,-6 0-1 16,7 0 12-16,-7-7 17 0,0-1 7 16,-6 1-7-16,-6-7-34 15,-7 0-21-15,-6-8-3 16,0-6 16-16,-6-8 14 0,-1-3 44 16,7-3 71-16,7-8 9 15,37 11-25-15,-38-46-62 0,19-10-44 16,19-18-29-16,13-11-11 15,12-11-22-15,19 1 7 0,6 7-10 16,7 10-68-16,-1 21-127 16,-6 15-103-16,1 14-149 0,-1 17-281 15,7 22-175-15</inkml:trace>
</inkml:ink>
</file>

<file path=ppt/ink/ink12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01:35.813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0 0 2218 0,'51'46'100'16,"-51"-46"-22"-16,69 14-26 15,-19-18-24-15,-50 4-113 0,63-31-294 16,-63 31-337-16</inkml:trace>
</inkml:ink>
</file>

<file path=ppt/ink/ink12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01:32.452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7686 1396 689 0,'0'0'184'16,"0"0"145"-16,0 0-53 0,0 0-107 15,0 0-79-15,-38 10-43 16,0-3-36-16,1-10 0 15,11-4 54-15,26 7 33 0,-37-14-19 16,37 14-38-16,-19-32-22 16,13 4-19-16,12-1-8 0,-6 29 8 15,19-35-22-15,-19 35 13 16,0 0 33-16,37-25-7 16,-37 25 87-16,0 0 73 0,32 18-10 15,-32-18-15-15,6 42-1 16,-12 4-25-16,-13 4-36 0,-6-1-42 15,-13 1-28-15,-12-1-10 16,-7 4-150-16,-6-7-217 16,-6-7-300-16,0-4-203 0</inkml:trace>
  <inkml:trace contextRef="#ctx0" brushRef="#br0" timeOffset="529">6850 251 1654 0,'0'0'50'15,"0"0"45"-15,0 0 82 0,0 0 68 16,6 31-39-16,0 15-88 15,-6 15-33-15,0 6-46 0,7 7-16 16,-1 0 3-16,0-3-17 16,0-11-13-16,-6 0 7 15,0-7 10-15,-6-4-13 0,0-6-20 16,-19-4 3-16,0-8-11 16,-7 1 5-16,32-32 3 0,-50 32 20 15,6-11-8-15,12-3-2 16,32-18 18-16,-50 18-1 0,12-4-18 15,38-14 37-15,-50 32 21 16,12-1-8-16,38-31-14 0,-37 53 13 16,12-7-11-16,6 0-12 15,0-3 29-15,-6-4 4 0,6-1 24 16,-6 1 26-16,25-39-26 16,-82 53-22-16,7-14-33 15,-7-7 18-15,0-14 53 0,0-8 15 16,7-6 16-16,12-11 14 15,19-7 9-15,44 14-53 0,-31-46-48 16,24-7-8-16,33-15-23 16,18-2-28-16,18-8-49 0,8 4-111 15,5 7-179-15,0 14-341 16,-5 3-515-16</inkml:trace>
  <inkml:trace contextRef="#ctx0" brushRef="#br0" timeOffset="960">5008 1067 1829 0,'31'7'330'16,"-31"-7"60"-16,0 0-46 16,0 0-86-16,0 0-102 15,0 0-93-15,-37 14-29 0,-20-7-32 16,1 0-28-16,-1-3-13 16,7-1-7-16,12-3-29 0,38 0-30 15,0 0-26-15,-19-28 51 16,25-4 23-16,32-3 15 0,12-4 6 15,7 4 13-15,12 3 9 16,0 7 0-16,-6 15-7 0,-13 6 12 16,-6 8 5-16,-12 13 31 15,-7 12 65-15,-19 9 27 0,-12 12-30 16,-19 6-37-16,-25 8-27 16,-13 0-12-16,-19 3-68 15,-12-4-113-15,-13-6-121 0,0-8-158 16,6-6-195-16,13-15-42 15</inkml:trace>
  <inkml:trace contextRef="#ctx0" brushRef="#br0" timeOffset="1164">4273 99 1807 0,'0'0'212'0,"12"53"26"16,-6 17-3-16,7 22-49 0,0 7-69 15,-7 7-57-15,6 7-35 16,-5-7-156-16,-14 0-326 0,-5-7-302 16</inkml:trace>
  <inkml:trace contextRef="#ctx0" brushRef="#br0" timeOffset="1824">3908 1021 1881 0,'0'0'185'16,"0"0"49"-16,0 0-40 0,0 0-86 15,0 0-55-15,0 0-27 16,-56-11-12-16,12 4-5 0,6 0 0 16,38 7-29-16,0 0 1 15,-32-39-31-15,20 4 10 0,18-7 20 16,7 3 17-16,-13 39-1 16,44-46 4-16,-7 11 0 15,-5 13-13-15,-32 22-5 16,50-10 11-16,-18 13 7 0,-32-3 3 15,0 0-3-15,37 50-3 16,-18-4 41-16,-19 0 52 0,-12 3 6 16,-14-6-15-16,-24-1-34 15,-6 0-26-15,-20-3-7 0,-12-3-7 16,0-8-5-16,-6-3-9 16,12-11 10-16,7-7-12 0,12-7-4 15,6-7-20-15,20-7-43 16,37 14-17-16,-38-46-20 15,19 3 39-15,19 1 29 0,6 6 22 16,-6 36 6-16,25-38 3 16,-25 38-6-16,44-22 0 0,-12 15 3 15,-32 7 30-15,38 25-3 16,-38-25 8-16,18 39 33 0,-18 0 28 16,-18 3-14-16,-20-3-18 15,-6-4-5-15,-19-3 4 0,0-3-2 16,-12-8 14-16,6-7 40 15,6-7 14-15,6-7 5 0,13-7 0 16,0-11-19-16,19-10-11 16,6-11-40-16,7-17-26 15,12-12-11-15,6-9 0 0,6-5-10 16,1-2 11-16,6 2-4 16,-7 4-34-16,7 1-89 0,6 10-68 15,-6 3-122-15,-6 11-240 16,6 7-268-16</inkml:trace>
  <inkml:trace contextRef="#ctx0" brushRef="#br0" timeOffset="2006">3386 364 1466 0,'57'-7'401'0,"6"-7"-69"15,0-4-94-15,0-3-98 16,-7-1-66-16,-6 1-44 0,-50 21-259 16,51-28-500-16,-51 28-127 15</inkml:trace>
  <inkml:trace contextRef="#ctx0" brushRef="#br0" timeOffset="2392">3022 0 1151 0,'0'0'168'0,"0"0"79"15,0 0-27-15,0 0-74 0,-38 42-75 16,0-3-18-16,1 0-19 15,-1-4-23-15,-6-3-2 0,0-7-3 16,44-25-6 0,-44 25 0-16,44-25-36 0,0 0-106 15,0 0 4-15,0 0 24 16,-25-50 28-16,12 8 42 0,13 42 30 16,-6-50 40-16,6 50 74 15,0-42 40-15,0 42-16 0,0 0-45 16,0 0-23-16,0 0-14 15,0 0 2-15,-50 3-27 0,6 8-2 16,0 3 33-16,0 4-51 16,0 6-37-16,-7-6-241 0,7 0-173 15,0-1-114-15</inkml:trace>
  <inkml:trace contextRef="#ctx0" brushRef="#br0" timeOffset="2701">1727 495 1221 0,'19'-43'225'0,"-19"43"57"16,25-39-18-16,-25 39-74 16,0 0 28-16,38 0 2 0,-38 0-69 15,44 67-61-15,-19 11-40 16,0 10-25-16,-6-3-12 0,-7 4-5 16,-5-5-54-16,-14-2-167 15,1-5-182-15,-6-13-235 0,-14-4-59 16</inkml:trace>
  <inkml:trace contextRef="#ctx0" brushRef="#br0" timeOffset="3212">1532 795 1458 0,'0'0'240'0,"0"0"76"15,0 0-31-15,0 0-60 0,38 56-70 16,-19-3-48-16,-7 0-27 16,-12-7-30-16,-6 0-36 0,-13-7 6 15,19-39-10-15,-56 53-23 16,-1-17 5-16,7-12-21 0,-1-10-4 16,1-10 19-16,12-8 3 15,38 4 2-15,-44-24 4 16,44 24 2-16,-37-50-3 0,18 11-4 15,19 39 34-15,-13-35-6 16,13 35-21-16,0 0 3 0,0 0 0 16,0 0 38-16,25 39 4 15,-6 7 7-15,0 3-10 0,0 4 0 16,-13-3 11-16,-6 3 6 16,-6-7-9-16,-19 3-22 0,-13-6-5 15,-25-1-10-15,-6-10-7 16,-19-4-1-16,-19-7 14 15,-12-10 60-15,-1-8 26 16,-5-6 7-16,18-15 5 0,0-14-42 16,19-10-3-16,13-18 3 15,18-14-12-15,19-11-25 0,19-10-21 16,32-11-14-16,18-1-10 16,32 5 1-16,19 10-31 0,12 11-50 15,13 17-61-15,-6 22-92 16,6 14-163-16,-13 28-232 0,0 31-191 15</inkml:trace>
  <inkml:trace contextRef="#ctx0" brushRef="#br0" timeOffset="3529">772 328 2324 0,'0'0'93'0,"0"0"-48"15,0 0-32-15,0 0-227 0,50 4-440 16</inkml:trace>
</inkml:ink>
</file>

<file path=ppt/ink/ink12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01:29.773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4205 453 1025 0,'0'0'264'16,"0"0"9"-16,0 0-54 0,0 0-21 15,0 0-92-15,0 0-24 16,0 0-10-16,0 0-1 0,0 0-21 16,0 0 4-16,0 0-32 15,-31 10-18-15,-7 4 8 0,0-7 0 16,-6 4-8-16,6-4-12 16,1-3 19-16,5-4 7 0,32 0-12 15,-37-4 66-15,37 4 27 16,-32 0-2-16,32 0-29 0,0 0 1 15,0 0-49-15,0 0 4 16,0 0 9-16,-6 35 9 16,12 8 5-16,7 3-31 0,12 3 15 15,0 4-3-15,6 0-14 16,7 0-2-16,-6 0-17 16,5-3-7-16,-5-8-141 0,-7-10-248 15,-25-32-296-15,25 42-96 16</inkml:trace>
  <inkml:trace contextRef="#ctx0" brushRef="#br0" timeOffset="372">4683 499 1808 0,'0'0'89'0,"0"0"80"0,44-22 14 16,0 26-11-16,0 14-30 15,6 10-60-15,7 11-17 0,-1 7-46 16,-6 0 8-16,1 3-31 16,-20-3 18-16,-6-4-3 0,-6 1 32 15,-25-4-4-15,-7-4-22 16,13-35-6-16,-56 46-17 0,-1-14 6 15,1-11-4-15,-1-10 4 16,0-11 15-16,13-8 20 16,7-6 43-16,5-7-9 0,7-14 2 15,13-8-13-15,5-10-38 16,7-3-2-16,7-4-18 16,11-4 4-16,1 4-110 0,6 4-179 15,1 6-373-15,-1 8-226 16</inkml:trace>
  <inkml:trace contextRef="#ctx0" brushRef="#br0" timeOffset="709">5217 255 1098 0,'50'-11'344'0,"-6"8"-30"15,0 6-33-15,7 11-58 0,5 7-38 16,7 11-75-16,-6 4-14 16,5 6-62-16,-5 4-1 0,-13 3-14 15,-6-3 1-15,-7 0 34 16,-12-7-6-16,-13-4 24 16,-18 1-47-16,12-36-2 15,-51 49-16-15,-11-17-25 0,5-7 30 16,0-11-6-16,7-11 8 15,6-3-20-15,6-10 6 0,38 10 10 16,-25-50-10-16,6-3 10 16,26 4-23-16,5-8 13 0,7 4-56 15,13 0-190-15,-1 7-393 16,-6 4-284-16</inkml:trace>
  <inkml:trace contextRef="#ctx0" brushRef="#br0" timeOffset="1028">3155 36 1093 0,'0'0'211'0,"-12"-36"17"16,12 36 54-16,0 0 50 0,0 0-18 15,6 36-58 1,7 9-59-16,-7 16-45 0,6 2-35 16,1 11-41-16,-7 1-36 15,7 2-6-15,-7 5-26 0,0-1-19 16,-6-3-103-16,-6-8-207 15,-6 1-308-15,-14-11-249 0</inkml:trace>
  <inkml:trace contextRef="#ctx0" brushRef="#br0" timeOffset="1556">2828 580 1553 0,'0'0'28'0,"0"0"80"16,0 0 64-16,0 0-15 15,-12 39-44-15,-1 3-58 16,-6 0 4-16,1 4-36 0,-8-3-6 16,1-1-11-16,-6-6 1 15,-1-5 6-15,32-31-41 0,-37 29 19 16,37-29-24-16,0 0-43 15,-38 10-2-15,38-10 12 16,0 0 35-16,-31-32-8 0,12-3 39 16,19 35-11-16,-19-39 54 15,6 11 30-15,13 28 13 0,0 0-28 16,0 0-1-16,-31-18-15 16,-1 15 22-16,-5 13 30 0,-1 4-7 15,-12 4-4-15,-7 3 15 16,-12 1-9-16,-6-1-6 0,-7 4 3 15,-6-4 27-15,-6 3 23 16,-7 1-7-16,7 0-20 16,-13-7 1-16,0-1 8 15,-6 1-6-15,6-7-35 0,7-4-33 16,5-7-12-16,14-7 2 16,11-8 10-16,8-2-6 0,11-8-19 15,1-7-4-15,12-7-31 16,7-14-52-16,6-10-30 0,0-8-40 15,6-3-34-15,0 0-33 16,6-1-113-16,7 5-219 0,6 6-201 16,6 11-36-16</inkml:trace>
  <inkml:trace contextRef="#ctx0" brushRef="#br0" timeOffset="1696">1081 212 1714 0,'82'-7'278'0,"6"-10"-65"16,0-1-80-16,-6 0-55 16,-13 1-34-16,-13-1-56 0,-5 0-312 15,-14 8-369-15</inkml:trace>
  <inkml:trace contextRef="#ctx0" brushRef="#br0" timeOffset="1890">63 870 2359 0,'-32'14'306'0,"32"-14"-20"16,0 0-116-16,0 0-80 15,0 0-49-15,0 0-114 0,-31 10-255 16,31-10-360-16,0 0-173 15</inkml:trace>
</inkml:ink>
</file>

<file path=ppt/ink/ink12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01:28.508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1333 683 612 0,'0'0'160'0,"0"0"34"16,0 0 10-16,0 0-53 15,0 0-56-15,0 0 3 0,0 0-13 16,-38 26 54-16,38-26-34 15,-25 35 11-15,25-35-50 0,0 42 12 16,0-42-36-16,12 46-2 16,-12-46-17-16,38 36-2 0,-38-36 3 15,50 21-33-15,-12-10 28 16,0-11-27-16,-38 0 25 16,44-18 2-16,-44 18-28 15,31-32 22-15,-6-3-11 0,-25 3 14 16,0-7-23-16,-19 4 14 15,0-5 1-15,-6 8 68 0,-6 4-53 16,6 7-20-16,-7-1 10 16,1 12-19-16,31 10-6 0,-38-4 7 15,38 4 0-15,-37 21-14 16,37-21 19-16,-38 43-73 0,6-8-247 16,32-35-217-16,-31 47-45 15</inkml:trace>
  <inkml:trace contextRef="#ctx0" brushRef="#br0" timeOffset="469">339 765 904 0,'0'0'236'0,"0"0"68"0,38 0 12 16,-38 0-6-16,0 0-55 15,0 0-32-15,0 36-42 0,0-36-48 16,-12 38-52-16,12-38-21 15,-32 36 25-15,32-36 11 16,-38 28 1-16,38-28 17 0,-31 14 4 16,31-14-19-16,-31 4-7 15,31-4-9-15,0 0-22 0,-32-29-22 16,13-6-16-16,0-4-4 16,7-14-12-16,-7-10-10 15,6-16-1-15,-5-6-6 0,5-10 12 16,-6 3-21-16,7 0 8 15,-7 13-23-15,6 19-37 0,1 11-21 16,5 13-54-16,1 8-72 16,6 28-78-16,0 0-160 0,0 0-114 15,0 0-71-15,0 0 77 16</inkml:trace>
  <inkml:trace contextRef="#ctx0" brushRef="#br0" timeOffset="657">421 0 1421 0,'0'0'240'0,"44"21"58"0,-6-7-52 16,0-10-67-16,6-4-78 15,6-4-47-15,0 4-44 0,0-3-48 16,1 3-305-16,-14 0-323 15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6:58:39.026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92 1149 770 0,'0'0'196'0,"0"0"-25"16,0 0-59-16,0 0-21 16,0 0-69-16,0 0 4 15,0 0 2-15,0 0-1 16,0 0-20-16,5 25 3 0,7-6-7 15,-12-19 3-15,11 26-9 16,-11-26 22-16,0 0-1 0,29 19 25 16,-6-6-36-16,-23-13 10 15,0 0-5-15,34 3 0 16,-34-3 5-16,0 0-31 0,0 0 27 16,0 0-17-16,5-25 4 15,-5 25-7-15,-11-26-7 0,11 26 24 16,-28-19 10-16,28 19 7 15,-35-7-14-15,12 11-10 16,-5 5 16-16,28-9-19 0,-34 23 13 16,11-4-13-16,23-19 8 0,-17 26 10 15,5-7-18-15,12-19-13 16,0 19 52-16,0-19-8 16,0 0 18-16,29 10-22 0,-6-13 7 15,5-1-38-15,-28 4 4 16,29-16 28-16,-29 16-28 15,0 0 0-15,17-35 6 0,-6 13 19 16,-11 22-4-16,0 0 19 16,-17-26 20-16,17 26-34 0,0 0-30 15,-34 0 10-15,5 6-6 16,29-6 9-16,-22 13-20 0,22-13-3 16,-18 19 3-16,18-19-281 15,0 0-197-15,0 0-121 16</inkml:trace>
  <inkml:trace contextRef="#ctx0" brushRef="#br0" timeOffset="1252">6 1261 406 0,'0'0'43'0,"0"0"19"16,0 0 27-16,0 0 26 15,0 0 2-15,0 0-4 0,0 0-1 16,0 0 36-16,29-10 1 15,-29 10 8-15,0 0-7 0,34-16-31 16,-34 16-40-16,34-22-16 16,-5-7-22-16,5-3-31 15,6-10 1-15,5-5-8 16,7-8-20-16,5-2 23 0,6-8 8 16,11 1 1-16,11 3-33 15,7 4 8-15,10 3 10 0,13-1-3 16,10 7-9-16,18 3-5 15,5 4 17-15,6 5 0 0,6 8 17 16,0 2-40-16,0 3 36 0,-6 4-25 16,11 6 17-16,1 1-8 15,-1 2-13-15,6 3 23 0,1 4 10 16,4 10 30 0,7 2-13-16,0 4-7 0,-1 3-32 15,-5 7 5-15,6-1 7 0,-1 4 33 16,12 3-5-16,12-4-12 15,5 1-12-15,12 0-14 0,-1-4 14 16,6-6 9-16,-16-6-15 16,-1-4 14-16,-6 1 3 0,-5-7-2 15,-12-7-17-15,-11-6-9 16,-11 1 19-16,-7-8 4 0,-16-5-22 16,-6-7-2-16,-23 3 23 15,-11-7 23-15,-18 1 27 0,-16 0-22 16,-12 6 2-16,-11 0-2 15,-12 3-4-15,-6 2-10 16,-5-2 12-16,-6 4 0 0,-17 22-8 16,12-29-13-16,-1 9-4 15,-11 20-10-15,0 0-14 0,12-25 14 16,-12 25 0-16,5-19-3 16,-5 19-17-16,0 0 6 0,0 0 11 15,0 0-38-15,0 0-43 0,0 0-32 16,0 0-6-16,0 0-20 15,0 0-38-15,0 0-42 0,0 0-2 16,0 0-7-16,0 0 33 16,0 0 19-16,0 0 42 15,0 0 4-15,-34-10 43 0,6 0 12 16,-1-3 16-16,29 13 25 16,-34-16 27-16,5 4 3 0,29 12 0 15,-34-17 48-15,34 17 1 16,-34-9 4-16,34 9 19 0,-34-13 8 15,34 13-14-15,0 0-20 16,0 0-1-16,0 0 57 0,-18 26 40 16,18-26 11-16,6 41-15 15,17 1-24-15,11-3-21 0,6-7-27 16,6 0 18-16,5-3-5 16,1-1-31-16,-1-6 2 15,-5-6-32-15,-7-6 10 0,1-4-44 16,-5-3 31-16,-13-6 19 15,-22 3-24-15,0 0-16 0,12-35-15 16,-18 6 27-16,-5-2-6 16,-6-1-8-16,-6 6-10 0,-6 0 18 15,29 26 10-15,-40-28-15 0,6 8-9 16,0 11-6-16,5 12 17 16,1 7 8-16,-1 2-5 0,1 11-17 15,-1 6 33-15,1 3 1 16,-1 3-17-16,6-4-9 15,-5 8-5-15,5-4 33 0,0 0-4 16,6 4-2-16,6-4 25 16,-1 0-9-16,6 1-12 0,6-4 17 15,0-7-29-15,0-25-10 16,6 39 2-16,6-10 8 0,-12-29-1 16,11 25-17-16,-11-25-25 15,0 0-263-15,0 0-158 0,17 25-137 16</inkml:trace>
</inkml:ink>
</file>

<file path=ppt/ink/ink12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01:41.585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622 95 2020 0,'0'0'65'0,"0"0"-34"16,0 0-19-16,44 18 14 0,-44-18-38 15,0 0 5-15,44-7 16 16,-44 7 19-16,0 0-37 0,0 0 1 16,0 0 42-16,6-39 29 15,-6 39-10-15,0 0 4 0,-31-39 13 16,31 39 7-16,-44-21-22 15,44 21-14-15,0 0-16 16,-31-7-16-16,31 7-31 16,0 0-92-16,0 0-196 0,0 0-427 15</inkml:trace>
  <inkml:trace contextRef="#ctx0" brushRef="#br0" timeOffset="752">0 88 2146 0,'0'0'337'0,"0"0"-11"0,0 0-64 15,0 0-81-15,0 0-96 16,0 0-49-16,0 0-52 0,0 0-166 16,0 0-228-16,0 0-470 15</inkml:trace>
</inkml:ink>
</file>

<file path=ppt/ink/ink12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01:36.801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10119 333 889 0,'25'-32'367'16,"-6"4"64"-16,-13 10-7 15,-6 18-122-15,0 0-98 16,0 0-35-16,-25 39-21 0,0 14-25 16,-7 21-62-16,7 11-26 15,-6 3-10-15,18 4-6 0,7-4-16 16,6 4-17-16,13-7-174 15,-1-4-282-15,1-10-371 0</inkml:trace>
  <inkml:trace contextRef="#ctx0" brushRef="#br0" timeOffset="547">9365 993 1419 0,'0'0'143'15,"-38"-42"43"-15,38 42-21 16,-57-25-18-16,1 18 2 0,-1 18-24 16,1 10-20-16,-7 11-36 15,25 7-26-15,-6 7 20 0,25 0-33 16,7 3-34-16,12-3 14 15,12 0 1-15,7-7-24 16,19-4 10-16,6-7-35 0,-7-6 15 16,7-8 20-16,-12-4 9 15,-32-10-13-15,38 4 20 0,-38-4-3 16,0 0-7-16,0 0 20 16,0 0 10-16,-7-32-12 0,7 32-9 15,-56-28 8-15,-13 10-11 16,-7 8-12-16,-13 3 13 0,-5-1-1 15,12 1-6-15,7-3-10 16,12 3 26-16,13-4-16 16,50 11-9-16,-51-25 6 15,51 25 0-15,0 0-15 0,0 0 25 16,-12-46-10-16,12 46 4 16,0 0 12-16,12-42 10 0,-12 42 34 15,0 0 4-15,0 0-24 16,0 0 30-16,0 0 26 0,0 0-18 15,-56 39-42-15,5 7-4 16,-5 0-12-16,-1 3-28 0,-6-3-11 16,1 0-134-16,5-3-206 15,-6-8-241-15,7-10-179 0</inkml:trace>
  <inkml:trace contextRef="#ctx0" brushRef="#br0" timeOffset="779">8119 347 2101 0,'0'-43'261'0,"0"43"-68"16,0 0-76-16,0 0 76 0,0 0 15 15,-31 46-66-15,12 21-32 16,6 8-44-16,1 13-17 15,5 4-37-15,7 0 4 0,7 3-62 16,-7-3-133-16,6-7-147 16,-12-4-299-16,-13-3-171 0</inkml:trace>
  <inkml:trace contextRef="#ctx0" brushRef="#br0" timeOffset="1063">7415 993 2181 0,'44'-35'113'15,"-44"35"72"-15,0 0 0 0,57-10-26 16,-13 20 0-16,-44-10-24 15,56 46-48-15,-18 4-24 0,-19 3 2 16,-19 3-21-16,-19 8-21 16,-19 3-10-16,-18 0-2 0,-20 0-69 15,-12-3-155-15,-6-4-199 16,0-4-356-16,-1-6-190 16</inkml:trace>
  <inkml:trace contextRef="#ctx0" brushRef="#br0" timeOffset="1555">6422 1078 1581 0,'0'0'351'0,"0"0"-37"15,0 0-80-15,0 0-89 16,0 0-60-16,0 0-44 16,0 0-26-16,0 0-51 0,-44-14-91 15,44 14 5-15,-13-46-48 16,20 0 70-16,18 4 21 0,-25 42 61 15,69-46 10-15,-13 21 39 16,-5 15-83-16,-1 13 65 0,-6 11-21 16,-44-14 36-16,44 46 23 15,-44-46 54-15,25 57-7 16,-25-57-5-16,-31 56-33 16,31-56-10-16,-76 53 3 0,-5-21 24 15,-1-14-17-15,-6-4 34 16,-7-7-25-16,0 4 13 0,-5-4-8 15,12 3-30-15,6 4-17 16,13 4-14-16,12 3-10 16,7 0-9-16,50-21-33 0,-38 46-143 15,19 0-184-15,13-3-335 16,19-1-121-16</inkml:trace>
  <inkml:trace contextRef="#ctx0" brushRef="#br0" timeOffset="1760">6075 1782 1579 0,'57'-46'295'16,"-1"3"13"-16,1 15-18 16,6 3-79-16,-6 8-115 0,-6 17-10 15,-1 7-57-15,-50-7 5 16,0 0-21-16,19 49-49 15,-32-7-108-15,13-42-200 16,-82 53-299-16,-13-14-77 0</inkml:trace>
  <inkml:trace contextRef="#ctx0" brushRef="#br0" timeOffset="2904">5491 584 950 0,'50'17'230'0,"-50"-17"-27"15,44 21-40-15,-44-21 40 0,0 0-10 16,31 43-57-16,-31-43-49 16,-12 53-39-16,-20-11-19 15,-18-6-1-15,0-8-24 0,6-7 1 16,44-21 2-16,-50 18-3 16,50-18-38-16,0 0-44 15,0 0 35-15,0 0-29 16,18-53-88-16,14 0-63 0,-1 0 138 15,-6 3 30-15,-6 8 8 16,-19 42 14-16,-12-39 41 0,12 39-21 16,-51-7 58-16,-5 21 24 15,12 11 50-15,44-25 9 0,-57 42 17 16,57-42-4-16,-25 53-26 16,25-53-11-16,6 53-49 15,-6-53-12-15,70 39-40 0,-8-11 21 16,7-10-20-16,-6-7 5 15,-6-8-15-15,-57-3 20 16,50 4-14-16,-50-4 29 0,0 0-10 16,0 0-12-16,0 0-15 15,-50 10 30-15,-19 4 17 16,-19 11 30-16,-19 3 5 0,-6 15 16 16,-19 3-17-16,-13 7-3 15,-12 7-21-15,-13-4-9 0,1-3-5 16,-7-3-3-16,-7-11-13 15,1-7-8-15,-1-8-19 16,13-13 8-16,13-8 4 16,25-3 4-16,13-10-26 0,18-8 6 15,13-3-9-15,13-7 7 16,5-8-3-16,8-3-15 0,11-3 11 16,1 3-3-16,50 39 24 15,-44-49-3-15,44 49 3 16,0 0-14-16,-44-43 10 0,44 43-10 15,0 0 6-15,0 0-4 16,0 0 17-16,0 0 5 0,0 0 8 16,0 0 2-16,0 0 7 15,0 0-14-15,25 46 0 0,-25-46-2 16,0 50 14-16,0-50-22 16,-19 46 5-16,19-46-12 15,-44 35 4-15,44-35-5 16,-50 21-17-16,50-21 18 0,0 0-23 15,-50-7 8-15,50 7-8 16,0 0 6-16,-25-53 8 16,12 14 13-16,13 39-11 0,0 0 15 15,-6-42-38-15,6 42 34 16,0 0-20-16,0 0 49 0,0 0-1 16,0 53 32-16,0 0-25 15,-7 3-3-15,-5-3-3 0,-13-3-11 16,-7-4-11-16,-5-7-2 15,-7-4-12-15,0-14-38 16,0-7-45-16,0-14 27 16,0-10-8-16,44 10 32 0,-44-43-14 15,12-10 48-15,20-10-16 16,-1-8 15-16,7-3 2 16,6 7-4-16,0 10 23 0,0 15 2 15,0 42-14-15,0 0 28 16,0 0 60-16,0 0-52 0,-44 56 1 15,0 15-40-15,-19 3-40 16,-6 0-127-16,-7-3-181 0,1-11-171 16,18-10-151-16</inkml:trace>
  <inkml:trace contextRef="#ctx0" brushRef="#br0" timeOffset="3072">2994 149 2063 0,'107'-46'216'15,"-6"11"-115"-15,-20 6-38 16,-11 8-82-16,-20 11-238 0,-12 2-444 16</inkml:trace>
  <inkml:trace contextRef="#ctx0" brushRef="#br0" timeOffset="3236">2089 686 2386 0,'0'0'132'0,"0"0"-34"0,0 0-38 15,0 0-44-15,0 0-50 16,0 0-330-16,-6-32-445 15</inkml:trace>
  <inkml:trace contextRef="#ctx0" brushRef="#br0" timeOffset="4452">1007 1283 2364 0,'0'0'297'15,"0"0"-22"-15,0 0-34 16,0 0-36-16,0 0-43 16,0 0-61-16,0 0-43 0,0 0-15 15,0 0-32-15,0 0-18 16,0 0 18-16,0 0-8 15,0 0-10-15,0 0 1 0,0 0-16 16,0 0-12-16,0 0 6 16,0 0 22-16,0 0 12 0,0 0-13 15,0 0 4-15,0 0 17 16,0 0-10-16,0 0-8 16,0 0 16-16,0 0 3 0,0 0-15 15,0 0-10-15,0 0 17 16,0 0-7-16,0 0-18 15,0 0-8-15,-38 7-1 16,38-7-19-16,0 0 1 0,0 0 20 16,0 0 11-16,0 0 2 15,0 0 1-15,0 0 18 0,0 0-7 16,0 0-8-16,0 0 17 16,0 0-1-16,0 0-12 15,0 0 8-15,0 0-4 0,0 0 0 16,0 0-7-16,0 0-8 15,0 0-3-15,0 0-4 0,0 0 6 16,0 0 7 0,0 0 9-16,0 0-7 0,0 0-3 15,0 0 14-15,0 0-2 16,-37 14-10-16,37-14 0 0,0 0 5 16,0 0-18-16,0 0-18 15,0 0 23-15,0 0 11 16,0 0-11-16,0 0 7 0,0 0 24 15,0 0-12-15,0 0-3 16,0 0 0-16,0 0-5 0,0 0-2 16,0 0-6-16,0 0 18 15,0 0-1-15,0 0-14 16,0 0 2-16,-19-35 17 0,19 35-15 16,0 0 6-16,6-35 0 15,-6 35 10-15,0 0-14 16,13-39-11-16,-13 39 9 15,6-39 2-15,-6 39-17 0,19-42 15 16,0-1 13-16,-7 4-13 16,7 0 0-16,0-6-3 0,-7-5 0 15,1-10-31-15,-7-4 17 16,7-6-14-16,-13-1 17 0,-6 4-6 16,-7 7-13-16,0 10-28 15,-12 8 25-15,0 10-13 16,-6 11 25-16,-7 10 11 0,-6 11 9 15,-6 14-1-15,-7 11 13 16,1 3 5-16,5 8-11 16,7 6-8-16,7-3 12 0,5 7 7 15,13-7-12-15,7 0-7 16,12 0 18-16,0-39 0 0,19 53 16 16,6-14 1-16,-25-39-8 15,50 45 1-15,0-9 8 0,1-4-13 16,-7-4-21-16,0 0 10 15,-44-28 21-15,50 50-7 0,-50-50-14 16,44 56 17-16,-25-13-1 16,-19-43-16-16,12 56-5 0,-12-10-6 15,0-46-22 1,0 50-69-16,0-50-118 0,0 53-118 16,0-53-80-16,13 56-118 15</inkml:trace>
  <inkml:trace contextRef="#ctx0" brushRef="#br0" timeOffset="5339">190 813 854 0,'0'0'203'16,"0"0"-3"-16,0 0 16 0,0 0 19 15,0 0-53-15,44 36-78 16,0-22-49-16,0-14-27 16,-6-11-5-16,-38 11-7 15,56-28-5-15,-56 28 1 0,32-50-6 16,-14 8-10-16,-18 3 11 15,-12 0-34-15,-7 0-2 0,-12 0 42 16,-7 8-11-16,0 6-17 16,-6 14 7-16,-6 11-7 0,0 11 11 15,-1 14 21-15,7 6 24 16,13 12 26-16,-1 6 47 16,14 4 0-16,11 0 7 0,7 4-3 15,19-4 6-15,6 3-28 16,13-3-19-16,6-3-13 15,6 3-35-15,-6-7-12 0,-6 0 0 16,0 0-10-16,-13-7-7 16,0 3 11-16,-12 4-4 15,-13 0-4-15,0 0-10 0,-7 3 12 16,-12-3-13-16,7 0-89 16,-1-3-88-16,13-43-161 0,-19 53-282 15,7-11-122-15</inkml:trace>
</inkml:ink>
</file>

<file path=ppt/ink/ink12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01:57.832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2808 0 763 0,'0'0'140'16,"0"0"175"-16,0 0-10 0,0 0 1 16,25 42-48-16,12-3-37 15,26 0-41-15,19-3-38 0,25-1-42 16,25 0-34-16,19-7-29 15,19-3-24-15,6 0-6 16,13-4-7-16,0-7 0 0,6-7 3 16,0 0-14-16,-6-3 15 15,-1-8-9-15,-4-3 9 16,-8-7 6-16,-7-3-4 0,-5-1-6 16,-26-3 5-16,-11-1-14 15,-27-6 14-15,-18 3-5 0,-19-6 7 16,-19 2-4-16,-6 1-19 15,-13 3 4-15,-25 25-69 0,25-31-28 16,-25 31-75-16,0 0-90 16,0 0-208-16,6-25-108 0</inkml:trace>
  <inkml:trace contextRef="#ctx0" brushRef="#br0" timeOffset="704">4978 297 1162 0,'0'0'168'0,"0"0"62"16,0 0 116-1,0 0-61-15,-25 39-43 0,12-4 1 16,7 15-40-16,-6 6-31 16,-1 8-25-16,-6 10-37 0,0 7 5 15,-12 4-15-15,-1 7-21 16,-12-4-7-16,7 1-31 0,-7-5-18 16,6-2-2-16,7-12-19 15,-1-6 4-15,13-4 0 0,-6-10-10 16,6-9 4-16,7-6-16 15,12-35-36-15,-13 36-50 0,13-36-12 16,0 0-25-16,-12 31 8 16,12-31 0-16,0 0-64 15,0 0-65-15,0 0 24 0,-7-53 29 16,7-7 27-16,0-2 14 16,0-5 70-16,0-11 58 0,0 4-11 15,0-1 63-15,-6 12 49 16,6 13 101-16,-6 8 13 0,6 42-26 15,0 0-54-15,0 0-35 16,0 0 120-16,0 0-39 0,-7 32-63 16,7 14-8-16,0 7-18 15,7 7-5-15,-1 10 9 16,-6 1-35-16,0 0 10 16,6-1-27-16,-6-7-3 0,0-6 5 15,7-11-21-15,-7-15 19 16,0-31-6-16,0 32 19 0,0-32 43 15,0 0 7-15,0 0 18 16,0 0-31-16,31-17-34 0,7-12-2 16,12-13-6-16,0-4-14 15,1 3 12-15,5-1 3 0,1 8-15 16,-1 1 6-16,-5 7-13 16,-1 10 0-16,0 7-17 0,-5 8-114 15,-7 6-118-15,-7 8-201 16,1 3-298-16,-32-14-87 15</inkml:trace>
  <inkml:trace contextRef="#ctx0" brushRef="#br0" timeOffset="1261">3751 1717 1438 0,'32'-8'103'0,"-32"8"60"16,0 0 53-16,0 0 29 16,0 0-41-16,-25 22-106 15,-13 2-56-15,-12-2-6 0,-7-1-28 16,7 0 3-16,0-7 46 16,11-3 45-16,7-4 56 0,14-7-20 15,18 0-85-15,-19-25-16 16,6-7-16-16,13-14-14 0,6-3-13 15,7-11 17-15,0-7-7 16,5-4-14-16,-5 1-1 16,0 0-92-16,-1 2-114 0,-6 15-236 15,1 4-314-15</inkml:trace>
  <inkml:trace contextRef="#ctx0" brushRef="#br0" timeOffset="1449">4028 1156 1872 0,'31'-11'256'16,"-31"11"-63"-16,32-14-111 15,-32 14-42-15,0 0-186 0,0 0-410 16,0 0-174-16</inkml:trace>
  <inkml:trace contextRef="#ctx0" brushRef="#br0" timeOffset="1820">3034 1727 2157 0,'0'0'306'0,"0"0"-55"16,12 35-79-16,-12-35-81 0,44 22-44 16,-6-8-30-16,6-7 2 15,-6 0-9-15,-7-4-2 0,1-3-14 16,-32 0-5-16,25-3 23 16,-25 3-12-16,0 0-12 0,0 0-7 15,6-39-6-15,-18 14 5 16,12 25 23-16,-32-24 0 15,-6 20-3-15,-6 8-9 0,-6 17 21 16,6 14 47-16,-6 11-9 16,6 7-5-16,6 7-17 0,7 0-7 15,6 7-2-15,6-3-5 16,6-4-14-16,7-3-6 16,6-8 10-16,6-7-15 0,0-3-106 15,-6-39-130-15,0 0-257 16,7 46-311-16</inkml:trace>
  <inkml:trace contextRef="#ctx0" brushRef="#br0" timeOffset="2657">2172 1600 2206 0,'-25'25'116'16,"6"6"16"-16,6 8 9 16,7 0-44-16,12 0-43 0,7 0-25 15,-1-4-12-15,7-3 3 16,-19-32-15-16,32 32-17 16,-1-18-46-16,-31-14-50 0,44 4-3 15,-44-4 1-15,44-18 12 16,-6-14-26-16,-13-3 46 0,-6-11 41 15,-7 3 41-15,-5 5 89 16,-7 38 83-16,0-43 17 0,0 43-42 16,0 0-66-16,-51 0-19 15,-5 11 10-15,-13 13-18 0,6 5-19 16,-13 3-24-16,7-8-12 16,0 1-11-16,5-7-11 0,8-4-9 15,12-7-40-15,6-4-39 16,38-3 0-16,-38-21 45 15,38 21 33-15,-25-46 17 0,12 11 3 16,13 0 3-16,0 3 28 16,0 32 41-16,0 0-9 15,-6-28-14-15,6 28-20 0,0 0 59 16,0 0 45-16,-25 31-30 16,0 5-44-16,-13 3-16 0,-6-1-11 15,-12 1-5-15,-7 0-6 16,-6 0-8-16,-1-7-18 0,8-7 14 15,-2-8 4-15,13-3-21 16,14-10-51-16,37-4-42 0,-38-11 29 16,38 11 4-16,-6-46 11 15,18-3 15-15,7 6 28 0,13 1 14 16,5 10 3-16,-5 11-2 16,0 7-5-16,-32 14 9 15,38 3 9-15,-38-3 5 0,25 29-3 16,-12-1-1-16,-1 0 1 15,-18 4 9-15,0-4-6 0,6-28-6 16,-26 32-4-16,26-32 14 16,-31 28 0-16,31-28-12 0,-38 22-2 15,0-15 6-15,12-7 3 16,26 0 11-16,-56-7 13 0,12 0 32 16,6 3 18-16,0 11-8 15,-6 11 9-15,-6 14 15 16,0 6 12-16,-7 15 11 15,1 8-14-15,-7 9-48 0,0 1-31 16,0 0-17-16,-6 3-7 16,-7-14-49-16,13-11-104 0,-6-6-118 15,6-8-106-15,6-10-109 16,7-18-159-16,12-11-15 0</inkml:trace>
  <inkml:trace contextRef="#ctx0" brushRef="#br0" timeOffset="2853">1240 781 2121 0,'76'-21'232'16,"-1"10"-14"-16,-6-3-64 0,7-7-66 15,-7 3-54-15,0 1-6 16,-6-5-17-16,-6 1-111 0,-7 7-189 15,-50 14-364-15,0 0-17 16,31 0 98-16</inkml:trace>
  <inkml:trace contextRef="#ctx0" brushRef="#br0" timeOffset="3050">667 1159 1941 0,'0'0'218'0,"0"0"-21"15,0 0-58-15,0 0-73 0,0 0-28 16,-37 32-19-16,37-32-224 16,0 0-382-16,0 0-40 15</inkml:trace>
  <inkml:trace contextRef="#ctx0" brushRef="#br0" timeOffset="3222">667 2932 1342 0,'63'14'256'15,"13"-10"-6"-15,18-11 6 16,0-7-80-16,13-8-82 15,7-6-49-15,-13 0-247 0,-1 0-399 16</inkml:trace>
</inkml:ink>
</file>

<file path=ppt/ink/ink12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01:45.697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346 1559 1732 0,'0'0'425'0,"0"0"-29"16,0 0-55-16,0 0-46 15,-6 35-58-15,12 15-59 0,7 6-56 16,5 8-58-16,-5 7-29 15,6 3-29-15,6 3-86 16,-6-2-208-16,-7-8-325 0,7-7-450 16</inkml:trace>
  <inkml:trace contextRef="#ctx0" brushRef="#br0" timeOffset="500">0 1177 849 0,'0'0'237'16,"0"0"-1"-16,0 0 1 0,0 0-76 16,0 0-51-16,0 0-42 15,0 0-39-15,0 0 6 0,44-21 17 16,-44 21-14-1,51-4 12-15,-51 4-14 0,56 4-20 16,-12 0-6-16,-44-4-4 16,50-8 8-16,-50 8 0 0,0 0 4 15,0 0-41-15,0 0 1 16,19-49 12-16,-19 49-16 16,-12-35 26-16,12 35 4 0,0 0-18 15,-51-32 25-15,51 32-2 16,-37-18-9-16,37 18-4 15,0 0-11-15,0 0 22 0,0 0-230 16,0 0-305-16,0 0-105 16</inkml:trace>
  <inkml:trace contextRef="#ctx0" brushRef="#br0" timeOffset="1252">836 1764 1637 0,'0'0'357'0,"0"0"-82"0,0 0-111 15,0 0-81-15,0 0-40 16,0 0-33-16,0 0-5 15,0 0-17-15,0 0 9 0,0 0-41 16,-12-46 2-16,18 7 17 16,13 0 6-16,-19 39 1 15,44-42 9-15,-6 13 12 0,-1 15-21 16,-37 14 21-16,51 7 7 16,-20 11-1-16,-31-18 35 0,31 50 6 15,-12-1 6-15,-6-3-3 16,-13 3 1-16,-6 1-1 15,-7-1-12-15,-6 4-22 16,0-3-6-16,0-8-6 0,1-3 3 16,18-39-6-16,-26 36 10 15,26-36-19-15,0 0 19 16,0 0 4-16,0 0-25 0,0 0 11 16,0 0 1-16,44-57-12 15,0-10-9-15,13-4 8 0,6-7-2 16,0 8-2-16,-7 13 9 15,-5 11 7-15,-7 11-21 16,-44 35 12-16,31-11 35 16,-31 11 13-16,0 0 14 0,6 64 20 15,-18 3-17-15,-13 0-25 0,-1 0-26 16,8 0 3-16,-8-6-2 16,8-8-4-16,5-7-13 15,0-8 4-15,13-38-3 16,0 0 0-16,0 0-33 0,0 0-44 15,0 0 1-15,0 0 11 16,32-42-8-16,6-8 6 0,-7-17 11 16,7-10 36-16,12-5 11 15,0 5 5-15,-6 13 57 0,0 14 12 16,-12 19 31-16,-32 31 21 16,37-7 9-16,-37 7-7 15,38 35-37-15,-19 7-22 16,-13 8 4-16,7-1-29 0,6 1-14 15,0-4-5-15,-1-4-113 16,1 1-230-16,-19-43-351 0,32 38-254 16</inkml:trace>
  <inkml:trace contextRef="#ctx0" brushRef="#br0" timeOffset="1764">2219 1630 1389 0,'-50'-29'273'0,"50"29"-44"16,0 0-40-16,-44-14-74 15,44 14-22-15,0 0-38 0,0 0-21 16,0 0-7-16,0 0-10 15,50-3-17-15,-6-12 15 0,13 1-10 16,-1-7 3-16,1 0-8 16,-7-7-4-16,-50 28-8 15,69-60-41-15,-25 0 24 16,-19 7 0-16,-18 3 8 0,-14 8 6 16,7 42 12-16,-37-46 3 15,37 46-11-15,-69-29 11 0,6 19-8 16,6 17 2-16,7 3 9 15,50-10 0-15,-57 32 15 16,57-32 29-16,-31 60 26 0,18-7-5 16,26-3 1-16,12-1-19 15,25 1 9-15,13-1 28 0,19 4-8 16,6 0-5-16,0 0 4 16,0 0 8-16,-13 4 11 15,-12-4-15-15,-13-4-11 16,-18 1-12-16,-20-4-24 0,-24 0-14 15,-20-7-26-15,-18-1-63 16,-6-9-88-16,-1-8-120 0,-6-3-159 16,13-11-218-16,12-11-38 15</inkml:trace>
  <inkml:trace contextRef="#ctx0" brushRef="#br0" timeOffset="2223">3193 704 1656 0,'0'0'351'0,"0"0"35"16,0 0-69-16,25 21-90 0,-6 18-14 16,-6 17-22-16,-7 15-45 15,7 10-29-15,6 15-23 0,6 10-26 16,0 7-23-16,0 0-5 15,6 0-16-15,-5 0-16 0,-1-3-3 16,-6-15-5-16,-1-7 8 16,-11-17-5-16,-1-18 4 15,-6-11 2-15,0-42 4 0,0 0-13 16,0 0-3-16,0 0 3 16,0 0-8-16,0 0 4 15,44-53 9-15,-6-7 3 0,-1 0-8 16,1-3-6-16,0 3 10 15,6 7-4-15,0 3 10 0,-6 8 9 16,-38 42 18-16,50-43 3 16,-50 43-4-16,44-17 38 0,-6 24 0 15,-38-7-27-15,37 46-24 16,-12 3-13-16,1 4-7 16,-1-3 11-16,-6-1-6 0,6 1-17 15,0-8-122-15,0 0-126 16,6-3-83-16,-5-3-141 15,-26-36-318-15,50 42-228 0</inkml:trace>
  <inkml:trace contextRef="#ctx0" brushRef="#br0" timeOffset="5900">4708 1485 424 0,'0'0'73'0,"0"0"-21"0,0 0 37 16,0 0-11-16,0 0-18 16,0 0 16-16,32-39 3 0,-32 39-56 15,0 0-19-15,0 0 21 16,0 0-19-16,0 0 22 16,-44 60 42-16,6 3-14 0,-6 5 35 15,6 2-26 1,0-3-37-16,13 1-3 0,6-12 45 15,13-6-11-15,6-8-3 16,0-42-48-16,50 35 15 0,1-13-23 16,12-15 6-16,6-11-30 15,0-7 37-15,-6-6-33 16,0-8 47-16,-13-3-15 0,-6-11 1 16,-6-3-20-16,-13-11 51 15,-6-4 23-15,-13-7 12 0,-12-6-37 16,-7 3 50-16,-18-1 14 15,-1 12-40-15,-12 17-18 16,-6 14-32-16,-13 22 11 16,0 10-36-16,13 14-198 15,6 11-323-15,19 3-109 0</inkml:trace>
  <inkml:trace contextRef="#ctx0" brushRef="#br0" timeOffset="7771">6449 0 622 0,'0'0'109'0,"0"0"37"16,0 0 8-16,0 0-59 0,0 0 97 15,0 0-52-15,0 32 5 16,-6 7-53-16,0 11 29 0,-13 6-25 16,0 8 40-16,-6 13 37 15,-7 15 31-15,1 11-38 16,-7 6-11-16,1 15-7 16,-1 10-49-16,6 15-29 0,14 6-16 15,11 1 5-15,1 3 3 16,19 0-14-16,12 0 22 0,0-4-3 15,6-3-17-15,7-10-26 16,0-15-3-16,-7-10 27 0,7-15-15 16,0-17-21-16,-7-11 11 15,0-14-4-15,-5-10-6 0,-1-12-5 16,-25-38 12-16,25 36 5 16,-25-36-10-16,0 0-13 15,0 0-2-15,38 35 12 0,-38-35-12 16,0 0-7-16,0 0 10 15,0 0-3-15,0 0 0 16,0 0-8-16,0 0-47 0,0 0-95 16,0 0-116-16,0 0-187 15,0 0-418-15,0 0-81 0</inkml:trace>
  <inkml:trace contextRef="#ctx0" brushRef="#br0" timeOffset="8636">7512 559 1895 0,'0'0'79'16,"0"0"109"-16,-32-14 5 15,32 14-72-15,0 0-79 0,0 0-11 16,0 0-41-16,0 0-224 16,0 0-315-16,0 0-153 15</inkml:trace>
  <inkml:trace contextRef="#ctx0" brushRef="#br0" timeOffset="10340">11396 216 1175 0,'0'0'59'16,"0"0"77"-16,0 0-5 0,0 0 45 15,38-35-21-15,-38 35 23 16,50-4-10-16,-6 18-37 0,6 25 28 16,7 18-20-16,6 20-2 15,0 15-27-15,-1 11 15 16,1 10 26-16,0 7-26 0,-13 4 27 15,1 6-32-15,-14 1-8 16,-5-4 7-16,-13-3-12 16,-13-7-5-16,-12-4-8 0,-7-4-28 15,-12-6-1-15,-6-4 5 16,-7-4-39-16,-12-6-8 0,-1-5-20 16,1-13-33-16,6-4-70 15,6-14-106-15,13-10-69 0,6-4-99 16,7-4-242-16,12-7-381 15</inkml:trace>
  <inkml:trace contextRef="#ctx0" brushRef="#br0" timeOffset="8407">7430 1089 1249 0,'0'0'312'0,"0"0"39"15,0 0-32-15,19 56-67 16,0 8-82-16,-1 3-56 15,1 7-48-15,0-3-18 16,0 0-38-16,6-4 7 0,-6-7-20 16,0-11 3-16,0-6-28 15,0-8-189-15,-13-7-297 16,-6-28-224-16</inkml:trace>
  <inkml:trace contextRef="#ctx0" brushRef="#br0" timeOffset="9851">8058 1340 1521 0,'0'0'283'0,"0"0"-85"0,7-39-50 16,5 0-74-16,1-3-21 15,-1 3-24-15,14 3-29 0,-26 36 28 16,37-35-40-16,-5 17 17 15,-32 18 2-15,44 7 3 16,-7 15 40-16,-37-22-6 16,38 53 33-16,-13 0-44 0,-12 0 4 15,-7 0 0-15,0 0-22 16,-6-7 13-16,-6-7-7 0,-6-1-25 16,12-38 4-16,0 0 12 15,-7 39-5-15,7-39 12 0,0 0-13 16,0 0-6-16,0 0 0 15,0 0-6-15,0 0 6 0,25-53-14 16,7-7 23-16,-1 0-15 16,1 4-2-16,-1 10 8 0,1 7-16 15,-32 39 28-15,37-32-12 16,-37 32 5-16,51-14-12 16,-51 14-3-16,50 7 17 15,-50-7-4-15,50 28 33 0,-50-28-2 16,44 43 13-16,-44-43-25 15,44 53-14-15,-44-53 14 0,32 49-22 16,-14-10 7-16,-18-39-1 16,0 0-6-16,0 0 11 0,0 0-1 15,0 0-5-15,0 0 7 16,0 0-26-16,44-11 2 0,-44 11 31 16,44-63-29-16,0 6 22 15,-12 8-24-15,6 6 6 16,-38 43 18-16,0 0-21 0,44-39 9 15,-44 39 0-15,0 0-7 16,50 4 23-16,-50-4-33 0,50 39 28 16,-12-4-19-16,12 4 10 15,-6-7 9-15,6-4-15 0,1-3-19 16,5-7-92-16,7-4-72 16,6-11-16-16,-6 1 4 0,-6-11 26 15,-7-11 38-15,0-3 41 16,-50 21 27-16,50-46 57 15,-12-4 0-15,-13 8 6 16,-6 0 131-16,-13 6 41 0,-6 36 12 16,0-42-15-16,-12 10-46 15,12 32 9-15,0 0-69 0,-44-35-15 16,6 24-21-16,0 8-17 16,1 13 5-16,37-10-15 0,-51 39 26 15,14 3-8-15,37-42-14 16,-25 64 5-16,12-11-11 0,13-11 16 15,19-3-13-15,-19-39 0 16,44 39 9-16,6-14-23 0,-6-14 6 16,0-8 6-16,0-3-3 15,-6-7-11-15,-38 7 30 16,56-35-28-16,-12 3 26 16,-6-7-12-16,-6 0 16 0,-1-7-9 15,-6 0-4-15,0 11 15 16,-25 35-8-16,19-39 3 0,-19 39-28 15,0 0 4-15,0 0 19 16,13 39-20-16,-7 21 26 0,0 14-17 16,7 22 10-16,6 6 6 15,6 15-16-15,6 10 13 0,1 11 22 16,-1 3 27-16,7 8 26 16,-7-5-27-16,-6-6 21 15,1-14 5-15,-14-18-6 0,-6-14 6 16,-12-14-17-16,0-18 6 15,-19-14-28-15,-7-18-15 0,-12-10 22 16,-12-11-42-16,-13-14 8 16,-1-11 2-16,1-18-9 0,-6-13 10 15,12-15-21-15,6-20 13 16,13-12-5-16,13-6 0 0,6-8 3 16,25 1-8-16,0 10 3 15,19 0-30-15,12 7-86 16,13 11-84-16,6-1-181 15,7 8-256-15,6 3-219 0</inkml:trace>
  <inkml:trace contextRef="#ctx0" brushRef="#br0" timeOffset="17831">5418 1269 840 0,'0'0'200'0,"0"0"29"0,0 0-37 16,0 0-22-16,0 0 0 16,0 0-42-16,-44 25 34 15,19 10-59-15,13 15-15 0,-1 3-22 16,19 3-30-16,1 8 9 16,5-1-36-16,7-3 22 0,-6-3-42 15,6-4 25-15,-7-7-5 16,7-4-9-16,-6-10 10 0,-13-32-28 15,12 36 13-15,-12-36 22 16,0 0 2-16,0 0-5 16,0 0-8-16,0 0-20 0,25-29-5 15,-6-10 8-15,-6-14 11 16,6-3-6-16,-1-4-6 16,-5 7 7-16,6 3 11 0,-7 8-15 15,-12 42-8-15,0 0 11 16,0 0 6-16,0 0 7 15,0 0-7-15,44 14 3 0,-44-14-25 16,32 42 22-16,-1-3 0 16,1-7 13-16,-1-4-2 0,13-3-11 15,13-7-5-15,-7-4 11 16,7-7 17-16,-7-11-9 0,-6 1-9 16,0-8-3-16,-13-3-9 15,-31 14 23-15,25-42-4 16,-6-1-9-16,-6-6-7 15,-7-4-5-15,-6-18 16 0,0 1 11 16,-12-1 19-16,-1 4 41 16,-6 7-18-16,0 7-11 0,7 10-25 15,-7 15-20-15,19 28-4 16,-19-28 8-16,19 28-8 16,0 0-3-16,0 0-27 0,0 0-86 15,0 0-138-15,0 0-205 16,0 0-170-16</inkml:trace>
</inkml:ink>
</file>

<file path=ppt/ink/ink12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03:06.668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0 371 0,'0'0'99'16,"0"0"-13"-16,0 0 11 0,0 0-31 15,0 0 16-15,0 0-17 16,0 0 28-16,0 0-3 0,13 38 16 16,-13-38-42-16,0 0 6 15,44 32 23-15,0-7-14 16,0-7 4-16,13-4 9 0,-1 0 16 16,13-3-24-16,-6-1-7 15,6 1-42-15,0-1-12 16,-6-3 4-16,0 1 0 0,-6-5-22 15,-7 1 3-15,7-1-21 16,-7-3 13-16,-6-3 13 0,-6-1-7 16,-1-3 4-16,-37 7-5 15,44-11 1-15,-6-3-4 0,-38 14 25 16,38-17-41-16,-38 17 14 16,37-22-9-16,-37 22-3 15,38-17 27-15,-38 17-22 0,0 0 4 16,0 0 36-16,32-18-15 15,-32 18 7-15,0 0 10 16,0 0-21-16,0 0-2 0,0 0-3 16,0 0-6-16,0 0-10 15,0 0 13-15,0 0 0 0,0 0 1 16,0 0-2-16,0 0 3 16,0 0-5-16,0 0-17 0,0 0 14 15,0 0-97-15,0 0-155 16,0 0-152-16,0 0-39 15,0 0-47-15</inkml:trace>
</inkml:ink>
</file>

<file path=ppt/ink/ink12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03:10.916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14 341 0,'0'0'49'0,"0"0"20"16,0 0 29-16,0 0 16 0,0 0-14 16,44-4 3-16,-13 8-29 15,-31-4-2-15,57 21-12 16,-13 4 18-16,0 3-35 0,0 7 2 16,0 8-26-16,0 3 29 15,0 10-33-15,6 4 43 0,-6 7 1 16,0 4-26-16,-6 0 21 15,6 3-33-15,0 4 8 16,-6-4-8-16,6-3 18 0,6-1 51 16,6-3 17-16,1 0-12 15,6 1-1-15,0-1 24 0,12 3-48 16,1-2-52-16,5 2 16 16,-5 4-22-16,5-3-2 0,1 3-27 15,6 1 3-15,-6-1 14 16,6-4 7-16,0-6 11 15,6 0-18-15,0-4-4 0,13-4-1 16,-6-6 5-16,6 3 3 16,-7-7 1-16,1 0-7 0,-13-4 9 15,0-3 1-15,-13 0 1 16,1-4-5-16,-13-3-1 16,6 0 1-16,-6 0-16 0,-1-1 17 15,1 1-19-15,0-7 22 16,0 3 2-16,12-7 1 0,1 1-10 15,-1-8 13-15,13 3-16 16,0 5-9-16,0 2 21 0,7-2-9 16,-1 2-10-16,13-2 10 15,-1-8 0-15,14 0-9 16,-1-4 9-16,7 1-13 0,-7-4 23 16,7 0-1-16,-6-3-5 15,-1-1-26-15,7-3 4 16,-1 0 6-16,-5-3 27 0,-1 3-9 15,1 0-6-15,-1 0-15 16,7 0 8-16,-7-4-13 0,7 1-2 16,6-4 14-16,0 3 14 15,0 0-4-15,0 1 3 0,0 6-11 16,0-3-6-16,-6 0-2 16,-1-3 16-16,-5-4 11 15,-7 0-9-15,0 3 4 0,0-3-3 16,0-3-24-16,7-5 5 15,-1-2-8-15,1 3 16 16,5 0 0-16,1-4 12 0,12 0-14 16,-6 0-2-16,13 4 13 15,-13-3-25-15,0 3 22 0,0-1 4 16,-6 1-11-16,-7 0 14 16,1-7-4-16,-7 0 2 0,6 0-14 15,7-1 3-15,-13 1-3 16,6 0 5-16,1-4-5 15,6 0-9-15,-7 1 5 0,7-1-20 16,-7 0 12-16,0 8 24 16,1-5-10-16,-13 1 18 15,6 3 4-15,-6-3-19 0,-7-3-20 16,7-1-29-16,6 0-52 16,-6-3-14-16,6 3 42 0,7-3 28 15,-7 0 28-15,6-1-4 16,1 1-21-16,-1 0 42 0,1-1-6 15,-7 1 15-15,-6-4-3 16,-1-3 10-16,8-4-4 16,-14 0-18-16,1-3-86 0,-1-1-7 15,-5 1-30-15,-1-4 79 16,-6 4 11-16,0-1 31 0,-13 4 26 16,7 1-47-16,-13 6 53 15,-6 0-20-15,0 0-4 16,-7 4-3-16,-5 0 14 0,5 3-7 15,-5 0 16-15,-51 25-23 16,69-35 23-16,-13 7-6 0,-5 3-4 16,-7 0-23-16,-7 7 44 15,-37 18-35-15,63-31 18 16,-13 6-35-16,-6 4 36 0,0-1-11 16,-44 22 10-16,57-28-8 15,-13 3 3-15,-44 25-12 16,44-31 31-16,-44 31-51 0,50-46 39 15,-50 46-31-15,44-50 28 16,-44 50-6-16,51-49 15 0,-51 49-37 16,44-60 31-16,-44 60-23 15,37-50 11-15,-37 50-19 0,0 0 33 16,51-49-25-16,-51 49 18 16,0 0-17-16,44-50 34 0,-44 50-41 15,31-39 28 1,-31 39-28-16,0 0 44 0,31-49-35 15,-31 49 5-15,26-46-40 16,-26 46 33-16,37-42-19 0,-37 42 12 16,51-43 11-16,-51 43 15 15,44-42-35-15,-44 42 37 0,44-39-27 16,-44 39 28-16,44-36-16 16,-44 36 8-16,0 0 13 0,37-35-35 15,-37 35 26-15,0 0-23 16,0 0 27-16,38-32-25 0,-38 32 16 15,0 0-3-15,0 0-15 16,0 0 40-16,0 0-43 16,0 0 24-16,0 0-6 15,0 0 2-15,0 0 22 0,0 0-31 16,0 0 13-16,0 0-3 16,0 0-11-16,0 0-2 0,31-35 10 15,-31 35 16-15,0 0-23 16,0 0 26-16,0 0-11 0,0 0 13 15,0 0-21-15,0 0 21 16,0 0-11-16,0 0 4 16,0 0-14-16,0 0-16 0,0 0 42 15,0 0-43-15,0 0 24 16,0 0-17-16,0 0 20 16,0 0-10-16,0 0-8 0,-56-4 21 15,56 4-8-15,-57 15 0 16,7-1-5-16,6 0-5 0,44-14-14 15,-63 25 40-15,13-8-21 16,12 4-4-16,38-21 14 16,-56 25-8-16,56-25 12 0,-51 25-24 15,51-25 24-15,0 0-30 16,0 0 28-16,0 0-31 0,-44 21 43 16,44-21-27-16,0 0 11 15,0 0-14-15,0 0 28 0,0 0-46 16,44-14 38-16,-44 14-28 15,57-25 23-15,-13 8-21 16,-44 17 28-16,56-25-25 16,-12 4 24-16,-44 21-15 0,57-29 20 15,-57 29-47-15,50-28 46 16,-12 3-15-16,-38 25 0 0,0 0 10 16,38-35-27-16,-38 35 26 15,0 0-27-15,0 0 25 0,37-32-15 16,-37 32 49-16,0 0-17 15,0 0-21-15,0 0 15 0,0 0-7 16,0 0 11 0,0 0-36-16,0 0 2 0,0 0 3 15,0 0 14-15,32-35-22 16,-32 35 21-16,0 0-17 0,0 0-2 16,0 0 56-16,0 0-40 15,0 0 38-15,0 0-6 0,0 0 9 16,0 0 4-16,0 0-6 15,0 0-22-15,0 0-16 0,44-28 3 16,-44 28 8-16,38-14-17 16,-38 14 34-16,0 0-11 0,0 0-1 15,0 0 5 1,0 0 20-16,0 0 54 0,0 0 3 16,0 0-1-16,0 0-15 15,31 42-8-15,-18-7-9 0,-1 1-4 16,-6 2 14-16,1 1-12 15,-7 0-4-15,6 0-16 0,-6-39-9 16,19 46-2-16,-7-11-19 16,-12-35-6-16,19 43-1 0,-19-43 2 15,0 0-14-15,19 46 4 16,-19-46 9-16,0 0-8 0,0 0 1 16,13 42-6-1,-13-42 0-15,0 0 0 0,0 0-29 16,0 0-190-16,0 0-271 15,0 0-282-15</inkml:trace>
  <inkml:trace contextRef="#ctx0" brushRef="#br0" timeOffset="1979">16053 113 444 0,'0'0'34'0,"0"0"48"15,0 0 34-15,0 0 2 0,-19 38 21 16,19-38-3-16,-6 46-12 16,6-46 18-16,0 57-31 15,0-8 9-15,0 1-41 0,6-4 4 16,1 0 14-16,-1 7 6 15,7 0-34-15,-7 0 9 0,6 0 1 16,-5 0-30-16,5 0 2 16,7 0 12-16,0-7-21 15,0 3 14-15,0-3 11 0,0 0 0 16,-1-7-33-16,8-4 6 16,-8 8 2-16,8-8-4 15,-26-35-8-15,31 50-6 16,0-12 37-16,-31-38-7 0,32 46-7 15,-7-10 1-15,-25-36-28 16,44 39 10-16,-13-4-14 0,7-3 5 16,-38-32-8-16,44 42-13 15,-6-3 11-15,-38-39 0 0,50 50-21 16,-6-12 26-16,-6-2-16 16,0-8 14-16,-38-28-5 15,50 42 8-15,-12-6-12 0,-1-4-8 16,-37-32 23-16,51 35-4 15,-14-3-14-15,1-8 10 16,-7-2-1-16,7-1-19 0,0 0 20 16,0 0-4-16,6-3-11 15,6 3 20-15,-6 0-17 16,12-3 0-16,1 0 4 0,-7 3 1 16,7 0-16-16,-1 0 13 15,1 0 2-15,-1 4-8 0,1-7 10 16,-7 3 2-16,1-7-15 15,-1 4 11-15,0-4 2 0,0 0-13 16,1-3 4 0,-1-1 3-16,0 1 0 0,1-4 5 15,-1 4-5-15,0-4 8 16,0 3-8-16,1 1 0 0,5-4-10 16,-12 4 10-16,7-4 7 15,-1 0-11-15,-6 3 13 16,6 1-21-16,-6 0 7 0,0-1 13 15,0-3-8-15,0 4-10 16,6-4 20-16,-6 3-10 0,7 1-6 16,-1-4 15-16,0 0-12 15,-6-3 5-15,-6-1 3 0,-38-3-5 16,63 7 0 0,-25 0 0-16,-38-7-4 0,50 4-5 15,-50-4 25-15,0 0-16 16,0 0-6-16,38 0 15 0,-38 0-16 15,0 0 2-15,0 0 15 16,44-4-10-16,-44 4-7 0,0 0 10 16,31-3-8-16,-31 3-1 15,0 0 11-15,0 0-19 16,0 0 8-16,0 0-7 0,31-11-19 16,-31 11 7-16,0 0-6 15,0 0-11-15,0 0-6 16,0 0-14-16,0 0-9 0,7-35 17 15,-7 35 14-15,0 0 3 16,-19-39 10-16,19 39 0 16,-32-32-16-16,32 32 4 0,-44-28 4 15,44 28 11-15,-44-28 18 16,44 28-21-16,-50-32 30 0,50 32 4 16,-44-35-7-16,44 35-9 15,-38-29 11-15,38 29-19 0,0 0 17 16,0 0 12-16,0 0-24 15,0 0 17-15,0 0-8 16,-37-28-21-16,37 28 7 0,0 0 31 16,0 0-11-16,0 0 15 15,0 0 29-15,44 46-19 16,0-11-4-16,-44-35 11 0,63 53-25 16,-7-14 0-16,-6-7 8 15,-12 0-12-15,6-4 4 16,-44-28 1-16,44 25 1 0,-44-25-15 15,0 0 58-15,0 0-16 16,44 14-9-16,-44-14-11 0,0 0-27 16,0 0 10-16,0 0 13 15,0 0-20-15,0 0-10 16,13-35 28-16,-13 35-21 16,0 0 4-16,0 0 10 0,0 0-9 15,0 0-1-15,-57-15 8 16,13 19-4-16,0 7 15 0,0 3 17 15,0 3-12-15,0 5 18 16,0 2 5-16,44-24-26 16,-56 36 5-16,5-8 4 0,51-28-31 15,-44 28 18-15,44-28-4 16,0 0-14-16,0 0 5 0,0 0-67 16,0 0-135-16,0 0-188 15,0 0-325-15,-50 43-101 16</inkml:trace>
  <inkml:trace contextRef="#ctx0" brushRef="#br0" timeOffset="2605">18668 2848 718 0,'0'0'225'15,"0"0"182"-15,0 0-25 0,0 0-17 16,6 53-90-16,-25-4-83 16,-12-3-75-16,-7-3-44 15,1-1-29-15,-7-7-17 0,0 1-27 16,12-4-7-16,32-32-2 16,-50 35-113-16,50-35-188 15,0 0-236-15,-44 28-122 0</inkml:trace>
  <inkml:trace contextRef="#ctx0" brushRef="#br0" timeOffset="2873">18511 2742 1079 0,'0'0'182'15,"0"0"1"-15,0 0-14 16,0 0-37-16,0 0-53 16,0 0-52-16,0 0-1 15,50-11-34-15,-50 11-54 0,0 0-137 16,0 0-186-16,0 0-103 15</inkml:trace>
  <inkml:trace contextRef="#ctx0" brushRef="#br0" timeOffset="3279">18435 2784 905 0,'0'0'150'0,"0"0"94"16,0 0-22-16,0 0-38 0,0 0-47 16,-50 43-59-16,50-43-51 15,-50 39 8-15,50-39-35 16,-50 38-11-16,50-38 42 0,0 0 36 15,0 0 49-15,0 0-8 16,0 0 12-16,0 0-45 16,0 0-17-16,0 0-16 15,0 0-15-15,-38-53-27 0,19 0-6 16,13 4 17-16,-1 3 8 16,7 0 34-16,0 11-21 15,0 35-6-15,7-32-16 0,-7 32-3 16,0 0-28-16,0 0-19 15,0 0-49-15,0 0-74 0,0 0-141 16,0 0-209-16,0 0-43 16</inkml:trace>
  <inkml:trace contextRef="#ctx0" brushRef="#br0" timeOffset="3460">18127 3116 995 0,'-6'39'244'16,"6"-39"66"-16,0 0-45 0,0 0-60 15,6 36-99-15,-6-36-45 16,0 0-98-16,0 0-178 0,0 0-163 16,0 0-146-16</inkml:trace>
  <inkml:trace contextRef="#ctx0" brushRef="#br0" timeOffset="3916">17876 2579 1184 0,'0'0'135'0,"0"0"85"15,0 0 27-15,0 0-17 0,0 0-56 16,0 0-30 0,6 57-21-16,1-1-53 0,5-3-16 15,-6 7-5-15,1-7 14 16,-1 0-2-16,-6 0-10 16,0-3-6-16,0-8 6 0,-6-3 3 15,6-39 16-15,-25 43-29 16,-7-12-19-16,-6-9-22 0,-18-8 18 15,-7-4-8-15,-6-10-14 16,-13-7 11-16,0-3-10 16,1-11 3-16,-1-8 9 0,7-6-9 15,-7-4 16-15,19-10 9 16,7-4 23-16,5-8 5 16,20 1-9-16,6-3-1 0,18 10-23 15,7 7 0-15,7 3-20 16,12 12 4-16,-19 31-9 15,37-43-23-15,1 18-64 0,0 4-93 16,-38 21-107-16,44-17-207 16,0 6-237-16,-7 0-7 15</inkml:trace>
  <inkml:trace contextRef="#ctx0" brushRef="#br0" timeOffset="4293">17398 2724 701 0,'-19'43'189'0,"19"-43"10"16,0 0 17-16,-12 46-10 0,12-46-31 16,0 0-69-16,0 0-29 15,0 0-60-15,0 0 23 16,0 0-19-16,0 0-13 0,0 0 19 15,0 0-30-15,0 0 29 16,0 0-21-16,38 7 14 0,-38-7 20 16,0 0 46-1,0 0 33-15,0 0-22 0,0 0-16 16,0 0-43-16,0 0-16 16,0 0-4-16,0 0-23 0,0 0 9 15,0 0 2-15,0 0-5 16,0 0 3-16,0 0-38 15,0 0 30-15,0 0-8 0,0 0-81 16,0 0-43-16,0 0-187 16,0 0-133-16,37 28-205 0</inkml:trace>
  <inkml:trace contextRef="#ctx0" brushRef="#br0" timeOffset="5183">16456 2551 790 0,'0'0'111'0,"0"0"-23"16,0 0-21-16,0 0 69 15,0 0-18-15,-7 49 5 0,7-49-18 16,0 0-27-16,0 0-44 16,13 53 9-16,-13-53-38 15,0 0 17-15,0 0-33 0,0 0 23 16,50 29-15-16,-50-29-7 15,50 3 27-15,-50-3-33 16,44-21 24-16,-44 21-26 0,0 0 9 16,26-46 33-16,-26 46 52 15,0 0 25-15,0 0-47 16,0 0-4-16,0 0-32 16,-57-21-13-16,0 21 4 0,-5 14-15 15,-1 4 14-15,6-1-18 16,7 1 3-16,6-7 17 0,44-11-66 15,-50 10 15-15,50-10 7 16,-51 0-27-16,51 0-74 16,0 0 20-16,0 0 72 0,0 0-18 15,0 0 37-15,0 0 7 16,0 0-11-16,0 0 28 16,0 0-15-16,0 0 15 0,0 0 27 15,0 0 0-15,0 53 46 16,-6 4 15-16,6 3-25 15,0-4 3-15,0-3 16 16,-6-3 18-16,-1-8 15 0,1-6-17 16,6-36-25-16,0 0-41 15,-50 35-27-15,0-17 18 0,-1-15-19 16,-5-10-1-16,-1-11-3 16,1-6 6-16,-1-12 14 15,-6-6-6-15,13 0 18 0,12-8 84 16,7-3 21-16,12 4-49 15,19-1-47-15,12 1-18 16,7 6-11-16,13 1-8 0,5 7-16 16,1 6-138-16,6 5-220 15,0 2-261-15,-6 8-36 16</inkml:trace>
  <inkml:trace contextRef="#ctx0" brushRef="#br0" timeOffset="5360">15902 2710 1128 0,'0'0'207'15,"0"0"71"-15,0 0 33 16,0 0-48-16,0 0-99 16,26 42-84-16,-26-42-42 15,0 0-117-15,0 0-279 0,37 36-267 16</inkml:trace>
  <inkml:trace contextRef="#ctx0" brushRef="#br0" timeOffset="5768">15362 2816 1431 0,'-44'18'229'15,"44"-18"15"-15,0 0-69 0,-44 3-82 16,44-3-31-16,0 0-29 16,-38 0-9-16,38 0 0 0,0 0-1 15,0 0-3-15,0 0 2 16,-25-46-36-16,25 15 17 15,0 31-10-15,31-39-3 16,-31 39-6-16,44-25 7 16,0 11 3-16,-44 14 16 0,38 0-5 15,-38 0 19-15,0 0 55 16,25 35 7-16,-25-35-6 0,-19 53-14 16,-18-10-35-16,-7-5-9 15,-7-2-13-15,-5-1-9 16,-1-3-38-16,1-4-69 0,-1-10-101 15,13-4-140-15,0-7-205 16,6-7-15-16</inkml:trace>
  <inkml:trace contextRef="#ctx0" brushRef="#br0" timeOffset="6307">15092 2236 487 0,'0'0'173'0,"0"0"21"16,0 0 7-16,0 0-4 0,0 0-37 15,0 0-24-15,-51 50-36 16,-5-11-13-16,5-7-33 15,1 3-4-15,0-3 33 16,0 0-12-16,-1 3 0 0,7 0 26 16,0 1-58-16,44-36 22 15,-56 60 15-15,12-11 0 16,12-3-10-16,32-46-26 0,-12 57-8 16,12-15-10-16,0-42-2 15,19 42-11-15,-19-42 5 0,31 32-17 16,-31-32 26-16,0 0-4 15,0 0 35-15,0 0 36 16,0 0 15-16,0 0-45 0,0 0-34 16,0 0-10-16,0 0 3 15,0 0-5-15,0 0-3 16,-57-56 7-16,13 10 15 16,13 0 0-16,12 7 2 0,0-3 4 15,7-1 5-15,5-3-8 16,7 4-18-16,0-4-5 0,7-4-13 15,5 1 3-15,1-4-3 16,-1 3-4-16,1-3-49 0,6 4-89 16,-7-1-119-16,-5 5-170 15,-1-1-161-15,0 10-84 16</inkml:trace>
  <inkml:trace contextRef="#ctx0" brushRef="#br0" timeOffset="6524">14608 1943 958 0,'0'0'216'0,"44"-46"132"16,-44 46-8-16,44-35-70 0,-44 35-69 16,50-32-55-16,-12 18-67 15,-7 3-22-15,-31 11-13 16,31 4-5-16,-31-4-39 15,0 0 19-15,0 0-90 0,19 49-155 16,-19-6-246-16,-19-1-277 16</inkml:trace>
</inkml:ink>
</file>

<file path=ppt/ink/ink12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05:36.803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16740 1399 1646 0,'0'0'220'0,"0"0"102"16,0 0-16-16,0 0-88 16,6 28-88-16,13 4-46 0,12-4 13 15,1 4 1-15,5-3-36 16,1 6-18-16,0 0-18 16,-7 4-3-16,1 0 3 15,-14 0 7-15,1-4-13 0,-6 1-17 16,-7 2 6-16,-6-6-3 15,0 0 22-15,0-32-28 0,-44 39 9 16,-6-14 2-16,-13-4-11 16,-12-11-10-16,-7-2 3 0,-6-5 4 15,0-3 3-15,0-3 5 16,6-5 2-16,7-6-7 0,6-3-14 16,18-12-11-16,7-6-40 15,19-7-38-15,13-8-5 16,12-3 31-16,12 0 24 0,13 4 14 15,13 6 27-15,-7 8 4 16,7 10-4-16,-38 25 9 16,44-7-10-16,-44 7 13 0,38 21 4 15,-38-21 0-15,12 46-4 16,-12-7 0-16,0 0-8 0,-12-4 8 16,-7 1 0-16,-6-5 0 15,25-31-4-15,-44 36 4 0,-6-11 9 16,-1-4-12-16,-5-14-1 15,-1 0 4-15,7-7-7 0,0-4 13 16,6-6-21-16,6-8-35 16,38 18-14-16,-38-42-18 15,13 6 4-15,25 36 25 16,-13-42 36-16,13 42 3 0,0 0 5 16,0 0 13-16,0 0-9 15,0 0 14-15,0 0 8 0,0 0 8 16,0 0 17-16,13 42 2 15,-7-3-14-15,-6-7 9 0,0-4-12 16,0-28 10-16,-25 39-14 16,-13-7-10-16,1-11-1 0,-14-3-7 15,1-8-5-15,0-6 0 16,6-4-8-16,6-4 1 0,0-10 12 16,38 14-13-16,-25-39 0 15,19 1-2-15,19 6-1 16,5 3 11-16,8 5 9 15,5 3-9-15,7 10 0 0,-1 14 0 16,1 12 45-16,-6 9 35 16,-1 15 23-16,-12 7-13 0,-13 7 2 15,-6 0-1-15,-12 7-12 16,-14-3-30-16,-11-4-24 0,-7-11-21 16,-7-3 6-16,-11-7-31 15,-1-14-80-15,0-8-62 0,13-10-74 16,6-14-95-16,44 14-204 15,-38-53-88-15,25-4-20 16</inkml:trace>
  <inkml:trace contextRef="#ctx0" brushRef="#br0" timeOffset="169">16117 1070 1971 0,'38'-31'239'0,"0"6"-5"16,-1 7-82-16,7 4-69 16,0 0-61-16,0 3-69 0,-44 11-353 15,51-14-374-15</inkml:trace>
  <inkml:trace contextRef="#ctx0" brushRef="#br0" timeOffset="591">15042 1562 1143 0,'0'0'192'0,"-37"3"51"15,37-3-2-15,0 0-50 16,0 0-47-16,0 0-43 0,0 0 7 16,0 0-25-16,0 0 21 15,0 0-23-15,0 0 4 0,-32 4-30 16,-5 10-16-16,-1 0-10 16,6 7 22-16,-12 4 20 0,0 3 24 15,0 11 32-15,-6 4-13 16,6 10 5-16,0 3-1 15,6 11 7-15,7 7 21 16,6 4-22-16,6 0-33 0,-6 0-34 16,6-11-5-16,-12-7-33 15,-1-11-6-15,1-10-2 0,-13-10-70 16,0-12-64-16,-7-13-77 16,1-15-41-16,6-14-58 0,6-10-135 15,7-18-196-15,18-14-140 16</inkml:trace>
  <inkml:trace contextRef="#ctx0" brushRef="#br0" timeOffset="756">14797 2459 1734 0,'57'18'208'16,"-7"-7"-77"-16,7-11-72 15,-1-4-26-15,-12-10-296 16,7-11-356-16</inkml:trace>
  <inkml:trace contextRef="#ctx0" brushRef="#br0" timeOffset="1239">14672 1406 1415 0,'0'0'220'0,"18"-32"112"0,-18 32-65 15,0 0-123-15,-56 7-60 16,-7 11-40-16,-6 7-17 0,-7 3-7 15,1 4-8-15,0-4-12 16,12 0 4-16,19 1-23 16,44-29 26-16,-38 42-10 0,25-10 11 15,26 0-8-15,12 0 11 16,19-4-11-16,0-3 0 0,6 3 14 16,-6-3-12-16,-6-1 1 15,-13 1 49-15,-25-25 79 16,7 42 11-16,-20-6-40 0,-25-8-38 15,-12-3-7-15,-19-4-9 16,0-14-1-16,-13 0-4 0,7-10 0 16,-1-8 4-16,13-7 0 15,13-10-9-15,12-7-14 16,7-8-19-16,25-10-5 0,6-10 4 16,12-4-8-16,13-4-13 15,7-3-45-15,5-1-55 0,7 8-91 16,-12 7-159-16,-7 7-304 15,-12 14-209-15</inkml:trace>
  <inkml:trace contextRef="#ctx0" brushRef="#br0" timeOffset="1631">13251 1311 2137 0,'19'42'309'16,"6"4"-50"-16,6-3-65 0,7 2-86 16,0-2-42-16,-7-4-31 15,1-7-16-15,-13-4-10 16,-19-28-13-16,18 32-16 0,-18-32 0 15,0 0-31-15,0 0-5 16,-50 17 21-16,0-13 18 16,0-15 9-16,-7 1 4 0,0-4 0 15,7 6-3-15,6 1 54 16,0 7 18-16,13 11 21 0,31-11 14 16,-38 28-11-16,19 8-33 15,7-5-24-15,12 8-14 0,6-7-21 16,6 0-107-16,1-4-172 15,-13-28-243-15,38 21-300 0,-7-14 8 16</inkml:trace>
  <inkml:trace contextRef="#ctx0" brushRef="#br0" timeOffset="1856">14533 215 1921 0,'0'0'221'0,"0"0"67"15,0 0-8-15,-44 18-70 16,-6 21-66-16,-13 10-60 0,-19 15-45 16,-6 0-19-1,-12 6-36-15,-13 1-115 0,0 7-190 16,-7-1-326-16,-6-2-196 15</inkml:trace>
  <inkml:trace contextRef="#ctx0" brushRef="#br0" timeOffset="2427">12472 1311 2005 0,'0'0'196'0,"0"39"-23"15,0-39-51-15,0 0-55 16,18 46-39-16,1-15-4 0,-12 1-24 16,-7-32 13-16,-13 39-16 15,-12-4-65-15,25-35-55 0,-38 25-14 16,38-25 4-16,-50 11-23 15,50-11-24-15,0 0 51 0,-25-43-55 16,25-3 18-16,12-7 101 16,13 7 58-16,-25 46 56 15,38-49 77-15,-38 49 17 16,0 0 110-16,0 0 47 0,0 0-76 16,0 0-63-16,0 0-45 15,-19 46 2-15,0-11-8 0,1-3-15 16,-8-4-12-16,26-28-22 15,-43 39-1-15,-8-11-5 0,1-3 3 16,-13 0 29-16,-6-4 22 16,-13-3 3-16,-12 0 4 0,0-1-1 15,-1-6-29-15,7-4-12 16,7-4-9-16,5-3-17 16,13-3 6-16,7-8-7 15,12-6-4-15,0-8-10 0,12-11-13 16,7-13-20-16,6-11 7 15,1-14-22-15,11-11-22 0,1-3-21 16,6-1-9-16,0 4-40 16,6 4-51-16,-6 7-53 0,0 10-47 15,0 18-104-15,-6 7-206 16,6 11-299-16</inkml:trace>
  <inkml:trace contextRef="#ctx0" brushRef="#br0" timeOffset="2628">11705 756 2097 0,'19'-32'351'0,"0"-3"-2"0,-1 3-95 16,8 4-94-16,5 10-70 15,0 7-46-15,13 8-29 0,-6 14-19 16,-6 13-53-16,-1 12-150 15,-12 6-163-15,-13 11-271 0,-25 4-177 16</inkml:trace>
  <inkml:trace contextRef="#ctx0" brushRef="#br0" timeOffset="3263">10228 1184 2050 0,'69'-25'326'0,"0"28"-60"15,0 8-51-15,-6 3-69 16,-6 7-62-16,-13 8-35 0,-7-1-24 16,-37-28-10-16,32 42-7 15,-26-6 2-15,-6-36-10 16,-31 49 0-16,-13-17 0 15,-13-7 3-15,0-8-9 0,7-6-8 16,0-11-18-16,12-11-13 16,38 11-8-16,-44-53-18 0,19-3 12 15,12 3 28-15,13-4 7 16,7 15 16-16,-1 3 11 0,-6 39-3 16,6-32-3-16,-6 32-11 15,0 0 34-15,0 0 35 0,0 0-13 16,-19 35-9-16,1 8-17 15,5 3-4-15,-6 0-12 16,13-4 0-16,0-3 0 0,6-4 0 16,6 1-12-16,-6-36 4 15,25 42 10-15,-25-42-2 16,25 39-4-16,-25-39 4 0,0 0 14 16,0 0 1-16,0 0-20 15,0 0-44-15,0 0 1 0,-38 0 24 16,1-11 6-16,-1-10-17 15,38 21-11-15,-63-56-14 0,13 6 50 16,12 4 10-16,7 0 7 16,12 7 9-16,19 39 30 0,0 0 11 15,-19-38-10-15,19 38-10 16,0 0 11-16,0 0 27 16,0 0 2-16,0 0-10 0,13 35 8 15,-13 4 11-15,-7 7-1 16,1-4-24-16,-13 4-33 0,-6-7-19 15,-13 3-126-15,-6-10-167 16,-6-4-283-16,0-10-351 16</inkml:trace>
  <inkml:trace contextRef="#ctx0" brushRef="#br0" timeOffset="3599">9241 947 1088 0,'44'3'291'0,"-44"-3"18"16,56 25-12-16,-5 0-42 0,-1 3-73 16,-12 4-62-16,-38-32-38 15,50 46-26-15,-50-46 2 0,25 56 16 16,-19-10-14-16,-6-46-30 15,-37 50-13-15,-7-11 5 16,-7-15-5-16,1-13-9 0,6-7 0 16,44-4-12-16,-50-25-26 15,50 25-7-15,-25-60 14 0,18 3 11 16,20 4 5-16,18 4 7 16,1 3 6-16,12 10-1 0,-44 36-5 15,56-38-112-15,-56 38-293 16,44-25-437-16</inkml:trace>
  <inkml:trace contextRef="#ctx0" brushRef="#br0" timeOffset="4099">8719 1109 2116 0,'-50'18'177'0,"50"-18"22"16,-44 42-36-16,12 4-69 15,14-3-19-15,11-1-22 0,7 1-26 16,7-8-13 0,-7-35-14-16,18 46 3 0,-18-46 0 15,0 0-8-15,44 25-34 0,-44-25-42 16,51-11-27-16,-51 11 9 15,44-46 24-15,-7 0 30 16,-18-3 12-16,0-4 29 0,-13 7 4 16,-6 46 80-16,0-50 12 15,0 50-11-15,0 0 0 0,0 0 19 16,-50 7-4-16,6 22-25 16,0 13-1-16,0 11-20 0,-6 7-11 15,6-3 11-15,-6-4-4 16,6-7-2-16,6-8-1 0,0-2 3 15,38-36-7-15,-50 32-1 16,50-32 3-16,-44 7-12 16,44-7-8-16,0 0-6 15,-25-71-1-15,25-7-9 0,19-3 1 16,18 0-6-16,7 3-8 16,0 7 8-16,-6 11-45 0,6 11-127 15,-19 10-168-15,-25 39-296 16,32-36-329-16</inkml:trace>
  <inkml:trace contextRef="#ctx0" brushRef="#br0" timeOffset="4787">7751 813 2585 0,'0'0'225'15,"0"0"-38"-15,0 0 59 16,0 0-42-16,0 0-68 0,19 67-34 16,-6 0-32-16,-1 0-31 15,-6 7-20-15,-6-7-4 0,-12 0-7 16,-7-10-3-16,0-8-35 16,19-49-58-16,-44 50-41 0,44-50-3 15,-50 21 5 1,50-21-3-16,-57-14 10 0,57 14-2 15,-37-57 29-15,5 1 61 16,20-1 17-16,5 15 26 0,7 42 27 16,0 0-1-16,-6-42-10 15,6 42 18-15,0 0 54 0,0 0-18 16,0 0-38-16,-6 53-13 16,-7-4-13-16,13-49-4 0,-12 60-3 15,-7-17-8-15,19-43-7 16,0 0-10-16,0 0-41 0,0 0-43 15,0 0 0-15,0 0 15 16,0 0 0-16,0 0 27 16,0 0 34-16,-44-57 4 15,44 57 25-15,-25-53 11 0,25 53-11 16,0 0 47-16,0 0 85 16,0 0-4-16,0 0-39 0,6 53-26 15,-12 4-28-15,-7-8-19 16,7-3-10-16,-7-4-12 0,13-42-5 15,-19 50-58-15,19-50-40 16,0 0-17-16,0 0-13 0,-44 25 14 16,44-25-12-16,0 0-10 15,-44-71 15-15,19 0 34 16,6-3 53-16,13 10 73 0,0 11 91 16,-1 14-11-16,7 39-28 15,0 0-13-15,0 0 126 16,0 0 5-16,0 0-50 0,-25 46-64 15,-12 11-46-15,-1 3-21 16,-6 0-23-16,-13-3-104 0,1-11-126 16,-1-4-173-16,1-17-294 15,-1-15-188-15</inkml:trace>
  <inkml:trace contextRef="#ctx0" brushRef="#br0" timeOffset="4952">7330 449 2390 0,'0'0'144'0,"0"0"-10"0,0 0-58 16,0 0-57-16,0 0-178 16,0 0-391-16,0 0-234 0</inkml:trace>
  <inkml:trace contextRef="#ctx0" brushRef="#br0" timeOffset="5112">7248 1929 2307 0,'51'14'127'0,"-1"-17"-62"15,-6-11-11-15,12-15-97 16,1-9-250-16,12-8-336 0,7-7-136 15</inkml:trace>
  <inkml:trace contextRef="#ctx0" brushRef="#br0" timeOffset="5300">9480 0 2198 0,'-38'14'168'16,"-19"7"40"-16,-12 14-49 0,-19 8-82 16,-19 13-49-16,-18 4-88 15,-26 11-226-15,-13 7-366 0,-18 10-144 16</inkml:trace>
  <inkml:trace contextRef="#ctx0" brushRef="#br0" timeOffset="5591">5815 547 2111 0,'0'0'125'16,"0"0"177"-16,0 0 26 16,0 0-54-16,0 71-72 0,-6 3-75 15,-7 8-59-15,7 6-35 16,0 11-17-16,6 3-40 0,0-3-119 16,-7-3-105-16,7-4-203 15,-6-18-293-15,0-7-48 16</inkml:trace>
  <inkml:trace contextRef="#ctx0" brushRef="#br0" timeOffset="5791">5514 1367 2347 0,'0'0'185'0,"0"0"95"0,0 0-19 16,0 0-69-16,0 0-66 15,-13 46-50-15,-12 4-41 0,-13-4-25 16,-6 0-108-16,-6-8-93 16,-7 1-124-16,1-3-137 15,56-36-176-15,-63 17-75 0</inkml:trace>
  <inkml:trace contextRef="#ctx0" brushRef="#br0" timeOffset="5944">5444 873 2440 0,'0'0'142'0,"0"0"-28"15,0 0-46-15,0 0-33 16,0 0-127-16,0 0-298 0,0 0-406 16</inkml:trace>
  <inkml:trace contextRef="#ctx0" brushRef="#br0" timeOffset="6331">5080 1025 1812 0,'0'0'279'15,"0"0"1"-15,-32 53-82 0,32-53-60 16,-18 70-31-16,5-13-42 15,-6-4-35-15,-6 0-11 0,-13 0-10 16,-6-4-28-16,0-6 1 16,-6-8-17-16,6-10 6 15,-6-11 14-15,50-14-19 16,-51-14-56-16,51 14 20 0,-31-53 37 16,31 3 5-16,0 50 25 15,31-60-1-15,-31 60 49 0,57-49 45 16,-7 24 20-16,-50 25 2 15,57 11 5-15,-57-11-2 0,38 56-13 16,-26 1-8-16,-24 10-31 16,-26 7-35-16,-19 4-16 0,-24-4-49 15,-7-3-71-15,-13-11-65 16,0-11-76-16,7-13-69 0,6-15-113 16,19-21-167-1,12-25 50-15</inkml:trace>
  <inkml:trace contextRef="#ctx0" brushRef="#br0" timeOffset="6488">4747 544 2174 0,'0'0'254'0,"0"0"-77"16,44-35-88-16,-44 35-37 15,0 0-38-15,0 0-130 0,0 0-292 16,0 0-328-1,0 0 49-15</inkml:trace>
  <inkml:trace contextRef="#ctx0" brushRef="#br0" timeOffset="6971">4476 777 1325 0,'-50'-14'362'0,"50"14"8"15,-44-18-78-15,44 18-81 0,-63-3-70 16,13 10-26-16,0 7-14 16,6 14-29-16,44-28-15 15,-57 50-24-15,19-4-3 16,13-7-7-16,13 3-9 0,12 0-6 16,0-42-4-16,37 53 0 15,14-10-4-15,12-15-5 0,6-14-40 16,0-3-34-16,0-11 9 15,-6 0 13-15,-19-7 33 0,-44 7 26 16,44-7 16-16,-44 7-21 16,0 0-10-16,0 0 5 0,0 0-3 15,-44 7 48-15,-6 7 34 16,-20 14-6-16,-5 15 18 0,-7 6-4 16,-12 11-12-16,0 7-17 15,6 11-13-15,0 7 1 0,6 7-14 16,13 10-2-1,12 4 11-15,20 7-7 0,11 0-7 16,20 0-7-16,19-7-12 16,18-7 9-16,26-10-9 0,18-11 2 15,19-15-5-15,7-13 3 16,12-19 2-16,-6-9 0 0,-6-8-56 16,-13-11-71-16,-13-13-95 15,-12-12-171-15,-13-9-350 0,-12-15-184 16</inkml:trace>
  <inkml:trace contextRef="#ctx0" brushRef="#br0" timeOffset="8015">711 1078 784 0,'0'0'124'0,"0"0"87"15,0 0-8-15,51 35-63 16,-7-25-81-16,12-13-13 0,1-4-46 16,-1-7 9-16,-12-4-28 15,-44 18 36-15,63-39-24 16,-13 7 15-16,-50 32-17 16,0 0 38-16,51-35-38 0,-51 35-1 15,0 0 5-15,0 0-37 16,0 0 63-16,0 0 20 0,0 0 46 15,0 0-11-15,25 78 43 16,-13 0-80-16,-12-4-22 0,-12 0-4 16,-13 4-8-16,-7-1 2 15,-12-2 13-15,-12-12-26 0,-7-3 31 16,-6-14-32-16,-7-14 19 16,1-11-12-16,6-17-4 15,6-18 12-15,6-15 15 16,7-20 10-16,12-18-18 0,7-25 12 15,12-18-17-15,13-17-28 16,-1-21 30-16,20-11-30 0,12-7 40 16,7 10-29-16,12 18 26 15,12 22-16-15,1 24 1 0,-1 25 9 16,7 17-18-16,0 18-22 16,-6 22-9-16,-7 13-9 15,-50-3 14-15,44 43 19 0,-6 10-24 16,-20 3 43-16,-5 8-32 15,-7 0-2-15,1-1-127 16,-1-3-133-16,0 0-132 0,0-3-36 16</inkml:trace>
  <inkml:trace contextRef="#ctx0" brushRef="#br0" timeOffset="8515">1686 1145 875 0,'0'0'134'15,"0"0"26"-15,0 0 11 0,0 0-42 16,0 0-46-16,0 0-13 16,0 0-27-16,0 0 131 0,0 0-19 15,0 0-26-15,-19 67 9 16,6-11-10-16,7-3 20 0,6 0-56 16,-6 0-7-16,6 0-47 15,0-7-15-15,6 0-2 16,0-3-13-16,-6-43 1 15,0 39-9-15,0-39 14 0,0 0-20 16,0 0 20-16,0 0 33 16,0 0-15-16,0 0-6 0,0 0-21 15,44-32-2-15,-12-21 9 16,-7-18-17-16,6-14 5 0,-6-14-12 16,7 4 4-16,5 7-10 15,-5 10 22-15,-1 14-44 16,-6 18-34-16,-25 46-58 0,38-42-40 15,-38 42-60-15,0 0-176 16,44-11-124-16,-44 11-16 16</inkml:trace>
  <inkml:trace contextRef="#ctx0" brushRef="#br0" timeOffset="9543">2402 1159 899 0,'0'0'285'16,"0"0"-21"-16,0 0-72 15,0 0-36-15,0 0-41 16,0 0 26-16,0 0-46 0,0 0-40 16,-44-21 28-16,44 21-17 15,0 0 25-15,-56 56-24 16,12 1 8-16,18-4-12 0,1 7-33 15,13-7-15-15,5-4 5 16,7-6-3-16,0-43-20 0,7 46 19 16,-7-46-14-16,0 0 8 15,0 0-4-15,50 17 4 0,-50-17-10 16,50-21-51-16,-50 21 21 16,51-56-20-16,-14-15 6 0,-12 0 32 15,1-3-12 1,-8 3 27-16,-5 11-3 0,0 14 46 15,-13 46-23-15,0 0-23 16,0 0 16-16,0 0 45 0,0 0-18 16,0 0-24-16,12 60-12 15,-6 4 3-15,13-11-23 0,-6-4 22 16,-13-49-14-16,38 57-19 16,-38-57-92-16,0 0-68 0,56 39-20 15,-56-39-59-15,57 7 40 16,-57-7 10-16,0 0 35 0,56-71 34 15,-18 1 44 1,-13-5 48-16,-6 5 130 0,-13 6 126 16,7 18 52-16,-13 46-47 15,0 0-104-15,0 0 21 0,0 0 42 16,0 0-65-16,0 0-25 16,-25 60-38-16,6 0-16 0,19-3-21 15,6-4-3-15,7-4 0 16,-13-49-112-16,25 57-57 0,-25-57-52 15,0 0-40-15,56 32 10 16,-56-32 30-16,57 0 50 16,-57 0 61-16,44-50 71 0,-6-10 21 15,-13-11 15-15,0-3 54 16,-6 7 153-16,-7 7 138 16,-12 60-94-16,7-57-74 0,-7 57-68 15,0 0 100-15,0 0-35 16,-13 64-32-16,7 21-58 0,-7 24 41 15,13 29-23-15,7 35 8 16,11 43-22-16,8 31-1 16,-1 15-47-16,0 14-16 0,-6-8-15 15,-13-10-1-15,-12-21-20 16,-19-29-25-16,-19-31-38 0,-19-32-42 16,-19-36 33-16,-19-38 27 15,-12-32 28-15,-12-32 35 16,-14-35-9-16,-18-32 9 0,-6-22 24 15,-1-31 38-15,13-10 69 16,19-8-14-16,38-7-6 16,31-3-45-16,26-4-16 0,43 11-9 15,25 3 11-15,38 11-19 16,19 17-2-16,32 11-23 0,18 15-11 16,0 13 9-16,-12 18-15 15,-13 14-12-15,-18 18-36 0,-26 11-50 16,-13 10-25-16,-24 3-8 15,-32-10 0-15,0 0-1 16,6 43-49-16,-6-43-1 16,0 0-50-16,0 0-37 0,-31 35-104 15,31-35-68-15,0 0 41 16</inkml:trace>
  <inkml:trace contextRef="#ctx0" brushRef="#br0" timeOffset="10451">16576 3399 1363 0,'-19'46'208'16,"0"14"-22"-16,13 18-22 0,12 7-60 16,7 10-39-16,6 1-17 15,12 3-26-15,1 0-22 16,5-11-15-16,1-10-151 0,-6-18-249 16,-7-11-79-16,-6-13 13 15</inkml:trace>
  <inkml:trace contextRef="#ctx0" brushRef="#br0" timeOffset="11060">16287 3958 939 0,'0'0'48'0,"0"0"-17"16,0 0 52-16,0 0-12 0,-13 35-21 15,13 4-18-15,0-4-28 16,7 1 14-16,-1-8-36 0,-6-28 31 16,6 35-13-16,-6-35 9 15,0 0 19-15,0 0 0 16,0 0-50-16,0 0-82 0,0 0 4 16,0 0 45-16,0 0 49 15,0 0 20-15,0 0 6 0,-25-28 17 16,25 28-5-16,0 0-35 15,0 0 86-15,-38 0 25 0,7 14-29 16,0 7-48-16,-1 0-6 16,32-21 0-16,-38 39-14 0,7-7-11 15,31-32 14-15,-31 28-18 16,31-28-3-16,0 0-35 0,0 0-63 16,-32 18-3-16,32-18-49 15,-31-7 34-15,31 7 35 16,-32-28 34-16,1-4 33 0,12 4 18 15,-6-4 25-15,25 32 92 16,-25-35-7-16,25 35 29 0,-25-22 37 16,-7 15 74-16,-6 11 33 15,-6 10 1-15,-6 4-56 0,-6 3-45 16,-14 11-36-16,1-1-45 0,-19 1-16 16,-6-7-43-16,-13 0-14 15,-6-11-6-15,0-4-16 0,6-6 9 16,6-8-1-16,20 1-4 15,5-15 3-15,13 1-7 16,19-12-19-16,7-3-7 0,18-13-26 16,13-8-55-16,12-11-122 15,13-7-120-15,6-3-134 0,13 0-2 16,-1 10 77-16,7 15 62 0</inkml:trace>
  <inkml:trace contextRef="#ctx0" brushRef="#br0" timeOffset="11196">14766 3693 917 0,'38'7'228'16,"-1"-7"-4"-16,14-4-64 0,5 1-72 16,13-4-32-16,7 0-16 15,5-4-31-15,1 0 2 16,-6 4 4-16,-14 0-164 0,-11 0-226 16,-14 0-139-16</inkml:trace>
  <inkml:trace contextRef="#ctx0" brushRef="#br0" timeOffset="11552">13440 4336 1184 0,'0'0'272'0,"31"14"18"15,0-3-55-15,1-8-79 0,-32-3-61 16,31 0-50-16,-31 0-10 16,32-3-24-16,-32 3 16 0,0 0-3 15,0 0 15-15,0 0 48 0,0 0 46 16,0 0 1-16,0 0-72 15,0 0-34-15,0 0 7 0,-38-18 16 16,7 11-16-16,-1 10-13 16,32-3-13-16,-31 11-22 15,31-11-95-15,0 0-154 0,0 0-272 16,-32 28-236-16</inkml:trace>
  <inkml:trace contextRef="#ctx0" brushRef="#br0" timeOffset="12327">12201 4216 1056 0,'0'0'99'16,"0"0"-21"-16,0 0 18 0,0 0 6 16,-31-7 8-16,31 7-55 15,0 0-46-15,-13-32-9 0,7 0-53 16,19-7-32-16,-1 4-12 15,7-8 18-15,0 1 40 16,0 7 29-16,-19 35-1 0,25-32-12 16,-25 32 6-16,31-14 17 15,1 17 9-15,-1 4-5 0,-6 11 9 16,13 0-30-16,-7-1 17 16,1-3 0-16,-7 1-4 0,-25-15 4 15,31 17 0-15,-31-17-9 16,0 0 27-16,0 0-40 0,0 0 28 15,0 0 2-15,-6 29 99 16,6-29 1-16,-44 38 53 0,-6-9 5 16,0-1-32-16,-1-7-8 15,1 0 1-15,0-7 11 16,0-6-14-16,-1-1-11 0,7-7-13 16,13-7 11-16,-1-1-24 15,7-9-22-15,0-1-20 0,13-7-11 16,-1-3-10-16,13-14-13 15,-6-11-4-15,-1-7-17 0,1-11 10 16,6 0 11-16,-6-3-3 0,0 3-6 16,-1 8-2-16,-5 10-13 15,5 14 13-15,7 39 4 0,-12-35-49 16,12 35-123-16,0 0-188 16,0 0-226-16,0 0-95 15</inkml:trace>
  <inkml:trace contextRef="#ctx0" brushRef="#br0" timeOffset="12516">12145 3474 2163 0,'0'0'203'0,"0"0"5"16,0 0-33-16,38-29-70 15,-38 29-51-15,0 0-44 16,0 0-161-16,0 0-310 0,0 0-381 16</inkml:trace>
  <inkml:trace contextRef="#ctx0" brushRef="#br0" timeOffset="13198">11309 3629 1562 0,'6'-46'136'0,"-6"46"-16"16,0 0 114-16,0 0 8 0,0 0-59 15,19 46-84-15,0 0-50 16,0 7-21-16,-7 4-4 0,-5-1-15 15,-7-6-9-15,0-5-8 16,0-2 19-16,0-1-5 0,-13-10-17 16,13-32-62-16,-38 28-37 15,1-6 17-15,-1-15 28 0,6-7 11 16,-5-4 5-16,5-6 20 16,32 10 22-16,-37-18 1 0,37 18-2 15,-38-21-4-15,38 21 19 16,0 0 3-16,0 0-10 15,0 0-18-15,0 0 14 0,0 0 9 16,0 0-1-16,0 0-9 16,0 0 19-16,0 0-14 0,-25 35-5 15,25-35 5-15,-19 39 17 16,19-39-6-16,-25 32-26 0,25-32 15 16,-32 39 25-16,7-11-18 15,25-28-15-15,-38 35 5 0,7-7 15 16,31-28 7-16,-38 22-13 0,7-12-6 15,31-10 10-15,0 0 6 16,-38 4-10-16,38-4-19 16,-31-11 18-16,31 11-3 0,-25-25 3 15,25 25-5-15,-26-35 11 16,26 35-11-16,-25-32-16 0,25 32 8 16,-31-24 8-16,31 24 4 15,-44-15-10-15,6 8 6 0,0 11 58 16,7 10 35-16,-7 4 22 15,-6 3-8-15,0 11 7 0,0 3 12 16,0 7-15-16,0 1-42 16,-12 3-35-16,5 3-19 0,1-3 4 15,0-3-31-15,-7-8-101 16,7-3-151-16,6-11-222 16,6-7-188-16,1-14 39 0</inkml:trace>
  <inkml:trace contextRef="#ctx0" brushRef="#br0" timeOffset="13365">10498 3625 1095 0,'57'-21'45'15,"5"-3"-12"-15,1-1-21 16,0 0-8-16,-6 4-187 15,-1-14-157-15</inkml:trace>
  <inkml:trace contextRef="#ctx0" brushRef="#br0" timeOffset="13573">12088 2866 990 0,'0'0'13'0,"0"0"13"0,-50 21 26 15,0 4-21-15,-7-1-15 16,-12 5-20-16,-6 6-29 0,-13 7-168 16,-19 4-155-16</inkml:trace>
  <inkml:trace contextRef="#ctx0" brushRef="#br0" timeOffset="14039">9700 3597 874 0,'44'-25'47'16,"-44"25"61"-16,0 0 76 15,0 0 5-15,0 0 41 0,0 0-40 16,0 0-32-16,-19 57-17 0,-19 0-16 16,-6 3-10-1,-6 10-15-15,0 1-39 0,-1 7-2 16,7 7 10-16,0 3-11 15,7-7-20-15,5-3-15 0,13-4 7 16,-6-10 10-16,13-8 1 0,-14-10 11 16,8-10-6-16,-8-5-7 15,1-9-8-15,-12-8-16 0,-7-7-15 16,-7-11 0-16,7-3 40 16,0-10 28-16,0-15-10 0,7-14-25 15,11-11-2-15,8-13 8 16,18-8-29-16,12-11-6 15,7-2-11-15,12 6 7 0,13 7 2 16,13 4-24-16,0 7-106 16,-1 10-125-16,1 11-193 0,-1 11-290 15,-12 7-43-15</inkml:trace>
  <inkml:trace contextRef="#ctx0" brushRef="#br0" timeOffset="14555">8116 3389 1262 0,'0'0'64'0,"0"0"61"0,0 0 122 15,0 0 12-15,0 0-24 16,-13 46-24-16,-12 21-48 0,-6 21-63 15,-1 18-36-15,7 18-32 16,6 24-6-16,19 15-11 16,19 3-11-16,12 4-13 0,20 3-81 15,18-7-141-15,25-11-143 16,19-20-192-16,13-19-36 0</inkml:trace>
  <inkml:trace contextRef="#ctx0" brushRef="#br0" timeOffset="15275">12421 3099 641 0,'0'0'17'0,"0"0"63"15,0 0 94-15,38 14 77 0,-38-14 18 16,31 53 8-16,1 11-16 16,-1 3-35-16,1 14-30 15,5 11 14-15,1 3-19 16,-6 11-20-16,-1 0-14 0,0 4-44 16,-5 3-17-16,-8 0-40 15,1 0-11-15,-19 0-26 0,-6-3-4 16,-13-8-13-16,-12-13-9 0,-7-8-81 15,0-14-98-15,-6-7-101 16,7-14-153-16,-7-10-161 0,12-8-87 16</inkml:trace>
  <inkml:trace contextRef="#ctx0" brushRef="#br0" timeOffset="17543">17808 6103 1297 0,'-19'-25'336'0,"19"25"24"16,0 0-82-16,0 0-76 0,0 0 6 16,0 0-41-16,-6 32-31 15,6 10-3-15,13 8-31 0,5 10-32 16,14 10-16-16,-7 8-5 0,19 4-27 15,6-5-4-15,-6-3-3 16,7 1-15-16,-14-8-65 16,-5-14-116-16,-20-4-136 0,-12-10-257 15,-12-11-180-15,-20-3 74 0</inkml:trace>
  <inkml:trace contextRef="#ctx0" brushRef="#br0" timeOffset="18447">17519 6739 721 0,'-19'-25'176'16,"19"25"69"-16,0 0 71 15,0 0-53-15,0 0-66 0,0 0-43 16,0 0-7-16,0 0-17 0,0 0-50 15,0 0-46-15,-38-18-22 16,1 18 6-16,-7 8-8 0,0 2-2 16,6 11-8-16,7 1-7 0,-1 2 7 15,32-24 4-15,-19 36 11 16,13-5-6-16,6-31 5 0,31 32-5 16,7-7-13-16,12-4-15 0,7-7-24 15,0 0-1-15,-7-6-14 16,-12 2 16-16,-1-3 21 15,-37-7 17-15,32 4-5 0,-32-4 0 16,0 0 18-16,0 0-4 0,0 0 2 16,-51-4-7-16,-5 4-18 15,-1-3 6-15,1-4 7 0,-7 3 5 16,0-3-5-16,13 3 11 0,-7-6 1 16,13-4-7-16,6-4 4 15,1-3-2-15,5-4-2 0,7-7-9 16,0 0-8-16,0-6 10 0,6-5-5 15,0-3 6-15,7 7 9 16,-1-3-3-16,7 10-3 16,-7 4-3-16,13 28 6 0,-12-28-19 15,12 28 15-15,0 0-5 16,0 0 12-16,0 0 5 0,0 0 5 16,0 0 7-16,0 0 1 0,0 0 1 15,0 0-17-15,0 0 10 16,0 0-8-16,0 0-7 0,-7 28 11 15,7-28-9-15,0 0 14 0,0 0-1 16,0 0-4-16,0 0-17 16,0 0-2-16,0 0 15 0,0 0 4 15,0 0 64-15,7 28-7 16,-1-3-9-16,0 0-9 0,7-4 20 16,-1 4 0-16,1 3-8 15,6 0-1-15,-7 0-13 0,13 1-5 16,1 2 8-16,-1-2-7 0,6-1-9 15,-6-3-13-15,0-4-13 16,-6-3-1-16,-19-18-3 0,32 21 7 16,-7-11-1-16,-25-10-8 0,19 15-7 15,-19-15 14-15,0 0 0 16,0 0-8-16,0 0 3 0,0 0 38 16,0 0-2-16,0 0-29 15,0 0-6-15,-32 14 22 0,-5 0 10 16,-14 0-8-16,-5 0-4 15,5 0 1-15,-5 0-12 0,6 4-15 16,-7-4 7-16,7 0 4 0,-1-3-11 16,14 0-4-16,5-4 4 15,1 0-68-15,31-7-91 0,-38 3-94 16,38-3-170-16,-38-3-169 0,38 3-52 16,-31-14 104-16</inkml:trace>
  <inkml:trace contextRef="#ctx0" brushRef="#br0" timeOffset="18727">16482 6128 474 0,'0'0'144'15,"0"0"69"-15,-6-39 45 0,6 39 22 16,0 0-18-16,0 0-81 15,0 0-62-15,-7-29 13 0,7 29 86 16,0 0-44-16,0 0-12 0,7 50-25 16,5 3-36-16,-6 10-1 15,13 1-20-15,0 0-31 0,-6 3-28 16,6-4-16-16,6-2 9 16,0-8-14-16,0-4-63 0,-6-7-132 15,0-6-141-15,-19-36-163 16,12 39-112-16,1-15 48 0</inkml:trace>
  <inkml:trace contextRef="#ctx0" brushRef="#br0" timeOffset="19075">16073 6658 559 0,'0'0'131'0,"0"0"49"15,0 0 21-15,0 0-24 16,0 0-17-16,0 0 40 0,0 0-16 16,0 0-42-16,0 0 42 0,0 0-35 15,38 17 12-15,-7 12-45 16,7-1-14-16,0 4-43 0,0 6-11 15,-1-2 32-15,-5 3-33 0,-7-7 24 16,-13 3-15-16,-5-3 4 16,-20-1-19-16,13-31-28 0,-50 43-3 15,0-18-4-15,-13-1-6 16,6-6-113-16,-6-4-151 0,0-7-240 16,1-3-151-16,11-8-34 0</inkml:trace>
  <inkml:trace contextRef="#ctx0" brushRef="#br0" timeOffset="19451">15476 6704 985 0,'0'0'338'16,"0"0"40"-16,0 0 3 0,19 35-98 16,-13-3-78-16,1-1-62 0,-7-31-65 15,-13 39-3-15,-6-10-35 16,19-29-6-16,-38 24-1 0,1-6-18 16,-1-7 1-16,7-11 0 0,-7 0 20 15,13-7 39-15,-7-4 0 16,7-7-7-16,6 1-17 15,0-12-9-15,7-2-8 0,-1-5-21 16,7-6-1-16,6-18-16 0,0-4 11 16,0-17-7-16,6-4 0 15,1 0-3-15,-1 11-25 0,0 14-61 16,0 10-101-16,-6 19-119 0,0 31-163 16,0 0-189-16,0 0-39 15</inkml:trace>
  <inkml:trace contextRef="#ctx0" brushRef="#br0" timeOffset="19620">15049 7223 1574 0,'0'0'343'0,"37"35"37"15,-5-21-92-15,-1-6-115 0,7-12-90 16,-7-7-104-16,-31 11-192 0,51-21-266 15,-51 21-255-15</inkml:trace>
  <inkml:trace contextRef="#ctx0" brushRef="#br0" timeOffset="20139">14483 6566 1431 0,'0'0'317'0,"0"0"49"16,13 35-68-16,5 4-82 15,1 0-74-15,-6 0-69 0,-1 0-16 16,-5-1-11-16,-7-2-6 0,0-4-21 16,-7-4 5-16,7-28-19 15,-18 35 10-15,18-35-12 16,0 0 4-16,-32 28-4 0,32-28-14 15,-38 11 11-15,38-11-23 0,-31-11-12 16,31 11-24-16,-25-31-26 16,12-5 14-16,7 1 7 0,6 3 44 15,0 32-4-15,0-35 15 0,0 35 2 16,0 0-15-16,6-28 22 0,-6 28-7 16,0 0 14-16,0 0-12 15,0 0 5-15,0 0 6 0,7 31-19 16,-7-31 19-16,6 36 8 15,-6-36-5-15,-6 31 22 0,6-31-17 16,0 0 21-16,-19 32-9 16,19-32-14-16,-32 22-2 0,-5-5-18 15,-1-10 24-15,0-3-13 0,0-8 5 16,1 1 15-16,-1-1-7 16,7-3 18-16,31 7-20 0,-38-18-14 15,0 1 16-15,38 17-16 0,-25-25 3 16,25 25-6-16,0 0-27 15,-25-32-52-15,25 32-141 0,0 0-200 16,0 0-226-16,0 0-44 0</inkml:trace>
  <inkml:trace contextRef="#ctx0" brushRef="#br0" timeOffset="20360">14307 7272 1477 0,'0'0'336'15,"38"-24"-41"-15,-38 24-70 0,44-29-110 16,-7 12-47-16,7 10-25 16,-6 3-33-16,0 11 7 0,-7 0-11 15,-31-7-16-15,0 0-70 0,25 39-188 16,-25-39-224-16,-18 43-92 15</inkml:trace>
  <inkml:trace contextRef="#ctx0" brushRef="#br0" timeOffset="20527">14043 7414 887 0,'0'0'204'15,"57"-14"55"-15,-7 7-70 0,-6-4-135 16,-44 11-11-16,50-18-240 16,-12 4-137-16,-38 14-110 0</inkml:trace>
  <inkml:trace contextRef="#ctx0" brushRef="#br0" timeOffset="21891">14018 6965 798 0,'0'0'253'16,"0"0"76"-16,0 0 5 15,0 0-16-15,0 0-76 0,12-35-100 16,-12 35-49-16,13-29 11 0,-13 29-19 15,0-28-47-15,0 28-4 16,6-39-28-16,-6 11 5 0,0-7-11 16,0-1 0-16,0-10 9 0,0-7-24 15,-6-7 20-15,6-10-5 16,0-1-6-16,6 7 11 0,-6 4-5 16,0 14 6-16,-6 11-11 0,6 10 18 15,0 25-17-15,0 0 20 16,0-28 15-16,0 28-24 15,0 0 11-15,0 0-18 0,0 0-13 16,0 0 13-16,0 0-11 0,0 0 8 16,0 0 10-16,0 42-19 0,0 11 12 15,6 4 14-15,1 7 3 16,5-1 12-16,-6 1-22 0,7-1 10 16,0-3-17-16,-1-7 11 0,-6-3-11 15,-6-11 11-15,0 0-11 16,-6-8 5-16,6-31-1 0,-19 36-4 15,19-36 11-15,-44 32-15 16,7-15 14-16,-1-6-20 0,0-11-19 16,0-4-1-16,1-6-19 15,-1-1 17-15,7-6-2 0,-1-5 4 16,32 22 15-16,-31-35-3 0,12 7 18 16,19 28-7-16,-13-32-11 15,13 32 18-15,0 0-17 0,0 0 17 16,0 0 13-16,0 0 15 0,0 0-1 15,0 0-15-15,32 21 7 16,-32-21 1-16,19 35-10 0,-19-35-3 16,18 36 0-16,-18-36 1 0,0 32 9 15,0-32-7-15,0 0-3 16,0 0-2-16,0 0 7 0,0 0-12 16,0 0-6-16,-25 10-3 15,25-10-10-15,0 0-35 0,-31-21-9 16,31 21-16-16,-25-39 11 0,12 4 44 15,7 6-6-15,6 29 22 16,0 0-1-16,0 0-10 0,0 0 19 16,0 0-6-16,0 0 22 0,0 0 1 15,0 0-10-15,0 0 2 16,0 0-5-16,0 0 2 0,-32 29 13 16,32-29-23-16,-31 21-24 15,31-21-75-15,0 0-70 0,-44 3 36 16,44-3 24-16,0 0 24 15,0 0 14-15,-38-28 4 0,38 28 37 16,-19-35 29-16,19 35-28 0,0 0 50 16,-12-32-11-16,12 32 29 15,0 0 41-15,0 0 78 0,0 0-35 16,0 0-39-16,0 0 4 0,-19 28-16 16,19-28-18-16,-25 32-8 15,25-32-36-15,-38 21 5 0,0-7-3 16,1-10-38-16,5-4-4 15,1-11-29-15,-1-3 10 0,32 14-1 16,-37-32-21-16,37 32 32 0,-44-49-4 16,19 3-7-16,-7-7 29 15,13-7-26-15,-6-4-2 0,6-13-10 16,0-1 21-16,1 4 48 0,-1 14 49 16,0 14 44-16,6 10-41 15,13 36-18-15,0 0 82 0,0 0-35 16,0 0-5-16,-25 50 13 0,13 3-16 15,12 7 28-15,6 3-8 16,0 1-20-16,13 3-11 0,0-3-39 16,6-4 4-16,0 4-27 0,13-1 10 15,-7-3-12-15,7 0 4 16,0-3 5-16,-1-1-22 16,-5 1 19-16,-1-4-3 0,-6-7-7 15,-12 3 6-15,0 1-6 0,-13-8 0 16,-7 1 13-16,-5-1-13 15,-7-7 6-15,19-35 1 0,-57 39-16 16,1-10 18-16,-1-15-14 0,-6-7 5 16,-6-14-20-16,-6-4 10 0,6-10 10 15,-7-7-11-15,7-4 8 16,6-11-8-16,7-6-5 0,5-11 22 16,14-7-19-16,11-4 6 0,20 0 7 15,12 4-7-15,20 4 7 16,11 6-4-16,14 11 10 15,18 4-21-15,12 10 6 0,7 4-129 16,-6 6-200-16,6-2-252 0,0 6-102 16</inkml:trace>
  <inkml:trace contextRef="#ctx0" brushRef="#br0" timeOffset="22152">15753 5435 970 0,'0'0'234'0,"0"0"58"15,0 0-1-15,0 0-51 0,-63 39-65 16,-13 3-42-16,-5 4-41 15,-14 7-39-15,-11 0-34 0,-14 4-9 16,-12-1-123-16,-12 4-166 0,-7-3-198 16,0-1-136-16</inkml:trace>
  <inkml:trace contextRef="#ctx0" brushRef="#br0" timeOffset="22971">11699 6513 744 0,'0'0'140'15,"0"0"-8"-15,0 0 83 0,0 0 46 16,44-11-22-16,-44 11-60 16,37 21-4-16,7 4-39 0,-12 7-25 15,5 3-33-15,-5-7-42 0,6 4 0 16,-7-3-36-16,-31-29 21 15,38 35-21-15,-38-35-10 16,0 0 20-16,31 32-21 0,-31-32 30 16,0 0-24-16,0 0-62 0,0 0 13 15,-56 31-11-15,5-16 25 16,7-12-17-16,-6-3 18 0,12-10-22 16,38 10 12-16,-63-29 11 0,19-6 19 15,44 35 19-15,-37-46-26 0,37 46 23 16,-25-53-22-16,18 11 20 15,7 42 10-15,7-39-5 0,-7 39 0 16,0 0-11-16,0 0 18 0,0 0-15 16,0 0 11-16,0 0-3 15,0 0 2-15,0 0 15 16,6 32-1-16,-19 3-4 0,13-35-4 16,-31 49-8-16,31-49 0 0,-25 43 23 15,25-43 15-15,-7 39-12 16,7-39-8-16,0 0-11 0,51 42 16 15,-7-17-30-15,0-8 7 0,-7-2 9 16,1-5-29-16,-38-10 32 16,38 11-9-16,-38-11-15 0,0 0 37 15,0 0 10-15,0 0 49 0,0 0 25 16,0 0-76-16,0 0-4 16,0 0-5-16,-38 0-17 15,0-4 3-15,1-3 1 0,-7-3-16 16,0-5 13-16,0-2 8 0,6-8 15 15,38 25-8-15,-50-46-10 0,12 0 23 16,7-3-15-16,5-8-7 16,14-3 9-16,-7 0-12 0,6-7-16 15,13-4 21-15,0-7-20 0,7-3-1 16,-1 0-55-16,-6 7-16 16,6 10-14-16,1 15-95 0,-7 49-96 15,6-39-194-15,-6 39 56 0,0 0-28 16</inkml:trace>
  <inkml:trace contextRef="#ctx0" brushRef="#br0" timeOffset="23523">11070 6569 608 0,'0'0'170'0,"0"0"56"16,0 0 2-16,0 0-14 16,0 0-57-16,0 0-41 0,0 0 10 15,0 0-50-15,0 0-14 0,0 0-9 16,0 0-15-16,0 0 20 16,0 0-8-16,0 0 49 15,0 0 22-15,0 0-48 0,0 0-36 16,-38 32 10-16,1-4-23 0,-1-3 4 15,0 0-8-15,7-8-14 0,31-17 10 16,-38 25-12-16,38-25-4 16,0 0 0-16,0 0-5 0,-19 28 24 15,19-28-9-15,25 32-5 0,13-7 7 16,12-4-21-16,7 0 21 16,6 1-15-16,0 2 6 0,-7 5 6 15,-6-1-14-15,1-3 12 0,-14 3-4 16,-37-28-10-16,32 32 52 15,-32-32 37-15,-6 39-6 16,-13-8-14-16,-19 1-22 0,-19-4-31 16,-5-3 2-16,-8-4 7 0,-5-6-18 15,-13-1 7-15,0-11 4 16,6-3-11-16,1-3 17 0,11-11 26 16,14-8-12-16,6-6 10 0,12-4-22 15,6-7-5-15,7-7-4 16,13-3-17-16,12 0 11 0,6-4-14 15,7 3-1-15,5-3-92 0,8 7-94 16,-8-3-180-16,14 3-291 16,-13 7-69-16</inkml:trace>
  <inkml:trace contextRef="#ctx0" brushRef="#br0" timeOffset="24247">9279 6340 1139 0,'0'0'237'15,"0"0"26"-15,0 0 7 0,56 10-48 16,-12 11-51-16,-6 4-75 0,-7 3-12 15,1 4-29-15,-32-32-21 16,44 43-25-16,-44-43 4 0,37 42-7 16,-37-42-6-16,0 0 8 0,19 35-5 15,-19-35-3-15,0 0-91 16,-50 36-2-16,0-15-8 0,6-11 29 16,0-6-11-16,0-8 7 0,44 4 24 15,-57-24-3-15,13-1 18 16,44 25 25-16,-38-53-19 15,20 11 43-15,18 42-1 0,-7-50-24 16,7 50 23-16,13-42-10 0,-13 42 0 16,0 0 2-16,0 0 1 15,44-25 8-15,-44 25-15 0,0 0-5 16,0 0 23-16,0 0-8 0,0 0 34 16,0 0 29-16,0 0-17 0,-25 42 24 15,-7-3-1-15,-5 0 5 16,5 0-5-16,7-4-44 0,25-35 20 15,-25 50-26-15,12-11 17 16,13-39-21-16,0 39-16 0,0-39 13 16,0 0-21-16,38 38 16 15,-38-38-8-15,50 22 3 0,-12-15-20 16,-38-7 5-16,31 0-1 0,-31 0-7 16,0 0 8-16,38-11 7 15,-38 11 15-15,0 0-15 0,0 0 27 16,0 0 15-16,0 0 32 0,0 0 64 15,0 0-5-15,0 0 2 16,-31 42 19-16,-1 1 2 0,-12 3 26 16,7 3 3-16,-7 4-32 0,0 4-24 15,6-4-53-15,-6-4-34 16,6 1-10-16,7-4-22 16,-7-7 5-16,38-39-90 0,-57 35-132 15,1-14-35-15,-1-14-15 0,1-7-23 16,-1-7-72-16,1-10-124 0,5-8-107 15,1-14 28-15,12-7 77 16</inkml:trace>
  <inkml:trace contextRef="#ctx0" brushRef="#br0" timeOffset="25303">8430 6393 953 0,'0'0'231'0,"0"0"23"16,0 0-41-16,0 0-35 15,0 0-64-15,0 0-56 0,0 0-4 16,0 0-24-16,0 0 61 0,0 0-17 16,0 0-39-16,0 0-26 15,0 0 1-15,0 0-5 0,0 0-18 16,0 0 35-16,38 14-33 15,-38-14 8-15,0 0 12 0,0 0-16 16,0 0 13-16,0 0-10 16,0 0-4-16,37 31 26 0,-37-31-10 15,0 0 19-15,0 0 29 0,26 43 1 16,-26-43-1-16,12 42-27 16,-6-3-13-16,-6-39 0 0,7 36-22 15,-7-36 21-15,0 38 9 0,0-38 23 16,-13 36 9-16,13-36-35 15,-38 35 5-15,-6-10-16 0,-6-4 1 16,-6-7-4-16,-1 0-11 0,0-7 16 16,-5 0-19-16,-1-3 14 0,0-4-3 15,0-11-12-15,6 1 26 16,7-8-24-16,6-10-7 16,6-4-14-16,7-10-10 0,12-1 14 15,7-3 6-15,5 0 4 0,14 4-5 16,11 3 1-16,1 4 29 15,-19 35-39-15,44-29 30 0,-6 19-6 16,-38 10-17-16,44 14 29 0,-44-14-9 16,38 42 6-16,-13-3 9 15,-19-3 0-15,0 6 19 0,-18-7-6 16,-1 1 21-16,13-36-29 0,-37 42-8 16,-1-7 7-16,-6-6-11 15,0-8-1-15,0-11-7 0,0 1 5 16,0-11 5-16,6-3-15 15,0-5 15-15,38 8-28 0,-44-24-16 16,44 24-5-16,-37-43 0 16,12 8 30-16,25 35-3 0,-13-39 1 15,13 39 6-15,0 0-17 0,0 0 16 16,0 0-8-16,0 0 1 16,0 0 49-16,0 0-8 0,0 0 5 15,0 0 2-15,6 35 9 0,-6 1 20 16,0-36-3-16,-19 49 8 15,1-10-22-15,18-39-11 0,-44 46-23 16,6-14-10-16,-6-7 11 16,6-8-10-16,0 1-4 0,38-18 14 15,-50 4-14-15,19-4-12 0,31 0 3 16,-38-18-43-16,38 18 1 16,-25-43-14-16,19 5 11 0,6 2 31 15,12 1-12-15,-12 35 25 0,32-43-5 16,-32 43-2-16,37-28 11 15,1 21 11-15,-38 7-8 0,38 7 3 16,-38-7-4-16,0 0-2 0,31 50 9 16,-18-4 10-16,-7-8 20 15,-12 1 9-15,-7 0 16 0,-18-7 11 16,6 7 2-16,-13-4-28 16,-6 4-7-16,-6-11-12 0,-1 1-17 15,1-8-2-15,6-3 9 16,0-8-14-16,13-3 6 0,31-7 0 15,-44 0-18-15,44 0-18 0,-38-14-56 16,38 14-66-16,-38-35-69 16,13-4-110-16,6-7-120 0,7-11-34 15,-1-10 39-15,0-11 81 0,13-3 103 16,13 0 99-16</inkml:trace>
  <inkml:trace contextRef="#ctx0" brushRef="#br0" timeOffset="25484">7273 5947 934 0,'63'4'360'15,"-12"-1"-29"-15,-1 1-43 0,0-1-33 16,-6-3-86-16,6-3-47 16,-12-4-61-16,-38 7-53 0,44-14 26 15,-44 14-68-15,0 0-159 0,0 0-139 16,0 0-193-16,0 0-54 15</inkml:trace>
  <inkml:trace contextRef="#ctx0" brushRef="#br0" timeOffset="25919">6852 6417 430 0,'0'0'147'16,"0"0"30"-16,0 0 37 16,0 0 49-16,0 0 15 0,0 0-38 15,0 0 3-15,13 36-57 16,-13-36 15-16,0 0-27 0,0 0-46 16,0 0-59-16,0 0-50 15,0 0-11-15,0 0 13 0,-44 14-21 16,6-7 0-16,0 11 27 0,1 6 22 15,-7 8 39-15,0 10 14 0,0 8-20 16,0 14 3-16,0 3-24 16,0 3 0-16,0 5 29 0,0-5-14 15,0 1-24-15,0-4 0 0,-7-7-21 16,-5-7-1-16,6-3-16 16,-7-11-9-16,7-11 11 15,-7-7-16-15,7-10-13 0,-7-8-1 16,7-3-13-16,0-14-30 0,-1-4-10 15,8-10-48-15,5-11-23 16,0-14-16-16,7-10-51 0,12-12-45 16,13-2-50-16,6-1-130 0,6 7-50 15,19 11 34-15,6 18-2 16</inkml:trace>
  <inkml:trace contextRef="#ctx0" brushRef="#br0" timeOffset="26135">6532 7644 1537 0,'44'21'223'0,"-44"-21"40"0,56-14-36 16,7-8-50-16,0-2-65 0,6-5-69 15,7 1-10-15,-1 0-122 0,7 0-288 16,-7-1-331-16</inkml:trace>
  <inkml:trace contextRef="#ctx0" brushRef="#br0" timeOffset="28059">5476 6400 836 0,'0'0'215'16,"0"0"20"-16,0 0-28 15,0 0-48-15,0 0-31 0,0 0 26 16,0 0 75-16,0 0-72 0,0 38-46 16,-6 1-43-16,-7 0-15 15,-6-3-2-15,-6 2-42 16,0 1 11-16,-13-3-15 0,-6-1-9 16,0-7-8-16,6-3-40 0,1-7-24 15,12-8-32-15,25-10 11 16,-32-7 29-16,32 7 10 0,-12-35 22 15,12-4 2-15,12-3-10 16,1 3 21-16,-1 0 35 0,1 11-27 16,-13 28 22-16,0 0-3 15,0 0 1-15,0 0 114 0,0 0-20 16,0 0-42-16,-13 38-22 16,-6 1-5-16,-6-3-30 15,-6-1 6-15,6-7 11 0,25-28-17 16,-44 36 0-16,12-12 11 15,32-24-5-15,-31 18-2 0,31-18-4 16,0 0-4-16,0 0 4 0,-25-14 5 16,25 14-12-16,-19-39-22 15,13 0-6-15,6 4 9 0,0 35 26 16,0-32-19-16,0 32-13 16,0 0 32-16,0 0-6 0,0 28 70 15,-7 15 2-15,7 10-8 16,-6 10 10-16,-7 4-30 15,1 11-27-15,-1-7 11 0,1-11-1 16,-7-7 1-16,0-7 2 16,-6-11 8-16,0-3-14 0,-7-7 1 15,-5-8-14-15,-14-6-16 0,-5-7 28 16,-7-8-15-16,0-10-8 16,-6-11 3-16,6-7 7 0,-6-10 2 15,12-15-3-15,13-3 8 0,19-3-4 16,13-4 28-16,24-1-6 15,20 1 16-15,12 4-18 0,12 6-12 16,1 8 1-16,12 3 1 16,0 3-13-16,6 4-9 15,1 8-80-15,-1 2-160 0,1 5-228 16,-1 9-172-16,-6 8 43 0</inkml:trace>
  <inkml:trace contextRef="#ctx0" brushRef="#br0" timeOffset="28207">5294 7181 1252 0,'0'0'21'0,"0"0"4"0,0 0 17 16,0 0-45-16,0 0-72 16,0 0-127-16,0 0-55 15,0 0-94-15</inkml:trace>
  <inkml:trace contextRef="#ctx0" brushRef="#br0" timeOffset="28372">4778 7739 1022 0,'0'0'193'0,"0"0"5"0,0 0 83 16,0 0-13-16,0 0-115 15,0 0-70-15,63 0-47 16,0-14-75-16,-13-14-186 0,7-4-192 15,-7-11-36-15,-6 1-44 0</inkml:trace>
  <inkml:trace contextRef="#ctx0" brushRef="#br0" timeOffset="28708">4564 5873 1139 0,'0'0'230'0,"0"0"0"0,0 0-57 16,44 35-78-16,-12-10-51 16,-32-25-16-16,38 21-4 0,-38-21-3 15,37 18 2-15,-37-18-41 0,0 0-20 16,38 0-30-16,-38 0-26 15,0 0 38-15,25-42 45 0,-6 3 0 16,-19 0 5-16,0 39 10 0,0-50 36 16,-6 15 78-16,6 35-22 15,0 0-51-15,0 0-34 16,0 0-21-16,0 0 6 0,0 0 7 16,-38 32-92-16,38-32-253 15,-31 46-183-15</inkml:trace>
  <inkml:trace contextRef="#ctx0" brushRef="#br0" timeOffset="29606">944 5806 562 0,'0'0'93'16,"0"0"40"-16,-32 32 24 16,-18-11 31-16,-6 0-26 0,-7-3-60 15,-13-1-16-15,1-2-18 16,6-5-30-16,0-3-8 15,12 0 43-15,7-3 18 16,12-1-31-16,13 1-6 0,25-4-27 16,-25 0-12-16,25 0 23 15,0 0-27-15,0 0 13 0,6 32 5 16,13 0 12-16,-7 6 2 0,1 8 16 16,0 11-3-16,-7 7 14 15,-12 10 23-15,-13 11-3 0,-6 3-13 16,-13 4-3-16,0 0-13 15,-12 0-1-15,12-8-24 0,0-6-6 16,7-11-10-16,6-3 10 16,12-8-20-16,7-6 13 15,6-8 6-15,13 1-17 0,5-8 3 16,14 0 8-16,6-6-13 0,12-5-14 16,0-6 6-16,0-7-80 15,1-8-96-15,5-6-99 0,-5-4-101 16,-7-15-155-16,0 1 3 15</inkml:trace>
  <inkml:trace contextRef="#ctx0" brushRef="#br0" timeOffset="29971">718 6852 633 0,'0'0'102'0,"0"0"109"15,0 0-6-15,0 0-23 16,0 0-69-16,0 0 11 0,25 39-46 16,-25-39-33-16,31 35-10 15,-31-35-10-15,38 25-25 0,-38-25 6 16,44 7-3-16,0-11-8 0,-44 4-24 16,44-17-60-16,-13-8 48 15,-31 25-19-15,25-42 36 16,-6 3 14-16,-12 0-7 0,-7 0 6 15,-7 0 47-15,7 39-4 0,-12-46 32 16,12 46-2-16,0 0-29 16,-44-17 16-16,6 24-5 0,0 14-15 15,1 7 13-15,-7 7-37 16,6 4-1-16,-6 0 0 0,12 7-23 16,1-11 19-16,31-35-55 0,-31 43-222 15,31-43-58-15,0 0-14 16</inkml:trace>
  <inkml:trace contextRef="#ctx0" brushRef="#br0" timeOffset="30635">1491 6947 825 0,'0'0'49'0,"0"0"67"16,0 0-13-16,-38 22-25 15,38-22 33-15,0 0-49 0,0 0-53 16,-25-11-6-16,25 11-39 15,0 0-11-15,6-35 39 0,-6 35-18 16,32-32 10-16,-32 32 22 16,37-21 5-16,-37 21-3 0,25 0 64 15,-25 0 116-15,26 35 25 16,-26 4 13-16,-7 7-15 0,-12 3-18 16,-6 4-41-16,-6 0-6 15,-1 0-67-15,-5 0-33 0,-1-3-16 16,0-8-17-16,1 1-43 0,37-43-95 15,-38 38-146-15,38-38-184 16,0 0-100-16,0 0 7 0</inkml:trace>
  <inkml:trace contextRef="#ctx0" brushRef="#br0" timeOffset="31158">1968 6301 414 0,'0'0'112'16,"0"0"-32"-16,0 0-27 16,0 0-27-16,-6-29 0 0,6 29 9 15,13-35 19-15,-13 35-9 0,37-21 23 16,-11 10 33-16,-26 11 26 16,37 21 0-16,-18 8 34 0,-13 20 6 15,-6 8-13-15,-18 10-35 16,-1 4 10-16,-19 3-35 15,0 0-25-15,1-7-6 0,-7-7-36 0,6-3-13 16,0-11 8-16,0-7-27 16,13-8-1-16,25-31 17 15,0 0-11-15,-19 29-3 0,19-29 11 16,0 0 12-16,0 0-30 16,44 0 10-16,7-7 6 0,5-8-20 15,1 5 23-15,6-4 2 0,-7 3-34 16,7 1 31-16,-6-5 0 15,-1 5-16-15,1 3-19 0,-13-4-81 16,-6 4-114-16,-7 0-46 0,-31 7-46 16,31-14-35-16,-31 14-14 15</inkml:trace>
  <inkml:trace contextRef="#ctx0" brushRef="#br0" timeOffset="31787">2685 6407 580 0,'13'-29'56'0,"-13"29"23"15,12-31-6-15,1 2 1 0,-13 29-7 16,0 0-33-16,19-39 21 16,-19 39-9-16,31-35-4 0,-31 35 19 15,25-35 17-15,-25 35-9 16,32-32-19-16,-32 32-12 0,0 0 39 15,0 0 23-15,37-32-13 16,-37 32 23-16,0 0-25 0,0 0-38 16,0 0-26-16,0 0-10 0,0 0-21 15,-56 7 10-15,-1 4 4 16,7 3-7-16,-7 4 0 0,-6 3 11 16,13-3-26-16,0-1 38 15,12-6-35-15,38-11 21 0,-31 10-3 16,31-10-8-16,0 0-5 0,0 0 21 15,0 0-6-15,0 0 25 16,-13 32 33-16,19 7 1 16,1 0 33-16,-7 7 14 0,0 7-25 15,-13 0-2-15,-6 0-42 16,0-7-9-16,-6 0-21 0,6-4-12 16,-6-6 17-16,13-8-17 0,12-28 0 15,-13 25 14-15,13-25-19 16,0 0 12-16,0 0-7 0,0 0-11 15,0 0 4-15,32-29-2 16,5-3-30-16,7 1 0 0,7-1 26 16,-1 0-14-16,0 7 23 0,0 1 11 15,1 9-13-15,-1 12 6 16,-6 3 4-16,-6 14 0 16,-7 7 19-16,-12 8 34 0,-13 6 21 15,-12 7 11-15,-13 1-14 0,-6-1-46 16,0 4-4-16,-13-7-6 15,-6-4-24-15,6-3 10 0,1-4-42 16,-1-10-86-16,7-4-79 16,31-14-92-16,-32 7-111 0,32-7-61 15,0 0 5-15</inkml:trace>
  <inkml:trace contextRef="#ctx0" brushRef="#br0" timeOffset="32454">3175 6385 829 0,'0'0'39'0,"0"0"58"0,0 0 68 16,0 0-19-16,0 0-64 16,0 0-66-16,32-42-6 0,-32 42 20 15,37-46-30-15,-37 46 6 0,44-42-25 16,-44 42 19-16,44-43 22 15,-44 43 29-15,0 0 6 0,38-31 24 16,-38 31-7-16,0 0-37 16,0 0 17-16,0 0 44 15,0 0-18-15,19-29-29 0,-19 29-19 16,0 0-48-16,0 0 11 0,-50-10 24 16,6 10-36-16,0 7 20 15,0 3 5-15,0 8-17 0,-7-4 27 16,14 4-29-16,37-18 20 15,-44 21 28-15,44-21-26 0,0 0 6 16,0 0-11-16,0 0 8 0,0 0-14 16,0 0 13-16,0 0-1 15,0 0-9-15,31 32-11 0,1-4 13 16,-32-28-5-16,37 39 15 16,-18 0 11-16,-13 0 10 0,-12 3-1 15,-6 4-12-15,-7 4-6 16,-6-1 0-16,-7-3-17 0,1-4 5 15,-7-6 7-15,7-1-30 16,31-35 20-16,-38 32 4 0,38-32-12 16,0 0 6-16,0 0-4 0,0 0-20 15,0 0 24-15,0 0 0 16,38-14 2-16,-1-4-28 0,14 0 22 16,-1 1 4-16,0 3-23 15,0 3 23-15,7 7 11 0,-13 8-20 16,6 7 12-16,-12 3 29 15,0 7 1-15,-38-21 37 0,25 42 23 16,-19 4-29-16,-12-7-2 16,-19 4-23-16,-19-5-31 0,0 1 11 15,-19-3-28-15,0-5-55 16,0-2-67-16,7-8-117 0,5-7-96 16,7-10-58-16,13-8-28 0,31 4-25 15</inkml:trace>
  <inkml:trace contextRef="#ctx0" brushRef="#br0" timeOffset="32971">3584 5774 732 0,'38'-28'109'0,"-1"10"-15"16,7 8 4-16,7-5-4 16,-1 1-60-16,0 0-8 0,7 0-2 15,-7-4-8-15,-6 1-25 0,-6 3 20 16,-38 14 9 0,44-25-20-16,-44 25 49 0,0 0 42 15,0 0 23-15,0 0-44 0,0 0-20 16,0 0-14-16,0 0 47 15,-51 3-8-15,1 22 2 0,0 10-8 16,0 15-1-16,12 3 0 0,0 11-17 16,7 3 25-16,6 0 16 15,12 7-37-15,13 4 2 0,0 0-11 16,13-1-10-16,12 1 24 16,0-4-10-16,6 0-16 0,7-6-4 15,-7-1-19-15,1-4-1 16,-7-3-2-16,-6 4-3 0,-7-4 9 15,-12 0 3-15,-6-7 1 16,-6 0 11-16,-14-3-18 0,-5-4 2 16,-7 0 3-16,1-8-20 15,-1-2 14-15,-12-4 2 0,6-1-24 16,6-9 20-16,6-5-4 0,-5-3-20 16,37-14-54-16,-38 11-128 15,38-11-196-15,-38-4-201 0,38 4-38 16</inkml:trace>
  <inkml:trace contextRef="#ctx0" brushRef="#br0" timeOffset="33891">18091 8078 702 0,'0'0'153'0,"0"0"51"15,0 0-9-15,0 0 143 0,-13 21-48 16,1 18-51-16,6 11-52 16,-7 13-3-16,7 8-39 0,6 7-66 15,0 0-27-15,6 3-25 16,7-3-16-16,-1-11-3 15,7-4-8-15,0-10-134 0,-7-7-174 16,7-7-205-16,-12-11-68 0,-7-28 82 16</inkml:trace>
  <inkml:trace contextRef="#ctx0" brushRef="#br0" timeOffset="35111">17726 8668 624 0,'-31'0'141'0,"31"0"66"16,0 0 50-16,-19 36-31 0,13-1-34 16,6-3-45-16,0 0-17 0,0 3-62 15,6-7-21-15,-6-28-20 16,0 39-6-16,0-39-1 0,0 32-3 15,0-32-1-15,0 0-10 0,-6 32-65 16,6-32-39-16,-38 14-38 16,38-14 5-16,-44-4-1 0,0-3 24 15,44 7 28-15,-31-24 26 0,31 24 9 16,-25-36 11-16,18 1 37 16,1 7-20-16,6 28-4 15,0 0 21-15,0 0 23 0,0 0 73 16,0 0 2-16,0 0-18 0,0 0-25 15,31-7-1-15,-31 7 0 16,0 0 8-16,0 0-19 0,0 0-8 16,13 35-10-16,-13-35-1 0,0 0-24 15,-19 28-13-15,19-28 13 16,-44 14-49-16,0-7-39 0,6-10 4 16,38 3-1-16,-44-11 6 0,13 1 2 15,31 10 38-15,-31-22 24 16,31 22-5-16,-26-24-8 15,26 24 28-15,0 0 16 0,0 0-34 16,-12-29 10-16,12 29 64 0,0 0 37 16,0 0-44-16,0 0-1 15,0 0-13-15,0 0 10 0,0 0-3 16,0 0-1-16,0 0-19 0,6 29 2 16,-6-29-1-16,0 0-9 15,0 0-23-15,0 0 9 0,-38 24-4 16,7-17 18-16,31-7-7 0,-38 0-34 15,38 0-3-15,-31-3-7 16,31 3 20-16,0 0 10 16,0 0 7-16,0 0 0 0,0 0-4 15,0 0-11-15,0 0-8 0,0 0 60 16,0 0 12-16,0 0 5 16,0 0 8-16,0 0 29 0,-6 35 11 15,6-3-5-15,-7 0-22 0,1-4-19 16,0 4-18-16,6-32-25 15,-13 35 10-15,13-35-14 0,-19 29-9 16,19-29 15-16,-31 21-26 0,31-21-66 16,-38 10-22-16,38-10-38 15,0 0 5-15,-44-10 12 16,44 10 47-16,0 0-18 0,-38-32 13 16,38 32 8-16,-31-46-2 0,12 4 18 15,7 3 14-15,-1 0 26 16,7 0 2-16,-1 7 5 0,7 4 16 15,0 28 14-15,-6-28 0 0,6 28-9 16,0 0-17-16,0 0 8 16,0 0-5-16,0 0 0 0,0 0 27 15,0 0-3-15,0 0-16 0,0 0 6 16,0 0 23-16,0 0-3 16,0 0 28-16,0 0-35 15,0 0 123-15,0 0-35 0,0 0-1 16,0 0-37-16,0 0 35 0,-38 17 17 15,38-17 10-15,-37 32 20 16,-1-7-25-16,13 3 0 0,-13-3-25 16,0 0-6-16,-12-8-18 0,0 1-4 15,-7 0-17-15,1-8-31 16,-1 1-7-16,-6-8-20 0,7 1-2 16,-13-8 6-16,-1 1-5 0,1-8-5 15,-6-3-4-15,-1-7 0 16,1 0 8-16,0-4-15 0,5-3 14 15,1-8-16-15,13 1 22 0,-1 3-13 16,19-3-9-16,1 0 8 0,12-1 5 16,12-6-3-16,13-4-13 15,13 0-14-15,5-4-12 16,8 1-26-16,11 3-30 0,1 4-31 16,0 10-12-16,-1 4-26 0,1 3-54 15,0 0-103-15,6 7-104 16,-6 4-28-16,6-3 78 0,0-12-4 15</inkml:trace>
  <inkml:trace contextRef="#ctx0" brushRef="#br0" timeOffset="35244">16054 8117 1138 0,'44'0'267'16,"-12"-3"-30"-16,6-1-81 15,6-3-80-15,0-7-48 0,6 0-13 16,6-4-84-16,7-7-214 0,-12 4-131 15,11-4-47-15</inkml:trace>
</inkml:ink>
</file>

<file path=ppt/ink/ink12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06:27.410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12810 1552 911 0,'0'0'215'0,"0"0"82"0,0 0-33 15,0 0-65-15,0 0-36 16,0 0-7-16,-25 3-27 16,25-3-39-16,-31 0-33 0,-1-3-40 15,-5-1 2-15,5 1-15 16,-6-4-4-16,13-1 3 0,25 8 8 16,-37-14-23-16,37 14-32 15,-32-21-49-15,32 21-4 0,-12-32 48 16,12 32 5-16,6-31 21 15,-6 31 19-15,0 0-10 16,44-18-4-16,-13 11 25 0,-31 7-13 16,32 17 6-16,-32-17 33 15,31 36 11-15,-18 3 42 0,-13-4 10 16,0 0-18-16,-13 1-11 16,-6-1-22-16,19-35-32 0,-56 49 14 15,18-13-77-15,-12-8-234 16,-1-3-336-16,1-8-186 0</inkml:trace>
  <inkml:trace contextRef="#ctx0" brushRef="#br0" timeOffset="748">11830 1364 1009 0,'-32'-14'62'16,"32"14"44"-16,-44-14-22 16,44 14-65-16,0 0-28 15,0 0-12-15,-31-46 0 0,18 14-34 16,13-3 42-16,0 35-8 15,38-39 16-15,-7 11-16 0,1 10 9 16,-32 18 30-16,31-7-23 16,-31 7 18-16,38 11 31 15,-38-11 7-15,38 32-5 0,-38-32 23 16,31 42 15-16,-31-42-28 16,25 39 16-16,-25-39 28 0,13 39-22 15,-13-39-23-15,-19 39 1 16,19-39-21-16,-57 31-15 0,-5-9-10 15,5-8-5-15,-6-7-5 16,0-7 7-16,7 0 0 16,5-7-15-16,1 0 20 0,6 0-3 15,6-4-14-15,7 0 8 16,31 11-31-16,-44-7 19 0,6 7 15 16,7 0-25-16,31 0-5 15,-38 14 39-15,38-14-18 0,-38 22 57 16,38-22 13-16,-18 31-45 15,18-2 12-15,0-29-10 0,44 39-24 16,0-4 20-16,12-3-6 16,7-8-19-16,0 5 11 0,-13-1-6 15,0-3 0-15,-6-4 0 16,-44-21 8-16,38 25-8 16,-38-25 27-16,0 0 53 15,0 0-5-15,-6 46 19 0,6-46-14 16,-44 38-18-16,-6-13 11 15,-7-7-7-15,-6-7-6 0,0-1 6 16,7-6 4-16,-1-8 14 16,1-3 7-16,5-7-37 0,7-4-10 15,0-7-34-15,0-6-10 16,0-8 14-16,7 0-19 0,-1-3-9 16,6-4-31-16,7 0-35 15,0-4-71-15,6-3-139 16,7-3-253-16,-1-1-154 0</inkml:trace>
  <inkml:trace contextRef="#ctx0" brushRef="#br0" timeOffset="953">11798 696 1311 0,'69'-7'188'0,"1"0"-19"15,-8-7-92-15,-5 4-37 0,0-1-91 16,-7 0-292-16,-6 1-135 16</inkml:trace>
  <inkml:trace contextRef="#ctx0" brushRef="#br0" timeOffset="1148">11031 905 994 0,'0'0'122'0,"0"0"14"0,51-18-61 16,5 8-34-16,7 3-8 15,0-4-77-15,-6 4-297 0,-7 0-140 16</inkml:trace>
  <inkml:trace contextRef="#ctx0" brushRef="#br0" timeOffset="1987">9944 894 1285 0,'0'0'145'15,"0"0"67"-15,0 0-70 0,0 0-54 16,-31 11-40-16,-7 10-14 15,-6 11-25-15,0 3-1 16,0-3-6-16,12 7-14 0,14-4 40 16,11 4-7-16,7 0 5 15,19-4 2-15,19-3-14 0,6-4 6 16,19-6-55-16,-13-5 50 16,7-6-15-16,-7 0 15 0,-12-4-21 15,-38-7 23-15,0 0 4 16,0 0-36-16,0 0 28 15,-38-7-13-15,-19-1-13 0,-18-2 18 16,-1-1-15-16,-12-3 10 16,-6 4 6-16,0-12-11 0,0 1 5 15,-1-11 5-15,7-3-13 16,0-4 18-16,19 0-35 16,13 0 32-16,5 8-7 0,14 2-5 15,37 29 55-15,-32-32-28 16,32 32-31-16,0 0 11 0,0 0-23 15,0 0 64-15,0 0 15 16,38 43 0-16,6 3 11 0,6 0 6 16,7-4-13-16,6-3-20 15,-1-4-23-15,1-6 3 0,-12-8-8 16,-1 0-14-16,-12-7 7 16,-13-7 0-16,-25-7-7 15,0 0 22-15,0 0-2 0,31 7-9 16,-31-7 7-16,0 0 6 15,0 0-21-15,0 0 11 16,0 0-27-16,0 0 19 0,0 0 29 16,-6 29 65-16,-7 2 29 15,1-2-50-15,-7 3-12 0,-6-1 0 16,6 1-1-16,-6 0 11 16,0 0-21-16,-7 3-12 0,7-7 9 15,-13-3-20-15,7-4 3 16,-7-3-10-16,0-7-24 0,-6-4 6 15,0-4 1-15,0-6-12 16,7 3 7-16,-7-11-30 16,6-3-2-16,13 3 17 0,25 11-4 15,0 0 0-15,-38-24 12 16,38 24-18-16,0 0 9 0,-12-32-47 16,-1 3-77-16,13 1-67 15,6-4-133-15,-6 32-225 0,7-49-186 16</inkml:trace>
  <inkml:trace contextRef="#ctx0" brushRef="#br0" timeOffset="2472">8278 1022 1493 0,'0'0'178'15,"0"0"4"-15,0 0-35 16,0 0-49-16,0 0-44 0,0 0-1 16,32 7-42-16,-1 0-5 15,1 0-3-15,5 0-10 16,7 11 56-16,0-1 17 0,7 11 50 15,5 1-20-15,1 6-25 16,-1-3-17-16,-5 0-26 0,-1-8-28 16,-12-2 0-16,-7-5 15 15,-31-17 1-15,25 14-3 0,-25-14-10 16,0 0 12-16,0 0 10 16,0 0 15-16,0 0-3 0,0 0 0 15,0 0 2-15,0 0 9 16,0 0 4-16,-44 0-3 0,0 7 12 15,0 8 9 1,-6 6 22-16,0 7 2 0,-7 4-30 0,1 3-28 16,-1-3-22-1,-6 7 4-15,-6-4-5 0,6 1-20 16,7-5-89-16,-1-6-124 16,0-7-194-16,7-4-290 0,0-7-152 15</inkml:trace>
  <inkml:trace contextRef="#ctx0" brushRef="#br0" timeOffset="3000">7700 1068 1828 0,'0'0'28'0,"0"0"58"0,0 0 10 15,0 0-35-15,0 0-27 16,0 0 25-16,0 0 7 0,0 0-21 16,6 49-14-16,1-10-25 15,-7 0 18-15,0 0 9 0,0-39-25 16,-19 42-12-1,19-42-63-15,-50 39-64 0,6-18-32 16,0-10-14-16,6-8-16 16,38-3 9-16,-50-17 35 0,50 17 10 15,-38-43-31-15,6 4 84 16,20 4 31-16,12 35 55 0,0-35 33 16,0 35-4-16,0 0 73 15,0 0 136-15,0 0 35 0,0 0 5 16,0 0-21-16,6 42 4 15,-12 0-22-15,-13 1-50 0,-6-8-50 16,-13 4-51-16,-12-7-20 16,-19 3-29-16,-7-10-22 15,-12-7-5-15,0-4-5 0,7-11 13 16,-1-3-13-16,19-3-10 16,6-4 0-16,13-4-21 0,13 0-72 15,31 11-136-15,0 0-181 16,-13-42-275-16,32 14-54 0</inkml:trace>
  <inkml:trace contextRef="#ctx0" brushRef="#br0" timeOffset="3213">7725 1721 1899 0,'0'0'382'16,"0"0"-64"-16,19-39-107 0,-19 39-109 16,0 0-37-16,57-28-35 15,-13 18-16-15,-44 10-94 0,50 7-148 16,-50-7-209-16,0 0-196 16,0 0-23-16</inkml:trace>
  <inkml:trace contextRef="#ctx0" brushRef="#br0" timeOffset="3360">7078 2114 2292 0,'0'0'95'16,"0"0"40"-16,50-11 6 0,7-3-52 16,-1-4-42-16,7-3-88 15,-6 0-308-15,-1-11-418 0</inkml:trace>
  <inkml:trace contextRef="#ctx0" brushRef="#br0" timeOffset="4672">6883 1520 1496 0,'0'0'295'0,"0"0"22"0,-19-43-53 16,13 15-91-16,6 0-56 16,0 0-30-16,0 3-27 0,0-7-30 15,0-7-26-15,-6 0 10 16,-1-7 0-16,1-3-11 16,6-8-10-16,-6 1 3 0,6 3 18 15,0 7-20-15,0 0 6 16,0 14 8-16,0 4 4 0,0 28 1 15,0-32-13-15,0 32 36 16,0 0-16-16,0 0-20 0,0 0-13 16,0 0 7-16,0 0-12 15,0 0 18-15,0 0 0 0,-7 60 0 16,1 4 4-16,0 10 11 16,0 0 0-16,-7 0 5 0,-6-3 31 15,-6-4-7 1,-6-7-10-16,-7-10-15 0,-6-8-12 15,0-6-1-15,0-8 10 16,6-11-12-16,-6-6-10 0,44-11 0 16,-50 0 10-16,12-11-27 15,38 11-31-15,-31-31-7 0,12-5 13 16,6 5 27-16,7 2 15 16,6 29-10-16,0-35 10 0,0 35 9 15,0 0-10-15,0-28-8 16,0 28-10-16,0 0 22 0,0 0 8 15,0 0-5-15,0 0-3 16,0 0 7-16,0 0 10 16,0 0 9-16,0 0-3 0,-44 28-9 15,44-28-6-15,0 0-10 16,-38 14 5-16,38-14 8 0,0 0-2 16,0 0-40-16,-37-14-73 15,37 14-2-15,-19-35 25 0,6-1 48 16,13 36 12-16,-6-39-4 15,6 39 22-15,0 0 12 0,0 0-6 16,0 0-8-16,0 0 17 16,0 0 85-16,0 0 9 0,0 0-21 15,-25 36-16-15,25-36-30 16,-38 46 10-16,7-11-7 16,31-35-20-16,-44 35-8 0,44-35-3 15,-44 29 3-15,0-12 3 16,44-17-9-16,-38 4-13 0,38-4 8 15,0 0 0-15,-38-21-15 16,38 21-35-16,-31-46-27 16,18-11-50-16,7-7 16 0,6-6 45 15,-6-1 25-15,6 4 8 16,-7 10 21-16,7 15 22 0,-6 7-10 16,6 35 0-16,0 0-8 15,0-32 8-15,0 32 5 16,0 0-5-16,0 0-13 0,0 0-7 15,0 0 8-15,0 0 12 16,0 0-4-16,0 0 7 0,0 0-8 16,0 0 5-16,6 39-3 15,-6-39 21-15,0 49 12 0,7-13-30 16,-7-36 29-16,6 38 4 16,-6-38 2-16,0 36-14 0,0-36-4 15,0 0 21-15,0 0-9 16,0 35-7-16,0-35-4 0,0 0-18 15,0 0 16-15,0 0-2 16,0 0-2-16,0 0 5 16,-6 35 13-16,6-35 11 0,0 46 10 15,-7-3 7-15,14 3-20 16,-1 3-2-16,6 8 27 0,-5 6 31 16,12 8 3-16,-1 10-27 15,-5 4-33-15,0 14 4 0,-7 7-15 16,-12 0 8-16,-7 0-9 15,-12-7 15-15,-7-7 18 0,-18-11-7 16,-13-14-21-16,-6-14-20 16,-6-17-8-16,-20-12 8 0,1-16 3 15,-13-16-13 1,0-13 0-16,1-11-8 0,-1-10-2 16,0-11-3-16,13-18-8 15,18-3-8-15,13-4 3 0,32-6 0 16,12-1 14-16,32 4 3 15,18 3-10-15,19 4-71 0,19-1-83 16,19 1-122-16,13 7-186 16,6-4-277-16,12-3-13 0</inkml:trace>
  <inkml:trace contextRef="#ctx0" brushRef="#br0" timeOffset="4901">8247 0 1744 0,'25'39'311'0,"-25"-39"10"0,0 46-26 15,-19-11-84-15,-18 4-98 16,-26 0-64-16,-19 7-25 0,-25 0-88 15,-6 4-210-15,-13-1-307 16,-12 4-256-16</inkml:trace>
  <inkml:trace contextRef="#ctx0" brushRef="#br0" timeOffset="6328">4105 1135 1033 0,'0'0'273'16,"0"0"75"-16,0 0-21 0,0 0-30 15,0 0-83-15,0 0-119 16,0 0-34-16,0 0-39 0,0 0-9 16,6-43-16-16,7-3-1 15,5-3 7-15,8-4-7 16,5 3 4-16,-6 4-4 16,0 11-1-16,-25 35-15 0,19-32 3 15,-19 32 17-15,0 0-6 16,0 0 3-16,19-28-8 0,-19 28 15 15,0 0-4-15,0 0 5 16,0 0-8-16,0 0 3 0,0 0 0 16,0 0 0-16,0 0 0 15,0 0-4-15,0 0 1 0,0 0 3 16,0 0 5-16,0 0-12 16,0 0 7-16,0 0 16 15,0 0-13-15,0 0-6 0,0 0-2 16,0 0 23-16,0 0-18 15,25-32-10-15,-25 32 7 16,25-32 13-16,-25 32-21 0,38-31-7 16,-7 6 12-16,-31 25 10 15,38-21-24-15,-13 6 24 0,-25 15-4 16,44-7-5-16,-12 14-11 16,5 1 13-16,-5 6 11 0,-7 3-8 15,-25-17-13-15,38 32 20 16,-13 0-4-16,-13-4-3 15,-5 4 3-15,-7 0 22 0,-25 3 29 16,-13 8-19-16,-12-5-15 16,-20 5-8-16,-11-8 0 0,-1-3-27 15,-6-7-27-15,6-8-8 16,7-6-30-16,12-4 24 0,6-10 12 16,7-4 17-16,12-15-21 15,38 22-1-15,-31-46-19 16,6 4 18-16,12 7 28 0,13 35 26 15,-12-36 13-15,12 36-17 16,0 0-14-16,0 0 19 16,0 0-13-16,0 0 22 0,0 0 58 15,0 0 6-15,0 0-6 16,-25 46 2-16,6-3-8 0,6-4 42 16,-6-4-8-16,19-35-29 15,-31 49-27-15,-7-10 5 0,-6-11-24 16,-6 1-20-16,6-8 1 15,-6-7 6-15,6-3-16 0,6-4-20 16,6-11 35-16,32 4-22 16,-37-17-88-16,12-15-25 0,18-4 39 15,7-10 22 1,13 1 10-16,6-1 29 0,6 7 15 16,-25 39-9-16,44-29 1 15,-44 29 13-15,44-7-8 0,-44 7-4 16,0 0 16-16,0 0 3 15,31 46-13-15,-18-7 16 0,-13-39 11 16,-19 46-13-16,0-7-4 16,19-39 16-16,-38 35 3 0,38-35-26 15,-44 29 12-15,7-8 4 16,37-21-15-16,-44 21 17 0,6 4 68 16,0 3 35-16,1 4 17 15,-1 3 19-15,-6 8-8 0,0 3-29 16,0-1-36-1,-6 5-5-15,-1-1-30 0,1-3-22 16,-7-3 3-16,1-8-18 16,-7 0-84-16,0-10-81 0,-6-11-84 15,12 0-124-15,1-7-96 16,12-10-122-16,44 3 25 0</inkml:trace>
  <inkml:trace contextRef="#ctx0" brushRef="#br0" timeOffset="6645">3545 541 891 0,'0'0'267'16,"0"0"4"-16,0 0 15 15,0 0-80-15,0 0-90 0,0 0-22 16,0 0-19-16,0 0-20 15,38 32-17-15,-38-32-14 0,0 0-1 16,0 0 19-16,0 0-13 16,38-7-18-16,-38 7-4 0,0 0 15 15,12-39-8-15,-12 39 14 16,13-39 23-16,-13 39-12 16,0 0-10-16,-19-39-19 0,19 39-21 15,0 0 7-15,-50 14 1 16,6 4-1-16,44-18-32 0,-38 42-135 15,38-42-347-15,-38 43-196 16</inkml:trace>
  <inkml:trace contextRef="#ctx0" brushRef="#br0" timeOffset="6896">2621 177 2195 0,'0'0'251'16,"-25"32"-9"-16,25 17-16 16,6 15-31-16,7 10-45 0,12 7-65 15,-6 11-46-15,0 4-9 16,-7 6-22-16,1 1-133 0,-13-4-159 15,-13 0-313 1,-5-18-279-16</inkml:trace>
  <inkml:trace contextRef="#ctx0" brushRef="#br0" timeOffset="7455">2200 855 1405 0,'0'0'198'0,"0"0"30"15,0 0-14-15,0 0-86 0,0 36-32 16,7 3-47 0,-7 3-12-16,6-3-18 0,-6 0-19 15,-6 3 27-15,6-10-20 16,-7 0 8-16,7-32-46 0,0 0-76 15,-19 35-15-15,19-35 9 16,0 0 15-16,0 0 0 0,0 0-8 16,-44-25-21-16,13-10 69 15,6-4 19-15,6 4 77 0,19 35 78 16,-31-35-46-16,31 35 21 16,0 0-55-16,-38-25 35 0,38 25-14 15,-38 10 23-15,38-10-7 16,-44 25-37-16,6 0 23 15,38-25-30-15,-44 35 57 0,0-6 11 16,13-5 16-16,-7 1-21 16,1-4 35-16,-14 4 6 0,-12 3 6 15,-6 0 6-15,-12 1-12 16,-14 3 6-16,-12-8-4 0,-6 1 13 16,-6-7-25-16,-1-8-52 15,-5-3-38-15,-1-7-4 0,13-3-22 16,6-11 8-16,19-4 2 15,13-3-13-15,5-7 22 16,20-8-29-16,6-3-6 16,19-3-69-16,6-15-84 0,7-6-92 15,5-11-78-15,14-4-123 16,11-14-249-16,14-3-18 0,6 10 140 16</inkml:trace>
  <inkml:trace contextRef="#ctx0" brushRef="#br0" timeOffset="7601">459 544 1451 0,'38'18'311'16,"6"-4"-16"-16,6-3-48 0,7-11-28 15,12 0-71 1,0-4-73-16,6-6-29 0,-5-1-51 16,-8-7-207-16,1 4-344 15,-6 0-229-15</inkml:trace>
</inkml:ink>
</file>

<file path=ppt/ink/ink12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06:37.158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10588 1166 448 0,'0'0'67'16,"0"0"22"-16,0 0 4 0,0 0 41 15,32 35 5-15,-7-3 4 16,0-3-8-16,7-1 32 0,-1 8-64 16,7-1 7-16,6-3-26 15,-7 0-34-15,1-7-31 0,0 1-4 16,-38-26 7 0,31 24-9-16,-31-24-4 0,0 0 29 15,-25 36-17-15,-25-8-31 16,-19-7-1-16,-13-3 2 0,-6-8 0 15,13 5-2-15,5-12-28 16,1-6 4-16,13-5 19 0,5-6 9 16,14-7-60-16,37 21-51 15,-38-46 7-15,19 7 50 0,13-1 5 16,6 40 24-16,12-46 21 16,7 15-5-16,-19 31 6 0,32-32 1 15,-32 32 22-15,44-11-34 16,-44 11 15-16,44 21 66 15,-44-21 1-15,37 39 10 16,-11-3 1-16,-20-4 36 0,-6 0-15 16,-13-3-40-16,13-29-17 15,-44 38 0-15,-6-2-29 0,-7-11-21 16,7-10 9-16,-13-1-40 16,7-14-37-16,-1 0 10 0,1-14-31 15,-1-1-20-15,7-10 50 16,-1 0 19-16,1-7 23 15,6 7 23-15,6 4-1 0,1 7 50 16,37 14-23-16,-51 0 88 16,7 14 0-16,7 11 4 15,-1 7-33-15,7 3 4 0,5 4-22 16,8 1-13-16,-1-5 20 16,19 4-34-16,0-4 6 0,19-2-6 15,12 3 9-15,13-8-18 16,13-3-5-16,5-1-6 0,1-2-4 15,0-5-17-15,0 2 0 16,-19-1 17-16,0-1-13 16,-44-17 21-16,38 21 10 0,-38-21 31 15,0 0 80-15,0 0 18 16,0 39-23-16,0-39-35 16,-38 36-27-16,-12-12-31 0,-7-1-16 15,-12-9-11-15,-13-7-15 16,1-7 33-16,-7-4 0 0,0-3 7 15,-7-3-12-15,14-13 15 16,-1-1 4-16,6-8 7 0,7-7-23 16,13-10-21-16,-1-13 14 15,13 2-2-15,13-3-19 0,6-5 7 16,18 4-24-16,14-4 17 16,11 11-19-16,14 1-64 0,18 2-63 15,7 8-138-15,6 7-248 16,18 4-218-16</inkml:trace>
  <inkml:trace contextRef="#ctx0" brushRef="#br0" timeOffset="192">10249 2353 1225 0,'44'29'308'16,"19"-15"-36"-16,0-7-92 0,12-7-90 16,1-4-31-1,5-10-52-15,-5 0-292 0,-1-14-317 16</inkml:trace>
  <inkml:trace contextRef="#ctx0" brushRef="#br0" timeOffset="528">9514 938 1598 0,'-19'43'196'16,"19"-14"-11"-16,0-29-40 15,6 31-45-15,-6-31-46 0,0 0-29 16,25 32 7-16,-25-32-14 16,0 0 13-16,0 0-16 0,0 0-32 15,0 0 29-15,0 0-22 16,13-46 10-16,-13 14-18 16,0 32 30-16,-13-43 9 0,1 15 33 15,12 28-12-15,0 0-31 16,0 0-2-16,0 0-23 15,0 0 14-15,0 0-140 0,-44 0-260 16,12 7-275-16</inkml:trace>
  <inkml:trace contextRef="#ctx0" brushRef="#br0" timeOffset="1183">8105 1671 699 0,'37'7'163'0,"-37"-7"27"15,0 0 40-15,0 0-10 16,0 0-33-16,0 0-9 0,32 11 2 16,-32-11 0-16,0 0-21 15,0 0-45-15,-38 14 6 16,-18 0-16-16,-20-4-12 15,-12 1-35-15,-19 3 2 0,-25-3-11 16,-19-1-3-16,-37 1-25 16,-26-4 9-16,-12 0 9 0,-13-3-11 15,-6-4 2-15,0 0-20 16,0-7 5-16,6 0-21 0,-6-4 15 16,6 4-8-16,6-7 2 15,7 0-13-15,18-1 17 0,14-2 4 16,18 6-14-16,12-3 17 15,20 0 1-15,24 7 30 16,20 0 3-16,24 3-13 0,20 1 12 16,24-4-27-16,32 7-10 15,0 0-6-15,0 0-17 0,-31-4 14 16,31 4-14-16,0 0 4 16,0 0 0-16,0 0-18 0,0 0-11 15,0 0-16-15,0 0-40 16,0 0-21-16,0 0-53 0,0 0-31 15,0 0-2-15,0 0-53 16,0 0-65-16,0 0-1 16,0 0-11-16,0-33 19 15,0 33 51-15,37-46-14 0</inkml:trace>
  <inkml:trace contextRef="#ctx0" brushRef="#br0" timeOffset="1604">3969 1293 735 0,'0'0'191'0,"0"0"78"0,0 0-27 16,0 0-34-16,0 0-22 15,0 0-23-15,0 0-26 16,0 0-8-16,0 0-13 0,-38 40-38 16,-6-8 20-16,-6-4-25 15,-1 1-34-15,-5-1 5 0,-1 1-32 16,7-4-5-16,-7 0 17 15,7-8-32-15,6 1 16 0,6-7 13 16,7-4-34-16,31-7 29 16,-31 7-6-16,31-7 4 0,0 0 65 15,0 0-9-15,0 0-27 16,0 0-8-16,0 0-19 16,0 0-11-16,0 0 2 0,0 0-3 15,0 0-7-15,0 0-2 16,0 0 0-16,0 0-4 15,0 0 20-15,0 31-8 0,12 2 30 16,13-4 24-16,7 2-27 16,12 1 10-16,6-4-24 0,7 1-2 15,-1-7-6-15,-6-1-8 16,1-3-6-16,-7 3-51 0,-7-3-147 16,-37-18-177-16,32 31-224 15,-13 5-83-15</inkml:trace>
  <inkml:trace contextRef="#ctx0" brushRef="#br0" timeOffset="3500">2377 1290 1005 0,'0'0'47'0,"0"0"-7"15,0 0 96-15,0 0 32 16,13 33 1-16,18-2-37 15,7 1-46-15,6 0-21 0,6-4-38 16,-12 2 2-16,0-6-21 16,-13 1 8-16,-25-25-19 15,0 0 6-15,25 32 36 0,-25-32-2 16,-19 35-17-16,-18-7-6 16,-1-5 0-16,-6-9-22 0,6-11 17 15,7-3-12-15,31 0 3 16,-38-21-48-16,13-12 17 0,12-13-16 15,13-3 4-15,7-5 20 16,-1 4 23-16,0 8-8 0,0 7 24 16,-6 35-13-16,7-32-10 15,-7 32-11-15,0 0 8 16,0 0 16-16,0 0 31 16,0 0 16-16,-19 28-3 0,19-28 2 15,-25 35-3-15,25-35-4 16,-25 36-22-16,25-36 9 0,-44 39-11 15,6-15-21-15,-6 2 12 16,0-8 3-16,0-1-4 0,-6-6-3 16,6 3-15-16,0-3 9 15,6-8 2-15,6 4-10 0,32-7 6 16,-37 0 9-16,37 0 3 16,-32-10-12-16,32 10 2 0,0 0-12 15,0 0 0 1,-31-28 2-16,31 28 19 0,-25-29-14 15,25 29 0-15,0 0-1 16,0 0 0-16,0 0-19 0,0 0 23 16,0 0 0-16,0 0 0 15,0 0-9-15,0 0 15 0,0 0-6 16,0 0 22-16,-32 11 7 16,32-11-13-16,-44 21-2 0,7 0 6 15,5-3-23-15,32-18 3 16,-37 18 0-16,37-18 0 0,0 0-9 15,-38 10-13-15,38-10-55 16,0 0-38-16,0 0 1 0,-32-42 6 16,20 3 64-1,12 39 28-15,-6-35 5 0,6 35-5 16,0 0 7-16,0 0 26 16,0 0-12-16,0 0-8 0,0 0 18 15,0 0 1-15,0 0 5 16,0 0 19-16,0 0 4 0,0 0-9 15,0 0-12-15,0 0 3 16,0 0 10-16,-38 28-12 0,38-28-30 16,-38 21-15-16,38-21 30 15,0 0-62-15,-38 4-26 0,38-4-6 16,0 0-52-16,-37-43-10 16,18 3 53-16,6 9 49 15,13 31 45-15,-6-36 16 16,6 36-5-16,0 0-11 0,0 0 84 15,0 0 90-15,0 0-26 16,0 0-30-16,0 43-16 0,0 0-21 16,-6-4-38-16,-1-4-22 15,1 1 4-15,0-8-10 0,6-28-6 16,-32 40 14-16,1-12-17 16,6-10 4-16,-13-4-10 0,7-11 0 15,-7-3-28-15,7-10-6 16,-7-4-40-16,6-15-12 15,1-7-29-15,0-10 7 0,-1-11 9 16,7-4 63-16,6 1 20 16,7 4-1-16,-1 5 39 15,7 12 2-15,-1 4 1 0,7 35-15 16,0-28 18-16,0 28-6 16,0 0 1-16,0 0-13 0,0 0 1 15,0 0 52-15,0 0 8 16,-44 39-29-16,7 3-13 0,-1 2 8 15,0 5 0-15,1-3-20 16,-1 0-11-16,6-6-1 16,7-5 6-16,0 0 0 0,6-3-28 15,19-32 10-15,-19 32 13 16,19-32-6-16,0 0-5 0,0 0 8 16,0 0 10-16,19 29-5 15,19-11-28-15,0-11 31 0,12 0 10 16,0 0-47-16,1-3 26 15,-7 6 16-15,0 8-16 16,0 3-15-16,-13 4 23 0,-31-25 3 16,38 43-19-16,-19-4 8 15,-7 0 16-15,-12 0-4 16,0-4-19-16,-19 2 29 0,-6-2 18 16,-6 0-2-16,-7-3 13 15,-12 0 12-15,-7-3 3 0,1-8-13 16,-14-3 6-16,-5-7 8 15,0-8-17-15,5-10-22 0,1-3 2 16,6-8 4-16,1-7-21 16,5-11-7-16,7-10 7 0,6-11-13 15,12-11-16-15,7-3 10 16,13-6 6-16,12-2-19 0,6 5-69 16,6-1-42-1,7 7-122-15,6 4-100 0,13 7-121 16,6 4-5-16,13 3-28 0</inkml:trace>
  <inkml:trace contextRef="#ctx0" brushRef="#br0" timeOffset="3747">1768 941 1228 0,'38'-17'276'15,"-38"17"52"-15,37-28-67 0,1 3-70 16,0 4-61-16,-1 6-31 16,7 8-30-16,-6 4-18 15,6 6-32-15,-6 8 21 16,-1 7-22-16,-11 3 8 0,-26-21-22 16,25 39 7-16,-19 1-81 15,-19-2-168-15,-18 1-220 0,-13 0-174 16,-6-3 4-16</inkml:trace>
  <inkml:trace contextRef="#ctx0" brushRef="#br0" timeOffset="4132">2944 0 627 0,'0'0'127'0,"32"0"122"16,-32 0 70-16,0 0-7 0,0 0-50 15,0 0 27-15,-19 39-20 16,-32 7-63-16,-24 4-64 0,-39 10-35 16,-24 0 6-16,-20 5 0 15,-11 6-18-15,-20 0-32 16,-6 4-4-16,1 3-22 0,11-3-19 15,14-8-11-15,18-6-7 16,25-5 0-16,13-10 2 0,25-9-2 16,19-9 5-16,25-7-29 15,6-7-1-15,38-14-12 0,0 0 23 16,0 0-7-16,0 0-1 16,0 0 5-16,0 0-33 0,0 0-33 15,0 0-54-15,0 0-61 16,0 0-122-16,0 0-277 0,0 0-97 15</inkml:trace>
</inkml:ink>
</file>

<file path=ppt/ink/ink12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06:45.630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1247 194 1241 0,'-19'-32'361'0,"19"32"-45"15,0 0-139-15,0 0-46 16,0 0-63-16,0 0 12 0,0 0 2 16,0 0-32-16,0 0-18 15,19 39 14-15,-19-39-13 16,-6 53 8-16,-13-11-8 15,-12 1-29-15,-8-8-50 0,-11-7-22 16,5-6-36-16,1-5-16 16,44-17 14-16,-58 14-6 0,58-14-9 15,-44-10-37-15,44 10 39 16,-19-43-1-16,13 1 76 0,6 42-17 16,12-53 68-16,1 18-13 15,-13 35-22-15,0 0 63 16,44-14 30-16,-44 14 4 0,39 14 48 15,-39-14-3-15,25 42-17 16,-25-42-16-16,6 50-7 16,-12-12 1-16,6-38-41 0,-25 46-25 15,25-46 16-15,-45 39-18 16,45-39 7-16,-57 29 7 0,57-29-14 16,-57 17-2-16,13-13-5 15,44-4-14-15,-44-4 31 16,44 4-5-16,-52 0 7 0,52 0-5 15,-63 7 2-15,18 7 4 16,-5 11 50-16,50-25 30 0,-64 50 16 16,20-1-27-16,6 1-39 15,0-1 0-15,6-3-8 0,1-4 4 16,-1-6 20-16,32-36-12 16,-51 39-18-16,6-18 4 15,8-11 15-15,37-10 8 16,-44-7 30-16,44 7-25 0,-33-35-20 15,8-11-13-15,12-3-26 16,1-12 1-16,18-9-7 0,7 6-13 16,6 4 10-16,13 7-10 15,12 4-3-15,14 6 4 0,17 8-126 16,1 10-197-16,7 7-256 16,-7 8-243-16,0 17 69 0</inkml:trace>
  <inkml:trace contextRef="#ctx0" brushRef="#br0" timeOffset="153">683 968 2026 0,'44'35'119'0,"1"-21"-56"16,-45-14-22-16,56-3-13 0,-4-11-32 15,-52 14-220-15,50-32-362 16,-50 32-144-16</inkml:trace>
  <inkml:trace contextRef="#ctx0" brushRef="#br0" timeOffset="308">626 21 2083 0,'0'0'109'16,"0"0"17"-16,0 0-60 15,0 0-25-15,0 0-41 0,0 0-276 16,-39-21-478-16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6:58:41.270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522 302 1492 0,'0'0'233'16,"0"0"20"-16,0 0-41 15,0 0 48-15,0 0-17 16,0 0-67-16,28 61-73 16,-11 0-30-16,1 6-19 0,-1 0-9 15,-6-6-22-15,-5-3-5 16,0 0-12-16,-6-7-6 16,0-3-113-16,-6-3-207 0,-6 0-293 15,1-3-185-15</inkml:trace>
  <inkml:trace contextRef="#ctx0" brushRef="#br0" timeOffset="364">1260 173 983 0,'0'0'187'0,"11"-48"67"16,-11 48-37-16,0 0 5 15,-17-45-95-15,17 45-77 0,-45-38-25 16,-12 19-12 0,-13 9 1-16,-10 4 35 0,-5 6 0 15,-12 3-13-15,-7 3-21 16,-10 7-2-16,5 3 1 15,0 7-23-15,18 5 4 0,11 4 5 16,10 7 28-16,19 6 49 16,5 6-4-16,18 10 11 0,11-3-9 15,17 6-46-15,11 0-17 16,17-3-12-16,7 0-242 16,-1-13-380-16,6-6-233 0</inkml:trace>
</inkml:ink>
</file>

<file path=ppt/ink/ink12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06:52.591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0 60 2497 0,'0'0'98'0,"63"25"48"0,0-18-59 16,0-14-34-16,19-10-20 16,-1-5-80-16,14 1-352 0,5-4-565 15</inkml:trace>
</inkml:ink>
</file>

<file path=ppt/ink/ink12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06:49.714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7775 1064 528 0,'0'0'117'0,"0"0"59"0,0 0 45 15,0 0 77-15,0 0 30 16,0 0-16-16,0 0-22 0,0 0-110 16,0 0-57-16,-63-14-32 15,-6 3-26-15,-25 4-13 16,-19-7-30-16,-26 4 9 15,-30 3-24-15,-26-8 6 0,-25 8 4 16,0-7-14-16,-19 7 19 16,0 0-12-16,13 0 8 15,6 3-11-15,6 1-7 0,19 3 8 16,0 0-1-16,13 0-1 16,19-4-18-16,18 1 21 0,32-1-9 15,19-3 9-15,25 4-9 16,12-1 6-16,19 1-13 0,38 3 3 15,-31-4-1 1,31 4 9-16,0 0 1 0,0 0-23 0,0 0 25 16,0 0-10-16,0 0 6 15,0 0-3-15,-32 0-3 16,32 0 13-16,0 0-18 16,-31 0 12-16,0 0-4 0,-7-3 5 15,0 3 1-15,-6-4-6 16,0 1 3-16,0 3-9 0,6-4 15 15,1 0-26-15,37 4 27 16,-51 0-18-16,14 0 11 0,37 0 1 16,-38 0-1-1,38 0 0-15,-38-3-12 0,38 3 19 16,0 0-15-16,0 0 8 16,0 0-8-16,0 0-5 0,0 0-15 15,0 0-61-15,0 0 38 16,0 0-46-16,0 0 1 0,0 0-56 15,0 0-28-15,0 0 16 16,38-21-51-16,6 3 23 0,6 7-5 16,1-6 27-16,5 3 100 15,-6 0-5-15,7-1 36 16,-7 1 15-16,-6 0 24 0,-6 4 25 16,-7-1-28-16,-31 11 9 15,44-11 87-15,-44 11 27 0,0 0 6 16,0 0 18-16,32-14 52 15,-32 14-38-15,0 0-4 16,0 0-15-16,0 0-42 0,0 0 25 16,0 0-62-16,0 0-34 15,0 0-5-15,0 0-11 0,0 0-4 16,0 0-9-16,0 0-9 16,0 0 3-16,0 0 8 15,0 0 14-15,0 0 4 0,-32-14 23 16,32 14-7-16,0 0 2 15,0 0-12-15,0 0-6 0,0 0-2 16,0 0 8-16,0 0-4 16,0 0 5-16,0 0-10 15,-25-3-9-15,25 3-8 0,-31 7 2 16,31-7 5-16,-38 10-4 16,0 1 18-16,1 3-10 0,-20 0 6 15,1 0-9-15,-7 0-4 16,-6 4-2-16,-1-4-2 0,-5 4-4 15,12-8 0-15,0 1-5 16,13-7 13-16,12-1 6 16,38-3-6-16,-44 4 7 0,44-4-5 15,0 0-2-15,0 0-4 16,0 0 0-16,0 0-13 16,0 0 18-16,0 0-5 0,0 0 14 15,44 14-10-15,-6-4 6 16,0 4 17-16,-7 8 3 0,7-1 14 15,6 0 10-15,0 4 9 16,0 3 2-16,0 0-5 0,6-3-15 16,-6 3-16-16,0-6-18 15,-6-1-3-15,-38-21-8 0,38 25-11 16,-38-25 15-16,37 17-10 16,-37-17 8-16,0 0-2 15,0 0 13-15,0 0-5 16,0 0-8-16,0 0-7 0,0 0 4 15,0 0-1-15,0 0-2 16,0 0-45-16,0 0-60 0,0 0-78 16,0 0-160-16,0 0-261 15,0 0-191-15</inkml:trace>
  <inkml:trace contextRef="#ctx0" brushRef="#br0" timeOffset="2535">2916 163 948 0,'0'0'122'0,"19"32"88"16,-19 0 32-16,-6-1-47 15,-7 5 1-15,-6-1-46 0,-6 8-9 16,-6-1 15-16,-13 4-21 16,-6 0-14-16,-13 0-6 0,-19 0-31 15,-12 0-45 1,-26-4-19-16,-5-3-20 0,-7-4 0 15,0-3 12-15,-7-7-5 16,20-11-7-16,0-3 6 0,5-8 5 16,14 1-9-16,12-11-9 15,19-1-9-15,6-9-5 0,19-1-32 16,6-3-35-16,38 21 23 16,-25-42 31-16,12-1-1 0,13 11 12 15,0 32 18-15,19-35-3 16,-19 35 8-16,0 0-17 0,51-14-13 15,-7 14 30-15,-7 10-12 16,-37-10-9-16,0 0 21 16,32 36 18-16,-32-36 1 15,6 42-9-15,-6-42-5 0,-38 46-1 16,-6-11-11-16,-6-6 7 16,12-12-4-16,1-2-7 0,37-15-33 15,-51 7 19-15,51-7-1 16,-44-4-8-16,44 4-37 0,0 0-11 15,-37-46 2-15,11 7 43 16,14 0 7-16,12 39 20 0,-19-38 24 16,19 38-22-16,0 0-18 15,0 0 8-15,0 0 14 0,0 0 22 16,0 0 23-16,-38 49 1 16,7-7 4-16,12 4-1 15,19-46-6-15,-25 60-11 16,6-21 2-16,19-39-13 0,-25 46-6 15,25-46-11-15,0 0 0 16,0 0-6-16,-50 43 21 0,50-43 4 16,0 0-12-16,-51 10-56 15,51-10-51-15,0 0-26 0,-44-42-24 16,13-4 27-16,12-4 39 16,13 4 60-16,6 4 4 0,0 42 13 15,-7-39 7-15,7 39 15 16,0 0 3-16,0 0 23 15,0 0 79-15,0 0 24 0,0 0-13 16,0 0 3-16,-37 50-21 16,-7-1-13-16,-13 1-36 0,-6 3-34 15,0-7-13-15,-6-4-17 16,6-3-177-16,13-14-169 16,50-25-209-16,-50 24-127 0</inkml:trace>
  <inkml:trace contextRef="#ctx0" brushRef="#br0" timeOffset="2692">1087 0 2323 0,'0'0'70'0,"0"0"20"15,0 0-48-15,0 0-86 16,0 0-264-16,0 0-429 0</inkml:trace>
</inkml:ink>
</file>

<file path=ppt/ink/ink12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06:55.446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16007 3454 1742 0,'0'0'208'0,"0"0"-20"16,0 0-81-16,0 0-47 15,0 0-15-15,0 0-9 0,-13-32-21 16,-6 4-9-16,19 28-17 15,-19-36-6-15,1 12-28 0,18 24 17 16,0-32 2-16,0 32 17 16,18-28-9-16,-18 28 14 15,38-14 4-15,0 10-7 0,-7 8 7 16,-31-4 0-16,25 28 0 16,-6-3 66-16,-19 6 40 0,-6-6 18 15,-7 3-17-15,-12-6-42 16,-6-1-23-16,-7 0-39 0,-6-3-3 15,-6-4-84-15,-7-7-197 16,13-4-204-16,-6-6-112 0,6-8 11 16</inkml:trace>
  <inkml:trace contextRef="#ctx0" brushRef="#br0" timeOffset="-916">16648 1558 709 0,'0'0'153'0,"0"0"77"16,-25 28-35-16,6 4-1 15,-19 10-35-15,0 1-29 16,-6 3-53-16,7-1-9 0,-20-6-29 16,13 0-11-16,-6-3-28 15,-7-8 7-15,1-3 23 0,-1-7-35 16,1-4 1-16,5-7 32 16,14-3-22-16,5-4-14 0,32 0-15 15,0 0-38-15,-25-21 5 16,25 21-1-16,-13-33 36 0,13 33 24 15,0-28-10-15,0 28 1 16,0 0-22-16,0 0 31 16,0 0 53-16,0 0 4 0,0 0-41 15,0 0 15-15,0 0 38 16,-18 32-12-16,18-32-22 0,-38 25-28 16,0-7 11-16,-6-15 2 15,7 5-18-15,-7-8 4 0,6-4 6 16,6 0 16-16,32 4 43 15,-31-24 26-15,12-2 4 0,13 1-41 16,12-14-33-16,7-10-18 16,12-11 2-16,6-7 0 0,7-4-14 15,12 7 0-15,-6 11 7 16,-12 11-7-16,-7 7-7 0,-13 13 0 16,-12 22-20-16,0 0-25 15,0 0-171-15,0 0-274 16,-12 43-113-16,-7-1 3 0</inkml:trace>
  <inkml:trace contextRef="#ctx0" brushRef="#br0" timeOffset="-747">15598 2212 1110 0,'32'39'298'0,"-32"-39"-55"16,50 32-74-1,-6-11-77-15,-6-14-42 0,-13-14-60 16,-25 7-309-16,31-7-162 0,-31 7-70 16</inkml:trace>
  <inkml:trace contextRef="#ctx0" brushRef="#br0" timeOffset="-429">15146 1787 788 0,'0'0'212'0,"0"0"86"16,0 0-39-16,31 25-48 0,-31-25-57 16,25 46-40-16,-12-7-40 15,-13-7-26-15,0 0-14 0,0-32 1 16,-25 39-10-16,25-39-15 15,-57 29-3-15,19-12-10 0,-6-6 6 16,44-11 0-16,-37 0 20 16,37 0-23-16,0 0 9 0,-32-28-9 15,45-1 0-15,-1-3-5 16,14 0 0-16,5 4 1 16,13-1 1-16,-6 12-4 0,-7 6-71 15,-31 11-327-15,25-4-210 16</inkml:trace>
  <inkml:trace contextRef="#ctx0" brushRef="#br0" timeOffset="-13180">12146 3546 1123 0,'0'0'277'0,"0"0"33"16,0 0 13-16,-44 11-66 0,-6 11-89 15,0 9-47-15,-13 1-46 16,0 4-52-16,0-5 8 16,0 1-37-16,13-7 0 0,6-4-25 15,44-21-34-15,-44 18-69 16,44-18-87-16,0 0 11 15,0 0 60-15,0 0 65 0,-12-53 55 16,5 3 0-16,7 1 30 16,0 3 15-16,7 3 121 0,-14 7 21 15,1 8-1-15,6 28-53 16,0 0-54-16,-50-21-27 0,-13 17-6 16,-6 18-131-16,-13 7-298 15,-12 11-204-15</inkml:trace>
  <inkml:trace contextRef="#ctx0" brushRef="#br0" timeOffset="-12833">9562 3667 1497 0,'0'0'225'16,"0"42"19"-16,0-42-12 0,0 36-28 16,0-36-55-16,0 0-45 15,-25 39-52-15,25-39-22 0,-50 28-52 16,6-11-84-16,0-9-17 16,6-5-10-16,38-3-29 15,-38-7-11-15,38 7-27 0,-25-35 64 16,6-1 77-16,13-3 109 15,6 39 88-15,-6-38 54 0,6 38 3 16,0 0-55-16,-13-36-30 16,13 36-39-16,0 0-45 15,-63 11-15-15,0 10-30 0,-12 7-248 16,-7 4-347-16,-6 0-193 16</inkml:trace>
  <inkml:trace contextRef="#ctx0" brushRef="#br0" timeOffset="-12492">7060 4006 1582 0,'0'0'222'16,"0"0"46"-16,-6 36-32 0,6-36-73 15,0 0-78-15,0 0-37 16,0 0-26-16,-38 24-22 16,38-24-28-16,0 0-16 0,0 0-1 15,-37 11-2-15,37-11-35 16,0 0 14-16,0 0 41 0,-19-50 20 16,6 15 57-16,13 35 51 15,-6-35 5-15,6 35-31 16,0 0-6-16,0 0-15 0,0 0-2 15,-38 0-23-15,-6 14-17 16,-6 11 0-16,-7 6-114 0,-5 8-380 16,-1-3-378-16</inkml:trace>
  <inkml:trace contextRef="#ctx0" brushRef="#br0" timeOffset="-11840">4765 3879 1803 0,'0'0'175'0,"0"0"-25"15,0 0-66-15,0 0-61 0,0 0 69 16,0 0 1-16,6 32-40 15,7 0-20-15,0-1 1 0,-13-31-15 16,6 46-17 0,-19-10 20-16,13-36-59 0,-44 35-79 15,7-14-36-15,-7-7 2 16,44-14 14-16,-51 0 30 0,14-3 23 16,37 3-4-16,0 0-3 15,-38-46 79-15,19 7 11 16,19 39 128-16,-19-32 5 0,19 32-25 15,0 0-30-15,0 0-30 16,0 0 69-16,0 0 50 0,-50 14 2 16,6 15-22-16,-13 2-44 15,-12 5-8-15,-13 3-32 16,-12-8-29-16,-19 1-10 16,-6-7-1-16,-1-7-10 0,-6-4 35 15,13-7 16-15,0-7-17 16,13-7-1-16,18-4 14 0,13-7-14 15,12 1 22-15,19-1-27 16,38 18-26-16,-18-28-20 16,18 28-69-16,18-35-95 0,-18 35-138 15,51-25-214-15,5 11-259 16,7 21 55-16</inkml:trace>
  <inkml:trace contextRef="#ctx0" brushRef="#br0" timeOffset="-11695">3747 4732 1820 0,'69'10'155'15,"0"-13"-18"-15,7-11-57 16,-1-15-45-16,-6-3-151 0,-6-6-321 16,0-5-208-16</inkml:trace>
  <inkml:trace contextRef="#ctx0" brushRef="#br0" timeOffset="-11503">6010 3281 1826 0,'0'0'191'0,"-38"39"-68"0,-31-8-73 15,-13 8-24-15,-25 0-45 16,-12 11-281-16,-32 3-337 0</inkml:trace>
  <inkml:trace contextRef="#ctx0" brushRef="#br0" timeOffset="-11168">2339 3263 1713 0,'0'0'278'16,"0"0"50"-16,0 0-40 0,13 50-63 15,-13 6-87-15,6 8-44 16,-6 10-43-16,12 8-35 0,1-1-2 16,0 4-88-16,-1-3-193 15,1-5-199-15,-13-10-200 0,0-3 7 16</inkml:trace>
  <inkml:trace contextRef="#ctx0" brushRef="#br0" timeOffset="-10628">2005 3868 1687 0,'0'0'79'0,"0"0"78"15,0 0-17-15,0 0 13 16,0 0-19-16,-25 53-58 0,6-14-17 16,13 0-36-16,-1-4-14 15,7-35 9-15,-12 43-25 16,12-43 3-16,0 0-14 0,0 0-28 16,-44 35 18-16,44-35-10 15,-57 11 35-15,13-18 3 0,0-7-15 16,0-8 33-16,6 5 89 15,38 17 69-15,-44-21-22 16,7 10-18-16,-1 7 0 0,-6 11-15 16,-6 8-1-16,-13 2-17 15,-19 8-34-15,-12 0-4 0,-13 3-39 16,-31-3-8-16,-1-1-5 16,-5-6-13-16,-1-4 14 0,20-3-17 15,11-11 3-15,20 0-6 16,19-7-37-16,12-4-33 15,25-10-57-15,38 21-44 16,-31-49-107-16,31-4-122 0,12-8-70 16,20-6-22-16,12 7 141 15,0 4 159-15,6 13 96 0,-6 8 45 16,-6 14 41-16,-1 7 81 16,-37 14 137-16,51-11 82 0,-7 4 7 15,-7 7 13-15,1-4-68 16,12 4-94-16,1-7-58 0,12-3-64 15,6-4 2-15,0-1-178 16,-13 5-244-16,1-1-269 16</inkml:trace>
  <inkml:trace contextRef="#ctx0" brushRef="#br0" timeOffset="-1737">13737 1249 827 0,'12'-32'158'0,"1"8"74"16,-1-2-10-16,1 5-48 0,-13 21-40 16,31-14-2-16,-5 10 2 0,-1 11-35 15,0 18-16-15,-6 18-9 16,0 14-23-16,-13 21 20 16,0 6 13-16,-6 12-44 0,-6-1 17 15,12-3-33-15,-6-4 0 16,13 1 12-16,6-11-24 0,6-7-9 15,-6-11 18-15,-1-14-21 16,-5-14 4-16,-13-32 22 0,19 28-3 16,-19-28-23-16,0 0 16 15,0 0-16-15,0 0 4 0,0 0-1 16,6-24-11-16,-6 24 40 16,0 0-14-16,0 0-27 15,0 0 16-15,0 0-13 0,-50 24 6 16,12 22 3-16,-6 14-3 15,13 15 3-15,-7 9-16 0,25 15 29 16,-5 7-27-16,5 5 11 16,13 9 23-16,6-3-8 0,1 3 11 15,-1-4-4-15,0-3-2 16,0-3 38-16,-6-14 3 0,-6-11-23 16,-6-7 29-16,-14-14 7 15,-5-8-3-15,-13-10-10 0,0-7-36 16,-6-7-9-16,-7-4-2 15,13-7-14-15,0-3-5 16,6-4-40-16,38-14-112 0,0 0-124 16,0 0-268-16,0 0-357 15</inkml:trace>
  <inkml:trace contextRef="#ctx0" brushRef="#br0" timeOffset="1175">16026 2718 883 0,'0'0'181'15,"-44"3"14"-15,12 8 33 0,32-11 11 16,-50 33 28-16,19-1-57 16,-7-1-34-16,13 5-51 0,-7-4-50 15,1 3-2-15,-7-3-20 0,0-4-8 16,1 0-22-1,-7-7 7-15,-13 1-11 0,19-12-2 16,-12 4-9-16,6-10-2 0,0-1-6 16,0 1-5-16,0-8-7 15,13 1-3-15,-1-1 15 0,32 4 0 16,-37-14 5-16,37 14-5 16,0 0-7-16,-32-14 7 0,32 14 0 15,0 0 8-15,0 0-14 16,0 0 3-16,0 0 7 0,0 0-12 15,0 0 16-15,0 0-6 16,0 0-7-16,0 0 0 16,0 0 5-16,0 0 0 0,0 0 6 15,0 0-9-15,0 0-11 0,-6-32 4 16,6 32 1-16,0 0 0 16,0-28-1-16,0 28 4 0,0 0 8 15,0 0 0-15,0 0-2 16,0 0 2-16,0 0-2 0,0 0-13 15,0 0 22-15,0 0-9 16,0 0 10-16,6-28-8 0,-6 28 6 16,0 0 2-16,0 0-14 15,0 0 1-15,0 0 3 16,0 0-4-16,0 0-2 0,0 0 6 0,0 0 0 16,0 0-3-16,0 0-2 15,0 0 5-15,0 0 6 16,0 0-6-16,0 0-4 0,0 0 10 15,0 0-10-15,0 0-4 16,0 0 3-16,0 0 5 0,0 0-7 16,38-25-2-16,-38 25 3 15,25-7 12-15,-25 7-6 0,31 3 0 16,1 5 5-16,-32-8-11 16,25 17 6-16,-25-17 0 15,31 25-12-15,-31-25 5 0,0 0 17 0,19 35-10 16,-19-35 10-1,-6 36-4-15,6-36 2 0,-19 31 6 16,19-31 3-16,-44 32-11 0,6-14 5 16,7-7-7-16,-7-4 0 15,7-4-1-15,31-3 1 0,-38 0 4 16,38 0-2-16,-38-10-2 16,38 10-13-16,0 0-16 0,0 0-27 15,-25-39 21-15,25 39 11 16,0 0 11-16,-12-32-2 0,12 32 13 15,0 0-20-15,0 0 4 0,0 0-8 16,0 0 17-16,0 0 0 16,0 0-1-16,0 0 12 15,-32 39 12-15,20 0-2 0,12-4-6 16,-13 0-7-16,7-3 4 16,6-32-2-16,-13 39-5 0,13-39 0 15,-12 28 0-15,12-28 0 16,0 0 11-16,0 0-16 0,0 0-39 15,0 0-9-15,0 0-13 16,0 0-18-16,0 0-39 0,0 0-27 16,-38-42 20-16,32-8 22 15,6-6 36-15,6-1 28 0,7 11 44 16,-1 4 52-16,-12 42 11 16,13-35-7-16,-13 35-46 15,0 0-6-15,0 0 78 0,0 0 77 16,0 0-3-16,0 0-39 0,0 0-11 15,-38 35-6-15,38-35-18 16,-50 39-26-16,12-11-15 0,38-28-29 16,-50 28-4-16,50-28 5 15,-38 22-27-15,38-22-113 0,0 0-121 16,0 0-109-16,-57 14-226 16,57-14-18-16</inkml:trace>
  <inkml:trace contextRef="#ctx0" brushRef="#br0" timeOffset="1345">15284 2538 1272 0,'0'0'31'0,"0"0"-21"15,0 0-10-15,0 0-38 16,0 0-123-16,31 17-84 0,-31-17-127 15</inkml:trace>
  <inkml:trace contextRef="#ctx0" brushRef="#br0" timeOffset="1501">14926 3646 1904 0,'0'0'140'0,"56"24"-33"0,7-9-26 15,0-12-41-15,6-6-13 16,7-12-97-16,-1-6-365 0,7-11-270 16</inkml:trace>
  <inkml:trace contextRef="#ctx0" brushRef="#br0" timeOffset="2516">16214 272 801 0,'0'0'163'0,"13"49"52"16,-1-10 17-16,-12 1-23 0,0 2-70 16,-12 1-56-16,5-1 0 15,-11 1-18-15,-14-4-16 0,1 3-12 16,-20-7 1-16,1 1-25 15,-6-8-13-15,-13-7 13 0,-1 0 6 16,1-10-19-16,6 0-15 0,13-8 18 16,12-6-3-16,38 3-74 15,0 0-13-15,-31-43 48 0,25 1 31 16,18-1-32 0,13 1 21-16,7 7 10 0,-32 35-7 15,50-32 16-15,-6 21-18 16,-44 11 22-16,38 18-1 0,-13 21-12 15,-12-4 4-15,-13-35 17 0,-7 53-12 16,-5-7 10-16,-20-7-2 16,32-39-5-16,-50 39 14 0,-13-7-9 15,13-15-16-15,-7-3 22 16,7-7-7-16,6 0 15 0,6-7-33 16,38 0 16-16,-56-14 1 15,56 14-71-15,0 0 1 16,-19-49 5-16,13 10 56 0,6 39 6 15,0-42-12-15,0 42 9 16,0 0-10-16,0 0-16 0,0 0 58 16,0 0 44-16,-32 17-19 15,32-17-21-15,-50 57-32 0,6-11 8 16,6-4 9-16,7-3-5 16,31-39-16-16,-57 42-8 0,7-10 38 15,12-11-21-15,38-21-13 16,-38 18 17-16,38-18 9 0,0 0-11 15,0 0-59-15,0 0 7 16,0 0 25-16,0 0-5 16,-6-46-14-16,19 7 24 0,-13 39 19 15,37-32-21-15,1 15-10 16,-38 17 20-16,44 7 42 0,-44-7-15 16,32 35 59-16,-20 4 14 15,-12 0 19-15,-19 3-35 0,-6-3 8 16,-13-2-22-16,1 1-41 15,-14-6-16-15,7-7 10 0,-12-4-28 16,12-3-177-16,44-18-104 16,-57 10-148-16,20-6-12 0,37-4 20 15</inkml:trace>
  <inkml:trace contextRef="#ctx0" brushRef="#br0" timeOffset="2716">16070 0 596 0,'31'7'93'0,"-31"-7"0"16,25 7 13-16,-25-7 19 16,0 0-56-16,44 7-9 0,-44-7-57 15,44 0 1-15,-44 0-135 16,38 0-63-16,-38 0-37 15</inkml:trace>
  <inkml:trace contextRef="#ctx0" brushRef="#br0" timeOffset="3051">15133 411 674 0,'0'0'160'0,"-44"7"3"16,44-7-16-16,0 0-39 15,0 0-17-15,0 0-11 0,0 0 36 16,0 0-19-16,-50 0 8 16,50 0-5-16,-57 3 1 0,57-3-12 15,-50 32-1-15,-7 7 11 16,1 3-15-16,-1 8 12 0,-6 6-20 15,1 4-20-15,-1-3-21 16,-7-4-31-16,13-4 8 0,-6-10-3 16,7-3-3-16,12-12-68 15,6-2-78-15,38-22-51 0,0 0-63 16,-38 10-163-16,38-10 0 16,0 0 8-16</inkml:trace>
  <inkml:trace contextRef="#ctx0" brushRef="#br0" timeOffset="3216">14422 821 751 0,'0'0'161'0,"0"0"53"0,0 0 3 16,50 46-69-16,0-25-39 15,2-11-60-15,-2-3-11 16,-6-3-90-16,13-4-254 0,-13-4-104 15</inkml:trace>
</inkml:ink>
</file>

<file path=ppt/ink/ink12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07:01.187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2332 170 1178 0,'62'-28'201'0,"-5"3"3"16,0 0-94-16,-1 0-48 15,13 4-31-15,-12 3-51 0,-7 0-262 16,-12 8-206-16</inkml:trace>
  <inkml:trace contextRef="#ctx0" brushRef="#br0" timeOffset="-185">2596 582 782 0,'0'0'118'0,"0"0"8"16,0 0 103-1,0 0-26-15,-7 28-27 0,14 4-37 16,-7 0-18-16,6 10-40 0,-6 1 7 16,0 4-47-16,0-8-12 15,-6 3 27-15,-13-7-9 0,6 1-14 16,-25-4 5-16,-5-7-15 15,-1-3-27-15,-13-5 13 0,-6-10-48 16,7 0 3-16,5-7 2 16,7-7-12-16,13 0 11 0,31 7 21 15,-25-25-28-15,12-7 0 16,13-4 34-16,0-10-22 16,32 0 8-16,-7 1 26 15,0 6-18-15,6 2-15 0,-31 37 25 16,32-28 4-16,-32 28-17 15,31-4 8-15,-31 4-6 0,0 0 15 16,13 43-6-16,-7-3 17 16,-6-5 1-16,-19-3 4 0,-6-4-20 15,6 0 14-15,-19-6-6 16,1-5-14-16,-7-3 33 0,0-3-44 16,6-7-20-16,0-4-7 0,7-4 3 15,31 4 45 1,0 0-37-16,-38-14-29 0,38 14-10 15,0 0-9-15,-25-35 66 16,25 35 5-16,0 0-9 0,0 0 7 16,0 0 52-16,0 0 27 15,0 0 4-15,0 0-1 0,0 0 4 16,6 38-32-16,-6-5 6 16,0-33-15-16,-6 36 2 0,6-36-19 15,-19 31 13-15,19-31 0 16,-50 29-35-16,6-15-59 0,6 0-24 15,-6-11-23-15,13-3 40 16,31 0 40-16,-51-3-9 0,51 3-3 16,0 0-67-16,0 0 57 15,-18-35 27-15,18 35 23 16,18-39-7-16,-18 39 18 0,44-32 46 16,-12 14 50-16,-32 18 5 15,44 4 55-15,-44-4-15 0,0 0 6 16,19 39 0-16,-13-4-1 15,-12-3-19-15,-1 0-17 0,-11-4-32 16,18-28-42-16,-38 42-9 16,6-12-3-16,-12-9-27 0,19-4 9 15,25-17-83-15,-44 18-117 16,44-18-95-16,-37 11-151 0,37-11-67 16,0 0-8-16</inkml:trace>
  <inkml:trace contextRef="#ctx0" brushRef="#br0" timeOffset="355">1577 671 1194 0,'0'0'211'0,"0"0"11"0,0 0-15 15,0 0-77-15,0 0-74 16,0 0-4-16,0 0-13 0,-44 35 18 15,7 0 48-15,-7 12 12 16,0 6 60-16,-19 14 17 0,6 4-12 16,-6 8-28-16,-6-5-60 15,19-3-45-15,-7 0-3 16,13-14-12-16,0-4-29 0,7-11 9 16,37-42-9-16,-44 47-5 0,44-47-80 15,-51 28-125 1,51-28-94-16,0 0-116 0,-37 11-214 15,37-11-31-15</inkml:trace>
  <inkml:trace contextRef="#ctx0" brushRef="#br0" timeOffset="548">1062 1384 959 0,'57'35'326'0,"-1"-14"53"0,7-10-38 16,6-3-74-16,13-1-78 16,12-3-91-16,-6 3-65 0,0-4 3 15,0 1-68-15,-6-4-252 16,-7 0-328-16,-6-4-200 0</inkml:trace>
  <inkml:trace contextRef="#ctx0" brushRef="#br0" timeOffset="1862">1238 3067 1161 0,'44'14'142'0,"-6"-10"9"0,12-4 9 16,0-4-40-16,-12 1-51 0,6-5-47 15,-6 1-15-15,6-3 14 16,-13 3-16-16,-31 7-1 16,38-21-11-16,-38 21 1 0,0 0-17 15,25-30 31-15,-25 30-5 16,0 0-20-16,0 0 20 0,0 0-13 16,0 0-12-16,0 0 36 15,0 0 42-15,-6 40 6 16,-7 6-37-16,1 11-8 0,-1-1-1 15,0 9-30-15,1-2 3 16,-7-3 23-16,0-7-4 0,-12-6 28 16,-7-11-12-16,-12-8-12 15,-13-14-9-15,-6-7-23 16,6-10 24-16,-13-11 1 0,7-8 5 16,6-9-8-16,7-9-10 15,18-10 25-15,7-13-25 0,18-12 16 16,13-14-23-16,13-10-5 15,12-8 20-15,13 12 10 0,6-2 42 16,12 23 7-16,-6 10 18 16,-6 15-22-16,0 16-27 15,-12 8-16-15,-32 25-6 0,38-21-13 16,-38 21 7-16,37 0-3 16,-37 0 0-16,25 25 10 15,-25-25-15-15,26 47 1 0,-8-5-112 16,1-3-202-16,-6 0-124 15,6 3 38-15,0-3 44 0</inkml:trace>
  <inkml:trace contextRef="#ctx0" brushRef="#br0" timeOffset="2235">2137 2974 1532 0,'0'0'62'0,"0"0"61"16,0 0-4-16,0 0-26 0,0 0-36 15,0 0 37-15,25 28 1 16,-6 19 7-16,19 3-58 0,-7 6 11 16,7 4-25-16,-13-6 20 15,-6-4-36-15,-7-8 11 0,7-10-9 16,-19-32 30-16,0 0 46 15,13 32 22-15,-13-32-2 16,0 0-59-16,0 0-17 0,0 0-25 16,0 0 24-16,-32-35-17 0,20-4-18 15,12-7 0 1,0-4 0-16,0-7 5 0,12 0-5 16,7 4-6-16,-6 7-15 15,6 6-61-15,-19 40-97 0,6-28-162 16,-6 28-188-16,0 0 12 15,0 0 122-15,25 18 34 0</inkml:trace>
  <inkml:trace contextRef="#ctx0" brushRef="#br0" timeOffset="2954">2740 3145 1138 0,'0'0'201'0,"19"-46"-20"16,-19 3-2-16,0 12-42 0,-6 1 54 15,6 30-62-15,0 0-70 16,-38-21-26-16,19 21-8 0,-19 7 9 16,1 14 13-16,5 12 8 15,1 6-11-15,6 0 20 0,0 0-27 16,12 0-7-16,1-4-10 16,12 1-1-16,0-36-16 0,25 29-9 15,-25-29-14-15,37 14-40 16,-5-14-26-16,12-11 2 15,-19-3 22-15,13-7 6 0,-7-8 6 16,-6-7 6-16,0 1 24 16,-6-8 14-16,-6 1-1 0,-1 7 57 15,-12 35 21-15,13-33-42 16,-13 33-19-16,0 0 0 0,0 0-13 16,0 0 11-16,-25 36 14 15,18 0-7-15,-5 2-15 0,12 1 10 16,6 0-10-16,0 0 0 15,1-10-57-15,-7-29-54 16,37 29-64-16,-37-29-15 16,38 7-5-16,-38-7 48 0,32-18 54 15,-32 18 35-15,50-43 39 16,-19-3-10-16,-6-11 34 0,-6 1-16 16,6-2 45-16,1 1 92 15,-8 15 27-15,-18 42-32 0,13-39-74 16,-13 39-22-16,0 0-11 15,0 0-14-15,0 50 16 0,0 17-16 16,0 19 11-16,0 2-8 16,13 8 2-16,-1 7 0 0,13 11 23 15,0 3-18-15,-6 0-10 16,13 3 21-16,-7 1 10 0,-19-4 82 16,-12-6 12-16,-13-16-13 15,-6-13-6-15,-19-15-30 16,-6-17-19-16,-7-15-32 0,-6-24-14 15,-6-11-8-15,0-14-8 16,0-7 40-16,0-18-1 0,25-11-9 16,6-14-11-16,13-11-18 15,18-2 15-15,14-2 21 0,18 5 5 16,6 7-17-16,7 5-14 16,19 2-68-16,-20 7-192 0,14 0-360 15,-7-1-205-15</inkml:trace>
  <inkml:trace contextRef="#ctx0" brushRef="#br0" timeOffset="3942">0 535 1001 0,'0'0'146'0,"19"-46"61"16,-1 7-49-16,-5 1-13 16,18 2-39-16,-31 36 10 0,38-43-19 15,-13 15-30-15,-25 28-6 16,32-22-1-16,-32 22-11 0,25-3 25 16,-25 3-31-16,44 25 26 15,-25 18-12-15,0 10-2 16,-1 18-23-16,-11 22-7 15,-1 13 27-15,7 11-7 0,-7 3-29 16,6 1-14-16,-5-4 25 16,5-3-24-16,13-4 15 0,-12-10-14 15,6-12-4-15,0-7 15 16,-13-16-12-16,13-16-7 0,-7-10 18 16,-12-39-14-16,0 0 20 15,0 0 11-15,0 0 45 0,0 0-17 16,0 0-28-16,0 0-14 15,0 0 15-15,0 0 31 0,0 0-26 16,0 0-14-16,0 0-11 16,0 0-12-16,0 0-11 0,-44 4 11 15,0 21 6-15,7 13-11 16,-7 20 5-16,6 13 4 16,7 10 24-16,-7 8-19 0,19 10 6 15,-6 8 17-15,0 6-8 16,18 12 7-16,-5 6-6 0,6 4 2 15,6 6 16-15,6 2 27 16,6-4-15-16,14 2 5 0,11-2-22 16,1-4 6-16,0 6 15 15,-1-9-12-15,-5-8-27 0,-1-10-10 16,-6-12 38 0,-6-9 21-16,-6-11 6 0,-13-12 10 15,-6-5-32-15,-1-5 5 16,-12-4-26-16,-6-6-11 0,13-7-6 15,-7-7-15-15,19-36 3 16,-25 39 2-16,25-39 3 0,0 0-15 16,0 0 1-16,0 0-2 15,-25 35-11-15,25-35-82 0,0 0-81 16,0 0-72-16,0 0-84 16,0 0-330-16,-38-4-257 0</inkml:trace>
</inkml:ink>
</file>

<file path=ppt/ink/ink12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07:08.689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375 0 840 0,'0'0'101'16,"50"7"126"-16,-50-7 101 16,0 0-59-16,0 0-60 0,0 0 1 15,0 0-5-15,0 0-46 16,-19 58-45-16,-19-11-74 0,0-4-22 15,-6-8 5-15,-1 5-20 16,1-12 7-16,6-5 1 0,38-23-11 16,0 0-25-16,-45 17-54 15,45-17-41-15,0 0-5 16,0 0 51-16,7-43 56 0,5 0 3 16,1 0 7-16,7 3 14 15,-20 40 38-15,12-47 54 0,-12 47 2 16,0 0-34-16,0 0-51 15,0 0 10-15,-39-21-57 16,-23 25-306-16,-15 13-395 16</inkml:trace>
</inkml:ink>
</file>

<file path=ppt/ink/ink12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07:09.061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359 28 2486 0,'0'0'66'0,"0"0"7"0,0 0 46 15,0 0 2-15,0 0-38 16,-44 39-38-16,6-11-28 0,-6-3-13 15,6-4-31-15,38-21-25 16,-50 22 20-16,50-22 15 16,0 0 8-16,-38 3-61 0,38-3 20 15,0 0 30-15,7-46 7 16,-1 7 9-16,-6 39 49 16,19-46 37-16,-19 46 4 15,12-35-24-15,-12 35-40 0,0 0 9 16,0 0 17-16,0 0-18 15,0 0-18-15,-44 35-46 0,-6 4-258 16,-7 4-468-16</inkml:trace>
</inkml:ink>
</file>

<file path=ppt/ink/ink12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07:07.181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1580 791 907 0,'0'0'261'0,"0"0"51"16,0 0-26-16,0 0-5 16,0 0-70-16,0 0-33 0,0 0-36 15,0 0-71-15,0 0-52 16,0 0-9-16,0 0 13 0,0 0-9 16,0 0-10-16,0 0 1 15,0 0-10-15,0 0-1 16,0 0-12-16,0 0 7 0,0 0 11 15,0 0 5-15,0 0-5 16,0 0-14-16,0 0 4 0,0 0 13 16,0 0-3-16,0 0 3 15,0 0-9-15,0 0 8 16,0 0-9-16,0 0 7 16,0 0-3-16,0 0-9 0,0 0-2 15,0 0 0-15,0 0 1 16,0 0 19-16,0 0-13 0,0 0 13 15,0 0-6-15,0 0 0 16,0 0 0-16,0 0 5 16,0 0-21-16,0 0 12 0,0 0 4 15,0 0 11-15,0 0-11 16,0 0 3-16,0 0-30 16,0 0-41-16,0 0 2 0,0 0-15 15,0 0 31-15,0 0-37 16,0 0 14-16,0 0 22 15,13-36 30-15,-13 36 21 0,37-33 0 16,-5 9-9-16,-32 24-4 16,56-14-2-16,-18 6 10 0,-7 12 19 15,-31-4 29-15,0 0 31 16,38 39-8-16,-25 4 37 16,-13 3 5-16,-19 4-10 0,-19-1-19 15,-12 4-46-15,-7-3-10 16,-6-1-8-16,1-6-15 15,-8-8-450-15,1-10-233 0,5-8-74 16</inkml:trace>
  <inkml:trace contextRef="#ctx0" brushRef="#br0" timeOffset="693">1120 673 1033 0,'0'0'336'0,"0"0"-70"16,-50 32-89-16,6-15-63 16,-6-13-34-16,12-4-28 15,-6-4 3-15,44 4 25 0,-38-10-14 16,38 10-34-16,0 0-9 15,-12-46-11-15,18 7-30 0,25 7 6 16,-31 32 17-16,57-42-29 16,-7 17-2-16,-12 11 29 0,-38 14-6 15,50 3-16-15,-50-3 19 16,32 15-6-16,-32-15 0 16,0 0 0-16,25 46 16 15,-25-46-10-15,0 45 0 0,0-45-7 16,-13 36 22-16,13-36-8 15,-25 39-5-15,25-39 12 0,-44 31-6 16,0-5-20-16,0-12 19 16,0 0 4-16,-6-6 1 15,6-1-18-15,-7 0 6 0,1-7 16 16,12 0-12-16,-6 0-4 16,44 0 0-16,-37-4 12 0,37 4-34 15,0 0 6-15,-44 4 27 16,44-4-15-16,-32 21 6 15,32-21 52-15,-44 42 9 16,6 4-15-16,12 4 7 0,-5 3 11 16,0 7-28-16,5 3-3 15,1 5 24-15,6-4-44 0,1-7 15 16,-8-11 11-16,8-4 18 16,18-42 0-16,-44 35-26 15,0-13-27-15,44-22 30 0,-44 0 22 16,44 0 13-16,-44-25 7 15,12-10-36-15,20-11-19 0,5-11 3 16,14-14-22-16,11-7-14 16,8-7 19-16,18 0-19 0,0 4 4 15,12-1 1 1,1 8-129-16,12 3-175 0,0 0-267 16,14 0-242-16</inkml:trace>
  <inkml:trace contextRef="#ctx0" brushRef="#br0" timeOffset="877">1076 61 1089 0,'57'-8'310'0,"6"1"-35"0,-1-3-111 16,1-1-72-16,-6 4-71 15,-6-3-141-15,-7 2-284 16,-44 8-148-16</inkml:trace>
  <inkml:trace contextRef="#ctx0" brushRef="#br0" timeOffset="1041">548 270 1526 0,'0'0'225'16,"57"-7"31"-16,18-4-55 0,-6 0-91 16,0 4-47-16,-6 0-143 15,-12 0-324-15,-51 7-277 16</inkml:trace>
</inkml:ink>
</file>

<file path=ppt/ink/ink12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07:10.861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3758 769 1081 0,'0'0'283'16,"0"0"42"-16,0 0-115 0,0 0-86 15,0 0-58-15,0 0-15 16,0 0-4-16,0 0 8 16,0 0-32-16,0-51-30 15,13 5 10-15,6-4-19 0,6-3 12 16,13-5 7-16,-1 8-22 16,7 8 19-16,-6 5 10 15,-38 37-6-15,50-32-25 0,-50 32-5 16,0 0 36-16,0 0 6 15,0 0 71-15,13 58-8 0,-26-9-37 16,-18-2-13-16,-13-1-23 16,-13-2-19-16,-6-9 17 15,-6 1 3-15,-6-11-4 0,-2 0-35 16,2-15-11-16,6-2-23 16,12-8-3-16,7-8-14 15,50 8-6-15,-44-28 1 16,44 28 46-16,-31-42 30 0,31 42 26 15,0 0 3-15,0 0-31 16,0 0 31-16,0 0 78 16,0 0-28-16,0 0 8 0,0 0-5 15,-57 42-20-15,7-2 0 16,-1-8-28-16,1 0-12 0,-6-3-19 16,-1-4-47-16,0-8-60 15,1-2-7-15,11-8 41 16,45-7-17-16,-44-7-64 15,44 7 19-15,0 0 29 16,-6-50 86-16,24 7-6 0,-18 43 20 16,64-43-10-16,-13 14 36 15,-7 11 6-15,-44 18 66 0,44 7 98 16,-44-7 23-16,0 0 16 16,6 51-33-16,-19-5 4 15,-12 4-4-15,-13 4 12 0,-6 3-9 16,-13 7-19-16,-6 8-27 15,-6 0-33-15,12 2-50 16,1-2-27-16,5-8-34 16,14-10 4-16,5-15-11 0,32-39-95 15,-31 36-117-15,31-36-228 16,0 0-378-16,-38-8-76 16</inkml:trace>
  <inkml:trace contextRef="#ctx0" brushRef="#br0" timeOffset="189">3236 111 2274 0,'0'0'233'0,"0"0"14"15,0 0-53-15,0 0-103 0,0 0-50 16,0 0-67-16,0 0-270 15,0 0-454-15,0 0-206 16</inkml:trace>
  <inkml:trace contextRef="#ctx0" brushRef="#br0" timeOffset="374">2681 0 1682 0,'-37'58'286'0,"18"5"-40"16,6 2-66-16,13 14-76 0,0 3-61 15,0 7-79-15,0 4-298 16,-19-4-370-16</inkml:trace>
  <inkml:trace contextRef="#ctx0" brushRef="#br0" timeOffset="792">2166 741 1607 0,'0'0'275'0,"0"0"-33"15,0 0-66-15,0 0-67 0,-25 60-48 16,0-10-40-16,12-7-14 15,1-7 4-15,12-36-27 16,-13 35 3-16,13-35-4 0,0 0-32 16,0 0 9-16,0 0-7 15,-44 0 12-15,44 0 6 0,0 0 50 16,-58-53 0-16,58 53 67 16,-56-50 46-16,-1 25 7 15,1 14-7-15,-13 15 7 16,-7 7-14-16,-24 6-3 0,-20 4-25 15,-18 1-41-15,-14 3-10 16,-11-3-19-16,6-8-16 16,6 3-10-16,6-10 16 0,12-7-5 15,20-3-19-15,19-1 8 16,25-10 0-16,12-7-45 0,19-7-56 16,19-5-93-16,7-13-167 15,18-8-299-15,7-7-92 16,18-3 88-16</inkml:trace>
  <inkml:trace contextRef="#ctx0" brushRef="#br0" timeOffset="917">480 347 1657 0,'50'-21'293'16,"6"7"-63"-16,7-5-66 16,13 1-72-16,5-3-36 0,1 3-34 15,0 4-97-15,-19-1-326 16,-7 8-329-16</inkml:trace>
</inkml:ink>
</file>

<file path=ppt/ink/ink12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07:22.894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10659 866 942 0,'0'0'35'15,"0"0"109"-15,-31 43 61 16,31-43 20-16,0 56-64 16,6-6-56-16,13-4-37 0,12 0-52 15,-6 3-9-15,0-6-11 16,-25-43 26-16,32 49 68 15,-26-14-39-15,-6-35-19 0,-50 46-10 16,-19-7-27-16,-19-7 5 16,-13-7-18-16,1-4 22 0,-7-3-9 15,12-11 5-15,7-7 17 16,19-4-17-16,6-13-24 16,19-8-42-16,44 25 35 15,-25-53-21-15,13 7-2 0,24 7 23 16,-12 39 6-16,32-49 31 15,-32 49 11-15,56-29-28 16,-12 15-9-16,-44 14 45 0,44-3-35 16,-44 3-9-16,32 10 11 15,-32-10 8-15,0 0 0 16,0 0-5-16,0 0-2 0,-38 28 7 16,-12-6-3-16,-7-1-1 15,-12-7-15-15,0 4 31 0,6 3-12 16,0 7 18-1,7 4 4-15,12 7 21 0,6 7 30 16,6 3 7-16,7 5-58 16,13 10 11-16,5-4-2 0,14 4-14 15,-7-1-9-15,6-10-17 16,0-3 54-16,-6-15 62 16,0-35-19-16,-31 32-53 0,-7-18-24 15,0-11 30-15,-6-13 34 16,0-11 38-16,7-8-7 0,-1-9-40 15,7-12 16-15,12-7-18 16,0-13-31-16,13-11-1 0,12-4-9 16,0-1 12-16,13 12 15 15,0 14-34-15,6 10 1 0,6 15-11 16,13 7-23 0,7 13-134-16,5 15-164 0,1 11-248 15,6 10-134-15,-7 15 92 16</inkml:trace>
  <inkml:trace contextRef="#ctx0" brushRef="#br0" timeOffset="141">9766 2062 1212 0,'44'21'35'0,"13"-14"34"16,12-14-8-16,0-3-30 0,7-12 11 15,-7-6-131 1,-6-11-270-16,-7-7-120 0</inkml:trace>
  <inkml:trace contextRef="#ctx0" brushRef="#br0" timeOffset="281">9685 902 1572 0,'0'0'4'0,"0"0"17"16,-7-50-8-16,7 50-11 15,0 0-253-15,13-35-202 16</inkml:trace>
  <inkml:trace contextRef="#ctx0" brushRef="#br0" timeOffset="743">8195 1389 1629 0,'0'0'169'0,"0"0"44"16,0 0 4-16,0 0-7 16,0 0-21-16,-57-14-59 0,-5 18-51 15,-26 10-11-15,-32 0 49 16,-37 7 28-16,-25-3-29 0,-45 0-30 15,-30-4 6-15,-20-4-23 16,-24-6-26-16,-7 0-5 16,6-8-21-16,13-3-14 0,31-7 5 15,19 0-4-15,19-4-4 16,32 0-6-16,24-3 16 0,26 3-10 16,18 1-3-16,26-1 11 15,12 4-3-15,26 0-13 16,12 3 8-16,44 11 3 0,-38-10-7 15,38 10-8-15,0 0 5 16,0 0-12-16,0 0-38 16,0 0-31-16,0 0-31 0,0 0-12 15,0 0-37-15,0 0-52 16,0 0-87-16,0 0-83 0,44-32-89 16,-44 32-8-16,50-36 85 15,-6 1 23-15</inkml:trace>
  <inkml:trace contextRef="#ctx0" brushRef="#br0" timeOffset="1035">4512 944 962 0,'0'0'209'0,"0"0"86"16,0 0 25-16,0 0-38 0,6 60-63 16,-19-14-41-16,13-46-46 15,-69 53-57-15,-6-14-25 0,-1-4-13 16,-12-6-8-16,7-5-13 15,-7-6 8-15,12-4 5 0,7 0-16 16,13-7 7-16,18-3 13 16,38-4 13-16,0 0-26 15,0 0 3-15,0 0 9 16,0 0-11-16,50 25-7 0,13-8-6 16,6 5 4-16,7-1-1 15,12 4-16-15,0-1 5 0,-13 1 11 16,-6 0-24-16,-12 0-109 15,-20-1-166-15,-37-24-266 0,7 47-226 16</inkml:trace>
  <inkml:trace contextRef="#ctx0" brushRef="#br0" timeOffset="2227">2758 1018 469 0,'0'0'127'0,"0"0"46"16,0 0 36-16,-57 25 45 15,57-25-4-15,-31 46-74 16,6-3-53-16,25-43-35 0,-6 49-16 16,6-49-20-16,0 0-60 15,12 46 33-15,-12-46-11 16,0 0-18-16,44 14 11 0,0-14-7 15,-44 0-14-15,57-25 21 16,-13-6-11-16,-44 31-1 0,37-53-1 16,-11 7-14-16,-26 46 30 15,6-53 17-15,-6 53-43 16,-13-46 52-16,13 46 20 0,-56-15 53 16,-20 23 25-16,-12 16-22 15,-19 8-18-15,-18 14-18 0,-26 7-12 16,-13-3-7-16,-5-5-20 15,5-2-20-15,1-8 2 16,12-3-15-16,19-18 0 16,13-3 8-16,24-11-18 0,26-7 10 15,13-7-4-15,56 14-7 16,0 0 7-16,-32-43-17 0,32 43 11 16,-6-46 6-16,6 46 5 15,0 0-20-15,0 0 19 0,0 0-4 16,44 7-3-16,-44-7 15 15,0 0-8-15,25 39-4 0,-25-39 11 16,-6 43-11-16,6-43-4 16,-32 35 13-16,-5-10-9 15,-7-8 6-15,0-6-6 16,0-11-6-16,0 0 13 0,-7-7-7 16,7-4 0-16,-6-6 10 15,6-5-24-15,44 22 23 0,-50-31-9 16,50 31-14-16,0 0 14 15,-50-15-6-15,50 15 16 0,0 0 9 16,-32 43-19-16,13-1 8 16,7 4 7-16,-7 4-12 15,6 7 15-15,-6-4 16 0,1 7-19 16,-14-3 25-16,7-1 13 16,-13-3-19-16,1-7 7 15,-1-3 16-15,38-43-1 0,-57 35-2 16,7-17 6-16,12-18-31 15,38 0-7-15,-31-43-8 0,18-10-14 16,7-10 11-16,19-12-5 16,5-2-14-16,14-5 12 15,-1 4-41-15,7 0-92 0,6 0-90 16,0 11-134-16,6 3-285 16,1 8-94-16</inkml:trace>
  <inkml:trace contextRef="#ctx0" brushRef="#br0" timeOffset="2456">1953 736 1144 0,'51'-18'294'0,"-1"4"11"15,-50 14-34-15,57-14-113 16,-57 14-83-16,44-7-40 0,-44 7 2 15,0 0 2-15,0 0-18 16,12 42-4-16,-12-42-11 16,-44 60-171-16,-12-14-160 15,-7-11-164-15,-6-3 21 0,6-11-5 16</inkml:trace>
  <inkml:trace contextRef="#ctx0" brushRef="#br0" timeOffset="2724">2337 0 1332 0,'0'0'375'0,"0"0"-7"16,0 0-72-16,-32 56-80 0,-24-6-45 16,-20-4-52-16,-18 3-40 15,-19 1-36-15,-6 3-2 16,-7 0-8-16,-12 0-10 15,-1 0-8-15,7 0-6 0,19-3-5 16,13-8-7-16,18-3-2 16,19-7-31-16,13 0-78 0,50-32-45 15,-51 32-85-15,51-32-116 16,0 0-183-16,-50 28-11 0,50-28 33 16</inkml:trace>
</inkml:ink>
</file>

<file path=ppt/ink/ink12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07:26.741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931 76 631 0,'0'0'184'0,"0"0"93"0,0 0 63 15,0 0-15-15,13 38-34 16,-13-38-32-16,-13 39-75 0,1-2-61 15,-20-9-47-15,1 0-34 16,-13 4-12-16,-13-3-10 16,1-8-18-16,-7-6-55 0,0-1-84 15,0-7-33-15,6-7-9 16,13-4-9-16,6-10 11 0,38 14 4 16,-19-35 82-16,13-5 46 15,12-2 30-15,7-5 15 16,-1-10 26-16,7 8 121 0,-6 9 102 15,-7 4-23-15,-6 36-45 16,0 0-90-16,0 0 50 16,-44 0-52-16,-13 18-37 15,1 7-29-15,-1 4-23 0,-6 6-187 16,0 1-284-16,-12-8-259 16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6:58:47.494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1290 626 0,'0'0'167'0,"0"0"172"15,0 0 91-15,0 0 14 16,0 0-93-16,0 0-88 15,0 0-106-15,23-32-71 0,-6-10-31 16,5-9-29-16,1-17-20 16,6-9 2-16,-1-13-2 15,-5-9 1-15,6-13 0 0,5-13-3 16,0-4-4-16,0 4-5 16,6 13-1-16,-11 22 0 0,-1 19 6 15,-5 20 0-15,-23 51 0 16,0 0 11-16,35-16-15 15,-35 16 4-15,34 42 13 0,-11 15-1 16,-6 17-1-16,-6 13 3 16,1 6 1-16,-1 3 1 15,-5 7 27-15,5-7 32 0,0-6-15 16,1-7-1-16,5-9-17 16,0-13-7-16,0-6-7 15,6-14-11-15,-23-41 0 0,11 39 23 16,-11-39 13-16,12 32-10 15,-12-32-15-15,0 0-13 0,0 0-15 16,0 0 0-16,0 0-3 16,0 0 3-16,0 0 0 15,0 0 5-15,0 0-113 0,0 0-200 16,0 0-274-16,0 0-328 16</inkml:trace>
  <inkml:trace contextRef="#ctx0" brushRef="#br0" timeOffset="253">279 671 1734 0,'23'-36'333'0,"-23"36"-53"0,52-22-1 15,-7 12 1-15,1 1-58 16,-6 5-101-16,5 4-65 16,1 4-27-16,-6-1-8 0,-11 0-12 15,-29-3-18-15,34 3-199 16,-34-3-231-16,40 7-279 0,0-1-130 16</inkml:trace>
  <inkml:trace contextRef="#ctx0" brushRef="#br0" timeOffset="736">1375 683 1895 0,'0'0'226'0,"0"0"37"0,0 0-33 15,0 0-69-15,40 4-63 16,11-8-58-16,-5-5-20 16,5-1-16-16,-5 4-4 0,-12 6 0 15,-34 0 0-15,40 3 0 16,-40-3-23-16,0 0-2 16,0 0-46-16,-6 29-50 0,6-29-5 15,-45 45 43-15,-7-10 36 16,7-6 23-16,-7 0 2 15,1-4 16-15,5-2-7 0,-5 3 28 16,5-4-3-16,12-6-16 16,34-16 33-16,-40 13 47 0,40-13 43 15,0 0 1-15,0 0-18 16,0 0 51-16,0 0 18 16,0 0-23-16,0 0-30 0,40 3-34 15,0 0-32-15,0-3-17 16,0 0-7-16,6 4-18 15,-12-8-5-15,0 1-9 0,-5 0 0 16,-29 3-7-16,22-3-83 16,-22 3-76-16,0 0-134 15,0 0-202-15,0 0-246 0,23 3-33 16</inkml:trace>
</inkml:ink>
</file>

<file path=ppt/ink/ink12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07:27.081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629 73 2036 0,'0'0'280'16,"0"0"-79"-16,-32 36-79 15,32-36-33-15,-25 37-36 16,25-37-33-16,0 0 7 0,-25 39-11 16,25-39-32-16,-44 22-87 15,44-22-28-15,-38 0-9 0,38 0 24 16,0 0 20-16,-31-40 15 16,24 0 56-16,7-3 21 15,0 7 46-15,0 36 69 0,0-40 34 16,0 40-43-16,0 0-65 15,-31-17 21-15,-19 24-20 16,-19 14-13-16,-13 8-132 16,-12 7-308-16,-7-4-336 0</inkml:trace>
</inkml:ink>
</file>

<file path=ppt/ink/ink12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07:27.433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566 61 2373 0,'0'0'198'0,"-38"28"-35"0,38-28-8 15,0 0-56-15,-38 42-41 16,38-42-23-16,-37 43-6 15,37-43-17-15,-32 24-17 0,32-24-26 16,0 0-10-16,0 0-55 16,0 0 19-16,0 0 46 15,0 0 15-15,-6-53 3 16,12 7 1-16,-6 8 26 0,0 6 16 16,0 32-15-16,-12-29 16 15,12 29-10-15,-51 0-4 0,1 18-10 16,-6 7-2-16,-1 7-142 15,-6-1-280-15,0 8-305 16,-6 4-44-16</inkml:trace>
</inkml:ink>
</file>

<file path=ppt/ink/ink12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07:28.941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1906 50 468 0,'0'0'84'0,"0"0"25"0,0 0-25 16,0 0 12-16,0 0-22 15,0 0-26-15,0 0-1 16,0 0 95-16,0 0 35 16,0 0 35-16,0 0-43 0,-38 25-68 15,0 7-30-15,-6 1-30 16,-6-1-10-16,-7-8-31 0,1 1 0 16,-1-7 9-16,13-4 27 15,7-7 29-15,-1-4 3 16,38-3 2-16,-25-7-11 0,25 7-16 15,0 0 13-15,0 0-3 16,0 0 12-16,0 0-2 0,0 0-23 16,0 0-12-16,0 0 56 15,0 0-36-15,37 25-11 16,1 10-10-16,12 15 5 16,1 7 12-16,5 4 3 0,7-1-12 15,6-4-20-15,0-3-15 16,-6-2 3-16,-12-16-82 0,-14-3-151 15,-37-32-163-15,38 28-148 16,-38-28 56-16,0 0 21 0</inkml:trace>
  <inkml:trace contextRef="#ctx0" brushRef="#br0" timeOffset="348">2329 29 1362 0,'0'0'153'16,"0"0"110"-16,0 0 8 16,0 0-35-16,31 14-67 0,-31-14-77 15,44 68-18-15,-6 0-28 16,6 2-27-16,0 1-14 0,6 0 2 16,-12-10 6-16,-6-8-3 15,-13-7-23-15,-12-7 5 16,-14-1 18-16,7-38-10 0,-64 36-22 15,2-14-3-15,-14-11 19 16,1-15-2-16,6-10 18 16,6-8-3-16,12-14-14 0,7-10 7 15,7-14 14-15,24 0 9 16,7-1 6-16,18 8-6 0,14 4-11 16,5 10-8-16,13 7 11 15,0 11-84-15,0 7-201 0,-44 14-242 16,50-7-67-16,-6 14 36 15</inkml:trace>
  <inkml:trace contextRef="#ctx0" brushRef="#br0" timeOffset="688">2868 75 957 0,'0'0'154'15,"51"-39"153"-15,-14 15-8 16,-5 13-18-16,12 11-58 0,0 11-42 16,12 13-25-16,7 12-62 15,0 10-44-15,0 8-28 0,0 6-11 16,-13 0 7-16,-6-4 1 16,-12 2-19-16,-14-5 4 15,-18-7 10-15,-18-7 1 16,-20-8-11-16,-19-2-9 0,-6-12-2 15,-6-10 12-15,-6-10 11 16,12-8-19-16,6-6-9 0,7-12 21 16,19-9-1-16,12-15 1 15,19-4-9-15,12-1-12 0,14 2 5 16,5 6 7-16,7 8-116 16,-38 42-235-16,31-42-426 0</inkml:trace>
  <inkml:trace contextRef="#ctx0" brushRef="#br0" timeOffset="1252">641 466 940 0,'0'0'221'0,"0"0"65"15,0 0 47-15,-31 32-57 16,18 0-104-16,1-1-70 16,-1 1-22-16,1 3-35 0,-7 1-16 15,-6 0-12-15,0-4-10 16,-13-7-7-16,13-4-5 15,25-21-27-15,-44 25-51 0,44-25-41 16,-44 0-30-16,44 0 35 16,0 0 40-16,-32-39 39 15,20-4 9-15,12-6 16 0,0-5 0 16,6 4 29-16,0 12 111 16,-6 38 5-16,0-39-50 0,0 39-25 15,0 0 64-15,0 0 4 16,-37 10-60-16,-7 11-43 0,6 4-12 15,-6 3-82-15,-6 1-246 16,6-8-271-16,-7 0-38 16</inkml:trace>
</inkml:ink>
</file>

<file path=ppt/ink/ink12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07:33.235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0 163 1312 0,'64'-54'250'0,"-13"11"-14"16,-51 43-16-16,52-36-1 15,-52 36-55-15,0 0-73 16,45-30-52-16,-45 30-12 0,0 0-48 16,0 0-158-16,0 0-182 15,0 0 23-15,0 0-41 0,6 61 14 16,-12 27-29-16</inkml:trace>
</inkml:ink>
</file>

<file path=ppt/ink/ink12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07:31.335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10737 78 2274 0,'0'0'77'0,"0"0"-53"16,-25-32-24-16,25 32-68 0,0 0-168 16,0 0-256-16,0 0-109 15</inkml:trace>
  <inkml:trace contextRef="#ctx0" brushRef="#br0" timeOffset="-286">11227 470 1091 0,'0'0'218'16,"13"32"19"-16,-1 8-57 0,1 5-33 15,0 1-45-15,-7 1-5 16,0 3-40-16,-6-8 4 16,-6 1-32-16,-13-3 2 0,-19-5-25 15,-6-10 7-15,0-4-10 16,-6-7-9-16,12-7 12 0,1-7-22 16,37 0-9-16,-32-25 3 15,13-7-18-15,13-10-15 0,12-12-2 16,7-10 4-16,6 4 22 15,0-1 23-15,6 12 13 16,-6 13-14-16,-19 36 9 0,0 0-13 16,0 0 9-16,0 0 26 15,0 0-14-15,-13 39-18 0,-12 4 4 16,-13-1 12-16,-6 2-17 16,-6-9 17-16,0 0 7 15,-1-6-9-15,1-7 3 0,0-8 2 16,6 0-19-16,0-7 15 15,12-3 17-15,1 3 13 0,31-7-1 16,-32 7 59-16,32-7 53 16,-25 32-39-16,13 3 10 0,-1 1-11 15,13 3-43-15,0 0 0 16,6 0-4-16,1-3-24 16,-7-8 8-16,0-28 4 0,0 29 21 15,0-29-35-15,-32 24-12 16,-5-9-6-16,-7-8-11 0,-7-4 6 15,1-10-10-15,-7-7 9 16,7-4-19-16,-6-10 19 0,12-11-7 16,0-11 3-16,6-10-5 15,13-12 0-15,12-2 6 0,19-1 2 16,26 4-5-16,18-1-12 16,26 12 4-16,12 11 8 15,12 12-79-15,7 13-129 16,0 13-184-16,6 14-206 0,-12 22-13 15,-7 19 46-15</inkml:trace>
  <inkml:trace contextRef="#ctx0" brushRef="#br0" timeOffset="-141">10599 1449 2011 0,'-13'35'113'0,"13"-35"-27"16,32 0-35-16,12-14-12 0,6-7-17 15,-12-8-123-15,6-7-254 16,-7-10-213-16,1-3-67 16</inkml:trace>
  <inkml:trace contextRef="#ctx0" brushRef="#br0" timeOffset="764">8581 755 648 0,'38'-18'130'15,"-38"18"51"-15,50-7 25 16,-50 7-11-16,38 3 63 0,-38-3 19 15,0 0 21-15,0 0-35 16,0 0-88-16,-76 43-52 0,-12-11-14 16,-19-3 4-16,-25-1 5 15,-25-3-21-15,-31-4-49 0,-26-3-23 16,-12-4 2-16,-19-7 16 16,0-7-10-16,6 0-14 0,6-7-5 15,7-4-8-15,12-3-1 16,19-4-2-16,19-6 4 0,18 3-7 15,20-1 2-15,25 4-2 16,12-4 3-16,13 8-6 16,25-3 3-16,13 6 4 15,12 4 0-15,38 7-7 0,-37-11-4 16,37 11 4-16,0 0-2 16,0 0-3-16,0 0 2 0,0 0-2 15,0 0-3-15,0 0 2 16,0 0 6-16,0 0-6 0,0 0 6 15,0 0-8-15,0 0-54 16,0 0-48-16,0 0-92 0,0 0-81 16,0 0-137-16,0 0-127 15,0 0 65-15,31-42 103 16,7 9 91-16,12-2 71 0,13 3 88 16,0 0 92-16,-7 4 98 15,1-1 82-15,-13 7 5 0,0 5-13 16,-44 17 46-16,31-11 30 15,-31 11 77-15,0 0 21 0,0 0 68 16,0 0-78-16,-19 32-89 16,-12 0-51-16,-19 4-45 0,-13-1-27 15,-13 1-20-15,-5-1-14 16,-1-6 2-16,0 0-11 0,1-8-19 16,11 0-6-1,14-7-5-15,12-3-11 0,44-11-3 16,-38 10-1-16,38-10 1 15,0 0 3-15,0 0 0 0,38 18-3 16,12 1-4-16,0 2 7 16,7 0-14-16,0 4-131 0,-13 3-153 15,-7 0-234-15,-37-28-171 16</inkml:trace>
  <inkml:trace contextRef="#ctx0" brushRef="#br0" timeOffset="1726">3376 0 1108 0,'44'-17'168'0,"-44"17"107"0,0 0-5 16,0 0-50-16,0 0-60 15,0 0-50-15,0 0-6 0,-51 39-14 16,-12 3-8-16,-12 12-39 15,-19 6 6-15,-13 5 12 0,-19-2 7 16,-6 1 3-16,-12-7-22 16,-1 0-26-16,-6-10-6 0,0-12-8 15,7-6-3-15,5-12 0 16,7-6-6-16,7-15 5 0,12-6 2 16,18-12-4-16,14-2-3 15,11-8 3-15,20-1-3 16,12 1 0-16,38 32-5 15,-31-46-5-15,25 11 1 0,6 35-1 16,25-36 3-16,-25 36 0 16,50-14-1-16,0 14 4 0,-6 14 0 15,-12 14-3-15,-32-28 7 16,31 54 2-16,-24-1-2 0,-14-3 0 16,-24 0 0-16,-7-4 5 15,-12-3-8-15,-7-4-3 0,1-3 12 16,-7-8-6-16,13-7 4 15,-1-7 2-15,7-7-1 16,13-7-1-16,31 0-16 0,-50-25-8 16,18-6-6-16,13-12 2 15,0-3 10-15,1-1 4 0,11 8 10 16,7 39-3-16,-12-35-9 16,12 35 0-16,0 0-4 0,0 0 9 15,0 0 3-15,0 0 0 16,-13 53 4-16,7-3-3 0,6 0-2 15,-6 0 11-15,-1-4-1 16,1-3-5-16,0-11 3 0,6-32-3 16,-13 39 5-16,13-39-20 15,0 0 15-15,0 0 0 16,-37 28-3-16,37-28-17 0,-44-4-29 16,44 4-24-16,-44-49-11 15,6-8 5-15,13 0 46 0,6-3 28 16,6 9-10-16,7 9 28 15,6 42-2-15,0 0-11 0,-6-43-11 16,6 43 19-16,0 0 60 16,0 0-1-16,0 0 7 0,0 0 2 15,25 36-2-15,-19 6-11 16,-6 2-19-16,-19 2-21 0,-18-1-9 16,-7 6-14-1,-13-5-12-15,-6-4-78 0,0-2-56 16,0-15-56-16,13-4-65 15,0-17-110-15,50-4-49 0,-44-29-15 16,31-25 27-16</inkml:trace>
  <inkml:trace contextRef="#ctx0" brushRef="#br0" timeOffset="2059">711 1595 725 0,'0'0'53'16,"50"31"38"-16,6-27 21 16,1-18-29-16,-1-4-13 0,1-7-62 15,-7-7-189-15,-6 7-117 16</inkml:trace>
</inkml:ink>
</file>

<file path=ppt/ink/ink12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07:58.226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23410 5166 1012 0,'0'0'228'0,"0"0"52"16,0 0 32-16,0 0-31 16,0 0 51-16,0 0-68 0,0 39-50 15,0 7-56-15,0 14-15 16,-7 8-19-16,1 6-29 0,0 7-41 15,6 1-26-15,12-1-10 16,-5 11-10-16,11-7-66 0,-11-1-147 16,5 1-122-16,-5-18-183 15,-7-9-156-15,0-16 46 0,0-42 52 16</inkml:trace>
  <inkml:trace contextRef="#ctx0" brushRef="#br0" timeOffset="-14469">23812 1861 682 0,'0'0'78'16,"0"0"64"-16,0 0 5 0,0 0-20 15,0 0 64-15,0 0 49 16,0 0-65-16,0 0-44 16,0 0-35-16,44 50-30 0,-6-12-39 15,-1-2 2-15,-37-36 1 16,51 35-30-16,-51-35 9 0,44 29-17 16,-44-29-3-1,0 0 11-15,0 0 27 0,0 0-38 16,-44 32-28-16,-19-11-28 15,-13-6 9-15,-5-5-6 0,5-3 19 16,-6-7 9-16,13 0 30 16,6 0 13-16,13-3-12 15,19 3-19-15,31 0 13 0,0 0 26 16,0 0-5-16,0 0-10 16,0 0 7-16,0 0 47 15,6 35-13-15,7-7 11 0,5 1 11 16,-18-29-7-16,19 42 38 15,-12-10 14-15,-7-4 32 16,-13 0 4-16,-18 1-57 16,-13-1-50-16,-19-7-6 0,-19 0-13 15,-6-3-25-15,-6-4 7 16,6-7-26-16,6 4-141 0,19-4-131 16,13-7-239-16,25 0-72 15</inkml:trace>
  <inkml:trace contextRef="#ctx0" brushRef="#br0" timeOffset="-14297">23736 2608 1923 0,'0'0'64'0,"32"7"145"0,-32-7-55 16,0 0-69-16,31 7-46 15,-31-7-113-15,0 0-361 0,0 0-264 16</inkml:trace>
  <inkml:trace contextRef="#ctx0" brushRef="#br0" timeOffset="-14029">22794 1455 1501 0,'0'0'336'0,"0"0"36"15,0 0-42-15,0 0-92 16,0 0-104-16,0 0-68 0,0 0-13 16,0 0 19-16,0 0-41 15,0 63-19-15,12-3 3 16,7 4-13-16,12 0-18 0,13 3-44 15,-6 0-109-15,6-7-164 16,0-4-239-16,-12-10-38 16,-7-7 26-16</inkml:trace>
  <inkml:trace contextRef="#ctx0" brushRef="#br0" timeOffset="-13513">22611 1921 852 0,'0'0'144'16,"0"0"18"-16,0 0-87 0,0 0-42 16,0 0 6-16,0 0-33 15,0 0-6-15,0 0-6 16,0 0 19-16,0 0-1 0,0 0-6 15,0 0 113-15,-50 4-25 16,50-4 6-16,0 0-9 0,-44 21 6 16,44-21-15-16,-44 28-4 15,6-3-12-15,1 0-23 0,37-25-19 16,-51 32 15-16,7-3 24 16,44-29-3-16,-50 49 4 0,25-6 15 15,0-1-7-15,12 0-10 16,7 4-29-16,6-3 0 15,6 3 9-15,0 0-20 16,7-11-22-16,-7-3 11 0,-6-32 12 16,7 28 30-16,-7-28 48 15,-32 21-44-15,-18-7-37 0,-13-10 1 16,-12-4-6-16,5-11-2 16,8 1 10-16,5-11 0 0,7-4 1 15,12-7-18-15,7-10-2 16,12-8-4-16,12 1 5 0,14-1-5 15,12 1 0-15,6 6-39 16,12 1-69-16,7 3-111 16,-6 0-192-16,6-1-207 15,-44 40-8-15</inkml:trace>
  <inkml:trace contextRef="#ctx0" brushRef="#br0" timeOffset="-13045">21260 1752 1007 0,'0'0'140'0,"0"0"102"15,0 0-43-15,0 0-25 16,0 0-15-16,0 0 63 0,0 0-59 16,-38 14-71-16,-6 14-47 15,-12 11-7-15,-1 7 26 0,-6 10-10 16,13-3-41-16,6 4-6 16,12-3 14-16,7-5-16 15,6 1 7-15,7-11-12 16,6-4 0-16,6-35 3 0,-7 32-11 15,7-32 4-15,0 0 20 16,0 0 43-16,0 0 71 0,0 0-57 16,0 0-22-16,-31-18-20 15,31 18-5-15,-31-46-21 0,5-10 6 16,14-11-4-16,6-16-12 16,6-5 11-16,6-4-10 0,0 7 4 15,0 11 6-15,7 3-3 16,-13 18-53-16,0 11-142 15,-6 7-158-15,6 35-287 16,-32-36-58-16</inkml:trace>
  <inkml:trace contextRef="#ctx0" brushRef="#br0" timeOffset="-12868">21147 1210 1940 0,'0'0'293'0,"31"-25"-19"16,-31 25-73-16,32-25-96 15,-32 25-50-15,0 0-132 0,0 0-350 16,0 0-405-16</inkml:trace>
  <inkml:trace contextRef="#ctx0" brushRef="#br0" timeOffset="-12382">20286 1656 1969 0,'0'0'233'0,"0"0"-43"15,-19 43-42-15,6-1-40 0,7 7-27 16,-13 1-48-16,-12 6-6 15,-20-3-1-15,-11 0-13 16,-14-2-5-16,1-12-8 16,-1-7-6-16,13-15-25 0,1-10 13 15,5-3 12-15,19-11 6 16,38 7-15-16,-37-28 3 0,11-8 12 16,26 36 5-16,0-50-17 15,13 18 7-15,-13 32-19 0,0 0 20 16,44 0 13-16,-44 0-6 15,38 64-11-15,-7 11-4 0,-18 13 22 16,-13 18-10-16,-13 7 0 16,-6 4 20-16,-18-8 24 15,-7-10 43-15,-13-14 8 16,-12-20-15-16,-7-23-27 0,-12-21-10 16,0-17 24-16,-6-22-23 15,6-17 3-15,0-18-13 0,13-15-14 16,6-21-15-16,12-10 4 15,19-10-15-15,13-1 6 0,38-3-17 16,12 14-51-16,31 4-92 16,14 13-139-16,11 21-219 0,20 12-215 15,6 21 3-15</inkml:trace>
  <inkml:trace contextRef="#ctx0" brushRef="#br0" timeOffset="-12229">19871 3277 1570 0,'63'14'36'0,"0"-18"-5"0,-7-10-31 16,7-18-201-16,-19-14-145 16,0-14-146-16</inkml:trace>
  <inkml:trace contextRef="#ctx0" brushRef="#br0" timeOffset="-12020">19582 1271 1627 0,'19'-47'183'0,"6"5"56"15,0 3 8-15,-25 39-52 0,50-43-65 16,-6 22-68-16,-6 18-29 15,-38 3-25-15,38 28 4 16,-20 7-22-16,-24 11-27 0,-19 5-210 16,-13-5-299-16,-18 3-106 15</inkml:trace>
  <inkml:trace contextRef="#ctx0" brushRef="#br0" timeOffset="-11517">18431 1412 1157 0,'0'0'126'16,"0"0"143"-16,0 0-12 15,0 0-64-15,-37 53-28 0,5 7-11 16,-12 4-42-16,7 14-22 15,-1-1-24-15,0 12-7 0,7-4-8 16,6-4-18-16,-1-6-11 16,14-11-16-16,-7-8 0 0,13-13 0 15,-7-12-13-15,13-31 23 16,0 0-10-16,0 0 41 0,0 0-15 16,0 0-16-16,0 0-12 15,0 0-7-15,25-67-21 16,0 0-35-16,1-11 3 0,-8 0 39 15,1 7 10-15,-12 11 4 16,-1 10 3-16,-6 19-9 0,0 31-2 16,0 0 8-16,-57-4 42 15,1 15 21-15,-2 21 36 0,-5 10 25 16,-6 7 13-16,6 11-10 16,-6 1 19-16,0 3-19 0,0 0-11 15,6-1-17-15,6-3-27 16,1-7-43-16,12-7-1 15,0-10-25-15,12-4-13 0,-5-11-100 16,-1-7-89-16,-6-7-67 16,0-3-142-16,0-8-252 0,13-7-137 15</inkml:trace>
  <inkml:trace contextRef="#ctx0" brushRef="#br0" timeOffset="-11332">18034 2899 2654 0,'0'0'234'0,"0"0"-48"16,0 0-83-16,33-11-138 0,-33 11-167 15,19-44-229-15,-7-5-339 16</inkml:trace>
  <inkml:trace contextRef="#ctx0" brushRef="#br0" timeOffset="-11149">17940 1196 2615 0,'0'0'144'15,"0"0"-13"-15,50-43-80 0,14 8-15 16,-7 3-143-16,6 4-227 16,0-4-373-16,-1 4-110 0</inkml:trace>
  <inkml:trace contextRef="#ctx0" brushRef="#br0" timeOffset="-10580">16790 1458 1081 0,'-25'46'100'16,"12"-3"9"-16,7-8-12 15,0 4 11-15,-1 0-56 16,-5-4-35-16,12-35 32 16,-38 49-28-16,7-10-25 0,31-39 9 15,-51 36-10-15,1-15-11 16,12-14-66-16,-6-7-3 0,44 0 45 15,-44-18 7-15,44 18-30 16,-37-42 10-16,18 7 36 0,19 35-6 16,-13-36 1-16,13 36 17 15,0 0 2-15,0 0 113 0,0 0 26 16,0 0-31-16,0 0 9 16,0 0 3-16,-19 46 22 0,0-7 3 15,1-4 2 1,-8-6-8-16,-11-5 2 0,-1-2-16 15,-6-5-27-15,-13 1-32 16,1-4 7-16,-7-10 3 0,-6 3-10 16,0-7 15-16,6 0-1 15,0-7-33-15,6 3-31 0,7-7 1 16,12 1-1-16,38 10-38 16,0 0-137-16,0 0-226 0,0 0-396 15,0 0-126-15</inkml:trace>
  <inkml:trace contextRef="#ctx0" brushRef="#br0" timeOffset="-10360">16381 2445 2205 0,'25'-10'243'15,"7"-8"-22"-15,-1-3-70 16,7 7-68-16,0-1-44 0,6 5-20 16,-7 3-19-16,1 7-107 15,-6 10-159-15,-32-10-154 16,6 29-126-16,-19 2-9 0,-12 5 32 16</inkml:trace>
  <inkml:trace contextRef="#ctx0" brushRef="#br0" timeOffset="-10224">15897 2802 1743 0,'0'-39'32'15,"25"4"-11"-15,13-4-12 16,0 4-3-16,6-8-154 0,0 4-174 16,-13 4-114-16</inkml:trace>
  <inkml:trace contextRef="#ctx0" brushRef="#br0" timeOffset="-8561">15684 1960 1137 0,'0'0'208'0,"-44"-32"0"16,44 32 5-16,0 0-36 15,0 0-41-15,0 0 12 0,0 0 8 16,0 0-3-16,0 0-18 16,0 0-60-16,-38-32-31 0,38 32-20 15,0 0-13-15,-32-46-1 16,14 8-8-16,5-5 1 0,7-3 2 16,12 0-5-16,-6-10 6 0,6-1-3 15,1 1-3-15,-1 3 0 16,0 7 0-16,-6 14 0 0,0 32 0 15,0-32-13-15,0 32 2 16,0 0 11-16,0 0-6 0,0 0-5 16,0 0 0-16,0 0 11 15,0 0-4-15,0 0 0 0,0 0-1 16,0 0 5-16,0 0-5 16,0 0 5-16,-31 50-5 15,-1 3-1-15,7 3 6 0,6 4 4 16,0-3-4-16,1 6 0 15,5-3 0-15,-6-3 5 0,0-8-5 16,0-6 0-16,1-8 0 16,-1-3 4-16,19-32 0 0,-38 25-15 15,38-25 16-15,-38 21-1 16,38-21 8-16,-31 0-8 0,31 0-15 16,0 0-31-16,-32-28-12 15,14-8 19-15,11 5 21 0,7 31 14 16,0-46-9-16,7 14 12 15,-7 32-14-15,0 0-4 16,0 0 7-16,0 0-10 0,0 0 9 16,0 0 20-16,0 0-9 15,0 0 4-15,0 0-6 0,0 0 6 16,-19 28 1-16,19-28-2 16,-32 25-5-16,32-25-17 0,-37 17-24 15,37-17-22-15,-38 8 18 16,38-8-4-16,-38-11 1 0,38 11 1 15,0 0 1-15,-12-35 17 0,12 35 15 16,0 0-14 0,0 0 22-16,0 0 8 0,0 0-9 15,0 0 4-15,0 0 21 0,0 0-11 16,0 0-7-16,0 0-12 16,6 38 3-16,-12-6 23 0,-7-7 1 15,13-25-9-15,-13 32-1 16,13-32-69-16,0 0-37 0,-31 17-35 15,31-17-25-15,0 0 16 16,0 0 9-16,0 0 74 0,-25-45-13 16,12-1-14-16,13 3 66 15,0 8 15-15,0 35 35 16,0-35 14-16,0 35-36 0,0 0 5 16,0 0 129-16,0 0 11 15,0 0-41-15,0 0-54 0,-44 35-21 16,7-10-5-16,5-1-15 15,-6-2-14-15,1-5 5 0,-1-6 9 16,7-4-14-16,-7-7 12 16,13-4-12-16,25 4 11 0,0 0-2 15,-44-31-4-15,25-12-9 16,6 1-12-16,7-8-10 0,6 1-6 16,6-8 7-16,1 4 15 15,5 4 10-15,1 6-10 16,-7 4 4-16,0 15 6 0,-6 24 4 15,0 0-22-15,0 0-2 16,0 0-1-16,0 0 62 0,0 0 6 16,-6 46-9-16,6 7 11 15,-13 3 25-15,1 4 14 0,-1 4-17 16,1 0-11-16,-7-1-12 16,0 4-31-16,-6-7-4 0,0 1-8 15,-7-8 13-15,1-7-11 0,-7-3 10 16,-6-8-20-16,0-10 15 15,0-4-7-15,0-7-17 16,0-3 20-16,0-8-14 0,7 1 13 16,-1-4-7-16,0-4 4 15,0-6 1-15,38 10-31 0,-37-11 26 16,37 11-24-16,-32-10 24 16,32 10-14-16,0 0-17 0,0 0 38 15,0 0-20-15,0 0 22 16,32 17-13-16,-1 11 1 0,-6 1 6 15,0 3-6-15,1-1 7 0,-8 1-12 16,-5 0 8-16,-13 0 16 16,0-4-7-16,-13-7-17 0,13-21 12 15,-25 25 4-15,-6-11 4 16,-1-7-8-16,7-10-19 16,25 3 17-16,-31-29-2 0,6-6-7 15,12-11-18-15,13-7-12 16,0-11-35-16,6-6-14 0,13-8 40 15,6 0 13-15,7 8 33 0,12 1-6 16,-6 16 6-16,6 11-11 16,-7 14-8-16,-37 28 8 0,44-7-2 15,-44 7 13-15,38 21-7 16,-38-21 15-16,13 42 4 0,-26 1 6 16,-6-8-26-16,-19 5 3 15,-6-8-3-15,-12-4 21 0,-1-7-13 16,7-7 0-16,-7-7 5 15,1-7 34-15,-1-10 47 0,13-11-35 16,7-8-5-16,5-13 4 16,1-12 5-16,12-17 3 0,6-3-19 15,13-7-17-15,7 0 10 16,-1 3-1-16,6 4-16 0,7 3-20 16,6 7 5-16,1 11 10 0,-8 4-2 15,1 10-21-15,0 11-127 16,-19 28-139-16,0 0-179 15,19-33-75-15</inkml:trace>
  <inkml:trace contextRef="#ctx0" brushRef="#br0" timeOffset="-8209">17211 0 1037 0,'0'0'82'16,"0"0"142"-16,0 0 44 0,0 0-48 16,0 0-87-16,-44 60-60 0,-19-3-26 15,-19-1-21-15,-24 8-10 16,-14 0-7-16,-12 3-21 0,-6 4-136 16,-7 4-151-16,1-1-110 15,-1 7 16-15,1 0 1 0</inkml:trace>
  <inkml:trace contextRef="#ctx0" brushRef="#br0" timeOffset="-6957">12905 1691 464 0,'0'0'89'0,"0"0"-7"0,0 0-1 16,0 0-10-16,0 0-2 16,0 0-14-16,0 0-15 0,0 0-13 15,0 0-4-15,0 0-3 16,0 0 49-16,0 0 34 0,0 0-22 15,0 0 8-15,-18 36-14 16,18-36 0-16,-32 42 40 0,-6-3-35 16,7-4 10-16,0 8-43 15,-7-1-21-15,0 1 27 16,7-1-21-16,-7 8-20 0,0-4 45 16,1 4-16-16,5-4-7 15,1 0 5-15,-1-7 5 0,7-4-24 16,0-3-13-16,6-7 7 15,19-25-17-15,-19 31 3 0,19-31 15 16,0 0 0-16,0 0-3 0,0 0 7 16,0 0 11-16,0 0 9 15,0 0-23-15,0 0 11 0,0 0-12 16,19-39-13-16,6 4-22 16,-6-7 13-16,0-1 7 15,6 4-3-15,-12 1-8 0,6 2-24 16,-19 36-13-16,12-46-7 0,-6 11-6 15,-6 35-12-15,0-40 16 16,0 40-14-16,-6-39 15 0,6 39 26 16,-12-39 15-16,12 39 0 0,0 0 21 15,0 0-15-15,0 0 1 16,0 0-11-16,0 0 11 0,0 0 2 16,-38-14 6-16,38 14 10 15,-50-3 29-15,6 10 12 0,0 7 5 16,0 7 20-16,-7 7 42 0,1 4 25 15,-7 8-3-15,-5 2-8 16,-1 4-6-16,6 4-31 0,-6-1 18 16,7-3-35-16,-1 0-34 15,-6 0-23-15,0-11-11 0,1 1-1 16,5-8-5-16,7-3-70 16,-1-7-124-16,1-8-129 0,12-3-190 15,1-7-83-15,37 0-55 16</inkml:trace>
  <inkml:trace contextRef="#ctx0" brushRef="#br0" timeOffset="-6773">12880 2902 1564 0,'0'0'187'15,"0"0"72"-15,0 0 4 0,0 0-139 16,0 0-201-16,0 0-240 0,13-47-223 16,-13 1-107-16</inkml:trace>
  <inkml:trace contextRef="#ctx0" brushRef="#br0" timeOffset="-6589">12189 1409 1614 0,'50'-29'110'0,"19"-2"89"16,0-1-41-16,13 0-88 0,-13 7-33 16,-6-3-128-16,-6-1-382 15,-13-3-281-15</inkml:trace>
  <inkml:trace contextRef="#ctx0" brushRef="#br0" timeOffset="-6378">11516 955 1921 0,'-12'60'406'0,"5"8"-39"15,14 6-73-15,-1 12-97 0,7 2-81 16,-1 7-71-16,1 4-30 16,-1 0-192-16,-12 0-192 0,-6-7-280 15,-7-7-101-15,-12-11 85 0</inkml:trace>
  <inkml:trace contextRef="#ctx0" brushRef="#br0" timeOffset="-5960">11271 1681 1194 0,'0'0'111'0,"0"0"82"16,0 0 51-16,-31 35-42 16,31-35-14-16,-32 50-50 0,7-8-67 15,6-10-21-15,7 3-19 16,-1-7-25-16,13-28 8 15,-19 32 2-15,19-32-21 0,-31 25-29 16,-1-14-83-16,32-11-33 16,-44-4 43-16,-6-7 9 0,12-6 48 15,1-1 41-15,37 18 9 0,-44-28 97 16,6 10 0-16,0 8 4 16,1 6 17-16,-1 11 35 0,-12 7-12 15,-13 7-1-15,-13 1-36 16,-18 6-22-16,-7 0-14 0,-5-3-32 15,-1 0-9-15,-6-7-22 16,12-7 13-16,0 3-12 16,13-10-10-16,7-8 14 0,18-7-34 15,13-3-43-15,12-8-4 0,6-6-49 16,14-11-75-16,5-14-81 16,13-7-117-16,13-7-102 0,-1 0 51 15,13 3 46-15</inkml:trace>
  <inkml:trace contextRef="#ctx0" brushRef="#br0" timeOffset="-5840">9643 1518 898 0,'0'0'231'0,"57"7"20"0,-1-7-70 15,7-7-89-15,0 0-36 16,12-7-20-16,1-4-22 16,-1 1-17-16,-6-1-54 0,-6-7-254 15,-6 1-110-15</inkml:trace>
  <inkml:trace contextRef="#ctx0" brushRef="#br0" timeOffset="-5613">9096 821 1646 0,'0'0'145'0,"0"0"198"15,-25 43 23-15,13 13-111 16,12 15-75-16,0 3-62 0,6 14-65 16,-6 5-30-16,-6 3-33 15,-13-1-144-15,-6 4-177 0,-19-4-185 16,0-6-92-16,-7-8 45 0</inkml:trace>
  <inkml:trace contextRef="#ctx0" brushRef="#br0" timeOffset="-5417">8625 1702 1327 0,'0'0'304'16,"0"0"21"-16,-6 32-24 0,-20 7-32 16,1 10-122-16,-12-3-60 15,-7 4-40-15,0-4-38 0,-7-4-30 16,1-10-123-16,0 1-157 0,12-16-86 15,7-10-85-15,31-7 16 16,-32-3 15-16</inkml:trace>
  <inkml:trace contextRef="#ctx0" brushRef="#br0" timeOffset="-5268">8568 1380 1816 0,'0'0'154'0,"32"-17"-71"0,-32 17-40 16,0 0-29-16,0 0-3 16,0 0-292-16,0 0-264 0</inkml:trace>
  <inkml:trace contextRef="#ctx0" brushRef="#br0" timeOffset="-5013">7544 1458 1623 0,'37'11'172'15,"-5"3"41"-15,-1 11 0 16,-12 6-23-16,0 1-20 0,-6 4-74 15,-20 6-23-15,-5 0-30 0,-20 8-29 16,-18-4-88-16,-7 0-156 16,-5-4-226-16,-7-10-125 15,6-4 2-15</inkml:trace>
  <inkml:trace contextRef="#ctx0" brushRef="#br0" timeOffset="-4449">7475 913 1067 0,'-7'32'230'0,"-11"7"11"16,-14 3-28-16,-6 4 10 15,-12 0-42-15,-6 3-48 0,-14 4-27 16,1 1-34-16,-12 3-26 0,-7-8-14 15,0 1-36-15,0-4-2 16,0-11-3-16,6-3-44 0,6-11-11 16,1-10-31-16,18-8-15 15,1-10 24-15,6-7 29 0,6-4 2 16,12-3 14-16,32 21 41 0,-38-35 38 16,38 35 21-16,-25-25-10 15,25 25-24-15,0 0-34 16,0 0 9-16,0 0 76 0,-25 11 32 15,25-11-19-15,-50 39-24 16,12 3-29-16,-13-3-32 0,1 0 20 16,-7-4-17-16,-6-3-4 0,7-4 6 15,5-10-43-15,1 0-10 16,6-11-7-16,6-7-35 0,38 0 16 16,0 0-24-16,-25-43 26 0,19-3 31 15,12 7-5-15,19 4 30 16,7 3-9-16,5 11 14 0,7 3 9 15,0 11 5-15,0 7 20 16,-6 18 21-16,-6 3 56 16,-14 11 15-16,-11 10-14 0,-26 8-25 15,-19 6-45-15,-12 1-23 0,-19 3 8 16,-7-3-20-16,-5-4-86 16,-1-11-55-16,6-2-89 0,14-22-110 15,11-8-95-15,7-10 28 16,44 0-21-16</inkml:trace>
  <inkml:trace contextRef="#ctx0" brushRef="#br0" timeOffset="-4284">6003 1072 974 0,'83'-35'139'0,"-2"3"70"0,7 0-39 16,-12 0-55-16,-13 0-30 15,-7 8-50-15,-12 3-44 0,-44 21-244 16,38-18-168-16,-38 18 34 16</inkml:trace>
  <inkml:trace contextRef="#ctx0" brushRef="#br0" timeOffset="-4068">5135 1631 1524 0,'0'0'138'0,"0"0"19"15,0 0 102-15,0 0 98 0,-37 43-99 16,-1-4-87-16,-6 7-95 16,-6 0-41-16,-13 7-63 0,-19 3-144 15,-6 4-128-15,-6 0-136 0,0-2-110 16,-7-5 1-16</inkml:trace>
  <inkml:trace contextRef="#ctx0" brushRef="#br0" timeOffset="-3406">44 3840 1158 0,'0'0'183'16,"0"0"225"-16,-6 31 29 16,0 5-51-16,6 10-85 0,0 3-74 15,0 11-42-15,0 0-78 0,0 4-48 16,-7-1-26-16,7-6-17 15,-6 3-19-15,0-3-73 0,-1-8-135 16,1-2-222-16,6-12-280 0,0-3-99 16</inkml:trace>
  <inkml:trace contextRef="#ctx0" brushRef="#br0" timeOffset="-3076">82 3506 1414 0,'0'0'153'0,"0"0"49"15,0 0-16-15,0 0-59 0,0 0-56 16,0 0-36-16,0 0-20 0,0 0-15 16,0 0-17-16,0 0-166 15,0 0-155-15,0 0-50 0,0 0-51 16</inkml:trace>
  <inkml:trace contextRef="#ctx0" brushRef="#br0" timeOffset="-2357">465 4221 1324 0,'-37'14'255'16,"37"-14"43"-16,0 0-7 15,-38 4-71-15,38-4-75 16,0 0-76-16,0 0-34 0,0 0-30 16,-19-39-14-16,19 39 12 0,13-42-11 15,-13 42 8-15,25-32-10 16,-25 32 12-16,37-29-5 0,-37 29-16 15,38-7 10-15,-38 7 5 0,0 0-8 16,0 0 16-16,25 46 3 16,-12 0-7-16,-19 0 0 0,-1-3 6 15,-5-1-6-15,-1-7 7 0,1-3-3 16,12-32-1-16,-13 36 4 16,13-36-7-16,-6 28 4 15,6-28 0-15,0 0 0 0,0 0 5 16,0 0 2-16,0 0-8 0,0 0-6 15,0 0-5-15,25-28-34 16,0-11-56-16,0-7-19 0,7 0 19 16,-1 0 54-16,0 7 21 0,-31 39 15 15,38-35-8-15,-38 35-2 16,44-11 23-16,-44 11 17 0,44 14 23 16,-19 11 3-16,-6 10-12 0,-6 1-15 15,-7 2 4-15,-6 1-10 16,6-3-8-16,-6-5 8 0,0-31-11 15,0 36-1-15,0-36-10 0,0 0-12 16,0 28-78-16,0-28-109 16,0 0-45-16,0 0 78 15,38-49 72-15,-7-8 44 0,1-3-26 16,5-7 44-16,1-7 18 0,6 6 4 16,-6 8 70-16,0 11 35 15,-1 17 54-15,1 11 49 0,-38 21 57 16,38 14-23-16,-38-14-51 0,31 53-50 15,-12 7-37-15,-13-7-37 16,1 0-28-16,-1-3-8 0,0-4-11 16,0-8-3-16,1-6-87 0,-7-32-112 15,6 32-80-15,-6-32-125 16,0 0-53-16,44 4 42 16,-6-15 22-16</inkml:trace>
  <inkml:trace contextRef="#ctx0" brushRef="#br0" timeOffset="-1950">2194 3188 1304 0,'0'0'261'16,"31"36"12"-16,-18 13 1 16,-13 11-21-16,0 14-31 0,-13 8-56 15,7 10-57-15,6 3-33 0,0 8-20 16,0 3-24-16,6 0-17 15,0 0-15-15,1-3 11 16,-1-11-2-16,0-7-2 0,1-18-3 16,-1-14-78-16,-6-10-87 0,0-43-46 15,-6 29-100-15,6-29-76 16,0 0-29-16,-38-11 94 0,0-14 104 16,0-11 50-16,-6-10 66 0,0-11 44 15,0-6 59-15,-6-8 62 16,6 11 95-16,-6 0 101 0,6 10-3 15,6 4 45-15,0 11 4 0,38 35-27 16,-44-32-49-16,44 32-67 16,0 0-72-16,-31-21-43 15,31 21-8-15,0 0 1 0,38-10-14 16,25 6-11-16,18-3-14 0,14 3-3 16,5-6-12-16,1 3-115 15,-7 0-103-15,-12-4-139 0,-1 0-209 16,-18 4 13-16</inkml:trace>
  <inkml:trace contextRef="#ctx0" brushRef="#br0" timeOffset="-1577">2998 4158 1072 0,'-6'31'148'0,"6"-31"87"0,0 43-31 16,0-43-24-16,6 42-48 0,7-10-31 16,-13-32-33-16,25 28-14 15,6-10-35-15,7-11-8 0,0-7 3 16,6-7 1-16,-6 0-15 0,6-7 10 16,-7-7-23-16,1-4 13 15,-38 25 0-15,44-43-11 16,-13 8 14-16,-12-4-23 0,-19 7 11 15,0 32 15-15,-12-42 38 0,12 42-18 16,-51-21-5-16,1 17 11 16,-6 15 18-16,-1 10 5 0,-6 7 0 15,7 4-16-15,-1 3-31 0,13 1-8 16,6-1-5-16,13 0 12 16,6-6-50-16,19-29-157 0,0 35-162 15,0-35-121-15,32 28 29 0,12-17 8 16</inkml:trace>
  <inkml:trace contextRef="#ctx0" brushRef="#br0" timeOffset="-1209">3866 4122 1083 0,'0'0'209'15,"31"-10"-13"-15,-31 10-2 0,0 0 0 16,0 0-60-16,-19 39-30 0,0-8-40 15,1-2-26-15,5-1-11 16,7 0-6-16,6-28-15 0,-7 39 12 16,7-39-4-16,26 28-3 0,-26-28-11 15,31 18 11-15,0-7-26 16,1-15-12-16,-1-3-28 16,-31 7 13-16,44-32 3 0,-19-3-7 15,1 3 7-15,-14-7 12 0,-6-3 32 16,-12 3 1-16,-6-4 5 15,-1 8 56-15,13 35 3 0,-44-28-41 16,6 14-7-16,-6 7-8 0,0 10 15 16,0 8-8-16,7 3-17 0,37-14 17 15,-51 28-21-15,20-7-6 16,31-21 6-16,-13 36-16 0,13-36-38 16,0 0-148-16,38 32-217 15,6-18-31-15,0-11-16 16</inkml:trace>
  <inkml:trace contextRef="#ctx0" brushRef="#br0" timeOffset="-829">4783 3291 1609 0,'0'0'121'0,"0"0"16"16,0 0-10-16,0 0 131 15,32 0-17-15,-32 0-55 0,12 46-57 16,1 3-38-16,-13 11-10 0,0 4-13 16,0 7 12-16,-6 6 0 15,6 6 21-15,-13 1-4 16,7 5-27-16,-13 6-21 0,0-3-7 16,-6-7-26-16,6-11 0 0,0-10-7 15,13-15-4-15,0-10 7 16,6-39-3-16,0 35 14 0,0-35 14 15,31 22 1-15,13-15-15 0,0-7-10 16,19-4-2-16,0-10-5 16,6 0-6-16,6-4 0 0,7 0 0 15,-13 4 0-15,7-3 0 0,-13 3-8 16,-13 3-53-16,-12 4-61 16,-1-4-70-16,-37 11-90 15,0 0-167-15,0 0-236 0,25-3-43 16</inkml:trace>
  <inkml:trace contextRef="#ctx0" brushRef="#br0" timeOffset="1162">22586 5510 765 0,'0'0'14'16,"0"0"55"-16,0 0 1 0,0 0-26 15,0 0-10-15,0 0 31 0,0 0 73 16,0 0-45-16,0 0 18 15,0 0 4-15,0 0 10 0,0 0 19 16,0 0-33-16,0 0-19 0,0 0-8 16,0 0 5-16,0 0-17 15,0 0 0-15,0 0-13 0,0 0-20 16,0 0-14-16,0 0-16 0,0 0 6 16,0 0-4-16,0 0 37 15,0 0 33-15,0 0 4 0,0 0 10 16,0 0-31-16,-44 28-21 15,13-3 3-15,-7-1-6 0,0 5 2 16,-6-1-2-16,-6 0-2 16,-7-3-13-16,-12 7-10 0,-6-4-9 15,-13-3-12-15,0-8 12 0,0 1-6 16,-6-7 3-16,-1 3 1 16,1-7-7-16,-7-7 3 0,13-4-4 15,-12 1-3-15,6-11 11 0,-7 7-11 16,7-8 7-16,-1 1 0 15,8 4 0-15,5 3 4 0,13-4-16 16,6 0 24-16,13 4-22 0,-1 0 19 16,14 0-13-16,5 4 11 15,32 3-7-15,-31-7 5 16,31 7-5-16,0 0 5 0,0 0-5 16,0 0-4-16,0 0 10 0,0 0-12 15,0 0 10-15,0 0-11 16,0 0 7-16,0 0-7 0,0 0 7 15,0 0-16-15,0 0 22 0,0 0-18 16,0 0 18-16,0 0-10 16,0 0 11-16,0 0-16 0,0 0 21 15,0 0-26-15,0 0 25 0,0 0-17 16,0 0 12-16,0 0-12 16,0 0 10-16,0 0-2 15,0 0-6-15,0 0 7 0,0 0-6 16,0 0 8-16,0 0-14 0,0 0 14 15,-13 28-16-15,13-28 20 16,0 0-16-16,-12 32 13 0,12-32 2 16,0 0-6-16,-32 35-2 0,32-35 0 15,-44 32 6-15,6-15-13 0,38-17 16 16,-50 15-18-16,6-8 17 16,44-7-12-16,-50 3 13 0,50-3-12 15,-38 0 6-15,38 0-13 0,0 0 13 16,0 0-9-16,0 0-7 15,-38-39 9-15,20 4-15 16,18 0 9-16,0-1-17 0,6 1 3 16,0 7 16-16,7-4-11 0,-7 7 23 15,-6 25-19-15,19-32 15 16,-19 32-10-16,0 0-2 0,0 0 5 16,25-17 0-16,-25 17 7 0,38-7 0 15,-38 7 0-15,31 14-8 16,1 0 11-16,-32-14-6 0,31 25 7 15,-31-25-9-15,31 28 10 0,-31-28-11 16,19 35 12-16,-19-35-6 16,0 0 3-16,0 36-6 15,0-36 3-15,0 0 11 0,-44 35-11 16,-6-10 11-16,6-11-17 0,-6-7 12 16,-1 0-9-16,1-7 7 15,0-4-1-15,0 1-3 0,6-8 7 16,6 1 7-16,38 10-4 0,-44-36 4 15,19 4-5-15,6-6-13 16,6-8 13-16,7-4-19 0,0-3 20 16,6 0-8-16,6 4-2 0,0-1 3 15,1 1-3-15,5-2-6 16,-6 9 6-16,7-1-7 16,0 8-111-16,-1 0-126 0,-6 3-172 15,7-3-173-15,-13 35 15 0</inkml:trace>
  <inkml:trace contextRef="#ctx0" brushRef="#br0" timeOffset="1344">20336 4841 936 0,'50'-7'162'15,"7"-4"67"-15,-1 0-33 16,1 1-62-16,-7-4-65 15,1 3-17-15,-7 0-40 0,-44 11-140 16,44-14-158-16,-44 14-112 0,0 0-62 16</inkml:trace>
  <inkml:trace contextRef="#ctx0" brushRef="#br0" timeOffset="1532">19839 5261 1059 0,'0'0'234'0,"0"0"44"15,0 0-47-15,0 0-98 0,0 0-73 16,0 0-50-16,0 0-79 16,0 0-252-16,0 0-115 0,0 0-11 15</inkml:trace>
  <inkml:trace contextRef="#ctx0" brushRef="#br0" timeOffset="3591">18909 5637 820 0,'0'0'122'0,"0"0"27"0,0 0 77 15,0 0-12-15,0 0-6 16,0 0-43-16,0 0-41 0,0 0-65 16,32-14 84-16,-32 14 12 15,31 14-22-15,0 0-54 0,1 14-11 16,-7 0-17-16,-25-28 20 16,44 53-33-16,-6-7 1 0,-13-3-30 15,0-8 0-15,-25-35 5 0,6 43-14 16,-6-43-55-16,-31 45-107 15,31-45-126-15,-69 39-148 0,6-14-47 16,-6-11 19-16,6-7 36 0</inkml:trace>
  <inkml:trace contextRef="#ctx0" brushRef="#br0" timeOffset="3894">18513 5757 777 0,'0'0'95'0,"0"0"-5"0,0 0 199 16,0 0-8-16,0 0-81 16,38 7-67-16,-38-7-25 0,31 35-3 15,-31-35-21-15,32 53-22 0,-13-14-21 16,-19-39 9-16,6 43-30 16,-6-43 13-16,-19 38-14 0,19-38-13 15,-50 22-4-15,6-15 7 0,6-7-22 16,38 0 19-16,-50-14-10 15,50 14 14-15,-38-29-13 0,38 29-1 16,-31-46-8-16,24 8 5 16,1-1 19-16,12 3-17 0,13 1 8 15,-19 35-14-15,38-42 8 0,-38 42-43 16,50-39-166-16,-18 14-230 16,-32 25-92-16</inkml:trace>
  <inkml:trace contextRef="#ctx0" brushRef="#br0" timeOffset="4791">17789 5077 1459 0,'0'0'283'15,"0"0"131"-15,0 0-71 0,7 39-69 16,-7 7-110-16,0 11-51 16,6 6 11-16,-6 9-42 0,0-1-21 15,0-1-42-15,-6-2 4 0,-7-8-15 16,0-4-6-16,-5-10 7 16,-1-7-58-16,19-39-33 15,-51 42-36-15,-5-20-4 0,6-8 13 16,-1-11-2-16,1-6 4 0,12-11 9 15,-6-8 28-15,7-2 12 16,37 24 39-16,-38-53-4 0,13 10 14 16,0 8 6-16,6 7-7 0,19 28 26 15,0 0-29-15,-13-29 20 16,13 29-20-16,0 0 54 0,0 0 9 16,0 0-18-16,-38 32-17 0,38-32-3 15,-44 46-4-15,13-7 8 16,31-39 5-16,-38 46-13 0,38-46 13 15,-50 42-9-15,6-13 4 16,6-12-25-16,38-17 19 0,-44 14-16 16,44-14 28-16,-44 11-28 0,44-11 15 15,0 0 4-15,0 0 25 16,0 0-22-16,0 0-12 0,-37 4 13 16,37-4-20-16,0 0 23 0,0 0-17 15,0 0-55-15,0 0 2 16,-38-18 8-16,38 18 12 0,-44-18 12 15,6 8 18-15,38 10-9 16,-44-4 9-16,44 4-5 0,-38 4 1 16,38-4-2-16,0 0 10 15,0 0 5-15,0 0 9 0,-18 35-11 16,18-35 11-16,0 39-18 0,0-39 9 16,0 0-13-16,25 39 25 15,-25-39-18-15,0 0-3 0,31 39 7 16,-31-39 8-16,0 0-6 0,0 0 23 15,0 0 21-15,0 0-39 16,0 0-17-16,0 0 11 0,0 0-5 16,-50-29-1-16,6 5-12 0,-6-1 7 15,-1 7 3-15,7 4 0 16,0 0 0-16,0 10-11 16,7 1 18-16,5 3-15 0,1 7 43 15,31-7-5-15,-44 28 19 0,44-28-33 16,-38 43 17-16,19-1-7 15,7-7 5-15,-1 11-2 0,13 0-9 16,0 8-10-16,13-1-1 0,5 4-1 16,-5-4 15-16,18 0-19 15,-5 0-4-15,11-7 12 0,-5-15-12 16,-1 1-15-16,-31-32-79 0,32 29-88 16,-32-29-90-16,0 0-242 15,37 3-94-15,1-21-13 0</inkml:trace>
  <inkml:trace contextRef="#ctx0" brushRef="#br0" timeOffset="4990">16733 5039 1318 0,'0'0'212'15,"0"0"70"-15,0 0-67 0,0 0-87 16,-6-29-67-16,6 29-43 0,0 0-61 16,0 0-214-16,0 0-173 15,0 0-48-15</inkml:trace>
  <inkml:trace contextRef="#ctx0" brushRef="#br0" timeOffset="5168">16721 6224 874 0,'50'18'15'16,"0"-14"67"-16,7-8-26 16,-1-3-43-16,1-7 6 0,0-7-47 15,-1-4-156-15,-6-8-132 16</inkml:trace>
  <inkml:trace contextRef="#ctx0" brushRef="#br0" timeOffset="5443">18677 4781 713 0,'0'0'74'0,"12"-39"38"16,-12 39-6-16,0 0-29 0,0 0-12 15,0 0-23-15,0 0 1 0,0 0 30 16,-31-4-14-16,-20 15-18 16,-5 17 20-16,-13 7 4 0,-13 8-7 15,-6-1-42-15,-6 4-27 0,-13-3-41 16,-1 2-168-16,-5-9-72 15,0-1-100-15</inkml:trace>
  <inkml:trace contextRef="#ctx0" brushRef="#br0" timeOffset="8159">16714 5912 425 0,'0'0'76'0,"32"-14"12"16,-32 14 6-16,0 0 2 0,0 0 18 16,0 0-16-16,0 0-22 15,0 0-30-15,0 0-2 0,0 0-2 16,0 0 0-16,0 0-6 15,0 0-19-15,0 0-17 0,0 0 5 16,0 0-10-16,0 0 8 0,-6 29 12 16,6-29 17-16,0 0-39 15,0 0 13-15,25 3-9 16,-25-3 8-16,0 0-8 0,0 0 8 16,0 0 2-16,0 0 0 0,12-28 0 15,-12 28-23-15,-25-28 16 16,-13 6 17-16,1 12 63 0,-14 3 28 15,1 0 21-15,6 7-29 16,0 0-35-16,6 14-4 0,13-7-32 16,25-7 8-16,0 0-2 0,0 0-5 15,-25 25-25-15,25-25 2 16,0 0-16-16,25 31-25 16,7-17-148-16,5-3-149 0,-5-4-36 15,-7-10-79-15</inkml:trace>
  <inkml:trace contextRef="#ctx0" brushRef="#br0" timeOffset="9059">15086 5474 597 0,'0'0'100'0,"0"0"43"0,0 0-1 16,0 0 30-16,0 0 36 15,0 0-91-15,0 0-56 0,0 0-22 16,-37 11-30-16,-20-4-1 0,-6 11-11 16,-6-1-8-16,-6 4 11 15,-1 4 11-15,1 3-5 0,12 4 3 16,6-7-9-16,13-4 0 0,13-3-13 16,31-18-1-16,0 0 3 15,6 39 0-15,26-15 15 16,12-2-11-16,6-1 14 0,0 0-7 15,1-3 15-15,-1-4-15 0,-12 4 0 16,-38-18 4-16,37 14 1 16,-37-14 4-16,0 0 1 0,0 0-10 15,0 0 21-15,-44 17 1 0,-12-3 25 16,-7-6 18-16,0-5 4 16,0-3 23-16,0 0 21 0,7-3 35 15,5-5 11-15,7 5-8 0,13-8-8 16,0 1-51-16,12-4-36 15,19 14-26-15,-19-25 8 16,6 4-29-16,13-4-6 0,0-3 7 16,0-1-16-16,7-6 16 0,-1 0-23 15,0-4 13-15,1-4 0 16,-1 1 0-16,-6 0-10 0,0-1-31 16,0 8-34-16,-6 0-55 0,-7-1-55 15,7 11-62-15,6 25-46 16,-13-29-98-16,13 29-27 0,0 0 18 15</inkml:trace>
  <inkml:trace contextRef="#ctx0" brushRef="#br0" timeOffset="9276">15061 6171 1482 0,'44'36'348'0,"-44"-36"-2"0,0 0-25 16,0 0-20-16,0 0-74 0,0 0-90 15,0 0-65-15,0 0-39 0,0 0-50 16,32 35-137-16,-32-35-178 16,0 0-245-16,0 0-199 0</inkml:trace>
  <inkml:trace contextRef="#ctx0" brushRef="#br0" timeOffset="9455">14760 6281 1465 0,'0'0'208'15,"0"0"28"-15,0 0-98 0,0 0-71 16,0 0-46-16,0 0-25 15,0 0-243-15,0 0-238 0,31-35-121 16</inkml:trace>
  <inkml:trace contextRef="#ctx0" brushRef="#br0" timeOffset="9922">13873 5697 849 0,'0'0'73'16,"0"0"34"-16,0 0 44 16,-44-4-25-16,44 4-10 0,-56 14-38 15,12 4 6-15,44-18 12 16,-57 32-27-16,13 0 9 0,44-32-18 15,-37 39-9-15,37-39 11 0,-38 56-18 16,19-10 23-16,19-46-4 16,-6 60-14-16,12-10 21 0,-6-8-8 15,13-3-2-15,-7 1-21 0,0-1-13 16,0 0 33-16,-6-4 30 16,-12 4 35-16,-7 0-23 0,-19-4-38 15,-6 0-27-15,-19-6-2 0,1-1-8 16,-14-11 29-16,1 1 21 15,-1-7 17-15,13-11-1 0,13-7 0 16,0-15-11-16,12-2-34 16,13-12-26-16,0-6-7 0,19-7-14 15,6-4-3-15,6-11-2 0,13 4 2 16,6-1-12-16,6 4-53 16,1 4-82-16,-1 7-84 0,7 4-131 15,-38 42-204-15,38-46-112 0,-38 46-32 16</inkml:trace>
  <inkml:trace contextRef="#ctx0" brushRef="#br0" timeOffset="10476">7688 5919 1098 0,'0'0'204'0,"0"0"31"0,0 0 125 16,0 0-1-16,0 0-103 0,0 32-54 15,0 11-88-15,0 3-35 16,7 7-44-16,-7-4-21 0,0 5-6 15,6-4-6-15,-6-1-14 16,-6-7 12-16,6-3-411 0,-7-10-257 16,7-29-47-16</inkml:trace>
  <inkml:trace contextRef="#ctx0" brushRef="#br0" timeOffset="10688">7764 5570 1937 0,'0'0'222'16,"0"0"54"-16,0 0-27 16,-7-22-74-16,7 22-95 0,0 0-47 15,0 0-44-15,0 0-138 0,0 0-169 16,0 0-256-16,0 0-6 15,0 0-25-15</inkml:trace>
  <inkml:trace contextRef="#ctx0" brushRef="#br0" timeOffset="11330">7946 6239 1058 0,'0'0'231'0,"0"0"9"0,38-15-10 16,-38 15-72-16,0 0-75 0,37-42-33 16,-11-5-37-16,-26 47-5 15,0 0-19-15,44-32 17 0,-44 32-11 16,31-21-1-16,-31 21 26 0,0 0 45 16,0 0 8-16,31 25-31 15,-31-25-24-15,26 47-3 0,-14-8 6 16,-6-4 26-16,-6 0-26 0,0-35-12 15,-6 50 16-15,6-50-10 16,-19 42-8-16,19-42 6 0,-25 39-13 16,25-39 10-16,0 0 6 15,-19 28 4-15,19-28 24 0,0 0-35 16,0 0-26-16,0 0 14 16,0-49-2-16,7-4-11 0,11-4 8 15,8-13-20-15,11 1 1 0,7 9 15 16,-6 11-3-16,-7 10 15 0,-31 39-13 15,38-32 15-15,-38 32 13 16,32-3-8-16,-32 3 9 0,25 35 0 16,-13 4 17-16,-12 3-24 0,0 4-3 15,-6 1-3-15,6-1-3 16,-6-3 7-16,6-43-4 16,-7 42 7-16,7-42-18 0,0 0 8 15,-6 32 2-15,6-32 11 0,0 0-16 16,0 0-3-16,0 0-4 15,0 0 16-15,25-29-6 0,0-9-14 16,7-5-20-16,-7-3 36 0,0-1-5 16,-12 12 3-16,-13 35-3 15,19-35-3-15,-19 35 6 0,0 0-13 16,0 0 27-16,0 0 33 0,0 0-21 16,12 35-12-16,-6 4-10 0,1 1 1 15,-7-40-3-15,12 49-11 16,-5-13-40-16,-7-36-101 15,0 0-124-15,18 35-99 0,-18-35-28 16,0 0-15-16</inkml:trace>
  <inkml:trace contextRef="#ctx0" brushRef="#br0" timeOffset="12103">8945 6015 745 0,'0'0'57'16,"0"0"-25"-16,0 0 21 0,0 0-28 16,44-32-17-16,-44 32 4 15,51-28-12-15,-51 28 3 16,44-28 5-16,-7 3-20 0,-37 25 21 15,44-39-13-15,-44 39 21 0,32-46-17 16,-7 11 0-16,-25 35 32 16,6-46-11-16,-6 46 13 0,-19-39-20 15,19 39 3-15,-44-18-11 0,0 15 1 16,-6 10-3-16,0 7 1 0,0 7 15 16,-7 7 16-16,13 1-18 15,6-1 8-15,38-28 34 0,-25 42 5 16,25-42-23-16,6 46 2 0,-6-46 2 15,44 60-33-15,13-24 44 16,6-12 29-16,6 5 21 16,0-5-33-16,0 1 6 0,0 0-10 15,-6 3-30-15,-12-2 32 0,-7 6 54 16,-44-32 21-16,25 49-8 16,-19-3-41-16,-25-4-51 0,-6-6-11 15,-13-4-20-15,-12 6-13 0,0-6 3 16,-1-11-11-16,1 4-38 15,-6-14-68-15,12-8-54 0,44-3-64 16,-38-3-100-16,38 3-38 0,-25-43 44 16,18-3-40-16</inkml:trace>
  <inkml:trace contextRef="#ctx0" brushRef="#br0" timeOffset="12543">9599 5201 917 0,'0'0'144'0,"0"0"86"16,0 0 20-16,13 39 11 15,-13 10-3-15,0 5-39 0,0 10-32 16,0 3-27-16,6 7-28 0,7 11-17 16,-1 0-27-16,-6 10-28 15,7 4-28-15,-7 0-3 0,1-14-13 16,-7 8-13-16,6-12-3 0,0-10-4 15,-6-11 7-15,6-18-3 16,-6-6 5-16,0-36 7 16,-6 28-2-16,6-28-10 0,0 0 6 15,0 0-1-15,0 0 2 0,0 0-12 16,6-28-5-16,13-8-33 16,-6-6-19-16,12-18 5 0,6 0-5 15,1-4 31-15,6 15 14 0,-7 2 9 16,-31 47 2-16,38-32 6 15,-1 14-10-15,1 18-3 0,-38 0 24 16,38 32 3-16,-13 0 4 16,-12 8 22-16,-1 2-19 0,1 1-12 15,-7-4-9-15,7-1 0 0,-1 1 0 16,1-10 7-16,6 2-45 16,-19-31-143-16,0 0-211 0,44 32-209 15,-7-18 21-15,1 8 10 0</inkml:trace>
  <inkml:trace contextRef="#ctx0" brushRef="#br0" timeOffset="12906">10492 6235 1081 0,'0'0'146'16,"0"0"59"-16,6-32 21 0,-6 32 36 15,0 0-55-15,0 0-78 16,0 0-56-16,-13 46-18 0,1-7-23 15,12-39-25-15,6 49 0 0,0-13 13 16,-6-36-8-16,13 32-1 16,-13-32-21-16,0 0 16 0,0 0-12 15,38 28 6-15,-38-28 9 0,37-11-9 16,-37 11-5-16,38-35 2 16,-25 3 3-16,-1-10-25 0,-12-1 14 15,7-3 11-15,-14-3-8 0,-12 9 8 16,19 40 10-16,-25-39-13 15,25 39 16-15,-50-3 11 16,6 13 25-16,6 8-11 0,1 11-8 16,37-29-36-16,-32 50 10 0,7-11 9 15,25-39-13-15,-6 42-28 0,6-42-121 16,6 39-166-16,-6-39-128 16,0 0 29-16,57 17 22 0,-13-13 36 15</inkml:trace>
  <inkml:trace contextRef="#ctx0" brushRef="#br0" timeOffset="13407">10812 5958 1157 0,'0'0'212'0,"19"-42"-21"16,-19 42 12-16,0 0 68 0,0 0-35 16,0 0-80-16,-6 39-40 0,6 3-46 15,0 1-18-15,6 3-23 16,0-4-10-16,13-2-16 0,0-5-3 15,-19-35 12-15,38 39-3 0,-38-39-9 16,50 32-23-16,-6-14 1 16,-12-11-26-16,-32-7-15 0,44-15-5 15,-44 15-11-15,50-38 32 0,-6-1-10 16,-6-4 11-16,-7-4 32 16,-12 8 11-16,-19 39 3 0,19-45 9 15,-19 45-1-15,0 0-3 16,0 0 6-16,0 0 43 0,0 0 0 15,0 0-26-15,0 0-4 0,0 0 7 16,6 49-17-16,0-10 4 16,7-3-21-16,-13-36 7 0,0 0 20 15,44 39-24-15,-44-39 3 0,44 21 5 16,-6-14-13-16,-38-7 15 16,50-17-4-16,-50 17 3 0,44-43-9 15,-6 0 39-15,-20 0 18 16,1-6 8-16,-12 0 22 0,-1-4-10 15,-12 0 32-15,-1 7 14 0,1 0-15 16,0 17-34-16,6 29-44 16,-7-28-13-16,7 28-14 0,0 0-21 15,0 0-48-15,0 0-66 0,0 0-77 16,0 0-107-16,0 0-134 16,0 0-103-16,0 0 67 0,0 0 7 15</inkml:trace>
</inkml:ink>
</file>

<file path=ppt/ink/ink12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15:24.321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3342 311 277 0,'0'0'91'0,"0"0"7"0,0 0 3 16,0 0 7-16,0 0 28 15,25 24 32-15,-25-24 22 0,0 0 56 16,0 0-8-16,0 0-19 16,0 0-18-16,0 0-39 0,0 0-36 15,0 0-35-15,-25 21-18 16,-7-10-9-16,-5 0-45 0,-14-11-7 16,-5 0 2-16,-7-4-2 15,-6 1-12-15,-7-8-4 0,-6 0 4 16,6-3 11-16,1 4 17 15,-1-4-9-15,7 3-5 0,0-3 0 16,6 3 5-16,7-3-8 0,-1 7 4 16,1-4-15-16,-1 1-12 15,7-1 12-15,-1 1 8 0,0 2 0 16,7-2-8-16,-6-1-10 0,0 1 10 16,-1-1 0-16,7 0 2 15,-6 4 5-15,6 0-4 16,-13 0-22-16,1 0 23 0,-7 4-8 15,6-4 10-15,-5 3 5 16,5-3-5-16,-12 3-1 0,5 1-5 16,-5-4-10-16,0 3 1 0,0-6 9 15,6-1 3-15,0 1 2 16,6-1 6-16,1 4-1 0,5-4-7 16,7 4-3-16,0-3 27 0,0 6-1 15,13 1 9-15,0-1-21 16,-1 8-8-16,1 3 6 0,-7-4-15 15,7 4 11-15,-2 0-5 16,2 7 7-16,6-3-14 16,-1 0 10-16,-5-4-1 0,6 3 11 15,0 1 3-15,-7-4-15 0,13 0 15 16,-6 0-19-16,25-7 14 16,-25 7-8-16,0 4-1 0,25-11 7 15,-25 10-12-15,25-10 19 0,-25 18-22 16,25-18 16-16,-19 14-7 15,19-14-6-15,0 0 17 0,0 0 15 16,-25 28 15-16,25-28-9 0,-13 29 11 16,13-29-17-16,0 35-3 15,0-35-19-15,19 35 3 16,-19-35-9-16,25 36 1 0,7-12 0 16,-1-6-3-16,13-7 5 0,-6-1-16 15,12-3 18-15,7-7-14 16,-1 0 13-16,14 0-13 0,-7-3 5 15,13-8 3-15,-1 8-9 16,7-4 15-16,-7 0-18 0,7-4 14 16,0 4 1-16,-1-7-9 0,-12 3-1 15,7 1 8-15,0-1-8 16,0-3 9-16,-1 3-5 0,-6 1 3 16,0 3-8-16,-6 3 11 0,-6 0-9 15,-1 4 3-15,1 0 0 16,0 8-8-16,5-5 18 15,-5 4-19-15,12-3 18 0,1 3-14 16,-1 0 11-16,7 0-6 0,-1 0 0 16,7-7 7-16,-7 4-7 15,-5 6 8-15,5-6-8 0,-12-1 4 16,0-3 0-16,-7 4-4 0,1-1 6 16,-1 1-16-16,-11-1 20 15,-1-3-20-15,-12 4 17 0,6-1-7 16,-38-3 0-16,31 0 5 0,-31 0-14 15,31 4 15-15,-31-4-10 16,0 0 11-16,0 0-7 16,26 0-3-16,-26 0 12 0,0 0-12 15,0 0 12-15,0 0-14 16,0 0 14-16,31-4-14 0,-31 4 5 16,0 0-4-16,31 0 13 0,-31 0-18 15,0 0 14-15,32-7-5 16,-32 7 0-16,0 0 0 0,0 0 6 15,0 0-9-15,0 0 3 0,0 0 0 16,0 0-3-16,0 0-3 16,0 0 18-16,0 0-15 0,0 0 18 15,0 0-2-15,0 0-3 16,0 0-15-16,0 0 16 0,0 0-20 16,-57-14 14-16,1 4-5 15,-20 10-6-15,-5-7 10 0,-21 3-7 16,-11-7 9-16,-13 1-16 0,-12-1 15 15,6-7-13-15,0 8 21 16,6-4-6-16,12 3 1 0,7-3-6 16,-6 7-2-16,12-7 4 15,1 7-10-15,-1-4 20 0,13 1-17 16,0-1 8-16,6 0-10 0,6 4 10 16,1-3-9-16,6 3-1 15,-1 0 10-15,-5 3-9 16,18-3 8-16,1 0-17 0,-1 7 13 0,7 0-5 15,0 0 2-15,6 0 5 16,0 3-9-16,6 1 11 16,-7-1-15-16,7 5 18 0,1-5-12 15,-1 1 12-15,13 3-16 0,25-7 13 16,-38 10-4-16,38-10 0 16,-31 11 2-16,31-11-9 0,0 0 15 15,-32 25-18-15,32-25 10 0,0 0 3 16,-25 35-10-16,25-35 17 15,-19 32-20-15,19-32 18 0,-6 32-8 16,6-32 4-16,0 0-15 0,6 35 19 16,-6-35-8-16,0 0 2 15,0 0 1-15,25 28-10 16,-25-28 13-16,0 0-14 0,32 25 10 16,-32-25-6-16,31 25 11 15,1-8-7-15,-7-6 0 0,12 3 9 16,7-3-14-16,7-1 13 0,13-3-11 15,5-3 3-15,12-4 5 16,1 3-15-16,6-3 20 0,6 0-16 16,1 0 3-16,5 4 3 0,1-4 4 15,0 3-4-15,0-3 9 16,0 4-18-16,5 0 21 16,-5-4-18-16,0 0 8 0,-1 0-2 15,1 0-3-15,0 0 10 0,-6 3-20 16,5 4 21-16,-6-3-8 15,1-1 3-15,-14-3 0 0,1 4-8 16,-13-1 8-16,-6-3-7 0,-6 4 12 16,-13-4-14-16,0 3 15 15,-6-3-15-15,-6 4 11 0,-7-8-1 16,-25 4-4-16,38 0 8 16,-7-3-8-16,-6-1 11 0,-25 4-11 15,51-3 0-15,-20-4 9 16,-31 7-4-16,31-4-3 0,-31 4 8 15,26-7-8-15,-26 7-2 16,0 0 15-16,0 0 2 0,0 0 14 16,0 0-10-16,0 0-14 0,0 0-7 15,0 0 14-15,-13-28-19 16,13 28 5-16,-38-28 0 0,-6 10-7 16,-12 4 12-16,-13 0-15 0,-7-1 13 15,-25 1-18-15,-6 0 18 16,-13-3-11-16,-12 2 8 0,7 1-4 15,-14 0 4-15,14 3 0 16,-8 4 23-16,1 0-34 0,-7 7 11 16,7 4 2-16,-6 3-10 15,0-4 14-15,-2 8-11 0,8 0 9 16,-6-1-10-16,6 1 10 0,13-4-7 16,-1 4 3-16,19-4 3 15,6-4-13-15,26 1-1 0,6-1-52 16,13 1-10-16,12-4-36 15,38 0-31-15,-31 0-68 0,31 0-102 16,0 0-129-16,0 0-218 0,0 0 6 16</inkml:trace>
</inkml:ink>
</file>

<file path=ppt/ink/ink12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15:27.489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0 294 369 0,'0'0'82'0,"0"0"-34"16,0 0 92-16,0 0-35 16,0 0 23-16,0 0 9 0,0 0-15 15,0 0 26-15,0 0-15 16,0 0 13-16,0 0-12 0,0 0-22 15,0 0-14-15,6-25-9 0,-6 25-23 16,0 0-20-16,0 0-5 16,0 0 43-16,0 0 3 15,32-14-13-15,-7 3-18 0,0 4-8 16,7 3-12-16,-7 4-1 16,12 0 7-16,1 0-5 0,0 0 7 15,12 0 26-15,0 7-17 0,7 4-15 16,6 0 3-16,0 3-11 15,6 7-21-15,13 0 7 0,6 4 28 16,12 7-3-16,13 3-13 0,19 11-3 16,6 0-2-16,20 0 11 15,5 3-18-15,0 1-16 0,7-8 11 16,0 1-4-16,0 3 8 0,-7-4 0 16,7 0-10-16,-1-3-1 15,1-3-4-15,0-1 9 0,12-3-14 16,-6-4 13-16,13-3 0 15,-7 0-5-15,-6-1 7 0,6-2-4 16,-6 2-1-16,0-10-10 16,-6 1 5-16,0-5 8 0,-1 8-17 15,1-8 13-15,0 1-4 16,0-4 0-16,-1 0 0 0,-5-7 0 16,5 0 0-16,-5 0 0 0,6 0-7 15,-7-7-1-15,0 4 0 16,1-5 16-16,-1 5-18 0,1-1 10 15,-1-3-7-15,-6 0 7 0,7 0-14 16,-7-3 11-16,0-1 3 16,0 0 0-16,-6-3 0 15,0 7 0-15,-7-7-3 0,1-4 3 16,-7 1 0-16,7-4 0 16,-1-4-6-16,1-4-7 0,6 12 9 15,0-11-9-15,-1 6 13 0,1-2 4 16,0 6-4-16,-6-10 4 15,-13 6-8-15,6-9 1 0,-12-1-2 16,-7 0-20-16,1 0 0 0,-14-3 10 16,-5-4-20-16,-13 0 2 15,-6 0-6-15,-19 0 24 0,-7 4 1 16,-12 3 10-16,-6 0-5 16,-7 4-8-16,-31 28-1 0,38-35 6 15,-7 7-4-15,-31 28-2 16,32-25-5-16,-32 25-2 0,38-32 10 15,-38 32 1-15,37-28 2 0,-37 28 7 16,38-32-10-16,-38 32-6 16,25-28-14-16,-25 28 2 0,32-25-13 15,-32 25-11-15,18-25-9 0,-18 25-22 16,7-28 29-16,-7 28 14 16,0 0 0-16,-7-32 0 0,7 32 11 15,0 0-4-15,-12-32 13 16,12 32 10-16,0 0 23 0,0 0-15 15,-32-21 22-15,32 21-15 16,-37-14-5-16,37 14 5 0,0 0-7 16,0 0 7-16,0 0 0 0,-32-7 0 15,32 7 8-15,0 0-8 16,0 0 17-16,0 0-27 0,0 0 3 16,0 0-2-16,0 0 1 0,0 0 8 15,0 0 0-15,0 0 9 16,0 0-9-16,0 0 3 0,0 0 56 15,0 0 10-15,0 0-2 0,0 0-1 16,38 28 22-16,0-10 3 16,-7-8-15-16,7-2-23 15,6-5-39-15,6-3 15 0,0-3-17 16,1 3 7-16,-1-8-14 0,-12 1 10 16,-1-3-8-16,-37 10 1 15,32-14-2-15,-32 14-11 0,19-22 14 16,-19 22-9-16,6-28 0 0,-6 28-4 15,-25-17 0-15,-7 2 4 16,1 12-6-16,0 3 6 0,-1 3-12 16,1 4 18-16,-1 8-6 0,32-15 48 15,-37 28 24-15,11 4 3 16,8-1 10-16,5 5-8 0,7-4 1 16,-1 3-15-16,1 0-1 15,6 1 7-15,-6-1-18 0,6-35 2 16,0 46-28-16,6-7 2 15,-6-39-17-15,-6 39-6 0,6-39 4 16,0 31-16-16,0-31 14 0,0 0-31 16,0 0-45-16,0 0-57 15,0 0-97-15,0 0-145 0,0 0-267 16,0 0-85-16,0 0 27 0</inkml:trace>
</inkml:ink>
</file>

<file path=ppt/ink/ink12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15:28.138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9380 1449 962 0,'0'0'223'0,"0"0"125"0,0 0-48 16,0 0 18-16,25-8-42 16,-25 8-76-16,26 29-39 0,-8 6-69 15,-5 4-40-15,-7 0-23 16,7 3-16-16,-7 1-26 0,0-4-137 16,-6-1-170-16,0-38-291 15,-6 32-146-15</inkml:trace>
  <inkml:trace contextRef="#ctx0" brushRef="#br0" timeOffset="278">9996 851 1145 0,'-37'-14'141'0,"-14"11"150"16,7-8 18-16,-12 7-86 0,-7 1-73 16,0 3-60-16,-12 7-43 15,5 4-13-15,1 10-18 0,0 7-16 16,0 11 5-16,6 7 5 16,7 10-15-16,5 8-5 15,14 0-27-15,-1 6-169 0,6-2-167 16,20-8-59-16,-7 0-38 15,13-7 11-15</inkml:trace>
  <inkml:trace contextRef="#ctx0" brushRef="#br0" timeOffset="535">9009 1777 787 0,'0'0'334'16,"26"28"22"-16,-26-28-76 16,31 32-24-16,-6-3-48 0,7-8-48 15,-1-4-36-15,0 5-29 16,-31-22-22-16,32 24-18 0,-32-24-20 16,0 0-21-16,0 39-7 15,0-39-65-15,-50 28-98 0,-1-3-142 16,1-7-126-16,-7-8-58 0,7-2 11 15,0-5 60-15</inkml:trace>
  <inkml:trace contextRef="#ctx0" brushRef="#br0" timeOffset="719">8865 1897 1047 0,'0'0'334'15,"0"0"14"-15,-25 32-50 0,-7-4-64 16,1 1-73-16,-1-5-65 16,1 1-46-16,0 0-25 0,-7-4-134 15,0-3-180 1,7-1-230-16,-1-6-99 0</inkml:trace>
  <inkml:trace contextRef="#ctx0" brushRef="#br0" timeOffset="1203">8733 1544 896 0,'0'0'262'15,"0"0"128"-15,0 0-41 16,-19 32-77-16,13 7-104 15,-7 3-69-15,1 0-50 0,-7-3-30 16,6 0-2-16,-12-11-31 16,-6 4-59-16,-1-7-75 0,-6-7-58 15,-6-4 16-15,13-7-6 16,-7 0 64-16,38-7 23 0,-31-11 53 16,31 11 29-16,0 0 17 0,-25-31-5 15,18-1-8-15,7 32 43 16,7-32 88-16,-7 32-1 0,0 0-1 15,0 0 65-15,0 0 14 16,0 0-38-16,6 25 10 16,0 3-27-16,-12 14 34 0,0-3 1 15,-1 7 10-15,1 0-35 16,-13 0-16-16,0-4-36 0,-18-3-39 16,-7-7-26-16,-13 3-12 15,-12-3-11-15,-13-7-11 0,1-7-51 16,-7-8-42-16,0-6-23 15,6-8-6-15,0-10 7 0,13-7-13 16,6-7-17-16,13-8 30 0,6-6-55 16,19-4-104-16,6 0-152 15,13 4-85-15</inkml:trace>
  <inkml:trace contextRef="#ctx0" brushRef="#br0" timeOffset="1883">7721 1300 903 0,'0'0'169'0,"0"0"106"16,31-7 22-16,-31 7-47 16,25 4-70-16,-25-4-49 0,0 0-57 15,19 38-18-15,-12-2-20 16,-14-4 1-16,1-4-23 0,-13 4-9 16,0-4 13-16,-12 0-11 15,-1-3-1-15,1-4-9 0,0 0-12 16,-7 1 21-16,6-8 3 0,32-14-13 15,-37 10-21 1,5-3-2-16,32-7-22 0,-31-10-7 16,31 10-13-16,-19-29-8 0,13-6-18 15,6 0 19-15,6-4 33 16,0 11 13-16,-6 28 19 0,13-32 23 16,-13 32-12-16,0 0-18 15,0 0 13-15,0 0 5 0,0 0 0 16,0 0 7-16,0 0 5 15,0 0 5-15,0 0 4 0,-19 35-6 16,0-7 12-16,19-28 21 0,-19 32-11 16,19-32-5-16,0 0 5 15,-19 32-7-15,19-32-13 0,0 0-10 16,0 0-3-16,-37 25 12 16,37-25-16-16,0 0 0 15,-32 14 4-15,32-14-9 0,0 0-32 16,0 0-6-16,-25-7 16 15,25 7 2-15,0 0-13 0,0 0 9 16,-31-14 35-16,31 14-6 16,-38 3-5-16,-6 4-7 0,13 0 26 15,-7 0-18-15,-6 1-20 0,0-1-67 16,0 0-23-16,6-4-49 16,7-3-53-16,-1-3 4 0,32 3-25 15,-25-11-32-15,25 11-39 16</inkml:trace>
  <inkml:trace contextRef="#ctx0" brushRef="#br0" timeOffset="2163">7652 1774 656 0,'37'-11'121'0,"-37"11"26"0,32-18 25 15,-32 18-28-15,44-21 14 16,-6 11 2-16,-1 6 5 0,-5 8-2 16,-1 3-14-16,1 7-38 0,-32-14-33 15,0 0-51-15,25 39 1 16,-19-11-76-16,-6-28-135 0,0 0-163 15,-31 39-132-15,-13-11-34 16</inkml:trace>
  <inkml:trace contextRef="#ctx0" brushRef="#br0" timeOffset="2352">6998 1943 780 0,'0'0'207'0,"0"0"58"0,50 11-70 16,-18-11-66-16,5 0-82 15,-37 0-60-15,38-7-137 0,-38 7-97 16,0 0-43-16,0 0-55 0</inkml:trace>
  <inkml:trace contextRef="#ctx0" brushRef="#br0" timeOffset="3418">6941 1629 753 0,'0'0'227'16,"-6"-36"10"-16,6 36-2 15,-12-42-48-15,5 10-31 0,-5-3-64 16,-1-4-6-16,-6 0-29 15,7-3 24-15,-1-4 29 0,1 7-24 16,-1-4-27-16,13 8-26 16,-6 3-4-16,6 32-18 0,0-31 9 15,0 31-10-15,0 0-1 16,0 0-1-16,0 0-15 16,0 0 40-16,0 0 6 0,12 31 10 15,-5 8 19-15,-7 11-9 0,0 6 22 16,0 4-24-16,0-3 9 15,-7-1-45-15,7-6 8 0,-6-4-29 16,0-4 16-16,-1-10-16 16,1-4 7-16,6-28-4 0,-19 29-3 15,19-29-28-15,-31 17-40 0,6-6 8 16,0-11-23 0,-1-7 9-16,1-4-8 0,25 11 2 15,-25-35 26-15,0-1 6 0,12 5 39 16,1 2-17-16,6 8 26 15,6 21-10-15,0 0 5 0,0 0 14 16,0 0-5-16,0 0 14 16,0 0-4-16,0 21-12 0,0-21 10 15,-7 25-6-15,7-25 12 0,-12 21-31 16,12-21 25-16,0 0-10 16,0 0-9-16,-25 18 4 0,25-18-35 15,-26 4-7-15,26-4-5 16,0 0-31-16,0 0 7 15,-18-39-27-15,11 3 57 0,7 5 6 16,0 31 24-16,13-36 16 16,-13 36-23-16,6-28 34 0,-6 28-32 15,0 0 14-15,0 0 55 0,0 0 19 16,0 0-7-16,0 0-18 16,-12 28 9-16,-7-7-23 0,19-21-14 15,-25 25 1-15,-7-4-20 16,7-7-3-16,-6-6 14 0,5-5-30 15,1-3-24-15,-6-3 6 16,6-5 9-16,25 8 23 16,0 0-20-16,-32-35-3 0,1 0 22 15,6-8 9-15,0-3-15 0,-1-3 5 16,1-4 10-16,0 0 12 16,6 7-21-16,7 4 9 0,-7 13 27 15,19 29 25-15,-13-28-31 16,13 28-21-16,0 0 92 0,0 0 41 15,-12 35-26-15,-1 11-9 16,7 7-4-16,12 7-12 0,-6 4 20 16,13 3 10-16,-1 4-12 0,7 0-19 15,13 3-9-15,-7-11-20 16,0 1-36-16,0-4 3 16,0-7-15-16,-6-3 9 0,-6-5-19 15,-7-2 16-15,0-8-18 16,-12-6 21-16,6-29-22 0,-38 35 11 15,-6-10-33-15,-6-11 10 0,-7-11 3 16,1 1-6-16,-1-11 14 16,1-7 10-16,-1-8-8 0,13-2 8 15,6-15 2-15,1-7-9 0,18-11 15 16,6-10-14-16,13-4 12 16,13-3 4-16,6 7-10 0,18 3 15 15,7 8-15-15,19 6 5 16,6 5-21-16,7 6-126 15,-1 3-82-15,1 5-159 0,5-1-181 16,-5 0-95-16</inkml:trace>
  <inkml:trace contextRef="#ctx0" brushRef="#br0" timeOffset="3667">8041 0 1436 0,'0'0'221'0,"32"63"24"0,-32-6 20 16,-19-8-33-16,-19 4-74 15,-18 4-84-15,-20-1-48 0,-5 8-48 16,-7-4-136-16,-13 4-119 15,-6 3-115-15,-12 3-83 0,-7 5-51 16</inkml:trace>
  <inkml:trace contextRef="#ctx0" brushRef="#br0" timeOffset="4126">4867 1632 646 0,'0'0'174'16,"0"0"46"-16,0 0 51 0,13 36-37 16,-13-36-45-16,0 0-20 0,-19 31-62 15,19-31-40-15,-38 18-26 16,7-7-36-16,-1-8 12 0,1-6-1 16,31 3-21-16,-32-11-6 0,32 11 11 15,0 0-31-15,-25-42-31 16,25-1 1-16,7 4 21 0,18 8 40 15,12 6-25-15,1 11 27 16,0 7 13-16,0 10-20 0,-7 15 35 16,-6 3 53-16,-25-21 22 15,13 46-22-15,-26-4 15 0,-6 1-47 16,-12-4-13-16,-7 3-24 16,-6 1-97-16,-12-5-208 0,-7 5-246 15,0-8-184-15</inkml:trace>
  <inkml:trace contextRef="#ctx0" brushRef="#br0" timeOffset="5835">3956 1053 373 0,'0'0'162'0,"0"0"19"0,0 0-10 16,19 24 35-16,-19-24-35 16,0 39-5-16,6-7-21 0,-6-4-31 15,0-28 10-15,-6 39-52 16,6-39-30-16,-13 36 0 0,13-36-32 15,-19 31 48-15,19-31-85 0,-31 22 27 16,31-22-29-16,-38 14-20 16,38-14-30-16,-38 0 17 15,38 0-16-15,-25-14 9 0,25 14-11 16,-19-32 40-16,7 0-10 16,12 32 46-16,-7-39 4 0,7 39 13 15,0 0-11-15,0 0 23 0,0 0-18 16,0 0 96-16,0 0 2 15,-31 4-16-15,31-4-36 0,-38 24 11 16,1-2-26-16,5-1 6 16,32-21-41-16,-44 28 19 0,13-10-17 15,-1-4 3-15,32-14-17 16,-31 11-21-16,31-11-8 0,-31 0-35 16,31 0-15-16,0 0 2 15,0 0-8-15,-19-39-9 0,12 7 74 16,14 4-2-16,-7 28 38 15,12-29-24-15,-12 29 29 0,0 0-46 16,0 0 164-16,0 0 39 0,0 0-41 16,0 0 1-16,-25 43-31 15,-6-4-5-15,-1-1-37 0,-5-6-4 16,5-7-36-16,-12 3 2 16,6-7-18-16,-6 1 12 0,7-12-28 15,-7 1 30-15,12-1-18 16,-5-10 0-16,37 0-21 0,-38-7-26 15,38 7-28-15,-32-28-8 16,20-7-29-16,6-4 2 0,-1-7-27 16,14-3 25-16,5-1 64 15,-6 4 4-15,7 7 52 0,-13 39-46 16,25-39 42-16,-25 39 0 0,38-10 23 16,-13 10-37-16,-25 0 48 15,44 21-10-15,-13 7 32 0,1-3-28 16,-1 7 26-16,-6-4-3 15,1 4 16-15,-8-4 12 0,-11 7-15 16,-1-6 17-16,-19-1-51 0,-5 4 8 16,18-32-20-16,-51 42-5 15,7-10-20-15,-12 0 21 16,5-7-22-16,-5 3 18 0,-1-7-10 16,13-3 9-16,0-4-12 15,7 0 14-15,37-14-16 0,0 0-1 16,0 0-6-16,0 0 19 0,0 0-20 15,0 0 26-15,0 0-3 16,44 28-4-16,0-10 11 0,-13 0 8 16,0-1 82-16,-31-17 1 15,32 39 3-15,-13-4-27 16,-13 4 9-16,-6 0-21 0,0 4-11 0,-6-5-25 16,-1-2 7-16,1-4-15 15,6-32 1-15,6 38 10 16,1-9-8-16,-7-29 15 0,25 35-4 15,6-17-12-15,7-1-13 16,6-2-17-16,13-12 13 0,5 1-19 16,1-8-100-16,0-3-119 0,-6-11-177 15,-7-6-224-15,-6-15-118 16</inkml:trace>
  <inkml:trace contextRef="#ctx0" brushRef="#br0" timeOffset="6110">2724 579 1120 0,'0'0'229'0,"0"0"132"15,0 0-20-15,6 28-28 0,0 11-59 16,1 18-70-16,-1 6-66 0,0 5-61 16,1 2-25-1,-14-3-3-15,7 4-19 0,-6-7-125 16,-7-4-196-16,-12 0-209 0,0-4-162 16,-13 5 3-16</inkml:trace>
  <inkml:trace contextRef="#ctx0" brushRef="#br0" timeOffset="6335">2353 1608 1417 0,'0'0'333'16,"0"0"8"-16,0 0-26 0,0 0-61 15,0 0-48-15,0 0-95 0,-25 28-39 16,-7 0-47-16,7 0-70 16,-19-3-136-16,0-4-119 0,-6 1-132 15,0-5-114-15,-1 8-11 0</inkml:trace>
  <inkml:trace contextRef="#ctx0" brushRef="#br0" timeOffset="6627">2064 1381 700 0,'0'0'160'0,"0"0"86"15,0 0-60-15,0 0-17 0,0 0-79 16,0 0 3-16,6-31-48 0,-6 31 14 15,38-22-33-15,0 8 25 16,-7 14 27-16,-31 0 22 16,25 18 28-16,-25-18 1 0,13 46 6 15,-20-7-41-15,-18 3-25 0,-12-3-53 16,-7 0 6-16,-7 0-25 16,-5-4-120-16,-7-7-154 0,0-3-188 15,-6-7-99-15</inkml:trace>
  <inkml:trace contextRef="#ctx0" brushRef="#br0" timeOffset="7490">1863 837 879 0,'0'0'252'0,"12"32"97"16,-18 3 12-16,0 4-43 0,-13 7-39 16,0 0-114-16,-6 4-40 15,0-1-56-15,-7-3-25 0,-12 0-26 16,0-4-5-16,0-3-11 0,-12-7-6 16,5-4-5-16,-5-3-46 15,-1-11-24-15,7-3 20 0,6-4-4 16,-6-11-21-16,12-3 14 0,0-7-24 15,1-7-16-15,11-7 41 16,1-1 16-16,6 1 1 16,1 0 3-16,18 28 36 0,-13-32 13 15,13 32-25-15,0 0 18 0,-13-28 14 16,13 28-26-16,0 0 5 16,0 0 28-16,0 0-1 0,0 0-16 15,0 0-8-15,0 0 36 0,0 0 11 16,0 0-16-16,0 0-8 15,0 0 8-15,0 0 7 0,0 0-14 16,0 0 0-16,0 0 7 0,0 0 0 16,0 0-8-16,0 0-3 15,0 0 4-15,0 0 6 16,0 0-40-16,0 0 29 0,0 0 2 16,0 0-5-16,0 0-18 0,0 0 19 15,0 0 3-15,0 0-6 16,0 0-3-16,0 0 6 0,0 0-3 15,0 0-3-15,0 0-11 16,0 0 20-16,0 0 7 0,0 0-3 16,0 0-10-16,0 0 11 0,19 28-2 15,-19-28-9-15,0 0 5 16,0 0 5-16,7 32-25 0,-7-32 12 16,0 0 12-16,0 0-12 15,-13 28-7-15,13-28 23 0,0 0-28 16,0 0 17-16,-38 32 6 15,38-32-21-15,-37 18 10 0,11-8 6 16,26-10-1-16,-31 11-20 0,31-11 23 16,0 0-1-16,-38 3-18 15,38-3 15-15,0 0 0 0,-31 7 3 16,31-7-13-16,0 0 2 0,0 0 16 16,-32 0-7-16,32 0-24 15,0 0 37-15,0 0 13 0,0 0-13 16,-18-39 28-16,5 1-3 15,13-5-31-15,-6-3-1 0,6-10 3 16,-7-11-19-16,7-15-1 16,-6-3 16-16,6-3-17 0,-6 0 0 15,0 6 7-15,-1 15-40 0,7 4-82 16,-6 10-98-16,6 10-93 16,0 43-70-16,0 0-70 0</inkml:trace>
  <inkml:trace contextRef="#ctx0" brushRef="#br0" timeOffset="7719">1253 424 794 0,'0'0'197'0,"31"-46"80"0,-31 46 66 15,38-25-90-15,0 14-62 16,-7 15-72-16,-31-4-62 0,51 25-23 16,-51-25-15-16,37 46-33 0,-18-8-140 15,-13 5-140-15,-12-4-146 16,-13-4-95-16</inkml:trace>
  <inkml:trace contextRef="#ctx0" brushRef="#br0" timeOffset="7922">932 837 778 0,'0'0'135'0,"0"0"-35"16,0 0 8-16,0 0-46 0,0 0-27 15,0 0-84-15,0 0-132 16,0 0-51-16,7 36-73 0</inkml:trace>
  <inkml:trace contextRef="#ctx0" brushRef="#br0" timeOffset="8371">511 1088 603 0,'-31'14'160'0,"31"-14"38"0,0 0-15 15,0 0-14-15,0 0-48 0,0 0 37 16,0 0 27-16,-25 43-45 15,0-8-46-15,6 0-6 0,6 8 31 16,1 6 0-16,-1 8 9 0,-6-1-17 16,7 8-33-16,-1-4-11 15,-6 4-12-15,0-8-12 16,0-3 15-16,1-7 1 0,-1-7-13 16,-6-11 4-16,25-28-7 0,-38 32-4 15,6-18 10-15,1-7 6 16,0-10 0-16,5-11 0 0,1-8-13 15,13-9-5-15,5-15-4 16,1-11-16-16,6-10-14 0,13-11-3 16,6 0 0-16,6 1 0 0,6 10-8 15,1 3 8-15,12 11-42 16,0 10-88-16,0 8-103 0,0 14-159 16,0 7-218-16,0 10-81 0,0 15 21 15</inkml:trace>
  <inkml:trace contextRef="#ctx0" brushRef="#br0" timeOffset="8536">423 2014 1859 0,'51'39'186'15,"-1"-22"24"-15,6-9-51 0,-5-12-89 16,-1-3-40-16,0-4-154 0,1 1-239 15,-14-4-287-15</inkml:trace>
</inkml:ink>
</file>

<file path=ppt/ink/ink12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15:43.452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1459 2587 685 0,'0'0'176'0,"0"0"-11"0,0 0 29 15,0 0 7-15,0 0-34 0,0 0-42 16,0 0-13-16,0 0-20 15,0 0-59-15,0 0-15 0,0 0 0 16,0 0-11-16,-13-28-5 16,13 28-2-16,-31-28-8 0,-1 10-20 15,32 18 35-15,-37-18-32 16,-7 8 29-16,12 6-4 16,-6-3-7-16,1 7 10 0,-1 0-7 15,-6-3 4-15,6 3 6 0,-6 0-6 16,7 0 12-16,-1 0-12 15,6 0-5-15,1 0-4 0,-7 3 5 16,1 1-17-16,-1-1-1 16,6 1 4-16,-5-1-16 0,5 1 34 15,1 3 0-15,6 0-19 0,-7-7 22 16,7 4-9-16,0 3 3 16,0-4 14-16,25-3-15 0,-32 4-14 15,7-1 25-15,25-3-7 16,-25 7 0-16,0 4 8 15,0-4-28-15,0 0 38 0,25-7-22 16,-32 14 9-16,7-7-21 16,25-7 29-16,-31 11-13 0,6-4 6 15,25-7-6-15,0 0-16 0,-38 14 23 16,38-14-15-16,-38 14 3 16,38-14 25-16,-38 14-27 0,38-14 7 15,-31 18-3-15,31-18-7 0,0 0 25 16,-38 21-25-16,38-21 1 15,0 0 9-15,0 0 13 16,-19 32-27-16,19-32 14 0,0 0 17 16,-12 35-24-16,12-35-2 15,-13 29 28-15,13-29-24 0,0 0-1 16,-6 31 36-16,6-31-27 16,0 0-6-16,-6 32 18 0,6-32-1 15,0 0-14-15,-7 32 25 0,7-32-11 16,0 35 9-16,0-10 15 15,0-25-7-15,7 35-20 0,-7-13 17 16,0-22 1-16,12 28-8 0,1-3 0 16,-7-4 0-1,-6-21-12-15,13 28 21 0,-13-28-14 16,19 32 20-16,-19-32-6 0,31 32-21 16,-31-32 6-16,38 32 1 15,-38-32-29-15,37 24 22 0,-5-2-3 16,-32-22-6-16,38 21 4 0,-38-21-4 15,31 21-7-15,-31-21 10 16,31 14 7-16,-31-14-23 0,32 14 19 16,-32-14 2-16,0 0-8 15,25 14-4-15,-25-14 17 0,0 0-17 16,31 18-1-16,-31-18 5 0,38 18 3 16,-38-18-3-16,32 10 3 15,-1 1 2-15,-31-11-16 16,31 3 11-16,1-3-8 0,-32 0-14 15,44-3 22-15,-6-4 0 16,-7 0-5-16,0 0 9 0,-5-4-1 16,5 0-11-16,0 1 14 0,-5 3-2 15,-26 7-13-15,37-11 11 16,-5-3 16-16,-32 14-27 0,37-14 2 16,-37 14 23-16,32-7-16 0,-32 7-12 15,38-14 20-15,-38 14-1 16,31-21-25-16,0 3 24 15,-31 18 3-15,32-18-20 0,-1 1 19 16,-31 17-8-16,38-18-8 16,-13 0 12-16,-25 18-2 0,32-17-2 15,-32 17 5-15,25-22-16 0,-25 22 22 16,0 0 1-16,37-31-9 16,-37 31-9-16,26-29 8 0,-26 29-13 15,25-28 14-15,-25 28 9 16,19-35-26-16,-7 3 3 0,-12 32 11 15,13-36 14-15,-1 12-5 0,-12 24-12 16,13-36 3-16,-7 8-16 16,0 0 25-16,1 0-6 15,-7 28 8-15,12-39-26 0,-5 7 19 16,-1 4-7-16,0-1-10 16,-6 29 26-16,13-35-6 0,-13 7-7 15,0 28 38-15,0 0-8 0,0-32-9 16,0 32-5-16,-7-28-3 15,7 28-13-15,0 0 8 0,-18-32-18 16,18 32 5-16,-32-21-6 0,32 21 5 16,-38-18 10-16,38 18-26 15,-31-21 22-15,31 21-18 0,0 0 18 16,-31-21 3-16,31 21-11 16,0 0 8-16,-32-25 7 15,32 25-11-15,0 0-13 0,0 0 23 16,0 0-11-16,-31-21-42 0,31 21-25 15,0 0-49-15,0 0-79 16,0 0-78-16,0 0-50 0,0 0-8 16,0 0-16-16</inkml:trace>
  <inkml:trace contextRef="#ctx0" brushRef="#br0" timeOffset="2177">1490 2393 598 0,'0'0'48'0,"0"0"74"16,0 0 55-16,0 0 79 0,38 28-22 15,0-14-86-15,6-10-72 16,12-1-12-16,7-3-6 0,12-3-31 15,13-1-2-15,7 1 38 16,5-1-38-16,7 1 18 16,12-1 27-16,1 4-19 0,6-3-32 0,-7 3 16 15,7 0-4-15,-1-4-3 16,-5 4-6-16,-1-3-1 16,-6-1 2-16,1-3-16 0,-1 4 21 15,0-1 21-15,0 0-6 16,-6 1 12-16,0 3-5 0,0-4-18 15,-7 1 14-15,7 3 10 0,0-4 6 16,0 8-10-16,0-1-22 16,-1 1 2-16,-5-1-8 0,0-6-20 15,-1 3-1-15,1-7 13 0,-7 0-16 16,7-4 0-16,5-3 11 16,-5 3-2-16,0-6-17 15,12-1 13-15,-6 4-1 0,-1 0 3 16,8 0 7-16,-14-4-2 15,7 0 4-15,-6 4 2 0,-1-3-14 16,-6-5-9-16,1 1 2 0,-1 0 13 16,0 0-16-16,1-4 6 15,-7 0-4-15,6 1 22 0,-6-5-30 16,0 5 9-16,-6-5 3 0,-1 5 20 16,1-1-6-16,0-3 3 15,6-1 0-15,-13-3 9 0,7 1-21 16,-13-1-5-16,6-4 10 15,-5 1-2-15,5-4-5 16,-6 0-9-16,-6 1-9 0,6-5 19 16,0 4-1-16,0 0-3 0,0 1 0 15,1-1 0-15,-8-4-4 16,1 4-3-16,0-7 7 0,-6 4-12 16,-1 0 17-16,1-1-16 0,-7 4 13 15,-6 4-14-15,6 0 18 16,-6-1-3-16,-6 4-11 0,0-6-9 15,0 2-8-15,-7-3-16 16,-6 1-3-16,0-1 15 0,0-4 8 16,1 1-10-16,-8 3 19 15,8-3 9-15,-1 3-15 0,6-4 18 16,1 4 0-16,5 1 0 16,1-1-7-16,12 0-1 0,-6 7 20 15,7 0-12-15,-1 4-6 0,0-4 10 16,0 7 1-16,1 1-13 15,-7-1 10-15,12 4 9 0,-5-1-17 16,-7 1-11-16,0 4 17 0,0-1 7 16,0 4-7-16,-7 0-12 15,1 3 15-15,-7 8 3 0,1 3-12 16,-32 0-2-16,38 0 19 0,-7 7 10 16,0 3-7-16,-31-10 12 15,38 18 5-15,-6-4-11 16,-1 4-13-16,-31-18-4 0,31 17 13 15,1 1 0-15,-32-18-11 0,31 21 0 16,-6-7 9-16,-25-14-3 16,32 22-4-16,-7-5 20 0,0-3-12 15,-25-14-18-15,25 18 3 0,0-7 11 16,-6-1-2-16,-19-10-15 16,32 11 8-16,-13-4 7 0,-19-7-5 15,0 0-11-15,25 7 15 16,-25-7 3-16,0 0-16 15,0 0-31-15,0 0-9 0,0 0-6 16,0 0-45-16,6-35-30 0,-6 35 1 16,-13-32-11-16,13 32-26 15,-31-28 24-15,31 28 16 0,-50-36 5 16,12 11 26-16,38 25 40 0,-44-31 22 16,44 31-14-16,-44-32 10 15,44 32 27-15,0 0 11 0,-38-32 0 16,38 32-31-16,0 0 30 0,0 0 20 15,0 0 2-15,0 0-22 16,0 0-4-16,0 0 19 0,0 0 3 16,0 0 36-16,0 0 26 15,0 0 29-15,0 0 4 0,0 0-4 16,19 32-15-16,0-4-10 16,19 0-1-16,-1 4-46 0,1-3-17 15,12-5 5-15,-6 1-9 0,7-7-9 16,-7-1-1-16,0-6-4 15,0 0 1-15,-7-8-7 0,-37-3-7 16,32 4 16-16,-32-4 4 0,0 0-25 16,0 0 16-16,0 0-4 15,0 0 6-15,0 0-17 0,0 0 1 16,0 0 17-16,0 0-1 16,0 0-6-16,0 0-10 0,0 0 15 15,-32-7 2-15,1 3-7 16,31 4 0-16,-38 0 19 0,38 0 10 15,0 0-12-15,-31 4-8 16,31-4 20-16,0 0-7 0,0 0-22 16,0 0 3-16,0 0 13 0,0 0-16 15,0 0 0-15,0 0 0 16,0 0 0-16,0 0 8 0,0 0-15 16,0 0 7-16,0 0 12 0,0 0-8 15,0 0-14-15,0 0 4 16,0 0 14-16,0 0-4 15,0 0-13-15,0 0 14 0,0 0 4 16,0 0-7-16,0 0-14 0,0 0 7 16,0 0 0-16,-32 0-27 15,32 0 4-15,0 0 25 0,-31-8-14 16,31 8-20-16,-31-7 21 0,31 7-7 16,-38-7-12-16,38 7-12 15,-38-21 21-15,38 21 2 0,-31-18-12 16,31 18 23-16,-32-28-29 0,32 28-15 15,-31-35 20-15,31 35 24 16,-25-36-6-16,25 36-3 16,-13-31 25-16,13 31-3 0,0 0 0 15,-6-25-11-15,6 25 27 0,0 0-26 16,0 0-3-16,0 0 7 16,0 0 15-16,0 0 28 0,0 0 19 15,0 0 25-15,0 0 9 16,31 28-5-16,7 4 8 0,-7 0 9 15,7 0-15-15,-6 3-23 0,5 0-5 16,7-3-16-16,0 0-15 16,-6 0-13-16,0-8-12 0,6 1 0 15,-13-4-3-15,7-6 3 0,-13-5 1 16,-25-10 0-16,31 11 4 16,-31-11-8-16,0 0-23 15,0 0-13-15,0 0 10 0,0 0 5 16,13-29 9-16,-13 29-11 0,0 0-2 15,-13-28 7-15,13 28 14 16,0 0 7-16,0 0 5 0,-37-28-5 16,5 14-3-16,7 7 0 0,-6 7-4 15,-1 3-5-15,1 4 9 16,-1-3 0-16,32-4 16 0,-44 14 21 16,7 0 5-16,5 0 6 0,1 4 4 15,-1 0-3-15,1-1-3 16,0 1-3-16,31-18 4 0,-38 28-3 15,6-10-6-15,32-18-12 16,0 0-2-16,-31 32-7 0,31-32-10 16,0 0-7-16,0 0 21 15,-19 28-37-15,19-28 4 0,0 0-19 16,0 0-66-16,0 0-101 0,0 0-152 16,0 0-252-16,0 0-159 15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14:15.585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5399 908 715 0,'0'0'140'0,"0"0"-4"15,0 0 9-15,0 0-56 0,0 0 61 16,0 0 4-16,0 0-43 15,0 0 35-15,0 0 28 16,0 0-10-16,0 0-35 0,13 39-19 16,6 0-38-16,-19-39-16 15,44 46-23-15,0-7-3 16,0-8-15-16,0 1-5 16,0-7-5-16,-7-4-8 0,-37-21 3 15,44 21 7-15,-44-21-12 16,0 0-7-16,0 0 21 15,0 0 31-15,0 0 1 0,0 0-20 16,0 0-9-16,0 0 1 16,0 0-3-16,0 0 9 0,0 0-4 15,-56 11 22-15,-7 10 22 16,-6 4-16-16,-13 10 33 16,-6 8 16-16,-6 3-19 15,0 7-11-15,6-4-17 0,6-3-17 16,13-4-14-16,12-3-6 15,13-10-8-15,44-29-19 16,-38 28-94-16,38-28-132 0,0 0-182 16,0 0-276-16,0 0-37 15</inkml:trace>
  <inkml:trace contextRef="#ctx0" brushRef="#br0" timeOffset="201">5054 1272 1372 0,'0'0'248'15,"0"0"70"-15,0 0-15 16,0 0-50-16,0 0-49 16,-70 60-79-16,1 0-59 0,-19 0-32 15,-6 7-53-15,-7 0-192 16,-5-3-353-16,-8-7-248 15</inkml:trace>
  <inkml:trace contextRef="#ctx0" brushRef="#br0" timeOffset="968">4180 1116 1415 0,'0'0'294'0,"0"0"46"15,31 8-43-15,-31-8-62 0,0 0-55 16,0 0-59-16,0 0-36 16,0 0-38-16,-44 21-34 0,0-4-1 15,0-2 0-15,0-5 4 16,7-6-21-16,-1-4 5 15,38 0-10-15,-38-7-17 16,38 7-69-16,-19-43-50 0,26-3 33 16,18 0 25-16,25 4 21 15,7 3 34-15,12 7-17 16,0 4 20-16,0 14 18 0,-12 10 25 16,-7 8-21-16,-12 14 8 15,-38-18-9-15,12 42 21 0,-24 7 16 16,-26 1 7-16,-25-1-10 15,-12 1-14-15,-13-4 1 16,-7-4-2-16,1-3 1 0,0-7 6 16,6-11-24-16,12-3 10 15,14-11 2-15,5-4 1 16,19-10-4-16,38 7-34 0,-37-35-14 16,37 35 16-16,-7-42 21 15,7 42-11-15,19-43 1 16,-19 43 12-16,38-28 3 0,-38 28 4 15,44-11-4-15,-44 11-8 16,0 0 12-16,38 29-8 0,-38-29 8 16,12 49 15-16,-6-7 23 15,-6-3 33-15,-6 0 14 16,-6 0 60-16,-1 3 16 16,-18 1-31-16,-13-1-64 0,-7 1-36 15,-18-1-4-15,0-7-57 16,-6 1-119-16,-1-15-144 15,7-7-148-15,6-3-204 0,13-15-63 16</inkml:trace>
  <inkml:trace contextRef="#ctx0" brushRef="#br0" timeOffset="1241">3822 0 1623 0,'0'0'60'16,"0"0"43"-16,-32 53 51 15,7 3 51-15,13 11-1 0,-1 11-65 16,13 7-60-16,0 3-48 15,0 4-15-15,6-3-16 16,1-5-30-16,-7-2-226 0,0-12-302 16,-7 1-165-16</inkml:trace>
  <inkml:trace contextRef="#ctx0" brushRef="#br0" timeOffset="1712">2998 381 1656 0,'0'0'60'16,"0"0"74"-16,0 0-35 0,0 0 40 15,0 0 38-15,-25 46-40 16,6 18-21-16,0 14-45 16,7 7-2-16,6 10 30 0,-7 0-9 15,7-3-34-15,6-3 18 16,0-5-35-16,0-2 2 0,0-8-26 16,0-7 0-16,0-3 26 15,-7-8 20-15,-11-3-16 0,-14-7-26 16,-12-3-3-16,-6-8-16 15,-19-7 13-15,0-7-13 16,-7-10 5-16,-12-11-5 16,0-14 28-16,-6-14 21 0,12-8 35 15,7-10-2-15,18-10-12 16,19-8-32-16,26-7 2 16,18 1-20-16,26-4-14 0,18-1 6 15,25 1-16-15,7 0-12 16,0 7-125-16,6 7-157 0,-13 10-294 15,1 8-443-15</inkml:trace>
  <inkml:trace contextRef="#ctx0" brushRef="#br0" timeOffset="2301">2131 897 725 0,'25'4'74'0,"-25"-4"38"15,0 0 45-15,0 0 41 16,0 0 9-16,0 0-11 0,0 0-2 16,0 0-27-16,0 0-19 15,0 0-29-15,0 0-33 0,-31 18-11 16,-13-1 3-16,-7 1 29 16,1 7-20-16,-7 10 19 0,-12 7-5 15,-6 11 28-15,-1-3 0 16,1 6 5-16,12 5-16 15,0-8-4-15,7 3-23 0,5-6-7 16,7-8-38-16,44-42-3 16,-37 42-23-16,37-42-10 15,0 0-2-15,0 0-54 0,-38 36-68 16,38-36-74-16,0 0-95 16,0 0-135-16,0 0-200 0,-38-22-99 15</inkml:trace>
  <inkml:trace contextRef="#ctx0" brushRef="#br0" timeOffset="2549">1810 318 1959 0,'38'-11'131'0,"0"-3"93"16,6-4-35-16,6 1-36 0,7-1-66 15,5 0-48-15,1 1-8 16,0-1-31-16,-13 0-94 0,1 11-195 16,-14-3-332-16,-37 10-75 15</inkml:trace>
  <inkml:trace contextRef="#ctx0" brushRef="#br0" timeOffset="3217">1402 721 1416 0,'0'0'58'0,"0"0"67"16,-13 42 5-16,13-42-67 16,13 35-19-16,-13-35-32 15,19 39 3-15,-19-39-30 16,0 0 31-16,25 36-9 0,-25-36-10 16,0 0 24-16,0 0-26 15,0 0 34-15,0 0-35 0,0 0 35 16,0 0-20-16,0 0-7 15,0 0-9-15,0 0 14 0,0 0-7 16,0 0 33-16,0 0 12 16,0 0-9-16,-44-18 34 0,44 18-17 15,-57 4 26-15,13 6 0 16,0 11-20-16,0 8 30 16,0-1-15-16,-6 4 24 15,12 3-12-15,-6-3 10 0,13 7-24 16,-1 0 17-16,7 3-33 15,13 0 25-15,-1 4-6 0,7 0 12 16,6 4-44-16,0-4 4 16,6 7-17-16,7-4 21 0,-1 4-19 15,13 4-19-15,-6-1 11 16,6 1-18-16,0-1 14 0,-6-6-12 16,6-1 5-16,-12-10-4 15,6 0 46-15,-7-7-10 0,-5-4 9 16,-7-28-13-1,6 35 22-15,-6-35-3 0,0 0-39 16,6 29-9-16,-6-29-6 16,0 0 7-16,0 0-17 0,0 0 11 15,0 0-7-15,0 0 2 16,0 0 3-16,0 0-5 0,0 0 13 16,0 0-16-16,0 0 7 15,0 0-34-15,0 0-67 0,0 0-101 16,0 0-119-16,0 0-162 15,0 0-301-15,0 0-124 16</inkml:trace>
  <inkml:trace contextRef="#ctx0" brushRef="#br0" timeOffset="3913">57 1056 568 0,'0'0'155'0,"0"0"7"15,0 0-21-15,-19 39 5 16,19-39 10-16,0 0-38 0,0 0-19 15,0 0-18-15,0 0-20 16,0 0-14-16,0 0-6 0,37 25-22 16,-37-25-19-16,38-4 18 15,-38 4-6-15,38-21-24 16,-38 21 18-16,25-32 15 0,-25 32 67 16,0 0-7-16,13-28-17 15,-13 28 2-15,0 0 8 16,0 0-13-16,-51-3 9 0,14 10 15 15,5 7-16-15,32-14-33 16,-38 25-15-16,38-25-10 0,-25 31 8 16,25-31-13-16,-6 25-3 15,6-25 0-15,0 0 10 0,50 25-43 16,-6-15-190-16,0-13-341 16,-6-4-175-16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6:58:49.654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4274 870 475 0,'0'0'164'0,"0"0"1"0,0 0 6 15,0 0-3-15,0 0-64 16,0 0-16-16,0 0 106 0,0 0 24 16,34-6 1-1,-34 6-8-15,34 19-24 0,-34-19-33 16,46 42-25-16,-12-4 12 15,-5-2-22-15,5-1-33 16,-34-35-39-16,34 39-11 0,-34-39 39 16,17 38 18-16,-17-38-21 15,-6 42-28-15,-11-10-29 0,17-32-15 16,-62 45 0-16,4-12-67 16,7-7-104-16,0-4-199 15,5-6-193-15,6-6-121 0,6-4 0 16</inkml:trace>
  <inkml:trace contextRef="#ctx0" brushRef="#br0" timeOffset="205">4137 1172 1324 0,'0'0'391'0,"0"0"-51"0,0 0-88 15,0 0-74-15,-40 42-62 16,-6-6-45-16,6-1-29 16,0-3-20-16,0 0-12 15,0-3-108-15,0 3-334 16,6-9-369-16</inkml:trace>
  <inkml:trace contextRef="#ctx0" brushRef="#br0" timeOffset="720">3891 752 1585 0,'0'0'327'0,"0"0"-9"16,0 0-95-16,0 48-90 15,-11 0-61-15,-12 0-33 0,-6-3-24 16,-10-3-15-16,-13-4 4 16,1 1-4-16,-6-10-17 0,11-10-28 15,0-3-25-15,6-10 27 16,40-6 28-16,-34-6-8 16,34 6-27-16,0 0 31 0,-28-35 22 15,28 35 7-15,-6-36 39 16,6 36-17-16,0 0-15 15,0 0 6-15,0 0 76 16,0 0-9-16,6 32 22 0,-1 13 17 16,-5 10-5-16,-5-1-25 15,-7 2-26-15,-17-2-13 16,0-5-9-16,-11-4-9 0,-5-4-6 16,-7-5-5-16,-5-11 2 15,0-12 39-15,6-10 12 0,-1-9 7 16,12-7 2-16,6-16-17 15,6-6-22-15,11-20-31 16,17-12-17-16,11-7 6 16,6-7-3-16,12 4-9 15,11 3-3-15,5 10-123 0,1 6-147 16,0 10-164-16,-1 13-251 16,-5 3-316-16</inkml:trace>
  <inkml:trace contextRef="#ctx0" brushRef="#br0" timeOffset="984">2669 440 2450 0,'-6'-39'262'15,"6"39"-16"-15,0 0-90 16,0 0-82-16,0 0-27 0,0 0 23 16,-17 56-29-16,6 8-18 15,-1 9-4-15,1 4-10 16,5 4-9-16,-5-1-151 0,5-3-204 16,-5-10-398-16,-1-6-96 15</inkml:trace>
  <inkml:trace contextRef="#ctx0" brushRef="#br0" timeOffset="1471">2475 742 1358 0,'0'0'226'0,"0"0"102"0,0 0-107 16,0 0-70-16,0 0-63 15,0 42-40-15,-17-4-13 0,17-38-22 16,-51 42-5-16,5-13 12 16,6-10-28-16,6-6 8 15,34-13-11-15,-40 0-10 16,40 0-18-16,0 0-15 0,-29-48 21 16,18 9 33-16,-1 4 11 15,12 35-1-15,0 0-21 16,0 0 29-16,0 0 67 0,0 0 21 15,0 0 13-15,6 61-25 16,0 0 8-16,-12 0-15 16,-11 3-27-16,0-3 2 0,0-3-17 15,-6-4-9-15,-6-5 7 16,-5-10-10-16,-6-10 3 0,0-10-20 16,-5-6 17-1,-7-10 23-15,7-6 1 0,-1-10 18 16,0-13-21-16,6-12 3 15,6-21-19-15,6-5 6 0,16 0-2 16,18-4-21-16,5 1-11 16,18 3-14-16,16 6 7 15,7 13 4-15,5 7-48 0,0 9-184 16,0 10-235-16,-6 12-430 16,-5 17-153-16</inkml:trace>
  <inkml:trace contextRef="#ctx0" brushRef="#br0" timeOffset="1641">1864 1641 2082 0,'57'20'382'16,"1"-17"-36"-16,-1-10-90 15,5-5-124-15,7-4-65 0,-1-7-253 16,-5-3-385-16,-12-9-532 15</inkml:trace>
  <inkml:trace contextRef="#ctx0" brushRef="#br0" timeOffset="1841">1836 295 3360 0,'0'0'187'16,"0"0"-49"-16,0 0-75 0,0 0-35 15,0 0-37-15,0 0-221 16,0 0-285-16,0 0-460 16</inkml:trace>
  <inkml:trace contextRef="#ctx0" brushRef="#br0" timeOffset="2380">768 976 2680 0,'-23'0'236'0,"23"0"-38"0,-12-22-71 16,12-7-65-16,6-6-27 15,11-7-25-15,6 0-10 16,0-6-100-16,5-3-55 16,1-4-6-16,0 1 5 0,-1 2 18 15,1 7-2-15,-29 45-7 16,40-38 32-16,-6 22 49 16,6 13 39-16,5 9 14 0,-4 13 13 15,5 4 0-15,0 2-6 16,-1 1 11-16,-5 0 1 0,-11-4 8 15,-29-22-17-15,34 23 11 16,-34-23 13-16,0 0 53 16,0 0-21-16,0 0-20 15,0 0 8-15,-29 32 31 0,-5-10 5 16,-11 1 2-16,-7-1 10 16,-5-3 10-16,-7-3-26 15,2-3-18-15,-1-3 8 0,6-4 27 16,5-2 10-16,7-8-22 15,5 1-18-15,40 3 0 16,-46-29 2-16,18-6-25 0,5-13-8 16,6-10-1-16,5-3-9 15,7-6-5-15,5-2-8 0,5 8-14 16,1 7 8-16,0 6 0 16,-1 6 0-16,-5 42-134 15,6-38-160-15,-6 38-301 16,0 0-372-16</inkml:trace>
  <inkml:trace contextRef="#ctx0" brushRef="#br0" timeOffset="2568">1013 38 2660 0,'29'-38'291'15,"-29"38"7"-15,0 0-105 16,0 0-92-16,0 0-52 0,0 0-102 16,0 0-258-16,0 0-454 15,0 0-336-15</inkml:trace>
  <inkml:trace contextRef="#ctx0" brushRef="#br0" timeOffset="2959">402 395 2378 0,'0'49'65'0,"6"-14"56"0,0 0-18 15,-6 1-30-15,0 2-13 16,0 4-11-16,-12-1-13 15,-5 1-10-15,-11-3-8 0,-1-4-3 16,1-6-6-16,-6 0-1 16,-1-10 0-16,12-6-21 0,23-13 21 15,-34-7-8-15,34 7 2 16,-34-32 4-16,5-3 16 16,12 3 44-16,0 6 36 15,17 26 17-15,0 0-27 0,0 0-12 16,0 0-38-16,0 0-6 15,-23-6-24-15,23 6 4 16,0 0-16-16,-28 38 9 0,11-6-9 16,11-3-14-16,6-29-3 15,0 32-121-15,0-32-172 0,0 0-294 16,17 39-273-16</inkml:trace>
  <inkml:trace contextRef="#ctx0" brushRef="#br0" timeOffset="3337">174 87 1925 0,'0'-45'298'0,"0"45"-72"16,0 0-78-16,0 0-72 15,0 0 36-15,0 0 10 0,0 0-40 16,0 0-1-16,0 0-17 16,0 0-19-16,0 0 12 15,0 0 0-15,0 0-27 16,0 0 12-16,40 35-9 0,-40-35-23 16,0 0 31-16,0 0 17 15,40 3-28-15,-40-3 2 0,0 0 5 16,0 0 3-16,17-45 2 15,-17 45-1-15,0 0-29 16,0-35-6-16,0 35-1 0,0 0-23 16,0 0 11-16,0 0-12 15,0 0-128-15,0 0-159 0,-5 45-299 16,10-10-429-16</inkml:trace>
</inkml:ink>
</file>

<file path=ppt/ink/ink13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15:48.712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4588 900 306 0,'0'0'88'0,"38"-4"67"15,-38 4 0-15,0 0 54 0,0 0-27 16,0 0 34-16,0 0-15 16,0 0-22-16,0 0-73 0,0 0-57 15,0 0-33-15,0 0 4 0,-12-39-20 16,12 39-16-16,-44-42-3 16,-7 10 13-16,-5 0-1 15,-1 0 19-15,-6 1-29 0,-6-5 3 16,0 4 10-16,-6 1 4 0,5 2 0 15,-5 5-14-15,0-1 8 16,5 4 10-16,1-1 7 0,0 5 0 16,0-1-11-16,0 4-20 15,0-7 15-15,0 3 13 0,0-3-13 16,-1 0 27-16,1-1-31 0,-6 5 5 16,6-1-2-16,-7-3-6 15,13 3-13-15,1 1 7 16,-1-1-3-16,12 0 36 0,-5 1-9 15,12 6-13-15,44 11 0 0,-57-14 11 16,7 3-10-16,6 1-7 16,44 10 9-16,-57-7 4 0,7-1 19 15,6 1-19-15,-6-3 3 0,-7 3-3 16,-6 0-16-16,1-4 16 16,-1 4 0-16,-6 0-9 0,6 0-5 15,6-4 8-15,1 1 25 0,5 3-10 16,7 0 1-16,0-1-16 15,44 8 16-15,-56-3 15 0,56 3-12 16,-51 0-3-16,51 0 8 16,-50 3-8-16,50-3-4 0,-56 11-22 15,12 0 21-15,44-11-11 16,-51 3 11-16,7 4 7 0,44-7 5 16,-56-7-9-16,12 4-19 0,0 6 11 15,0 1-7-15,0-1-14 16,44-3 17-16,-57 0 4 0,13 4 9 15,44-4 14-15,-63 10-1 0,19 5-1 16,44-15 44-16,-50 24-10 16,50-24-10-16,-50 32-19 0,50-32 20 15,-51 39-6-15,51-39 14 0,-44 39-19 16,44-39 0-16,-50 42-6 16,50-42 20-16,-38 46 19 0,38-46-39 15,-37 50 17-15,5-11 5 16,32-39 12-16,-25 49-14 0,0-14 10 15,6 1-1-15,0-1-1 16,19-35-10-16,-31 53-9 0,6-11-19 16,6 1-13-16,6-8 10 0,1 4 13 15,5-4 5-15,1 1-4 16,0 3-13-16,0-4-14 0,-1 0-3 16,1 1 4-16,6-8 4 15,-6 0-4-15,6-28 2 0,-7 43-1 16,1-12-5-16,0 1 0 0,-7-4-9 15,13-28 3-15,-12 36 14 16,5-8-4-16,7-28 5 16,-18 39-5-16,-1-7-4 0,0 0 0 15,19-32-7-15,-25 35 15 0,12-7-1 16,13-28-3-16,-19 32-2 16,19-32-2-16,-12 35-5 0,12-35-1 15,-19 36-2-15,19-36 8 0,-13 39 9 16,7-11 3-16,6-28-6 15,0 35-2-15,-6-7-4 0,6-28-4 16,0 36-3-16,0-8 9 0,0-28 5 16,0 0 0-16,0 32-3 15,0-32-1-15,0 28-3 16,0-28 2-16,0 0-2 0,0 39 0 16,0-39 3-16,-7 32 16 0,7-32 8 15,-6 28-8-15,6-28-9 16,-12 32-10-16,12-32 0 0,-13 35 0 15,13-35-3-15,-6 32 10 0,6-32 0 16,0 0 0-16,-13 39-7 16,7-4 0-16,6-35-6 0,-13 36 3 15,13-36 9-15,-6 31-1 0,6-31 5 16,0 32-5-16,0-32 3 16,6 28-8-16,-6-28 0 15,7 29 0-15,-7-29 5 0,12 28-5 16,-12-28 6-16,38 28-6 0,-7-7 11 15,1-10-6-15,-32-11 0 16,50 14-5-16,-6 0 4 0,-6-3 1 16,-1 7-5-16,-37-18-3 0,44 24-2 15,-44-24-4-15,38 29 4 16,-38-29 5-16,38 38 0 0,-38-38 9 16,31 43-3-16,-31-43 2 0,32 39 7 15,-32-39-12-15,31 42 1 16,-31-42 10-16,44 35-14 15,-6-10 0-15,-38-25 15 0,50 32-15 16,-12-11 0-16,0-3 7 0,-7 0 0 16,7-8-16-16,-38-10 9 15,44 18 3-15,-7-4-3 0,-37-14 0 16,51 18-6-16,-14-4 6 0,-5 0 0 16,-32-14 7-16,50 21-2 15,-6-7-5-15,-6 4 6 0,-38-18-12 16,50 18 10-16,-6-1-4 0,-6-3-4 15,0 1-2-15,-7-5 0 16,7 1 9-16,-7 3 5 0,7-4-1 16,-7 5-7-16,7-5 3 15,-7 4-3-15,7-3-6 0,0 3 11 16,0 0-3-16,-1-3 2 16,14-1 2-16,-7 5-6 0,0-1 0 15,6-4 6-15,-6 4 4 0,6 1 17 16,0 2 5-16,1-6-4 15,5 3-11-15,1-3-7 0,6-1-3 16,-7 1 1-16,1-4 2 16,6 0 6-16,-7-4-3 0,7 1 3 15,0-4-6-15,-6-4-5 0,24-6 0 16,-18-4-2-16,0 0-10 16,-13-4 10-16,7-3-3 15,-7 0 0-15,0-1 2 0,1 5-2 16,-7-1 0-16,0 4-4 0,-7 3-1 15,1 4 0-15,-38 7 2 16,50-18 7-16,-12 1 1 0,0-1-5 16,0 0-10-16,-1 1 14 0,-37 17-17 15,51-28 13-15,-7 3 0 16,-7 4 4-16,1 6-11 0,0-2 1 16,-1 3 3-16,1-4 9 0,-38 18-10 15,50-21 4-15,-12 0 0 16,-38 21 0-16,44-25 4 15,-13 4-8-15,-31 21 4 0,44-32 6 0,-44 32-6 16,44-32 0-16,-44 32-4 16,38-28-1-16,-38 28 5 15,32-25 0-15,-32 25 0 0,0 0 3 16,44-28 1-16,-44 28-8 0,37-25 10 16,-37 25-6-16,38-32-5 15,-38 32-6-15,38-39-7 0,-38 39 5 16,37-46-1-16,-11 8 1 0,-8 2-4 15,-18 36 7-15,19-49 0 16,0 10 10-16,-6 3 3 16,-1 8 3-16,1 0-2 0,-13 28-7 15,12-32-1-15,-12 32-4 0,13-32 3 16,-13 32 5-16,13-35 0 16,5 7 7-16,-18 28-3 0,13-36-4 15,-7 12-7-15,-6 24 0 0,7-36 2 16,-1 8 8-16,-6 28 1 15,0-35-1-15,0 35-3 0,6-32 0 16,-6 32-9-16,0-28 6 0,0 28 7 16,6-36 1-16,7 8-1 15,-13 28-7-15,6-35 0 0,1 6-4 16,-1 1 7-16,6 3 4 0,-5-3 2 16,-1-4-3-16,-6 8-6 15,6-5-3-15,-6 1-1 16,0 0 4-16,7 3 13 0,-7 25-10 15,0-35 0-15,0 35-3 0,0-36-6 16,0 36 9-16,0-24 0 16,0 24 8-16,0 0-8 0,0 0 5 15,0 0-3-15,6-29-2 0,-6 29 0 16,0 0-3-16,0 0-2 16,0 0 5-16,0 0-6 0,0 0 6 15,0 0-3-15,0 0 5 0,0 0 6 16,0 0-4-16,6-31-4 15,-6 31 3-15,0 0-3 16,0 0 0-16,0 0 0 0,13-36-4 16,-13 36-1-16,0 0-2 15,0 0 3-15,0 0 11 0,25-35-3 16,-25 35 0-16,0 0-1 0,0 0-11 16,0 0 5-16,0 0 3 15,0 0-5-15,0 0 7 0,0 0 3 16,0 0-5-16,0 0 0 0,0 0-4 15,0 0-27-15,0 0-40 16,12-25-64-16,-12 25-105 0,0 0-131 16,0 0-137-16,0 0-68 15,0 0-19-15</inkml:trace>
</inkml:ink>
</file>

<file path=ppt/ink/ink13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10:28.955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452 276 950 0,'-6'-28'73'0,"6"28"-21"16,0 0-2-16,0 0-14 15,-38-25 73-15,0 15-22 0,7 10-29 16,-7 10 22-16,7 8-7 16,-1 10 10-16,1 8 1 15,6 6 4-15,0 8 48 0,12-1-63 16,13 1-9-16,6 3 19 15,13-8-40-15,19-6-4 0,12 0-25 16,7-11 29-16,12-6-19 16,6-12-8-16,-5 1-16 15,-1-15 30-15,-6-3-52 16,-7-7 39-16,-12-4-27 0,-12-6 7 16,-20-8 13-16,-6-3-1 15,-18-4-5-15,-13-7-13 0,-13-4-5 16,-12 1 19-16,-7-1-5 15,-12 4 26-15,-6 11-14 0,5 7-26 16,-5 10 37-16,6 11-12 16,6 14-8-16,6 11 14 15,7 7-8-15,12 10 6 16,1 4 13-16,18 7 9 0,13-4 14 16,6 1-10-16,18-5-16 15,14-6 20-15,12-4-10 0,6-10-27 16,13-7 11-16,0-8-10 15,0-3-13-15,-7-10 16 0,-5-8 0 16,-7-10-15-16,-7-4 5 16,-12-10-14-16,-18-8 7 15,-7-10 11-15,-19-4-17 0,-13 4 21 16,-5 7-23-16,-1 11 21 16,-6 14-8-16,6 10 6 15,1 21-6-15,-7 19-3 0,0 13 7 16,6 7-9-16,13 8 9 0,6-1-15 15,19-3 22-15,12 0-15 16,7-3 24-16,19-15-13 16,6-3 11-16,13-8-18 15,-1-10 2-15,1-7 9 0,6-7-15 16,-7-14 22-16,-6-4-23 16,-6-3-1-16,-6-14 21 0,-19-4-10 15,-13-4-19-15,-18-6 19 16,-7-1-8-16,-6 8 3 0,-13 6 19 15,-6 19-3-15,-6 9-12 16,-1 19-2-16,-5 14 8 0,-1 13-15 16,13 12 10-1,7 6 8-15,5-3-4 0,20-3-9 16,5-1 26-16,20-7 14 16,-13-35-19-16,44 32-18 0,6-14 9 15,0-7 3-15,7-15-12 16,6-3-8-16,-7-14 5 0,-5-4 9 15,-7-3-9-15,-13-11-6 16,-12-7 6-16,-13-7 4 0,-12-4-13 16,-13 1 9-16,-19 10 13 15,-12 7-8-15,-6 21-8 0,-7 15 19 16,-6 20-4-16,6 15-4 16,6 14-2-16,7 4-1 15,12 3 13-15,7 0-8 16,18-4 9-16,13-6 21 0,13-8-20 15,18-7-8-15,7-10-4 16,12-8 3-16,13-6-8 0,0-11 2 16,-7-4-5-16,7-10-5 15,-12-7-1-15,-7-8 0 0,-13-6 9 16,-18 0-3-16,-13-1 9 16,-13 4 3-16,-12 11 3 0,-13 10-2 15,-6 15 1-15,-12 14 1 16,-7 6-2-16,6 11-8 15,7 1 2-15,6 3-3 16,6-4-4-16,38-28-44 0,-31 32-170 16,31-32-271-16,-13 28-343 15</inkml:trace>
</inkml:ink>
</file>

<file path=ppt/ink/ink13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10:31.260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2405 523 0,'0'0'96'0,"0"0"11"0,0 0 20 15,0 0 5-15,0 0-10 16,31-39 24-16,-31 39-7 15,44-46-23-15,0 7 32 0,6 4-17 16,7-4-22-16,0-3 4 16,12-4-67-16,12-4-5 0,7-3-4 15,7-3-18-15,5 3-14 16,13-4 13-16,-6-4 2 0,6 5-20 16,0-1-10-16,1 1 29 15,-1 6-28-15,0 1 13 16,-6-1-4-16,-7 4-3 15,1 7 18-15,-7 0-10 0,-6 1-5 16,0 2 0-16,6 1-11 16,1-4 21-16,5 4-4 0,-5 3-1 15,-1 4-5-15,0-4-5 16,-6 4 8-16,6 3-3 16,7 0-18-16,0 4 29 0,-1 0 1 15,1 3-17-15,12-3 0 16,-6 0 13-16,0 6-8 0,-1-2 10 15,-4-1-2-15,-1 4-24 16,-1-4 9-16,-12 1 22 16,0 2-15-16,0 1-17 15,0 0 30-15,-6 4-13 0,6-1-16 16,0 0 34-16,0 1-25 16,0 3 7-16,6 0 19 0,-6-4-16 15,0 0-15-15,0 4 26 16,6-3-26-16,-6-1 3 15,7 1 21-15,-1 3-18 0,7-4 6 16,-7-4 16-16,0 8-16 16,-6-7-16-16,0 3 49 0,-6 0-46 15,0-3 3-15,-7 4 16 16,-6-1-6-16,0 4 0 16,-6 0 0-16,-6 0-6 15,-1 3 2-15,-5 1 8 0,-7-4 12 16,0 3-34-16,-7 1 18 15,-37 3 11-15,63-4 2 0,-13 1-31 16,7 3 23-16,-7-4 20 16,-6 4-29-16,0 0-18 0,0 0 29 15,-6 0-19-15,-7 0 12 16,7-4 10-16,-6 8-17 16,5 0 7-16,1-4 8 0,0 3 1 15,-1 1-21-15,1-1 15 16,-38-3 6-16,50 4-28 0,-50-4 24 15,38 0 49-15,-38 0-12 16,0 0-12-16,0 0-6 16,0 0-9-16,0 0-18 15,-38-25 3-15,-6 7-19 0,-12 1 22 16,-1-5-6-16,-6 5-18 16,1-4-53-16,-8-1 46 0,14-2 18 15,-7-8-14-15,13 0 36 16,6 7-19-16,0-3-11 0,12 3 32 15,32 25-14-15,-37-32-23 16,37 32 38-16,0 0-4 16,0 0-27-16,-38-28 16 15,38 28 8-15,0 0-25 0,0 0 24 16,0 0-5-16,0 0-15 16,0 0 24-16,-38-18-1 15,38 18-15-15,0 0 15 0,0 0-3 16,-38-14-15-16,38 14 8 15,0 0 7-15,0 0-27 0,0 0 20 16,-37-21 11-16,37 21 5 16,0 0-40-16,0 0 12 0,-32-32 34 15,32 32-22-15,-25-35-7 16,25 35 23-16,0 0-27 16,0 0 11-16,0 0 15 15,0 0-38-15,0 0 28 0,0 0-9 16,0 0 4-16,0 0 9 15,0 0 4-15,0 0-25 0,0 0 2 16,0 0 33-16,0 0-10 16,0 0 93-16,0 0-26 15,38 57-24-15,6-8-20 0,6 0-4 16,0 5-25-16,13-5 5 16,-6-7 8-16,6 1-20 0,0-8-5 15,-13-3 23-15,0-4-8 16,0-7-32-16,-18-3 26 15,-32-18 8-15,44 18-12 16,-44-18-10-16,0 0 26 0,0 0-16 16,0 0-10-16,31 10 25 15,-31-10-7-15,0 0-24 0,0 0 28 16,0 0 14-16,0 0 2 16,0 0 8-16,0 0-1 0,38 7-16 15,-38-7 8-15,0 0 17 16,0 0-1-16,0 0 8 15,0 0 7-15,0 0-11 0,0 0-10 16,0 0-6-16,0 0-17 16,0 0-6-16,0 0 0 15,0 0-8-15,0 0 0 16,-44 11 5-16,0 10-8 0,0 7-4 16,-13 9 21-16,-5 2-7 15,-8 3 13-15,1 4 6 0,0 0-16 16,6 0 6-16,-6 0 3 15,13 0 7-15,5-7-18 0,1-4 13 16,12 0-8-16,38-35-19 16,-44 36 11-16,44-36 3 15,0 0-15-15,-31 35 4 16,31-35 3-16,0 0-54 0,0 0-115 16,0 0-175-16,0 0-385 15,0 0-279-15</inkml:trace>
</inkml:ink>
</file>

<file path=ppt/ink/ink13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10:35.936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813 230 392 0,'0'0'103'16,"0"0"18"-16,0 0-9 15,0 0 21-15,0 0-6 16,0 0-28-16,0 0-53 0,0 0-12 16,0 0-13-16,0 0-21 15,-75-14 0-15,11 3 10 16,1 1-17-16,0 3-5 0,7 7 18 15,-7-4 0-15,0 11 19 16,6 0-36-16,1 7 34 16,-2 0 9-16,8 4-4 0,50-18 11 15,-69 32 18-15,69-32 14 16,-50 39-1-16,50-39 17 16,0 0 27-16,-26 56-10 15,26-56 18-15,0 0-39 0,38 53-52 16,19-21-12-16,-1-18 1 15,13-10-16-15,14-8 1 0,-1-6 3 16,0-5-25-16,-7-2 19 16,-18-4 8-16,-57 21-2 15,56-32-6-15,-56 32 2 0,32-46-13 16,-32 46-1-16,6-50 10 16,-6 50-8-16,-32-49 8 15,32 49-3-15,-56-39-12 16,6 18 17-16,6 14-8 0,0 7 6 15,0 3 18-15,0 1-8 16,44-4 2-16,-63 25 1 16,63-25-22-16,0 0-4 0,-51 53 13 15,51-53-11-15,-12 60 34 16,12-60 13-16,31 49-14 0,-31-49-1 16,82 43-14-16,-7-22-2 15,7-14-10-15,-6-7 11 16,-7-4-16-16,-5-3 21 15,-14-7-11-15,-50 14-5 16,44-35 12-16,-44 35 18 0,12-57-25 16,-18 4 6-16,-19 7-6 15,-19 4 13-15,-13 7-23 0,0 6 13 16,-6 15-9-16,0 4 6 16,7 10 0-16,-1 10 4 15,0 11-16-15,7 8 2 0,50-29 30 16,-44 49 1-16,44-49 3 15,-12 64 24-15,18-15-18 0,-6-49-11 16,82 50-2 0,-1-19-17-16,7-9 8 0,0-12-17 15,0-6 6-15,-11-8 3 16,-14-6 13-16,-13-5-13 16,-50 15 5-16,38-42-1 0,-20 0 8 15,-24-4 3-15,-25-4 10 16,-13 4 9-16,-13 11 8 0,-12 7-9 15,-1 14-1-15,-6 10-16 16,1 11 3-16,0 14 0 16,12 4-16-16,6 3-3 0,7 1 19 15,50-29-5-15,-45 42 16 16,45-42 22-16,-19 42 2 0,19-42-26 16,0 0-8-16,76 39-20 15,-6-21 4-15,11-15-4 16,-5-6 0-16,-7-11 14 15,-6-7-7-15,-19-11 4 16,-19-7-4-16,-5-7-7 0,-27-3 0 16,-12-1 22-16,-13 8-1 15,-12 13-9-15,-12 15-4 0,-7 21-12 16,-13 18-1-16,1 17 17 16,-1 8 2-16,13-1-26 15,12 4 19-15,20-7-7 0,6 0-5 16,25-7-9-16,0-39-115 15,50 39-176-15,0-21-268 16,8-11-149-16</inkml:trace>
</inkml:ink>
</file>

<file path=ppt/ink/ink13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10:41.408"/>
    </inkml:context>
    <inkml:brush xml:id="br0">
      <inkml:brushProperty name="width" value="0.25" units="cm"/>
      <inkml:brushProperty name="height" value="0.5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899 129 378 0,'0'0'24'16,"-37"-23"26"-16,37 23 0 16,0 0 13-16,-38-17-17 0,38 17-5 15,-44-11-6-15,6 8 24 16,1-1 27-16,-1 4-29 15,0 4 13-15,-6-1-10 0,44-3-1 16,-63 18 10-16,6 4-11 16,6-1 14-16,7 1 0 0,44-22-25 15,-56 39-18-15,12-7-6 16,44-32-16-16,-44 40 28 16,44-40-49-16,0 0 61 15,-32 46-15-15,32-46 36 0,0 0-23 16,0 0 0-16,63 36-32 15,6-18-13-15,7-14-13 0,12-8 33 16,-5-7-24-16,-2 1-11 16,-5-4 8-16,-7-5 14 15,-19 1 20-15,-12-6-48 0,-38 24 41 16,19-47-43-16,-19 8 46 16,-32 2-36-16,-18 9 42 0,-19 6-24 15,-19 4 2 1,-13 11-1-16,0 11 32 0,0 3-32 15,7 7 49-15,6 8 21 16,12 3-11-16,20 8-50 0,56-33 48 16,-44 49-9-16,38-5 3 15,6-44-50-15,37 50 22 0,26-15-24 16,6-10 11-16,19-6-37 16,7-5 37-16,-1-11-32 15,7 1 23-15,-6-8-15 0,-14-6 15 16,-11-4-15-16,-14-8-14 15,-12-7 11-15,-19-4-5 0,-12-9 16 16,-19-8-18-16,-20-4 18 16,-11 4-15-16,-20 3 24 0,-6 11-9 15,0 15 22 1,-6 14-22-16,-6 17 11 0,-2 12-7 16,8 7 17-16,6 6-2 15,13 1-19-15,12 3 9 0,13-2-1 16,25-1 3-16,0-36 5 15,38 46-13-15,19-17-3 16,12-8 10-16,6-14-18 0,8 0 13 16,11-10-5-16,-12-4 0 15,-7-4-7-15,-6-6 18 0,-12-6-20 16,-13-5 16-16,-13-12-26 16,-24-2 27-16,-14-5-19 15,-18-4 30-15,-19 9 0 16,-19 9 17-16,-25 19 23 0,-6 14 9 15,-13 21 10-15,-1 12-9 16,8 9-12-16,18 2-39 0,13-1 12 16,25 0-4-16,13 4 27 15,24-12-38-15,7-35 7 16,44 43-22-16,7-14 14 0,24-14-21 16,7-5 10-16,6-6-16 15,1-11-77-15,-8 0-158 0,-18-8-196 16,-12 0-312-16</inkml:trace>
</inkml:ink>
</file>

<file path=ppt/ink/ink13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10:45.559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0 8 460 0,'0'0'105'0,"0"0"49"16,13-35 54-16,-13 35-50 16,0 0-62-16,0 0-27 0,0 0 23 15,0 0 70-15,0 0-6 16,38 3-33-16,-1 11-7 0,14 1-22 16,-1 2 15-16,19 4-13 15,13 4-14-15,25 3-63 16,6 4 22-16,19 7 5 15,12 14-46-15,1 4 7 0,25 10-28 16,-1 11 26-16,-5 10-3 16,-1 4-15-16,-12 3 23 15,-6 4 0-15,-13 0 0 0,0 4-19 16,-19 6 15-16,13 8 7 16,-20 3 4-16,8 4-10 0,-8-1 3 15,-11 4-10-15,12-3 25 16,-19 0 8-16,-7 0 32 0,-12-4-22 15,-6 7-15-15,-12-3 40 16,-1 3 4-16,-19 4-11 16,-12-4-30-16,13 4 1 15,-20-1 9-15,1 5 10 0,-7-5 13 16,-6-6-32-16,0 0-7 16,-6-4 22-16,-1-7 28 0,-5 0-12 15,-13-7-16-15,12-3-5 16,-6 3-9-16,-6-4-5 0,0 1-13 15,6-5-9-15,-6-2-6 16,0-8 6-16,0-10-3 16,6-7-3-16,-6-15 4 0,12-3-4 15,1-14 0-15,-1 0 7 16,13-39-3-16,-6 35-2 0,-1-6-2 16,7-29 3-16,0 0-3 15,-6 35 0-15,6-35 0 16,0 0-3-16,0 0 5 0,0 28-2 15,0-28 0-15,0 0 0 16,0 0 2-16,0 0-2 0,0 0-4 16,0 0-2-16,0 0 11 15,0 0 4-15,0 0 5 0,0 0-9 16,0 0-2-16,0 0-10 16,6-32-12-16,1-7-24 15,-7-3 0-15,0 0 20 0,0-4 7 16,0 3 10-16,-7 1-13 15,7 0 2-15,-6 3 1 16,-6 3 5-16,5 1 14 0,7 35-3 16,-12-42 5-16,12 42-11 15,-7-39 9-15,7 39 5 0,-12-39-1 16,12 39-3-16,0 0-7 16,-6-32-6-16,6 32 9 0,0 0 8 15,0 0-15-15,0 0 14 16,0 0-3-16,0 0-8 0,0 0 0 15,0 0-3-15,0 0 0 16,0 0 12-16,0 0 4 16,0 0 0-16,0 0-9 15,0 0-10-15,0 0 0 0,0-35 10 16,0 35 7-16,0 0-3 16,-7-36 3-16,7 36-3 0,0 0-4 15,0 0 0-15,0 0-3 16,0 0-8-16,0 0 5 0,0 0 14 15,0 0-5-15,0 0-7 16,0 0 7-16,0 0 6 0,0 0 8 16,0 0 2-16,13 57-3 15,-1-11-5-15,-5 0 3 0,5-4 14 16,1 4 12 0,-7 0-16-16,0 4-4 0,1-5-6 15,-1-2-14-15,7-1 3 16,-13-6-7-16,12-8 0 0,-12-28 6 15,0 32 2-15,0-32 2 16,0 0 4-16,0 0-5 0,0 0-5 16,0 0-5-16,0 0 11 15,0 0-6-15,0 0 15 0,0 0 19 16,0 0-8-16,0 0-12 16,0 0-14-16,0 0 7 0,0 0-7 15,0 0 2-15,32 10 4 16,-32-10 1-16,25-7-7 15,-25 7 0-15,44-21-6 16,-7-4 1-16,-5 4 5 0,6-4 5 16,-1 1-2-16,1-5 3 15,-7 5-4-15,1 2-6 0,-7 5-7 16,-25 17 8-16,38-14-2 16,-38 14 1-16,0 0 4 0,0 0 0 15,0 0-8-15,0 0-38 16,0 0-71-16,0 0-64 0,0 0-86 15,0 0-136-15,0 0-229 16,25 28-144-16</inkml:trace>
</inkml:ink>
</file>

<file path=ppt/ink/ink13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10:46.900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15550 608 857 0,'0'0'237'15,"0"0"88"-15,0 0-35 0,0 0-87 16,0 0-36-16,0 28-20 0,7 4-19 16,5-4-9-1,1 1-37-15,-1 6-28 0,13-3-8 16,-6 3-29-16,-6 0-12 0,-1 4 3 15,-12-7 11-15,0-4-12 16,0 4-7-16,-18 0 0 0,-14-7 16 16,-6-4-27-16,-6 0 8 15,-6-3 17-15,0-4-14 0,6-7 0 16,0 0-7-16,6-7 13 16,0-4 2-16,38 4-11 0,-37-21-12 15,5-11 2-15,20-3-28 0,5 0-3 16,1-1 28-16,12 1-13 15,1 7-9-15,-7 28 17 16,12-28 12-16,-12 28-19 0,0 0 17 16,0 0 17-16,0 0-6 15,32-4-10-15,-32 4 17 0,0 0-16 16,25 39 15-16,-13-4 14 16,1-3-10-16,-13-4-1 0,0-28 21 15,19 39-12-15,-7-11-6 16,-12-28 1-16,0 32 23 0,0-32-17 15,-12 36-4-15,12-36-3 0,-32 35 2 16,-5-10-12-16,-7-8-6 16,12-2 17-16,-5-5-13 15,5-3 0-15,1-7 11 0,-7-3-11 16,38 3 0-16,-38-14 0 16,1-4 0-16,37 18-11 0,-32-18 11 15,32 18 8-15,-25-10-8 16,25 10 0-16,0 0-7 0,-44 7 9 15,6 7-2-15,38-14 0 0,-31 32 16 16,12-1-13-16,-12 1 10 16,24 0 16-16,1 0 10 0,6 0-8 15,0-4-8-15,0 0 0 16,0-3 7-16,0-25-22 0,0 28 23 16,0-28-10-16,-6 25 12 15,6-25-20-15,0 0-6 16,-25 21-1-16,-13-14 8 0,19-7 31 15,-6-3 2-15,0-8-4 0,25 11-11 16,-25-39-18-16,-1-3 1 16,20-4-11-16,0-4 4 0,12-3-13 15,0 0 7-15,1 7 3 16,12 4-3-16,6 7-2 0,0-4-19 16,-25 39-80-16,38-46-128 0,-13 14-183 15,-25 32-288 1,0 0-99-16</inkml:trace>
  <inkml:trace contextRef="#ctx0" brushRef="#br0" timeOffset="332">15324 1859 1257 0,'25'3'283'15,"13"-6"12"-15,-7-1-35 0,20-6-44 16,-7-1-86-16,0 4-43 16,-7 0-56-16,14-4-3 0,-20 4-44 15,7-3-179-15,-38 10-225 16,0 0-207-16</inkml:trace>
  <inkml:trace contextRef="#ctx0" brushRef="#br0" timeOffset="780">14557 654 782 0,'0'0'227'0,"0"0"15"0,0 0-78 15,0 0-21-15,0 0 56 16,0 0 1-16,0 0-22 0,0 0-47 16,0 0-42-16,44-11-30 0,-44 11 2 15,0 0-16-15,38-3-14 16,-38 3-22-16,38-4 1 0,-38 4-10 15,0 0 14-15,44-10-17 16,-44 10 14-16,0 0-11 0,0 0 6 16,0 0-23-16,18-43 23 15,-18 43-10-15,-18-32 1 0,18 32 12 16,-38-24-1-16,-6 13-15 16,6 11 7-16,-6 4 4 0,13-1 4 15,31-3-14-15,-51 7 3 0,51-7 3 16,0 0-41-16,0 0-129 15,0 0-151-15,0 0-257 0,0 0-89 16</inkml:trace>
  <inkml:trace contextRef="#ctx0" brushRef="#br0" timeOffset="1707">14054 877 832 0,'0'0'237'16,"0"0"13"-16,0 0-32 0,0 0-48 15,0 0-63-15,0 0-35 16,0 0 31-16,0 0 14 0,0 0 2 16,38 10-27-16,-38-10-5 15,44 28 13-15,-19 1-44 0,-25-29-9 16,50 39-10-16,-50-39-30 0,32 38 3 15,-32-38 5-15,19 39-13 16,-19-39-2-16,-7 43 3 0,7-43-7 16,-31 39-2-16,-7-15 6 15,-6-6-22-15,-6 0-5 0,12-8-12 16,7 1 7-16,31-11-2 0,-50 3-4 16,50-3 7-16,0 0 7 15,-32-21-5-15,32 21 17 16,-12-35-20-16,5-4 17 0,14 0 2 15,5 4-10-15,1-1 15 0,-13 36-1 16,19-38 16-16,-19 38-7 16,6-39 0-16,-6 39 9 0,0 0-22 15,0 0 13-15,0 0 10 0,-38 14-19 16,0 3 9-16,38-17 12 16,-56 36 4-16,31 3 33 0,25-39 27 15,-32 46 3-15,13-11-14 16,19-35-8-16,0 42 5 15,7-10-25-15,-7-32-12 0,44 32-18 16,-7-14 6-16,1-4-13 0,-6-7 0 16,5-4 0-16,-37-3-19 15,44-3-1-15,-44 3 0 0,38-14 1 16,-38 14 1-16,0 0 12 0,0 0 6 16,0 0 0-16,0 0 0 15,0 0 39-15,0 0 41 0,-38-7 10 16,1 17 14-16,-7 11-2 0,-7 11-10 15,1 4 0-15,0 6-30 16,-1 0-36-16,7 4 4 0,-6 0-34 16,-13 4-4-16,7-4-76 15,-7 0-142-15,6-7-176 0,1-1-244 16,5-9-115-16</inkml:trace>
  <inkml:trace contextRef="#ctx0" brushRef="#br0" timeOffset="2503">12998 1202 1118 0,'0'0'364'0,"0"0"-71"0,0 0-127 16,0 0-87-16,0 0-49 0,0 0-5 16,0 0-25-16,-37-46-69 15,37 46-43-15,-7-50-4 0,14 4 19 16,5 0 15-16,13 0 25 0,0 4 10 16,-25 42 12-16,38-49 48 15,-38 49-13-15,50-25 5 0,-50 25 38 16,51 3 27-16,-14 15 31 0,-37-18-22 15,44 42-46-15,-44-42-16 16,38 53-10-16,-38-53 16 16,19 50 17-16,-19-50-15 0,0 42-1 15,0-42 5-15,-25 46-2 16,25-46 9-16,-63 43 12 0,0-8 14 16,0-3-10-16,-6-7-11 0,0-4-3 15,0-4-27-15,0 1-3 16,6-11 13-16,0 0-21 0,13-7 3 15,6 0-3-15,0-7 0 0,44 7 26 16,-38-14-17-16,38 14-18 16,0 0 9-16,0 0 0 0,-25-39 3 15,25 39-15-15,0 0 21 16,0 0-14-16,0 0 5 0,0 0 0 16,56-28 10-16,-56 28-24 15,44 10 29-15,-44-10-4 0,26 36 9 16,-14 3 25-16,-12-4 6 0,-6 4-11 15,-19-4 13-15,-7 1 10 16,32-36-27-16,-50 45-22 0,0-13-1 16,-1-7-13-16,1-11-3 15,6 0 0-15,0-10 8 0,13-4-11 16,-1 0 12-16,32 0-3 16,-31-18-19-16,31 18-45 0,-25-42-24 15,12-1-22-15,7-3 30 16,6 8 34-16,0 38 13 0,0-43 17 15,0 43 9-15,0 0 29 0,0 0 48 16,0 0 25-16,0 0-4 16,-6 43 14-16,-7 2-49 0,-6 1-10 15,-6 0-25-15,-6 0-24 0,-7-3 0 16,-6-1 11-16,6-3-16 16,0-7-96-16,-6-4-80 0,7-3-112 15,-1-11-157-15,7-3-75 0,31-11-26 16</inkml:trace>
  <inkml:trace contextRef="#ctx0" brushRef="#br0" timeOffset="2740">12445 1877 1466 0,'44'-25'290'15,"-12"4"30"-15,-32 21-48 16,56-25-76-16,-6 11-45 0,-6 3-38 16,-6 11-46-16,0 4-41 15,-7 3 0-15,-31-7-4 16,0 0-19-16,25 35-3 0,-18-7-88 16,-7-28-143-16,0 0-169 0,-44 39-169 15,6-14-94-15</inkml:trace>
  <inkml:trace contextRef="#ctx0" brushRef="#br0" timeOffset="2941">12646 809 1660 0,'44'-17'205'0,"-44"17"9"0,44-7-65 16,-44 7-83-16,0 0-89 0,44-4-154 16,-44 4-216-16,0 0-103 15,0 0-87-15</inkml:trace>
  <inkml:trace contextRef="#ctx0" brushRef="#br0" timeOffset="3188">11672 1481 1099 0,'0'0'460'0,"-13"35"-54"0,13-3-48 15,0 0-71-15,0-4-71 16,7 0-71-16,-7 4-58 0,-7 3-31 15,-5-6-31-15,12-29-20 16,-32 39-17-16,7-8-139 0,-12-13-225 16,5-4-195-16,-6-3-109 15,1-11 35-15</inkml:trace>
  <inkml:trace contextRef="#ctx0" brushRef="#br0" timeOffset="3587">11471 1205 970 0,'0'0'341'0,"0"0"-11"0,0 0-46 16,-25 43-55-16,0-8-48 16,-1 0-42-16,-5 1-39 15,6-1-33-15,0-3-26 0,6 0-27 16,0-4 4-16,19-28-14 0,-19 35-4 15,19-35 0-15,-25 39 0 16,25-39 11-16,-13 32-11 0,13-32-5 16,0 0 5-16,0 0-3 0,0 0-14 15,-37 21 0-15,37-21-5 16,-38 0-3-16,38 0 3 0,-38-18-13 16,1 4 11-16,37 14 6 0,-51-25 15 15,14 15 7-15,37 10-17 16,-44-11 31-16,44 11-13 0,-44 14 42 15,44-14-8-15,-44 39-10 16,18-3-14-16,8 3 9 16,5-8-18-16,7 5-2 0,12-5-1 15,-6-31-93-15,0 0-155 0,0 0-171 16,38 32-97-16,-1-21-12 16</inkml:trace>
  <inkml:trace contextRef="#ctx0" brushRef="#br0" timeOffset="3820">12615 0 1429 0,'0'46'350'0,"-25"0"-6"0,-7 7-44 15,-12 7-99-15,-12 0-87 16,-1 4-61-16,-6-4-33 0,-6 0-1 16,0-4-23-16,0-3-204 0,-7 0-247 15,-5-7-246 1</inkml:trace>
  <inkml:trace contextRef="#ctx0" brushRef="#br0" timeOffset="4679">10239 1127 1752 0,'0'0'298'15,"0"0"-71"-15,0 0-90 0,0 0-56 16,-38 15-40-16,7 9-22 0,-7 8-13 16,13 0-6-16,0 3 6 15,12 1-6-15,7-5-8 0,12-2 8 16,7-1-4-16,12-7 0 16,0-3 10-16,13 3-4 15,-1-3-15-15,1-8 4 0,0-3-2 16,-13 0-1-16,-25-7 4 15,0 0-3-15,0 0 3 0,0 0 3 16,0 0-3-16,-19 11-11 16,-25 0 6-16,-6-4-12 0,-7 0 8 15,-12-4 7-15,6 1-14 0,-6-4 30 16,6-4-2-16,0-3-11 16,13 0 3-16,12-11 1 0,7 1-5 15,31 17 0-15,-31-39-7 16,18 4 23-16,7 6-17 15,6 29 15-15,0-31-11 0,0 31 1 16,0 0-1-16,0 0 21 16,0 0 49-16,0 0 10 0,37 0 6 15,-5 14 11-15,-7 10 3 0,0 8 4 16,-6 0-15-16,0 7-30 16,0 0 5-16,0 0-6 0,-13-4 6 15,0 0-5-15,-12 1-18 0,-19-5-23 16,0-2-9-16,-19-1 3 15,-7 0-7-15,-5 1-99 0,-7-5-92 16,0-6-113-16,6-4-197 16,7-10-170-16,12-4-13 15</inkml:trace>
  <inkml:trace contextRef="#ctx0" brushRef="#br0" timeOffset="4932">9290 1368 1161 0,'0'0'325'0,"0"0"45"16,0 0-36-16,0 0-43 16,31 0-69-16,1 10-55 0,-1 12-54 15,0 6-24-15,-5 4-35 16,-8-1-26-16,1 1 0 0,-19 0-22 15,-6 3 2-15,-19 4 2 0,-7-3-47 16,-18 2-116-16,-6-6-161 16,-7 0-180-16,0 0-188 0</inkml:trace>
  <inkml:trace contextRef="#ctx0" brushRef="#br0" timeOffset="5475">8586 1286 791 0,'0'0'256'15,"0"0"60"-15,38 18-45 16,-38-18-72-16,0 0-42 0,18 46-13 15,-5-7-41-15,-13-39-38 16,-6 42-36-16,-7-3-8 0,13-39-7 16,-31 43-14-16,31-43-6 0,-57 35 11 15,13-7-5-15,0-10 6 16,0-4-2-16,44-14-4 0,-50 4-9 16,6-4 9-16,6-4-4 15,38 4 6-15,-44-7 2 0,19 0 67 16,25 7 9-16,0 0-35 15,0 0-12-15,0 0-5 0,-31 0 55 16,31 0-13-16,0 0-10 0,-19 32-39 16,19-32-6-16,0 39 3 15,0-8-13-15,0-31-18 0,12 36-140 16,-12-36-160-16,13 39-109 16,-1-11-127-16,-12-28-66 0</inkml:trace>
  <inkml:trace contextRef="#ctx0" brushRef="#br0" timeOffset="5720">8705 2117 1507 0,'0'0'465'16,"0"0"-13"-16,25 32-77 0,-25-32-89 15,26 28-68-15,-8-3-51 16,8-8-44-16,-8-2-53 16,-18-15-36-16,26 14-26 0,-26-14-49 15,0 0-73-15,0 0-113 0,0 0-178 16,0 0-246-16,0 0-84 16,0 0 20-16</inkml:trace>
  <inkml:trace contextRef="#ctx0" brushRef="#br0" timeOffset="6716">5210 1301 993 0,'44'-18'270'0,"-44"18"9"0,38 14-7 15,-13 14-36-15,0 11-53 16,-6 7-59-16,-6 4-30 0,-1-1-35 16,-12 1-28-16,0-1-14 0,-12-7-7 15,-7-3 0-15,0-3-13 16,-12-12 16-16,6-2-18 0,-13-8-1 15,6-7 15-15,1-11-9 16,6-3-11-16,-7-3 15 0,7-8 2 16,13-7-6-16,-1-7 0 15,1-3 9-15,-1 3 5 0,7 0 57 16,6 32-1-16,-7-31-34 0,7 31-26 16,0 0 28-16,0 0 47 15,0 0-11-15,32 21-20 0,-7 7 15 16,6 15-13-16,7-1-5 15,0 11-15-15,6 0-16 0,12 3-5 16,1 1-6-16,0-4-9 0,5-3 0 16,-5-12-7-16,-7-9-79 15,-12-5-90-15,0-6-69 16,-38-18-132-16,44 7-209 0,-19-7-83 16</inkml:trace>
  <inkml:trace contextRef="#ctx0" brushRef="#br0" timeOffset="7147">5889 1438 1414 0,'0'0'298'0,"19"-35"38"15,-19 35-41-15,0 0-68 16,44-11-51-16,-6 15-30 0,0 7-50 16,12 10-26-16,-6 11-26 0,6-1-34 15,0 12 7-15,-6-1-3 16,0 4 2-16,0 0-6 0,-6-3-4 16,-6 2-1-16,-7-2-3 0,0-4-2 15,-13-7-4-15,-12-32 4 16,-6 42 0-16,-13-10 0 0,-12-8 0 15,-7-2-4-15,-6-12-6 16,-6-6 3-16,6-8 1 0,0-10 1 16,0-7 5-16,6-7-7 15,0-11 1-15,7-7 1 0,0-4-1 16,12-3 2-16,12 7 12 0,7 4-2 16,13 0-1-16,12 6-5 15,7 1 0-15,-32 35-16 0,44-39-38 16,-7 7-103-16,-37 32-172 0,0 0-218 15,44-28-184-15</inkml:trace>
  <inkml:trace contextRef="#ctx0" brushRef="#br0" timeOffset="7587">6587 1251 974 0,'0'0'271'16,"0"0"39"-16,0 0 14 15,0 0-56-15,44-25-54 0,0 22-55 16,-6 10-16-16,6 11-10 16,0 6-23-16,6 8-24 0,7 3-26 15,5 4-4-15,8 4 2 16,-8 3 0-16,-5 0-14 0,0 3-22 15,-7-3-9-15,-12-7-5 0,-7 0 0 16,-12-11-1-16,-19-28 1 16,6 35-5-16,-6-35-3 0,0 0 0 15,-31 29 0-15,31-29-4 16,-44 3-1-16,0-3 0 0,-7-10 5 16,7-8 7-16,0-3-2 0,-6-4-5 15,6-7 0-15,-6 4 3 16,6 0-3-16,0 3 0 15,12-3 6-15,32 28 2 0,-31-32 19 0,31 32-12 16,-13-36 4-16,32 5-8 16,-19 31-11-16,44-43-6 15,0 4-89-15,0 4-128 0,-6 3-182 16,-7 4-249-16,-31 28-139 0</inkml:trace>
  <inkml:trace contextRef="#ctx0" brushRef="#br0" timeOffset="8395">4689 2226 586 0,'0'0'136'0,"0"0"47"16,0 0-20-16,0 0-2 0,0 0-21 16,0 0-24-16,0 0 9 0,0 0 43 15,0 0-35-15,0 0-13 16,-25 22-23-16,25-22-17 0,-38 17 4 15,38-17 41-15,-44 25-17 0,6 3-31 16,-6 4 23-16,6 3 11 16,-6 8-3-16,0 6-6 0,7 4-8 15,-7-3-20-15,6-1-20 0,7-3-10 16,-13-3-18-16,6-4-17 16,6-1-6-16,1-9-19 15,31-29-66-15,-44 35-92 0,6-24-146 16,38-11-146-16,-37 0-105 0,37 0 1 15,0 0 45-15</inkml:trace>
  <inkml:trace contextRef="#ctx0" brushRef="#br0" timeOffset="8604">4532 1756 1664 0,'0'0'362'0,"0"0"-32"0,0 0-52 16,0 0-103-16,0 0-73 15,0 0-36-15,25 0-44 0,-25 0-5 16,0 0-92-16,0 0-125 0,0 0-181 16,0 0-198-16,0 0-89 15</inkml:trace>
  <inkml:trace contextRef="#ctx0" brushRef="#br0" timeOffset="8808">4198 2106 1490 0,'0'0'379'0,"0"0"-11"16,0 0-74-16,0 0-104 15,0 0-88-15,26-14-41 0,-26 14-30 16,0 0-26-16,25-10-116 0,-25 10-154 16,0 0-210-16,0 0-195 15</inkml:trace>
  <inkml:trace contextRef="#ctx0" brushRef="#br0" timeOffset="9037">3802 2287 1337 0,'0'0'355'0,"38"-18"-60"16,-13 18-54-16,7 7-56 0,-32-7-39 15,37 32-78-15,-11-4-14 0,-14 0-42 16,-12 8 7-16,-6-1-81 0,-19-3-147 15,25-32-143-15,-38 49-167 16,-6-10-23-16</inkml:trace>
  <inkml:trace contextRef="#ctx0" brushRef="#br0" timeOffset="9495">3589 2269 704 0,'0'0'196'16,"0"0"83"-16,0 0-24 0,0 0-6 16,0 0-79-16,0 0-38 15,12 28-59-15,1 4-35 16,-13-4 6-16,0-28-31 0,-13 39 3 16,1-11-26-16,12-28 10 0,-25 32-20 15,25-32-57-15,-38 28-50 16,6-10 8-16,32-18 23 0,0 0 8 15,-44 4-9-15,44-4-14 0,-25-18 31 16,25 18 19-16,-19-35 4 16,13-1 31-16,0 8-4 0,6-4 53 15,0 32 0-15,0 0-4 0,0 0 107 16,0 0-18-16,0 0 16 16,0 0-19-16,-6 39 19 15,6-4-18-15,-7 1 21 0,-5-1-22 16,-7-3-11-16,-6-4-48 0,-7 8-9 15,-12-12-26-15,0 1-3 16,-12-4-8-16,-13-3 8 0,-7-4-8 16,1 0-3-16,-7-7 3 0,7-3-5 15,-1-4 53-15,13 0-23 16,7-7 0-16,18 0-17 0,7 3 9 16,31 4-27-16,0 0-57 0,0 0-176 15,0 0-200-15,31-3-139 16</inkml:trace>
  <inkml:trace contextRef="#ctx0" brushRef="#br0" timeOffset="9652">3161 2979 1323 0,'38'-3'299'0,"0"-11"-23"0,-1 3-40 16,1-3-124-16,6-7-48 0,0 6-244 15,0-6-290-15,-12-7-190 16</inkml:trace>
  <inkml:trace contextRef="#ctx0" brushRef="#br0" timeOffset="9855">4117 1166 1563 0,'-57'43'270'0,"1"17"-54"0,-7 18-69 15,-6 6-94-15,-7 8 0 16,-12 7-49-16,0 11-139 0,-12-1-240 16,-7 4-161-16,-6-3-40 0</inkml:trace>
  <inkml:trace contextRef="#ctx0" brushRef="#br0" timeOffset="10203">1860 2707 1254 0,'51'28'293'0,"-14"-14"23"16,-37-14-48-16,44 22-54 0,-19-8-77 15,-25-14-31-15,0 0-32 16,0 0-14-16,0 35-29 16,0-35 3-16,0 0 1 0,-50 39 7 15,6-18-8-15,13-10 26 0,-1-4 25 16,32-7-3-16,-37 0-14 16,37 0-42-16,0 0-3 0,-38-28-21 15,19-8 10-15,0-3-18 0,13-7 11 16,0-3-8-16,-1 0-4 15,1-1 11-15,0 4-17 0,-1 7 13 16,7 0-53-16,-6 11-54 0,6 3-20 16,0 25-91-16,0 0-112 15,0 0-139-15,0 0-109 16,0 0-42-16</inkml:trace>
  <inkml:trace contextRef="#ctx0" brushRef="#br0" timeOffset="10352">2105 3135 1621 0,'51'46'232'15,"-51"-46"49"-15,0 0-77 0,0 0-105 16,0 0-83-16,0 0-230 16,0 0-268-16,0 0-108 15</inkml:trace>
  <inkml:trace contextRef="#ctx0" brushRef="#br0" timeOffset="10747">1401 2439 1335 0,'-12'42'355'0,"6"-7"-7"0,6 8-60 16,-7-1-35-16,1 0-81 15,0 4-64-15,-7 0-39 16,-12 4-32-16,-19-4-6 0,-6 3-27 16,-19-3 14-16,-13-3-22 0,-6-5 17 15,-13-2-23-15,1-8 14 16,-1-7-4-16,1-10-4 0,-1-11 4 16,13-11 4-16,6-6-4 0,7-12-12 15,6-2 12-15,12-8-6 16,7 7 11-16,12 4-15 0,38 28 10 15,-31-25-7-15,31 25 4 0,0 0 21 16,0 0 13-16,12 39 9 16,7 7-8-16,0 7 20 15,0 7-25-15,-13 0-9 0,0-4-6 16,-6 4-12-16,-6-3-5 0,-6-4-99 16,-14-4-144-16,8-10-164 15,18-39-149-15,0 0-70 0,0 0 29 16</inkml:trace>
  <inkml:trace contextRef="#ctx0" brushRef="#br0" timeOffset="10952">408 2633 1216 0,'51'-53'194'0,"5"10"38"16,-6 5 75-16,-6 6-6 15,-6 11-39-15,0 3-75 0,0 11-12 16,-7 14-43-16,-6 4-23 15,7 10-42-15,-32-21-36 0,31 42-11 16,-18-7-11-16,-1 4-4 0,-12-7-45 16,-6 0-128-16,-13-4-160 15,19-28-181-15,-44 36-161 0,6-12-53 16</inkml:trace>
  <inkml:trace contextRef="#ctx0" brushRef="#br0" timeOffset="11996">16059 2700 851 0,'0'0'227'15,"0"0"27"-15,0 0-1 16,0 0-77-16,26 25-74 0,-26-25-72 16,12 24-7-16,-12-24 2 0,6 32 9 15,-6-32-29-15,0 29 10 16,0-29-11-16,0 0-1 0,-31 28 0 16,31-28-17-16,-38 25 35 15,-6-11-27-15,13 0-1 16,-1-11 22-16,-5 4-32 0,5-3 28 15,1 0-26-15,31-4 19 0,-38 3 20 16,38-3-9-16,-44 4 17 16,44-4 22-16,-31 14 7 0,31-14 10 15,-38 28-32-15,38-28-7 0,-13 39-23 16,7-4 4-16,6-7-8 16,0-28 7-16,19 32-44 0,0 4-210 15,-19-36-215-15,31 21-115 0</inkml:trace>
  <inkml:trace contextRef="#ctx0" brushRef="#br0" timeOffset="12177">16047 3269 1663 0,'0'0'302'16,"25"7"27"-16,-25-7-79 0,0 0-102 15,0 0-93-15,0 0-27 16,0 0-101-16,0 0-191 0,0 0-302 16,0 0-195-16</inkml:trace>
  <inkml:trace contextRef="#ctx0" brushRef="#br0" timeOffset="12652">15117 3007 1120 0,'37'-7'313'15,"-37"7"34"-15,0 0 0 0,0 0-23 16,0 0-39-16,25 39-64 0,-18-7-62 16,-7 3-48-16,0-3-45 15,-7 11-25-15,1-5-28 0,0-2 0 16,-7-1-42-16,-6-3-134 0,19-32-226 15,-31 35-322-15,31-35-168 16</inkml:trace>
  <inkml:trace contextRef="#ctx0" brushRef="#br0" timeOffset="13135">14790 2898 1498 0,'0'0'303'0,"0"0"31"0,0 0-41 15,0 0-85-15,0 0-80 0,37 28-65 16,-37-28-21-16,26 36-16 16,-26-36 0-16,18 45-11 0,-18-45-15 15,0 39-5-15,0-39 1 16,-6 36-35-16,6-36-61 0,0 0-37 15,-44 28-35-15,6-14-23 16,-6-7 22-16,7-10 52 0,-1-8 48 16,38 11 23-16,-50-25 45 0,50 25-1 15,-44-24-13-15,44 24 27 16,0 0 46-16,0 0 21 0,0 0-8 16,0 0 52-16,-32-22 11 0,32 22-33 15,0 0-35-15,0 0 1 16,0 0 30-16,0 0 9 0,0 39-14 15,-6-7-5-15,-7 0 11 16,-5-4-20-16,-8 0 6 0,1 4-7 16,-19-4-19-16,0-3-29 15,0-4-9-15,-6-6-3 0,-7 2-8 16,7-10-8-16,-6-3 3 0,5-8-5 16,-5-3-7-16,5-7-88 15,7 0-87-15,0 3-126 0,0-10-129 16,44 21-125-16,-37-39-41 15</inkml:trace>
  <inkml:trace contextRef="#ctx0" brushRef="#br0" timeOffset="13340">15035 2686 1494 0,'44'-11'389'16,"-19"1"1"-16,6 6-104 16,-31 4-119-16,0 0-85 0,0 0-45 15,0 0-29-15,0 0-111 0,0 0-179 16,0 0-275-16,0 0-151 16</inkml:trace>
  <inkml:trace contextRef="#ctx0" brushRef="#br0" timeOffset="13699">15280 2364 1385 0,'0'0'346'15,"0"0"12"-15,-38 32-59 16,-6 0-99-16,0 0-94 15,-6 0-48-15,12-1-36 0,-12-6-4 0,0 0-9 16,-1 0-7-16,1-8-11 16,6-6-14-16,6-1-77 15,1-6-66-15,37-4-11 0,0 0 42 16,0 0 31-16,-25-35 10 0,25 35 39 16,18-46 36-16,-5 14 19 15,-13 32 3-15,25-35 45 0,-25 35 26 16,0 0 5-16,0 0-3 0,0 0 70 15,0 0-9-15,0 0-38 16,-38 21-61-16,-6 7-11 0,7 0-13 16,-1 1 3-16,0-1-17 0,-6-3-112 15,-6-1-296-15,12-6-297 16</inkml:trace>
  <inkml:trace contextRef="#ctx0" brushRef="#br0" timeOffset="14607">13627 2700 867 0,'0'0'274'0,"0"0"61"15,-13 32-48-15,7 3-58 0,-13 0-60 16,-12 1-19-16,6 6 0 15,-13 1-35-15,-6 3-21 16,-6 3-44-16,-1-3-6 0,-5 0-39 16,-7 3 11-16,0-6-16 0,0-8 10 15,-6-3-16-15,12 0 22 16,-5-18-25-16,11 0 12 0,1-10-11 16,6-8-6-16,13 1-24 0,31 3-31 15,0 0-9-15,-38-50 2 16,32 4 17-16,6 46 15 0,12-49 20 15,13 13 3-15,-25 36 12 0,32-24 12 16,-32 24 0-16,0 0-6 16,37 3-13-16,-37-3 11 15,0 0 15-15,19 42-10 0,-12-3 5 16,-7-39 8-16,-13 50 1 0,0-15-14 16,13-35-9-16,-31 39 23 15,31-39-17-15,-50 39 10 0,12-18-4 16,0-10-24-16,38-11-29 0,-44 0 17 15,44 0-20-15,-44-7 9 16,44 7-10-16,0 0 5 0,0 0 12 16,-37-53 34-16,37 53 10 0,0 0-19 15,-19-39-4-15,19 39 27 16,0 0 41-16,0 0 42 16,0 0-1-16,0 0 10 0,0 42-24 15,-7 1-5-15,1-1-32 0,0 0-9 16,0-3-22-16,-7-3 3 15,13-36-14-15,-25 38 9 0,12-9-3 16,13-29 0-16,0 0-19 0,-37 17 13 16,37-17-11-16,-38 0-30 15,38 0-39-15,0 0 7 0,0 0-23 16,-38-35-11-16,19-4 28 0,7 0 3 16,5-3 38-16,1 0 23 15,6 6 5-15,0 36-2 0,6-42 46 16,-6 42-17-16,0 0 39 0,0 0 33 15,0 0-3-15,0 0 13 16,0 0-8-16,0 0-1 16,-25 39 4-16,0-4-23 0,0 0-25 15,0-6-36-15,25-29 9 0,-44 38-1 16,6-9-29-16,0-12-162 16,1-2-172-16,37-15-209 0,-51-8-81 15</inkml:trace>
  <inkml:trace contextRef="#ctx0" brushRef="#br0" timeOffset="14781">12558 2721 1913 0,'0'0'236'15,"0"0"14"-15,0 0-87 16,0 0-90-16,0 0-46 0,0 0-159 15,0 0-178-15,0 0-195 0,0 0-118 16</inkml:trace>
  <inkml:trace contextRef="#ctx0" brushRef="#br0" timeOffset="14956">12357 4107 1792 0,'57'0'320'0,"6"-8"-73"16,-7-2-101-16,-18-11-91 15,6 7-105-15,0-1-256 0,-6-6-286 16,-38 21-183-16</inkml:trace>
  <inkml:trace contextRef="#ctx0" brushRef="#br0" timeOffset="15339">11647 3269 1235 0,'0'0'225'0,"38"-14"3"0,-38 14 2 16,0 0-38-16,0 0-79 0,0 0-22 16,0 0-13-16,0 0 30 15,0 0-8-15,0 0-28 16,-26 28-7-16,26-28-16 0,-44 28-21 16,7-10-12-16,-1 0 19 0,0-4 8 15,1 14 15-15,-1-3 20 16,0 3 11-16,-6 0-23 0,6 11 5 15,1 0-19-15,-7 4-7 0,6-5-23 16,7 8 0-16,-7-7-22 16,6-3 3-16,7-5-24 0,25-31-143 15,-44 25-134-15,7 0-179 0,37-25-135 16,-38 3-7-16,38-3 47 16</inkml:trace>
  <inkml:trace contextRef="#ctx0" brushRef="#br0" timeOffset="15520">11672 2781 1602 0,'0'0'333'0,"0"0"13"16,0 0-72-16,0 0-101 0,25-21-74 15,-25 21-48-15,0 0-34 16,0 0-68-16,0 0-168 0,0 0-295 15,0 0-162-15</inkml:trace>
  <inkml:trace contextRef="#ctx0" brushRef="#br0" timeOffset="15707">11194 3032 1931 0,'0'0'313'0,"0"0"-20"0,0 0-73 0,25-35-108 16,-25 35-50-16,0 0-33 15,0 0-122-15,0 0-195 16,0 0-253-16,0 0-174 0</inkml:trace>
  <inkml:trace contextRef="#ctx0" brushRef="#br0" timeOffset="15920">10987 3177 1467 0,'0'0'330'0,"38"14"13"16,-38-14-64-16,44 18-85 15,-7 3-55-15,-37-21-54 0,32 39-43 16,-13 0-23-16,-19 7-13 0,-13 0-69 15,-18 0-110-15,-20 0-165 16,1-4-150-16,-13 0-99 0,-6-3 11 16</inkml:trace>
  <inkml:trace contextRef="#ctx0" brushRef="#br0" timeOffset="16363">10666 3258 1081 0,'0'0'249'0,"0"0"-7"0,0 0 7 16,0 0-59-16,38 11-73 15,-38-11-62-15,0 0-23 0,19 46-23 16,-19-46 12-16,0 46-8 16,0-46-7-16,-13 39-9 0,13-39-2 15,0 0-3-15,0 0-1 0,-44 32-49 16,44-32-14-16,-44 10-2 15,44-10 10-15,0 0 15 0,-44-25 18 16,44 25 25-16,0 0 17 0,0 0-11 16,0 0 35-16,0 0-12 15,0 0 15-15,-50-31 5 16,50 31 86-16,0 0 4 0,0 0-59 16,0 0-27-16,0 0 10 0,-38 42 20 15,7-3 13-15,6-4-8 0,6 8 2 16,-13-5 6-16,1 8-23 15,-7 0-18-15,-6-7-24 0,-6 7-5 16,-13-7-9-16,7-4-4 0,-1-10-1 16,-6-4-3-16,7-10-8 15,-1-4 5-15,7-7-9 0,6-7 4 16,0 0-30-16,6-7-110 16,38 14-129-16,-44-36-146 15,13 1-144-15,31 35-15 0</inkml:trace>
  <inkml:trace contextRef="#ctx0" brushRef="#br0" timeOffset="16540">10308 4092 1707 0,'57'0'227'16,"5"-3"-44"-16,-11-11-90 0,-1 0-42 15,0-8-98-15,-6-2-211 0,-6-8-228 16,0 4-94-16</inkml:trace>
  <inkml:trace contextRef="#ctx0" brushRef="#br0" timeOffset="16737">11062 2601 1074 0,'0'0'241'16,"-50"25"11"-16,0 3 6 0,-7 11-112 15,-6 7-49-15,0 0-59 16,-12 10-7-16,-7 1-47 16,-6-1-217-16,0-3-129 0,-6 8-100 15,-7-5 11-15</inkml:trace>
  <inkml:trace contextRef="#ctx0" brushRef="#br0" timeOffset="17023">9422 3463 896 0,'0'0'237'16,"0"0"35"-16,0 0 2 15,37-3-46-15,-37 3-67 0,0 0-53 16,0 0-40-16,0 0-52 16,0 0 54-16,-43 32 21 0,-1 3 2 15,-13 4 23-15,7 7-6 0,-7 7-19 16,7 7-40-16,-7 3-9 0,1 1-2 16,5 7-34-16,1-11 8 15,6 7-9-15,6-10-22 0,-6-12-69 16,7-2-209-16,37-43-243 15,-63 42-146-15,25-17 24 0</inkml:trace>
  <inkml:trace contextRef="#ctx0" brushRef="#br0" timeOffset="17192">9409 3177 1549 0,'50'-18'208'0,"7"-6"12"16,-7-1-97-16,-6 0-54 0,-6 4-57 16,-38 21-142-16,50-28-269 15,-50 28-157-15</inkml:trace>
  <inkml:trace contextRef="#ctx0" brushRef="#br0" timeOffset="17424">8869 3057 1528 0,'-32'-39'349'16,"32"39"-36"-16,0 0-118 15,0 0 29-15,0 0-45 0,0 0-54 0,-6 42-64 16,0 11-31-16,6 8-7 15,-7 2-13-15,1 4-37 16,0 4-166-16,-7 7-166 0,1-11-193 16,-1-4-104-16</inkml:trace>
  <inkml:trace contextRef="#ctx0" brushRef="#br0" timeOffset="17803">8573 3488 1491 0,'0'0'171'15,"0"0"32"-15,0 0-11 0,32 46-36 16,-13-11-40-16,-19-35-63 0,12 46-32 16,-6-7-12-16,-6-39-1 15,0 36 4-15,0-36-1 0,0 0-17 16,-25 35-15-16,25-35 29 0,-44 18-12 15,7-15-13-15,-1-6 17 16,38 3-7-16,-50-15 17 0,-1 1-22 16,7 11 32-16,0-1 34 0,-6 11 65 15,0 4 34-15,-7 10 7 16,-6 7 0-16,-12-3-22 16,-7 10-37-16,-6 1-39 0,-6-8-18 15,0 4 8-15,6-7-23 0,0-8-17 16,6-6-6-16,13-4 4 0,0-7-10 15,18-7-18-15,7 0-71 16,7-4-131-16,37 11-222 0,-32-35-279 16,13-4-138-16</inkml:trace>
  <inkml:trace contextRef="#ctx0" brushRef="#br0" timeOffset="17965">7392 3460 2289 0,'56'-14'113'0,"1"-8"81"0,6-2 4 16,-1 3-52-16,1-1-84 15,-6 5-22-15,-1 3-52 0,-12 3-240 16,-44 11-335-16,51-11-209 0</inkml:trace>
</inkml:ink>
</file>

<file path=ppt/ink/ink13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11:10.119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1484 3354 623 0,'0'0'195'0,"0"0"-9"16,12-39 31-16,-12 39-70 15,0 0 27-15,0 0-31 16,0 0-25-16,-6-43-25 0,6 43-13 15,0 0-38-15,-13-39 4 16,13 39-6-16,-19-38-23 0,19 38 17 16,-31-39-13-16,31 39 4 15,-38-36-3-15,38 36-16 16,-50-35 22-16,12 14-24 0,1 7 5 16,-7 3 21-16,6 0-33 15,0 8 3-15,-6-1 26 16,0 1-12-16,0-4-4 15,0 3 3-15,0 4 14 0,6-3-7 16,-6 6-9-16,7 1-11 16,-7 3 7-16,6 0-15 15,-6 4 2-15,0 3 12 0,0-4 0 16,0 4 7-16,0-3-2 16,0 3 7-16,0 4 6 15,6-4 5-15,1 4-2 0,37-18-6 16,-57 28-10-16,19-7-1 15,1 0-4-15,37-21 13 0,-44 32-2 16,44-32 0 0,-51 39 32-16,20 0-19 0,31-39 0 15,-25 53-5-15,0-11 15 16,12-3 9-16,0 0-23 0,7 0 6 16,6-39 6-16,0 60 2 15,6-11-4-15,-6-3 5 16,13-3 10-16,-7-1 3 0,7 4-23 15,6-3-9-15,0-1-6 16,-1-3-4-16,8 0-2 16,-26-39 16-16,50 49-11 0,-6-6 5 15,0-12-12-15,0-6-2 16,6-4 2-16,0-7 6 0,7-7-2 16,0-3-3-16,12-4-13 15,0-4 4-15,-13-3 6 16,1-7 1-16,0-3-2 15,-7-1-3-15,-6 0 7 0,6-3-12 16,-6-7 5-16,0-4-6 16,-44 32 8-16,57-57-4 15,-13 8 4-15,-7 0 0 0,-5 6 4 16,-1-3-8-16,1 4-4 16,-1 3 0-16,-6 4 4 15,0-1 0-15,-25 36-6 0,26-46 10 16,-1 7-13-16,-6 4 9 15,-19 35-6-15,18-46 6 16,-5 11 2-16,-13 35-2 16,13-50 5-16,-7 11-11 0,-6 1 6 15,-6 6 0-15,-1 3-12 16,-5-2 2-16,-1 2 10 0,13 29 0 16,-25-31-3-16,25 31 0 15,0 0-12-15,-25-36 12 16,25 36 10-16,0 0-7 0,0 0-7 15,0 0 12-15,0 0-11 16,0 0 6-16,0 0 6 0,0 0-20 16,0 0 7-1,0 0-33-15,-32-32-61 0,32 32-70 16,0 0-137-16,0 0-277 16,0 0-237-16</inkml:trace>
  <inkml:trace contextRef="#ctx0" brushRef="#br0" timeOffset="2440">1446 3286 506 0,'0'0'87'0,"50"25"7"15,-12-14-6-15,-38-11 13 0,56 0-25 16,-5-4 9-16,-7 1-8 16,-44 3 22-16,50-14-14 15,0 3-15-15,-6-3 19 16,0 3 27-16,-6-3-6 0,6-4-26 16,0 1-34-16,6-4-3 15,1-1-10-15,5 1 9 0,1-4 35 16,-1-3-15-16,7 3 8 15,0 1-36-15,6-5 25 16,0 1-27-16,0 0-4 0,1-4 1 16,-1 0-5-16,0 0-16 15,0-3 5-15,6 0 4 16,1-4-21-16,-1-4 6 16,7 1-4-16,0-4 8 0,-1-3 11 15,-5-1-14-15,6-3-7 16,-7 4 0-16,0-1 0 15,-5 4-16-15,-1-3 19 0,0 3-6 16,-13-4-4-16,1 4 19 16,0 0-2-16,-1 1-10 15,1 2-5-15,-1-3-9 0,1 0 11 16,-7-3-1-16,7-1 19 16,-7 1 2-16,13-1 8 15,-7 4-14-15,-5 0-3 16,5 1-20-16,7 2 1 0,-13 1 5 15,7-1 27-15,0 1-15 16,5 7-2-16,1-1 0 0,0 4 2 16,6 4-13-16,-6 3 0 15,0 1-3-15,6-1-2 16,0 4 21-16,0 0-6 0,-6-1 1 16,6-2 2-16,-6-1-9 15,0 4 13-15,0-4 5 0,-6 4-18 16,-1-4 3-1,1-3 11-15,-1 3 0 0,1 4-26 16,-1 0 15-16,-12-1 3 16,7 5-3-16,-14-1 11 0,7 0-23 15,-6 4 12-15,-7-3-6 16,1-1 10-16,-1 4-7 0,1-4-12 16,5-3 23-16,-5 3-8 15,6 1-4-15,6-5-3 0,-13 5 17 16,7-5-15-16,6-2-1 15,-7 3 6-15,7-1 9 16,-6 5-20-16,0-1 14 16,0 0-3-16,-38 18 6 0,44-24-10 15,-7 2 4-15,1 8-7 16,-38 14 7-16,50-21 7 0,1 3-7 16,-14 4-19-16,1 0 31 15,-7 3-9-15,-31 11-3 0,51-17-14 16,-20 6 4-16,-31 11 22 15,38-14-2-15,-38 14-19 0,38-11 4 16,-7 4 9-16,-31 7-10 16,31-10-12-16,-31 10 21 15,38-4 2-15,-13 1 5 0,-25 3-8 16,44 0-6-16,-19-4-11 16,-25 4 20-16,38 0-17 0,-6 0 14 15,-32 0 7-15,31 4-7 16,-31-4 4-16,0 0 2 15,31 0-8-15,-31 0 0 0,0 0 4 16,0 0-11-16,32 3-1 16,-32-3 11-16,0 0 4 0,31 0 0 15,-6-3-14-15,-25 3 2 16,38 0 5-16,-6-4 0 16,-1 4 0-16,0-3-9 0,-5-1 6 15,-26 4-7-15,37-3 13 16,-5 3 13-16,-32 0-10 0,31-4-10 15,-31 4 8-15,0 0-8 16,25-3 7-16,-25 3 2 16,0 0-5-16,0 0-9 0,0 0 9 15,0 0-9-15,0 0 12 16,-19-29-15-16,19 29 12 0,-37-32-14 16,-1 11 8-16,7 4-14 15,-13-1 15-15,0 0 11 0,0 1-1 16,0-1-5-16,0 0 0 15,0 1 0-15,0-1 0 16,6 0-16-16,38 18 10 0,-44-17 3 16,44 17 3-16,-38-18 3 15,38 18-11-15,0 0 24 16,0 0-23-16,0 0 7 0,0 0 0 16,0 0 0-16,0 0 13 15,-6 39-9-15,18-4-13 0,14 4 24 16,-1 3-10-16,12 1 2 15,7 3-7-15,0-4 4 0,0-3-2 16,7 0-2-16,-7-11 4 16,0-3-1-16,-13-4-6 15,1-10 13-15,-32-11-2 0,0 0 2 16,25 10 9-16,-25-10-35 16,0 0-3-16,31-7 19 15,-31 7-11-15,0 0 5 0,0 0 13 16,25-28 3-16,-25 28-20 15,0 0 7-15,19-28 3 0,-19 28-6 16,0 0 1-16,-12-29 5 16,12 29 0-16,-26-31 3 0,26 31 3 15,-31-29-4-15,31 29-18 16,-44-21 6-16,44 21 12 0,-31-14 3 16,31 14-10-16,0 0 11 15,0 0 5-15,0 0-19 0,0 0 8 16,-26-18-19-1,26 18 22-15,0 0-7 0,0 0-4 16,0 0-3-16,0 0 25 16,0 0-7-16,0 0-3 0,0 0-16 15,0 0 12-15,0 0-6 16,32-7 13-16,-32 7-4 0,25-7 4 16,-25 7-7-16,31-10-10 15,-31 10-12-15,0 0-21 0,0 0-50 16,0 0-95-16,0 0-155 15,0 0-125-15,0 0 18 0,0 0 56 16</inkml:trace>
  <inkml:trace contextRef="#ctx0" brushRef="#br0" timeOffset="3424">7694 106 324 0,'0'0'99'16,"0"0"14"-16,0 0 2 0,0 0-4 15,0 0-16-15,0 0 4 16,0 0-4-16,0 0-18 0,0 0-9 16,-38-18-20-1,38 18-35-15,0 0-9 0,0 0-1 16,0 0 10-16,0 0 118 15,0 0-58-15,0 0 27 0,31 39-22 16,-31-39 30-16,57 35-35 16,-7-10-41-16,7-7-20 0,-7-8-1 15,7-2 17-15,-7-1 24 16,0 0-61-16,-6-7-1 0,0 3-7 16,0-3 17-16,-12 4 4 15,-32-4 9-15,37 3 6 0,-37-3-16 16,38 0 26-16,-38 0-12 15,0 0 26-15,25 4 0 16,-25-4-4-16,0 0-12 16,0 0 14-16,0 0 27 0,0 0-24 15,0 0-2-15,0 0-18 16,0 0-12-16,0 0 8 0,0 0-10 16,0 0-10-16,0 0 15 15,0 0-5-15,0 0-10 0,0 0-17 16,0 0 17-16,0 0 0 15,0 0 5-15,0 0 3 0,-31 14-2 16,31-14-12-16,-38 14 2 16,38-14-8-16,-38 25 25 15,1-4 1-15,5 4 0 0,32-25 7 16,-37 42 11-16,5-7-13 16,1 1-13-16,6-4 3 15,-1-4 13-15,26-28 8 0,-37 39-19 16,12-11-11-16,25-28 8 15,-32 35 14-15,32-35-15 0,-25 32-18 16,25-32 11-16,0 0 18 16,0 0-11-16,0 0-12 0,-25 28 5 15,25-28 23-15,0 0 22 16,0 0-3-16,0 0 11 0,0 0-20 16,0 0 14-16,0 0-4 15,0 0-19-15,25-10-22 0,6-11 0 16,7-4 5-16,-6-7-7 15,12-3-4-15,-7 3 4 16,1-3-7-16,0 3 2 0,-7 0 9 16,1 7-1-16,-32 25-6 15,31-32-9-15,-31 32 21 16,0 0-13-16,31-28 12 0,-31 28 1 16,0 0-19-16,0 0 15 15,0 0-1-15,0 0-14 0,0 0 19 16,0 0-5-16,0 0-13 15,0 0 18-15,0 0-23 16,0 0 23-16,0 0-15 0,-31 7 13 16,6 7-11-16,-7 8 11 15,-5 2-17-15,5 1 21 0,1 0-9 16,-1 3-2-16,32-28 0 16,-37 35-7-16,-1-10 18 0,38-25-49 15,-38 32-97-15,38-32-170 16,0 0-167-16,-37 35-159 0,37-35-28 15</inkml:trace>
</inkml:ink>
</file>

<file path=ppt/ink/ink13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11:15.086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3388 240 386 0,'0'0'56'0,"25"11"42"15,-25-11-8-15,31 21 11 0,-6 4-18 16,-12 0 16-16,-13-25-2 0,38 39 4 15,-19-8-56-15,-7-2 2 16,-12-29-39-16,25 28 17 0,-25-28 4 16,0 0-16-16,0 0 5 15,-25 35-18-15,25-35 20 0,-31 25-28 16,-20-7 23-16,20-11-10 16,6 0-21-16,25-7-31 0,-38-7-18 15,38 7 30-15,-25-21-5 16,25 21 19-16,-19-39 13 15,19 3 11-15,13 4-3 0,-13 32-13 16,12-35 20-16,-12 35-15 16,0 0 22-16,0 0-19 0,13-28 1 15,-13 28 4-15,0 0 0 16,0 0-12-16,0 0 6 0,-38 32 6 16,7-1 4-16,31-31 16 15,-32 36-13-15,13-8 19 0,19-28 16 16,0 32 45-16,0-32-22 15,0 0-43-15,38 25 12 16,-6-11-24-16,5-11-21 0,-5-3 24 16,-32 0-25-16,37-3 44 0,-37 3-16 15,0 0 6-15,26-7-22 16,-26 7 11-16,0 0 29 0,0 0 1 16,0 0 86-16,0 0 40 15,-51 35-25-15,14 0-25 0,-7 4 28 16,0 4-30-16,-7-1-27 15,7 4-29-15,0-7-27 0,-6 0-2 16,19-11-13-16,-7 0-17 16,38-28-203-16,-31 29-278 0,31-29-176 15</inkml:trace>
  <inkml:trace contextRef="#ctx0" brushRef="#br0" timeOffset="825">2948 562 726 0,'-38'-4'174'0,"7"1"3"15,31 3-50-15,-38-4 6 16,38 4-44-16,0 0-45 0,-31-21-9 15,31 21-12-15,-19-32-26 16,19 4 3-16,12 0 11 0,1 0-29 16,6-8 30-16,0 4-32 0,-19 32 16 15,37-46-7-15,-5 15 0 16,-32 31 0-16,44-22 17 0,-19 12-6 16,13 10-12-16,-38 0 17 15,31 14-18-15,-31-14 28 0,25 21-2 16,-25-21 3-16,0 0 13 15,44 32-2-15,-44-32-19 16,19 28 33-16,-19-28 15 0,6 32 27 16,-6-32 11-16,0 42-28 15,-19-6-27-15,-6-8-7 0,-12 4-13 16,-7-4-9-16,-13-3-1 0,0 0-6 16,-18-8-3-16,18-3-3 15,1 1 0-15,-7-5 10 0,6-6 0 16,7-1-17-16,6-6-3 15,6-1 6-15,1-10 9 0,37 14 9 16,-32-25-11-16,32 25-8 16,-19-35 2-16,19 10 6 15,0 25 0-15,19-35 0 0,-19 35-5 16,32-28-6-16,5 10 18 16,-11 11-7-16,-1 7 4 0,6 11 1 15,-31-11 2-15,38 24 14 16,-38-24 19-16,25 39 19 0,-6-4 8 15,-13 1-9-15,-6-4-16 0,-12-1-26 16,-1-2-9-16,13-29-7 16,-31 35-6-16,5-7 1 0,26-28 5 15,-44 29-3-15,7-15 8 16,-1-4 10-16,7-10-3 0,31 0-7 16,-38-7-1-16,13-7 1 15,25 14 2-15,-32-35-7 0,20 3 0 16,-1 7-7-16,13 25 7 15,-12-28-4-15,12 28-3 16,0 0-5-16,0 0-3 0,0 0 11 16,0 0-2-16,0 0 9 0,-32 35 1 15,7 1-12-15,6-1 12 16,0 0 10-16,0 1 1 0,-6 3-12 16,25-39 1-16,-37 45-1 15,5-9-104-15,32-36-177 16,-44 39-180-16,6-8-58 0,38-31 25 15</inkml:trace>
  <inkml:trace contextRef="#ctx0" brushRef="#br0" timeOffset="1085">2432 1089 497 0,'0'0'116'0,"26"-18"8"0,-26 18 1 16,37-28-19-16,-5 6-11 16,5 5 8-16,1 10 20 15,0 3 41-15,0 1-32 0,-13 10-3 16,-25-7 10-16,37 17-27 16,-37-17-34-16,13 32-33 0,-13 0-23 15,0-32-18-15,-25 42-18 16,25-42-74-16,-57 36-219 0,7-15-176 15,6-7-50-15</inkml:trace>
  <inkml:trace contextRef="#ctx0" brushRef="#br0" timeOffset="1286">2263 166 717 0,'0'0'80'0,"44"-32"54"0,6 11-6 16,-6 0-13-16,0 7-66 15,13-7-22-15,-7 6 9 0,0 1-32 16,-6 0-147-16,-12 7-64 16,5 0-95-16</inkml:trace>
  <inkml:trace contextRef="#ctx0" brushRef="#br0" timeOffset="1519">1961 696 656 0,'0'36'215'0,"0"-36"56"16,6 42 9-16,-6-7-2 0,0-35-51 15,-12 50-73-15,-7-8-66 16,-6 1-49-16,0-4-8 0,-7-4-31 16,32-35-7-16,-50 46-110 0,6-14-167 15,44-32-186 1,-57 31-28-16</inkml:trace>
  <inkml:trace contextRef="#ctx0" brushRef="#br0" timeOffset="1853">1666 456 608 0,'0'0'155'16,"31"42"-14"-16,-12-3 37 15,-19-39-34-15,6 43-47 0,-6-43-52 16,0 42-14-16,0-42-21 0,0 0 11 16,0 0-1-16,-31 42-8 15,31-42 1-15,0 0-7 0,-51 29-12 16,7-15 17-16,44-14-3 16,-44 3-8-16,44-3 78 0,-50 11-30 15,50-11-4-15,0 0-22 16,-38 21 1-16,38-21-23 0,0 0 5 15,-31 43-2-15,31-43-140 16,-13 46-250-16,13-46-95 16</inkml:trace>
  <inkml:trace contextRef="#ctx0" brushRef="#br0" timeOffset="2018">1534 1272 923 0,'12'43'179'0,"-12"-43"27"0,0 0-70 16,0 0-56-16,0 0-44 15,0 0-104-15,0 0-276 16,0 0-178-16</inkml:trace>
  <inkml:trace contextRef="#ctx0" brushRef="#br0" timeOffset="2793">1037 664 1068 0,'0'0'189'0,"-13"-49"44"0,1 7-16 15,12-4-32-15,0 0-66 16,6-4-43-16,0 4-39 15,7 7-25-15,6 1-12 0,-19 38 6 16,38-43-12-16,-13 15-1 16,12 14 18-16,-5 10-17 0,-32 4-5 15,50 25 7-15,-18 3 8 0,-32-28 10 16,37 50 3-16,-18-4 8 16,-6 0 6-16,-20-8 9 0,-5 1-22 15,-7 0 0-15,-12-7-9 16,-1 3-1-16,-18-6-8 0,6-8 0 15,-6 0 8-15,-7-3-11 16,0-11-10-16,7-4 5 16,-6-6-5-16,24-8 13 0,-6-10 5 15,38 21-1-15,-31-39-4 16,6 4-13-16,25 35 10 0,-13-32 3 16,13 32-17-16,0 0 14 15,0 0 3-15,0 0 0 0,0 0 17 16,7 42 11-16,-1-3-6 0,-6-3 29 15,-6-1-35-15,-1-7 9 16,-12 4-15-16,7-4-7 0,12-28-1 16,-44 36-8-16,0-15 13 15,6-7 9-15,-6-3-7 16,6-4-9-16,-6-7 5 0,13-4-5 16,31 4 0-16,-44-18 0 15,44 18-3-15,-31-35 0 0,31 35-8 16,-19-46-4-16,38 21 8 15,-19 25-4-15,37-17 11 0,-5 13 0 16,5 11-3-16,-11 4 3 0,-26-11 0 16,31 21 6-16,-31-21 1 15,0 0-1-15,19 39-1 0,-19-39-2 16,0 39 3-16,0-39 14 16,0 0-15-16,-32 39 1 0,32-39 14 15,-44 42 74-15,0-3-3 16,0 0 35-16,7 3 5 15,-1 11-21-15,-6 4-11 0,13-1-41 16,-1 4-26-16,7 0-14 16,-6 1-12-16,5-5-3 0,1-6-9 15,0-8-10-15,25-42-134 16,0 0-123-16,0 0-174 0,0 0-124 16,0 0 4-16,-50 28 67 0</inkml:trace>
  <inkml:trace contextRef="#ctx0" brushRef="#br0" timeOffset="3090">258 216 819 0,'0'0'190'0,"0"0"59"0,0 0 21 16,0 0-21-16,37 42-49 15,-37-42-76-15,25 42-56 0,-25-42-36 16,26 32-8-16,-26-32 2 0,0 0-6 16,0 0-11-16,0 0-4 15,44-10 0-15,-44 10 0 16,18-36 2-16,-5 1-25 0,-13 3 18 16,0 32 0-16,-6-42-4 15,6 42-1-15,0 0 2 0,0 0 3 16,-44 3-14-16,44-3-253 15,-44 43-281-15,19-4-134 0</inkml:trace>
  <inkml:trace contextRef="#ctx0" brushRef="#br0" timeOffset="3957">3784 1926 296 0,'-13'-25'58'0,"13"25"6"15,0 0 57-15,0 0 7 0,0 0-15 16,0 0 0-16,0 0 0 15,0 0-5-15,0 0-31 0,6 32-12 16,-6-32 16-16,7 32 10 16,-7-32 34-16,0 0-34 0,0 0-29 15,0 0-18-15,0 0 3 16,0 0-8-16,0 0-11 0,12 28-3 16,-12-28 7-16,0 0 3 15,0 0-32-15,0 0 30 0,0 0-21 16,0 0 4-16,-25 32 10 15,25-32-26-15,-25 39 14 16,-6-7 29-16,5 0-1 0,-5-1-22 16,6 5 20-16,0-1 5 15,0 0-19-15,6 1-13 0,0-5-3 16,0 5 0-16,6-8-16 16,-5 0 15-16,5-3 1 0,13-25-10 15,0 0-4-15,0 0-9 0,0 0-127 16,0 0-249-16,0 0-129 15,-25 11-17-15</inkml:trace>
  <inkml:trace contextRef="#ctx0" brushRef="#br0" timeOffset="4206">3633 1626 887 0,'0'0'199'0,"50"-29"55"0,-50 29-4 16,32-21-67-16,-32 21-81 0,0 0-30 16,37-14-27-1,-37 14-48-15,0 0-3 0,0 0-112 16,0 0-168-16,0 0-158 0,0 0-53 15</inkml:trace>
  <inkml:trace contextRef="#ctx0" brushRef="#br0" timeOffset="4409">3432 1862 1127 0,'0'0'293'0,"0"0"-39"16,0 0-53-16,0 0-63 0,0 0-63 15,0 0-54-15,0 0-10 16,0 0-44-16,0 0-244 0,0 0-163 16,6 29-112-16</inkml:trace>
  <inkml:trace contextRef="#ctx0" brushRef="#br0" timeOffset="4638">3249 2032 924 0,'0'0'284'0,"0"0"38"0,0 0-82 16,0 0-23-16,19 35-79 15,-6-3-38-15,6 0-40 0,-13 3-35 16,-6 1-21-16,-6-1 11 16,-7 0-11-16,-6 1-108 0,19-36-216 15,-56 46-160-15,-1-15-39 0</inkml:trace>
  <inkml:trace contextRef="#ctx0" brushRef="#br0" timeOffset="5045">3036 1979 491 0,'0'0'82'0,"0"0"84"16,0 0 11-16,0 0 13 0,0 0 43 16,0 0-79-16,-7 46-69 15,-5-11-32-15,12-35-8 0,-25 39-42 16,25-39 6-16,-25 36-23 0,25-36 31 15,0 0-13-15,-44 21-23 16,44-21-71-16,-38 7-7 16,38-7 12-16,0 0-25 0,-31-32 32 15,18-3 47-15,13 35 28 16,0-43-3-16,0 43 13 0,0 0 7 16,0 0 11-16,0 0 109 15,0 0-38-15,0 0 4 0,-50 39 23 16,18 4 24-16,1 3-30 15,-7-1-26-15,7 1-26 0,-20-7-39 16,7 4-23-16,-12-4 12 0,-13-8-11 16,6-6-4-16,-6-7 6 15,12-4 13-15,1-7-16 16,5-7-3-16,7-4-189 0,44 4-105 16,-56-24-98-16,56 24-47 15</inkml:trace>
  <inkml:trace contextRef="#ctx0" brushRef="#br0" timeOffset="5207">2602 2615 792 0,'69'4'102'0,"-6"-8"6"15,-6-6-36-15,-7-1-38 0,0-7-39 16,-18 1-87-16,12-5-153 15,-19-6-131-15</inkml:trace>
  <inkml:trace contextRef="#ctx0" brushRef="#br0" timeOffset="5414">3413 1350 688 0,'-38'42'178'0,"7"-3"12"16,-7 4 6-16,-6 3-16 0,-13 0-71 15,1 3-44-15,-7 1-65 16,-19-1-4-16,1 4-84 0,-1-3-201 16,-6-8-91-16</inkml:trace>
  <inkml:trace contextRef="#ctx0" brushRef="#br0" timeOffset="5737">1974 2120 504 0,'0'0'117'15,"0"0"27"-15,6 36 74 0,-6-36 19 16,0 0-14-16,0 0-49 15,0 0-75-15,-19 46-44 0,19-46 1 16,0 0 53-16,-50 24 11 16,12-16 2-16,38-8-10 0,-44-8-28 15,44 8-33-15,-38-31-19 16,13-5-28-16,6-6 4 0,7-11-18 16,12-7 13-16,0 3-9 15,0 4 1-15,0 11 5 16,0 42 4-16,0 0-16 0,0-43-4 15,0 43 9-15,0 0-120 0,0 0-171 16,0 0-135-16,-32 71-17 16,7 0 41-16</inkml:trace>
  <inkml:trace contextRef="#ctx0" brushRef="#br0" timeOffset="5863">1703 2548 658 0,'19'46'178'0,"-19"-46"6"16,0 0 17-16,0 0 10 15,0 0-24-15,0 0-110 16,0 0-39-16,0 0-154 0,0 0-189 16,0 0-114-16</inkml:trace>
  <inkml:trace contextRef="#ctx0" brushRef="#br0" timeOffset="6288">1402 2011 908 0,'0'0'226'0,"0"0"4"0,0 0 65 15,0 0-30-15,0 0-49 16,18 49-64-16,-5 1-70 16,-13-11-6-16,0 3 1 0,-13-3-14 15,1 3-34-15,-7-3 5 0,-6 0-22 16,-13 0-6-16,-18-7 11 15,12 0-3-15,-13-8 0 0,-6-2-14 16,-6-5-4-16,0-13 4 16,6-4 6-16,6-7 0 0,1-14-6 15,12-8 5-15,6-6 0 16,0 0-12-16,20-1 7 0,-1 1-3 16,19 35 0-16,0 0-1 15,-19-39 4-15,19 39 3 16,0 0 1-16,0 0 2 0,0 0-6 15,-13 53 19-15,1 0 7 0,-1-4-11 16,-6-3 3-16,-12 0-13 16,-1-3-5-16,-5-1 3 0,-1-6-16 15,0-15-97-15,38-21-110 16,-56 28-156-16,56-28-121 0,-44 11-5 16,44-11 42-16</inkml:trace>
  <inkml:trace contextRef="#ctx0" brushRef="#br0" timeOffset="6505">836 1820 1326 0,'38'-21'231'0,"-38"21"10"16,44-11-5-16,-44 11 2 0,37-10-42 16,-37 10-65-16,0 0-46 15,0 0-38-15,0 0-23 0,0 0-5 16,38 35-13-16,-38-35-6 15,13 39-16-15,-13-39-1 0,0 46-104 16,-7-7-48-16,7-39-71 16,-12 49-107-16,12-49-73 0,-19 50 13 15,0-12 22-15</inkml:trace>
</inkml:ink>
</file>

<file path=ppt/ink/ink13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11:23.239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2558 74 350 0,'0'0'79'16,"0"0"29"-16,0 0-23 0,0 0-1 15,0 0-40-15,0 0-9 16,0 0-9-16,0 0 70 0,0 0 20 16,0 0 7-16,0 0-34 15,13 35 22-15,-13-35-34 16,18 42-16-16,-5-3-29 0,-13-39 14 15,0 43-27-15,0-43 5 16,0 46 0-16,0-11-2 0,0-35-19 16,-31 42 13-16,-7-6-16 15,0-8-12-15,-6-10 23 0,-12-1-8 16,24-10 15-16,-6 0-6 16,38-7-16-16,-44-7 6 0,44 7-10 15,0 0-2-15,-37-31-27 16,37 31-30-16,-13-46 20 0,13 10 30 15,0 36 6-15,13-31-10 16,-13 31 18-16,0 0 0 16,0 0 10-16,0 0-7 0,0 0 9 15,0 0-1-15,0 0-13 16,0 0 1-16,0 0 25 0,12 45-16 16,-12-45-9-16,0 39-4 15,0-39 20-15,-12 43 6 0,12-43 5 16,-25 42 18-16,-7-3 44 15,7-4-3-15,0 4 0 0,0 0-22 16,0 4 38-16,-7-8-29 16,7 4-16-16,-6 0-17 15,6-8 19-15,6 1 28 0,19-32-26 16,-25 36 20-16,25-36-27 16,-44 21-24-16,12-14 5 0,-6-7-21 15,7-7 62-15,31 7-15 16,-44-32-21-16,25 0 5 0,0-3-36 15,7-8 12-15,5-6-25 16,14-8 22-16,5 4-17 0,7 7-8 16,0 8 17-16,12-1-20 0,-5 10 8 15,-1 8-157-15,12 7-190 16,7 7-238-16,-6 3-118 0</inkml:trace>
  <inkml:trace contextRef="#ctx0" brushRef="#br0" timeOffset="168">2288 883 1170 0,'56'7'247'0,"-18"-11"-33"0,6-6-86 15,-6-1-40-15,-1-3-50 16,-5-7-286-16,-32 21-257 0</inkml:trace>
  <inkml:trace contextRef="#ctx0" brushRef="#br0" timeOffset="397">2080 155 1789 0,'0'0'203'15,"0"0"4"-15,0 0-41 16,0 0-76-16,0 0-48 0,0 0-19 16,0 0-150-16,0 0-313 15,0 0-284-15</inkml:trace>
  <inkml:trace contextRef="#ctx0" brushRef="#br0" timeOffset="2196">1301 353 318 0,'0'0'43'15,"0"0"10"-15,0 0-10 0,0 0 102 16,0 0-1-16,0 0 3 15,0 0-28-15,0 42-14 0,6 1-18 16,1-4-57-16,-7-4-1 16,0-7 10-16,0 8-18 0,-7-5-18 15,1-2 17-15,6-29-9 16,-25 35-5-16,25-35-11 16,0 0 19-16,0 0-7 15,-38 35-21-15,38-35 14 0,-44 7 19 16,44-7-24-16,0 0-3 15,0 0 39-15,-31-24 71 0,31 24-2 16,0 0-18-16,0 0-35 16,0 0-47-16,-51 0 69 0,26 17 62 15,25-17-24-15,-44 50-33 16,13 3 8-16,6-7-28 0,-13 3-31 16,19 1-3-16,-6-8-18 15,0-3 10-15,0-7-7 0,6-4-28 16,19-28-106-16,-38 32-199 15,38-32-113-15,-44 14-2 0,19-14 18 16</inkml:trace>
  <inkml:trace contextRef="#ctx0" brushRef="#br0" timeOffset="2388">1094 169 942 0,'31'-35'123'0,"7"10"47"16,-7 0 2-16,13 4-74 0,-6 0-76 15,6 3 6-15,-6 4-28 16,-1 7-174-16,-5 3-122 16,-1 8-26-16,-12 7-24 0</inkml:trace>
  <inkml:trace contextRef="#ctx0" brushRef="#br0" timeOffset="2581">1251 1095 841 0,'0'0'197'0,"0"0"-10"16,0 0-92-16,44 14-39 15,-13-14-48-15,1-7-5 0,-7-4-180 16,-25 11-105-16,0 0-62 16</inkml:trace>
  <inkml:trace contextRef="#ctx0" brushRef="#br0" timeOffset="2928">760 484 864 0,'0'0'140'0,"0"0"35"16,0 0-40-16,0 0-53 15,0 0-39-15,51 46-29 0,-51-46 19 16,37 49-19-16,-37-49-24 0,19 46 19 15,-19-46-14-15,-12 42 40 16,12-42-53-16,-44 39 24 0,44-39 5 16,-57 21 8-1,7-17-31-15,50-4 59 0,-57-21-22 16,57 21 15-16,-37-46 11 16,18 7 45-16,19 39-20 0,12-57-32 15,20 15-29-15,-32 42-11 16,69-49-1-16,-13 17-84 0,-5 11-228 15,-1 6-192-15</inkml:trace>
  <inkml:trace contextRef="#ctx0" brushRef="#br0" timeOffset="4100">358 593 341 0,'0'0'61'16,"0"0"43"-16,0 0-6 0,0 0-26 15,0 0-10-15,0 0-27 16,0 0-18-16,0 0 22 0,0 0-1 16,0 0 65-16,0 0 67 15,0 0-54-15,-38 39-37 16,7 7 4-16,-7 3 93 0,19 12-67 16,-6-1-49-16,0 0-2 15,0 3-38-15,0-3 19 0,6 0 1 16,6-7-12-16,1-3-28 15,-1-8 4-15,1-6 23 16,-1-8-31-16,13-28-5 0,-12 28-9 16,12-28-87-16,0 0-332 15,-38 11-111-15</inkml:trace>
  <inkml:trace contextRef="#ctx0" brushRef="#br0" timeOffset="4316">182 416 924 0,'0'0'59'0,"38"-38"98"16,-38 38 40-16,44-39-11 0,-6 7-39 15,-7 4-48-15,7 3-70 16,6 0-42-16,0 0-9 0,0-3-255 15,-7 3-125-15,7 4-32 16</inkml:trace>
  <inkml:trace contextRef="#ctx0" brushRef="#br0" timeOffset="4749">1603 1653 792 0,'0'0'120'0,"0"0"110"16,0 0 42-16,0 0-84 0,0 0-49 15,31 43-47-15,-6-1-24 16,0 4-43-16,-6 0 0 16,13 0-34-16,-13 0 33 0,12 0-24 15,-6-4-7-15,-12 1-151 16,-1-12-210-16,-12 1-127 0</inkml:trace>
  <inkml:trace contextRef="#ctx0" brushRef="#br0" timeOffset="5363">1521 1894 1036 0,'0'0'31'15,"0"0"37"-15,0 0 61 16,0 0-53-16,0 0-15 0,0 0-53 15,0 0 26-15,0 0-40 16,0 0 6-16,31 42 22 0,-31-42-32 16,7 35 4-16,-7-35-10 15,0 0 16-15,0 0 16 0,0 0-36 16,0 0 2-16,0 0 28 16,-51 22-1-16,51-22 19 15,-31-4-46-15,31 4 47 0,-38-14-43 16,38 14 135-16,-31-18-18 15,31 18-20-15,-25-7-59 0,25 7 37 16,-44 4 35-16,6 3 24 16,0 0-21-16,13 3 13 0,-19 8-38 15,19 0 28-15,-19 7-20 16,6-4 3-16,-6 3-30 0,0 1-3 16,-6 0-41-16,-7-4 11 15,1 0-13-15,-7-6 4 0,0-1-19 16,0-4 15-16,7-3-31 15,5-3 22-15,7-8-140 0,0-6-50 16,44 10-142-16,-50-29-113 16,31-9 24-16,7-8 59 15,5-4 105-15,14-6 108 0,12-1 84 16,6 4 25-16,6 4 14 16,1-1 12-16,5 8 24 0,7 6 54 15,0 12 63-15,0 2 42 16,0 8 4-16,-6 0 42 0,19 4-4 15,-13 2-18-15,6-2-31 16,13 3-34-16,0-7-60 0,-1 3-40 16,8 0-28-16,-14-3-20 15,-6 4-181-15,-6-4-178 0,-12-1-119 16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6:58:54.137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1177 873 0,'0'0'306'16,"0"0"39"-16,0 0 28 15,0 0-13-15,0 0-68 0,0 0-64 16,0 0-115-16,0 0-63 16,6-25-3-16,-6-11-25 0,11 1 4 15,0-10-26-15,1-3 7 16,5-10 6-16,6-9-22 16,0-10 9-16,5-10 7 15,1-9 2-15,11-10-14 0,-6-3 5 16,6 10 11-16,-12 9-21 15,1 16 4-15,-6 19 9 0,-6 14-14 16,-12 12 5-16,-5 29 6 16,0 0-8-16,0 0 22 0,18 35-19 15,-1 10 2-15,-6 10 10 16,1 9-7-16,-7 0 5 0,7 6-1 16,-12 1 17-1,11 0-11-15,-11-7 14 0,6 0-24 16,-1-6 10-16,1-7-10 15,0-3 10-15,0-9-16 0,-6-10 6 16,0-29-3-16,5 28 11 16,-5-28-8-16,0 0 6 0,0 0-9 15,0 0-7-15,0 0-62 16,0 0-149-16,0 0-143 0,0 0-217 16,0 0-55-16,0 0 16 15</inkml:trace>
  <inkml:trace contextRef="#ctx0" brushRef="#br0" timeOffset="210">68 651 1124 0,'0'0'280'15,"0"0"29"-15,0 0 1 0,29-16-49 16,11 3-59-16,11 0-88 15,1 1-43-15,10-1-58 0,-5 0 15 16,-5 3-28-16,-7-3-87 16,-10 7-218-16,-7-4-334 15,-28 10-77-15</inkml:trace>
</inkml:ink>
</file>

<file path=ppt/ink/ink13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16:10.500"/>
    </inkml:context>
    <inkml:brush xml:id="br0">
      <inkml:brushProperty name="width" value="0.1" units="cm"/>
      <inkml:brushProperty name="height" value="0.1" units="cm"/>
      <inkml:brushProperty name="color" value="#FF8000"/>
      <inkml:brushProperty name="fitToCurve" value="1"/>
    </inkml:brush>
  </inkml:definitions>
  <inkml:trace contextRef="#ctx0" brushRef="#br0">6792 39 746 0,'0'0'146'16,"0"0"-9"-16,0 0 4 15,0 0-29-15,0 0 13 16,0 0-28-16,0 0-22 0,0 0-2 15,26-39-10-15,-26 39 28 16,0 0 5-16,0 0 15 16,0 0-8-16,0 0 12 0,0 0 28 15,0 0 8-15,0 0-32 16,-32 18-33-16,-6 7-19 0,-6 3-21 16,7 7 0-1,-7 4-2-15,-7 4 2 0,1 6 2 16,-6 8-7-16,5 10-5 15,1 7-5-15,-7 7-8 0,7 4-7 16,-6 7-1-16,5 0-5 16,14 3-5-16,-7 4 23 15,6 0-6-15,6 4-6 0,7-1 7 16,6 1-6-16,-6-4-15 16,13-4 6-16,-7-2 0 15,13-1-16-15,-1-7 2 0,-5-4 35 16,5-3 28-16,1-4-43 15,-6-7 19-15,5-3-14 16,-5 6-2-16,12-10 10 16,-7 4-24-16,7 3 4 0,0 0-7 15,0 8 12-15,0-5 25 16,7-3-19-16,-1 4-10 0,-6 0 30 16,0-4 11-16,0 4-25 15,0-1-11-15,0 4 4 16,-6 1 17-16,-1 2-26 0,-5 1 3 15,6 0-15-15,-1 3 26 16,-5 4-11-16,5 0-11 16,1 0 4-16,0-1 21 0,0 1-16 15,-7-3 6-15,7-8-18 16,-1 3 26-16,-5-6 7 16,-1-4-11-16,1 0-3 15,-1-6-11-15,1-1-1 0,-7-4 2 16,6-10 0-16,-6-11-4 15,19-35 1-15,-19 46 0 0,19-46-8 16,-18 36 11-16,18-36-6 16,0 0-8-16,-44 28-20 15,12-10-3-15,7-11-1 0,25-7 1 16,-38-4 2-16,7 1 6 16,31 3 7-16,0 0 7 15,-32-4 2-15,32 4 7 16,0 0-7-16,0 0-9 0,0 0-8 15,0 0-6-15,0 0 17 16,-31 11-2-16,31-11 8 16,0 0 3-16,0 0-1 0,0 0 5 15,-25 28 8-15,25-28-4 16,0 0 2-16,0 0-6 0,0 0-4 16,0 0-1-16,0 0-3 15,0 0-11-15,0 0-52 16,0 0 1-16,0 0-1 15,-6-35-5-15,12-4-17 16,0-4 2-16,0-3 18 0,1 0 29 16,-7 1 19-16,6 2 4 15,-12 8 9-15,6 3 3 0,-7 7-2 16,7 25 11-16,-6-32 0 16,6 32-6-16,-6-24 6 15,6 24 0-15,0 0 3 0,0 0-6 16,0 0-9-16,0 0 5 15,0 0-3-15,0 0 5 0,0 0 17 16,0 0-2-16,0 0-7 16,0 0-8-16,0 0 1 15,0 0-5-15,0 0 3 16,0 0-2-16,0 0 14 16,0 0 48-16,0 0-15 0,0 0-3 15,-6 28 8-15,6-28 11 16,0 53-22-16,0-4-12 0,0-6-4 15,-7-1-10-15,-5-10 6 16,5 0-4-16,7-32 1 16,-6 32-7-16,6-32 0 0,0 0-3 15,0 0 7-15,-6 28 19 16,6-28 6-16,0 0 0 16,0 0 18-16,0 0 3 0,0 0-11 15,0 0-2-15,38 32-4 16,-7-18 3-16,-6-7-11 15,7-7-10-15,-32 0-6 16,56-7-5-16,-6 0-7 0,-6 3 0 16,7 1-17-16,-14 3-44 15,-37 0-48-15,44-4-42 0,-44 4-116 16,0 0-294-16,0 0-204 16,19-35-34-16</inkml:trace>
  <inkml:trace contextRef="#ctx0" brushRef="#br0" timeOffset="1513">4530 2578 701 0,'44'10'139'0,"-44"-10"-7"15,0 0 48-15,63 14-16 16,-26 1-7-16,-37-15 7 0,57 21-59 16,-13 0 22-16,0 4 4 15,0-1-5-15,0 5 0 16,-6 2-22-16,-1 8-30 16,7 4-20-16,-6 3-7 0,0 3 2 15,-7 1-4-15,7-1 2 16,-7 1 21-16,1-1-3 15,-1 4-14-15,7 4-6 0,-7-1-16 16,-6 1-3-16,0-1-9 16,1-3-4-16,-8-3 3 15,1-1-14-15,-6-3 7 0,-7-3 0 16,0-8 0-16,1 4 13 16,-7-4 6-16,-7 0 1 15,7-3-16-15,-6 0 14 16,0 3-6-16,6-6 4 0,-6 2-18 15,6-31 0-15,-7 36 0 16,7-36-2-16,-6 35 0 0,6-35-2 16,0 0 1-16,-6 36-10 15,6-36 6-15,0 0-6 16,0 0-3-16,0 31 13 0,0-31 2 16,-7 29 2-16,7-29 1 15,-12 31 1-15,12-31-5 16,-6 39-13-16,6-39 0 15,-7 36 8-15,7-36 3 0,0 0-7 16,-6 28 10-16,6-28-4 16,0 0 3-16,0 0-1 15,0 0-11-15,0 0-24 0,0 0-28 16,0 0-29-16,0 0-5 16,0 0-48-16,0 0-49 0,0 0-39 15,-6-43-70-15,6 43-29 16,0-42-9-16,0 42 54 15,-13-42 52-15,1 10 68 0,-7 4 69 16,19 28 58-16,-19-36 2 16,0 11 26-16,19 25 28 15,-25-35 23-15,6 7 8 16,19 28-22-16,-13-32 2 0,13 32 42 16,-12-42 6-16,12 42 13 15,-13-39 40-15,13 39 20 16,0 0-5-16,0 0 2 0,0-36-51 15,0 36-13-15,0 0-2 16,0 0 84-16,0 0 14 16,0 0-25-16,0 0-21 0,19 46-17 15,-6-7-27-15,-7 0-21 16,0-4-14-16,-6 1-13 16,7-8-3-16,-1 0-21 15,-6-28-9-15,0 0-1 0,6 32-14 16,-6-32 15-16,0 0 34 15,0 0 4-15,0 0-23 0,32-3-16 16,-1-11-9-16,7-8-26 16,6-2 4-16,0-1 9 15,0 0-1-15,-7 0 0 0,1 8-28 16,-13 3-60-16,-25 14-89 16,44-11-215-16,-6 4-278 15,-13 3-62-15</inkml:trace>
  <inkml:trace contextRef="#ctx0" brushRef="#br0" timeOffset="2465">7220 2811 287 0,'0'0'39'0,"0"0"26"16,0 0 19-16,0 0 15 0,0 0-10 15,0 0 13-15,0 0-14 16,-44 21-9-16,44-21-14 16,-50 25 10-16,-1-4 26 0,7 0-45 15,0 0-23-15,0 4 17 16,0 3 52-16,-6 1-10 15,6 3 20-15,44-32 35 16,-57 56-7-16,7-3-9 0,6-3-9 16,6 3-10-16,1 0-18 15,5 3-27-15,7 8-8 0,-6-4 14 16,-1 3-25-16,1-3-9 16,-1 1 7-16,7-8-6 15,-6 0-4-15,6-11-4 0,0-3-9 16,25-39 3-16,-32 49-18 15,13-13-3-15,19-36 6 16,-31 39 10-16,31-39 3 16,-32 45 5-16,32-45 0 0,-25 46 5 15,6-7-8-15,19-39 5 16,-18 43-10-16,5-4-9 16,13-39-15-16,-19 42 17 0,19-42-4 15,-12 39-6-15,12-39-9 16,-13 42 2-16,13-42-1 0,0 0 0 15,-13 39-3-15,13-39 7 16,0 0 15-16,0 0-15 16,0 0 7-16,0 0-18 0,0 0 11 15,0 0 3-15,0 0-10 16,0 0 7-16,0 0-22 16,0 0-11-16,0 0-14 0,0 0-1 15,0 0-12-15,0 0-46 16,0 0-83-16,0 0-89 15,0 0-34-15,0 0-30 16,0 0 35-16,0 0-2 0,0 0 38 16,0 0 46-16,13-39 62 15,-7 0 4-15</inkml:trace>
  <inkml:trace contextRef="#ctx0" brushRef="#br0" timeOffset="2796">6063 4016 362 0,'0'-39'158'16,"0"39"12"-16,0 0 5 15,0 0-28-15,0 0 22 16,0 0 66-16,0 0-59 16,0 0 16-16,0 0-33 0,0 0 8 15,0 46-6-15,0-4-20 16,-6 1-19-16,-7-4-26 16,1 7-18-16,-7-7-12 0,0-4-15 15,19-35-6-15,-31 42-19 16,31-42-11-16,-25 39-10 0,25-39-5 15,0 0-9-15,0 0 9 16,0 0 4-16,0 0 3 16,0 0-16-16,0 0-14 0,0 0-3 15,37-25 14-15,1 4 1 16,-38 21 18-16,57-17-7 16,-7 6 0-16,-6 7 3 15,-6 8-10-15,6 3-9 0,-13 7-72 16,-31-14-157-16,50 28-261 15,-50-28-195-15</inkml:trace>
  <inkml:trace contextRef="#ctx0" brushRef="#br0" timeOffset="3701">4712 4638 618 0,'0'0'125'15,"0"0"71"-15,0 0 32 0,6 42-34 16,7-3 1-16,-1-3-38 16,-12-36-42-16,19 49-19 0,-6-10 2 15,-13-11 13-15,0-28-31 16,-19 37-42-16,19-37-29 15,-44 35-42-15,0-17-56 0,0-8-39 16,0-6 4-16,6-8-7 16,1-3-27-16,37 7 19 0,-38-28 12 15,38 28 74-15,0 0 59 16,-32-46-23-16,32 46 5 16,0 0 50-16,0 0 22 15,0 0-43-15,0 0 28 16,38-29 23-16,-38 29 29 0,0 0 2 15,38 10-34-15,-38-10-19 16,0 0 29-16,0 0-22 0,12 47 2 16,-12-15 23-16,0-32 7 15,-25 42 6-15,0-10-24 16,-13 0-8-16,7 0-12 0,-7 0 9 16,7 3 6-16,-1 0-10 15,1 8 1-15,6-1 15 0,-7-3 0 16,1 7-1-16,6-4-42 15,0 4 10-15,0-7 6 16,6-4 2-16,19-35-9 16,-25 29-11-16,25-29-2 0,-38 21-12 15,6-14-5-15,1-11-4 16,31 4-11-16,-38-28 4 16,1-4-10-16,5-10-31 0,13-11-52 15,0-11 10-15,13-6 40 16,6 6 23-16,19 11 12 0,6 4-1 15,7 13 6-15,12 8-124 16,0 7-155-16,12 7-220 16,-6 10-150-16</inkml:trace>
  <inkml:trace contextRef="#ctx0" brushRef="#br0" timeOffset="3885">4555 5600 2039 0,'50'-3'144'0,"-6"-8"-100"0,6-3-146 16,-6-4-192-16,0-3-189 15,-12-4-123-15</inkml:trace>
  <inkml:trace contextRef="#ctx0" brushRef="#br0" timeOffset="4099">4102 4755 2121 0,'0'0'249'16,"0"0"-98"-16,0 0-64 0,0 0-49 16,0 0-146-16,0 0-281 15,0 0-235-15,0 0-103 16</inkml:trace>
  <inkml:trace contextRef="#ctx0" brushRef="#br0" timeOffset="5513">3719 4783 1789 0,'0'0'260'15,"0"0"-38"-15,-25 39-61 0,25-39-62 16,0 42-46-16,0-42-26 15,0 40-8-15,0-40-28 16,0 35 18-16,0-35-5 0,0 0-46 16,0 0-18-16,-32 36-9 15,32-36-43-15,0 0 1 0,-44 10-7 16,44-10 6-16,-37-3 8 16,37 3 73-16,0 0 4 0,0 0 11 15,0 0 20 1,0 0-1-16,0 0 31 0,0 0 60 15,0 0-20-15,0 0-19 16,0 0-8-16,0 0-10 0,0 0-5 16,0 0-18-16,-38 35 1 15,38-35-22-15,-38 28 2 0,38-28-36 16,-38 14-5-16,38-14-24 16,-44 0-1-16,44 0-30 15,0 0 30-15,-44-14 40 16,44 14-19-16,0 0 1 0,0 0 13 15,0 0 11-15,0 0 25 0,0 0 80 16,0 0 29 0,0 0-36-16,0 0-17 0,0 0 20 15,-25 32 14-15,25-32-39 16,-31 35-4-16,-7-6-37 0,0-8 9 16,-6 0-8-16,0-7-25 15,0-3 26-15,0-8-5 0,0 1-13 16,7-4-8-16,5-4 16 15,32 4-34-15,-31-10-4 16,31 10 30-16,0 0-21 0,0 0 3 16,0 0 10-16,0 0-12 15,0 0 20-15,0 0 17 16,0 0-25-16,-32-25 14 0,32 25 7 16,0 0-24-16,0 0 19 15,0 0 13-15,0 0-30 16,-31-11 12-16,31 11-35 0,-31-7-22 15,31 7 34-15,-32-14-16 16,32 14-20-16,0 0 7 0,-19-32 7 16,19 32-14-16,-12-45 55 15,12 13-22-15,0 32 23 0,0-43 2 16,0 43 15-16,6-35-29 16,-6 35-6-16,13-35 4 15,-13 35 16-15,0 0-12 16,31-32 4-16,-31 32 35 0,0 0-31 15,38-19 8-15,-38 19 9 16,37-7 4-16,-37 7 31 0,38 7 44 16,-38-7 1-16,0 0-29 15,38 29 2-15,-38-29-8 16,0 0 0-16,0 0-41 0,19 39-1 16,-19-39 29-16,6 29-14 15,-6-29-15-15,0 0 10 0,-13 35 29 16,13-35-11-16,-25 35-1 15,-6-10-14-15,-1-4-7 16,-5-3-22-16,-1 0 12 16,0-1-8-16,1-3-12 0,-1 0 21 15,-6 1-6-15,6 2-14 16,0-3 22-16,13 4-17 0,25-18 6 16,-37 18 0-16,37-18-5 15,0 0 8-15,0 0 4 16,0 0-17-16,-32 17-1 0,32-17 11 15,0 0 4-15,0 0 6 16,0 0-7-16,0 0-8 16,44 8 12-16,-12-5-10 0,5-3-1 15,1 0 17-15,0 7-10 0,-7 0-27 16,-31-7 34 0,38 18-10-16,-38-18 0 0,25 18 14 15,-25-18-14-15,13 31 2 16,-13-31 2-16,-13 36-12 0,-12-8 10 15,6-3 7-15,-6-4-26 16,0-3 27-16,25-18-17 0,-32 24 12 16,7-3-1-16,0 1-17 15,25-22 21-15,-25 24 3 16,6 1 8-16,19-25 20 0,-13 28 6 16,13-28 2-16,0 29 1 15,13-8-15-15,6-3 9 16,12-4-9-16,13-4-10 0,13 1-4 15,-1-8 4-15,14 5 1 16,-8-8-16-16,1 0-8 16,-12 0 10-16,-7 3-20 0,-7-3 20 15,-12-3-15-15,-6 3-1 16,-19 0-6-16,0 0-74 0,0 0-130 16,0 0-181-16,0 0-121 15,13-39-32-15</inkml:trace>
  <inkml:trace contextRef="#ctx0" brushRef="#br0" timeOffset="5953">2386 4511 855 0,'0'0'207'16,"0"0"8"-16,0 0-10 15,0 0 54-15,0 0 82 0,0 0-57 16,0 0-66-16,0 0-58 16,44 42-38-16,-12 4-9 15,-1 4-52-15,1-1-7 0,-1 0-28 16,0-3-20-16,1 0-22 15,-7-7-104-15,-6-6-148 0,-19-33-172 16,0 0-111-16,25 35 25 16,-25-35 30-16</inkml:trace>
  <inkml:trace contextRef="#ctx0" brushRef="#br0" timeOffset="6265">2330 5247 795 0,'0'0'260'15,"0"0"43"-15,0 0-21 16,0 35-37-16,0-35-50 0,0 35-47 15,0-3-16-15,0-32-13 16,-13 39 2-16,1-4-34 16,-7-3-28-16,0 0-26 0,19-32-15 15,-38 39-13-15,0-11-3 16,7-10-63-16,0 0-77 16,31-18-116-16,-38 7-115 0,13-7-135 15,25 0-82-15</inkml:trace>
  <inkml:trace contextRef="#ctx0" brushRef="#br0" timeOffset="6633">2059 5332 917 0,'0'0'109'16,"-37"-4"88"-16,37 4-6 16,0 0-64-16,0 0-40 0,0 0-71 15,0 0-25-15,-19-39-5 16,19 39-22-16,6-32 36 0,-6 32 7 16,0 0 54-16,0 0-23 15,0 0 102-15,32-21 12 0,-32 21 20 16,0 0-42-16,0 0-19 15,18 36-60-15,-18-1 17 16,0-7-13-16,-6 0 6 16,6-28-31-16,-19 43-7 0,-6-11-28 15,-13-4-2-15,-6-7-89 16,0-3-72-16,-6-4-165 0,6-7-90 16,0 0-37-16,13-11-14 15</inkml:trace>
  <inkml:trace contextRef="#ctx0" brushRef="#br0" timeOffset="7160">1733 4975 847 0,'0'0'124'15,"0"0"203"-15,0 0-14 0,0 0-60 16,0 0-46-16,6 49-52 16,-19-3-34-16,-6-4-51 0,-12-3 2 15,-7 4 2-15,-6-4-25 16,-6-4 16-16,-7-7-25 16,-5 1-33-16,-1-5-10 15,0-10 7-15,0 1-9 0,6-12-29 16,1-3-9-16,-1-3-61 15,13-5 24-15,13-2 20 0,31 10 1 16,-32-14 15-16,32 14 9 16,0 0 6-16,0 0 19 0,0 0-2 15,0 0 12-15,0 0 37 16,0 0-45-16,0 0 39 0,26 10 13 16,-20 15 6-16,-12 0-4 15,-13 3 18-15,-6 0-7 0,-7 1-30 16,1-8-3-16,-7-4 17 15,7 1-3-15,-1-11-19 0,7-3 19 16,6-8 5-16,19 4-11 16,-25-21-15-16,12-7-4 15,13-4-4-15,0-7-6 0,7-7-6 16,-1 0 3-16,7-3-12 16,-7-4-41-16,0 3-31 0,7 1-55 15,-7 3-104-15,7 7-137 16,-7 0-158-16,0 0-25 0</inkml:trace>
  <inkml:trace contextRef="#ctx0" brushRef="#br0" timeOffset="7377">1211 4762 794 0,'56'-36'197'15,"-12"8"159"-15,-44 28-24 0,51-21-68 16,-51 21-49-16,50-7-52 16,-50 7-73-16,0 0-51 0,38 28-14 15,-38-28-19-15,19 46-67 16,-26-4-118-16,7-42-154 0,-31 60-138 16,-7-6-48-16</inkml:trace>
  <inkml:trace contextRef="#ctx0" brushRef="#br0" timeOffset="7573">865 5116 1009 0,'0'0'270'0,"0"0"-17"0,0 0-72 16,0 0-97-16,0 0-46 15,0 0-48-15,0 0-171 16,0 35-136-16,0-35-63 16,0 0-2-16</inkml:trace>
  <inkml:trace contextRef="#ctx0" brushRef="#br0" timeOffset="8064">450 5208 500 0,'0'0'95'16,"0"0"20"-16,0 0-4 15,0 0-24-15,0 0-1 0,0 0 22 16,0 0 0-16,0 0-35 16,0 0-14-16,0 0 26 0,-19 28-22 15,19-28 18-15,-37 39 1 16,12-11-25-16,-7 1 59 16,7 2-4-16,0 5 0 0,0 3-1 15,6 3 10-15,6 0-33 16,7 1-5-16,-7-1-11 0,7-3-7 15,0-4-9-15,0-3-7 16,-7-3-11-16,0-8-10 0,13-21-16 16,-31 21-3-16,6-14 2 15,0-7 3-15,0-7 3 0,25 7 1 16,-26-39-8-16,8 0-3 16,5-10-15-16,13-11 1 0,0-4 0 15,13-3-33-15,-1 3-15 16,7 4-30-16,12 7-23 0,1 11-95 15,12 6-154-15,0 12-141 16,6 13 0-16,0 8 38 16</inkml:trace>
  <inkml:trace contextRef="#ctx0" brushRef="#br0" timeOffset="8257">438 5858 1459 0,'31'28'337'0,"1"-6"2"0,5-8-90 15,7-7-95-15,0-4-79 16,7-3-93-16,-1-7-135 16,-6-3-171-16,0-4-191 0,-6-1-46 15</inkml:trace>
  <inkml:trace contextRef="#ctx0" brushRef="#br0" timeOffset="9236">1255 6243 601 0,'0'0'198'0,"0"0"35"16,0 0 25-16,0 0-48 0,0 0-22 16,0 0-15-16,0 0-26 0,0 0-25 15,0 0 31-15,0 0-13 16,0 0-20-16,0 0-37 0,25 46 9 15,-12-7-28-15,-1-4-17 16,-6-3-31-16,1 0 3 0,-7-32-19 16,19 35 0-16,-19-35-63 15,6 32-143-15,-6-32-129 16,0 0-191-16,0 0-64 0</inkml:trace>
  <inkml:trace contextRef="#ctx0" brushRef="#br0" timeOffset="9625">1186 5989 787 0,'0'0'180'0,"0"0"71"15,0 0-5-15,0 0-81 16,0 0-42-16,0 0-87 0,0 0 90 16,0 0-16-16,0 0-33 15,0 0-39-15,0 0 16 0,0 0-126 16,0 0-108-16,0 0-159 16,0 0-88-16,31 18-52 0</inkml:trace>
  <inkml:trace contextRef="#ctx0" brushRef="#br0" timeOffset="10304">1500 6346 413 0,'0'0'107'16,"0"0"-14"-16,0 0-35 15,0 0-12-15,0 0 7 0,0 0 25 16,0 0-24-16,0 0 9 16,0 0 31-16,0 0-2 0,0 0-21 15,0 0-16-15,0 0-18 16,0 0 1-16,0 0-6 15,0 0 1-15,0 0 23 0,0 0 30 16,0 0-36-16,0 0 23 16,0 0 1-16,31-11-11 0,-31 11 41 15,0 0-27-15,38 11 6 0,-38-11 3 16,32 14-13-16,-32-14-1 16,0 0-23-16,0 0 17 0,31 39-24 15,-31-39 5-15,25 35-3 16,-25-35-23-16,0 0 2 0,0 0-23 15,6 32 7-15,-6-32-17 16,0 0 29-16,0 0-9 16,0 0-1-16,0 0 6 0,0 0 9 15,0 0-11-15,0 0-29 16,0 0 22-16,0 0-48 0,19-42-8 16,-12-4-33-16,-1 3 22 15,0 4 41-15,0 8 8 0,-6 31 7 16,7-29-11-16,-7 29 27 15,0 0 34-15,0 0 8 0,31-10-13 16,-31 10 32-16,0 0 1 0,44 31 11 16,-44-31 9-1,44 46 3-15,-6-10-12 0,-7-1 10 16,7-7-42-16,-7 1-14 0,-5-5-15 16,-26-24-23-16,37 29 14 15,-37-29-37-15,25 21-34 0,-25-21-57 16,0 0-91-16,0 0-122 15,0 0-169-15,0 0-100 0,0 0-6 16</inkml:trace>
  <inkml:trace contextRef="#ctx0" brushRef="#br0" timeOffset="10565">2135 5805 1113 0,'0'0'217'0,"0"50"87"15,0-1 62-15,6-3-87 0,7 3-53 16,6 1-40-16,6 7-32 0,6-8-31 16,7 4-39-16,-7-7-53 15,7 0 0-15,-13-7-31 0,0-7-51 16,-25-32-78-16,25 28-112 15,-25-28-81-15,0 0-154 0,0 0-63 16,-6 32-16-16</inkml:trace>
  <inkml:trace contextRef="#ctx0" brushRef="#br0" timeOffset="10852">2166 6233 966 0,'0'0'235'0,"0"0"-28"16,-19-32-108-16,19 32-42 0,0 0-23 16,0 0-37-16,0 0 16 15,0 0-37-15,0 0 27 0,0 0 10 16,0 0-30-16,0 0 30 0,38-18-5 15,0 8-19-15,0 3 0 16,6 0 23-16,0-1-9 0,0 1 12 16,0 0-26-16,0 0-15 15,-7 4-153-15,-5-1-117 0,-1 1-48 16</inkml:trace>
  <inkml:trace contextRef="#ctx0" brushRef="#br0" timeOffset="11280">2745 6141 744 0,'0'0'185'0,"0"0"85"16,0 0-21-16,31 21-30 15,-31-21-49-15,44 11-51 0,-6-8-61 16,-1-6-22-16,1-4-14 0,0 0-17 15,-7-1 8 1,1-6-49-16,-32 14 12 0,37-17-42 16,-37 17-11-16,0 0-1 0,0 0-3 15,19-39 56-15,-19 39-21 16,0 0 54-16,0 0-26 0,-56-21 38 16,12 17 4-16,0 8 16 15,-7 10 31-15,7 7 26 0,7 0 5 16,-1 7-6-16,7 1 6 15,31-29-22-15,-26 35 48 0,14-3-18 16,12-32 3-16,12 35-32 16,-12-35-9-16,51 35-30 15,-1-17-1-15,7-4-15 0,-1-10-22 16,1-1 11-16,-1-3-23 16,-12 0-33-16,-6-3-98 0,-38 3-48 15,0 0-151-15,0 0-166 16,0 0-29-16,0 0 44 0</inkml:trace>
  <inkml:trace contextRef="#ctx0" brushRef="#br0" timeOffset="11920">3203 6102 791 0,'0'0'192'15,"0"0"23"-15,0 0-11 16,0 0-28-16,0 0-65 0,32-18 51 16,-32 18 0-16,31-3-35 15,-31 3-22-15,32 7-51 0,-32-7 8 16,31 21-12-16,-31-21-19 16,32 35 17-16,-7-3-23 0,-6-7-8 15,-19-25-17-15,18 32 13 0,-18-32-7 16,13 32-14-1,-13-32 17-15,0 0-22 0,0 0 31 0,0 0-23 16,0 0 2-16,0 28 18 16,0-28-24-16,0 0 31 15,0 0-31-15,0 0 23 0,0 0 5 16,0 0-6-16,0 0 37 16,0 0-4-16,0 0 21 0,0 0 19 15,0 0-23-15,0 0-19 16,0 0-36-16,38-28-8 0,-13-4 0 15,0-4-38-15,0-6 24 16,7 3-8-16,-7-3 22 16,6-1-8-16,1 8 3 0,-32 35 14 15,31-35-18-15,-31 35 5 0,0 0 11 16,25-22 14-16,-25 22 5 16,0 0 17-16,0 0-10 15,32 32 16-15,-32-32-14 0,12 39 6 16,-12-7-12-16,6 0 9 0,1-4 4 15,-1 0 10-15,-6-28-17 16,6 39-9-16,1-7-19 0,-7-32-1 16,0 0 1-16,0 0-4 15,18 35-3-15,-18-35 11 16,0 0-11-16,0 0 6 0,0 0-14 16,0 0-1-16,0 0 9 0,0 0-41 15,0 0-1-15,0 0-38 16,0 0-64-16,0 0-117 15,0 0-244-15,0 0-284 0</inkml:trace>
  <inkml:trace contextRef="#ctx0" brushRef="#br0" timeOffset="13044">4209 5975 463 0,'0'0'90'16,"0"0"11"-16,0 0-21 0,0 0 0 15,0 0-30-15,0 0-3 16,0 0 11-16,0 0 22 0,38 17-36 15,-38-17 7-15,0 0 3 0,0 0-26 16,0 0 38-16,38 4-36 16,-38-4 8-16,0 0 1 0,0 0-31 15,37-25-11 1,-37 25 27-16,32-35-8 0,-13 0-11 16,-7-1-16-16,1 1 2 0,-7-4 9 15,7 4-18-15,-13-1 2 16,0 36 9-16,0-42 32 0,0 42-15 15,0 0-22-15,0 0 19 16,0 0 0-16,-44-25-18 0,44 25 5 16,-51 4-1-16,7 6 22 15,44-10 20-15,0 0 2 0,-37 29 61 16,37-29 24-16,-13 38 12 16,13-38 3-16,6 46-4 15,13-7 12-15,13-3-37 0,-1-5-22 16,13-2-34-16,0 2 0 15,0 1 16-15,6-3-2 0,1 2-12 16,-7 1-16-16,0-4-1 16,-13-3-2-16,0-4-22 0,-31-21 2 15,26 32 16-15,-26-32 4 16,6 28-14-16,-6-28-14 0,0 0-3 16,-38 32-4-16,7-14-41 15,31-18-72-15,-38 14-68 0,38-14-88 16,0 0-123-16,-38-7-102 15,38 7-18-15</inkml:trace>
  <inkml:trace contextRef="#ctx0" brushRef="#br0" timeOffset="13285">4838 5954 1082 0,'0'0'263'0,"25"-8"20"16,-25 8 56-16,31 4-58 16,-31-4-63-16,38 14-71 0,0 0-48 15,-7 4-35-15,-31-18-23 0,38 28-20 16,-7-3-8-16,-31-25-5 16,25 28-21-16,-25-28-70 15,0 0-104-15,19 29-129 0,-19-29-138 16,0 0-17-16,0 0-137 15</inkml:trace>
  <inkml:trace contextRef="#ctx0" brushRef="#br0" timeOffset="13476">5026 5773 1412 0,'0'0'387'0,"0"0"-22"15,0 0-67-15,0 0-88 0,32 18-83 16,-32-18-56-16,31 21-32 16,-31-21-49-16,31 21-109 0,-31-21-187 15,0 0-279-15,26 18-139 16</inkml:trace>
  <inkml:trace contextRef="#ctx0" brushRef="#br0" timeOffset="14088">5259 5826 1540 0,'0'0'292'0,"31"-3"-9"0,-31 3-84 15,0 0-78-15,0 0-69 16,0 0-48-16,0 0-17 0,0 0-42 15,0 0-2-15,13-28 12 16,-13 28 13-16,0 0-6 0,0 0 13 16,0 0 8-16,0 0 14 15,0 0 16-15,0 0-1 16,0 0-2-16,0 0 1 0,0 0 1 16,0 0-3-16,0 0 0 15,0 0-15-15,0 0 6 0,0 0 15 16,0 0 9-16,0 0-5 15,0 0-5-15,0 0 27 0,0 0 15 16,0 0-22-16,0 0-15 16,-7-32-11-16,7 32 3 0,-18-32-8 15,18 32-6-15,-19-39 3 0,0 4 3 16,6-1-7 0,-6 8-6-16,13-7 17 0,-6 3-3 15,-1 7-4-15,13 25 27 16,0 0-3-16,-6-32-27 0,6 32 3 15,0 0 50-15,0 0 52 0,0 0-9 16,19 36-24-16,-7 3-11 16,7 3 1-16,0 0-19 0,0 1 0 15,-7 3-8-15,13 0-13 16,1-4-9-16,-1-3-2 0,0 0-1 16,-6-4-7-16,6-7 0 15,-25-28 3-15,31 39-8 0,-6-10-4 16,-25-29-23-16,19 35-33 15,-19-35-43-15,13 32-45 16,-13-32-31-16,0 0-57 0,0 0-66 16,0 0-83-16,0 0-31 15,0 0-26-15</inkml:trace>
  <inkml:trace contextRef="#ctx0" brushRef="#br0" timeOffset="14453">5108 5777 638 0,'0'0'166'16,"0"0"-9"-16,0 0-16 0,0 0 20 15,0 0 38-15,31-18-14 16,7 4 16-16,-7 7 14 0,7 0-35 16,6 0-45-16,-6 0-24 15,6 3-45-15,6-3-29 16,0-7-18-16,-12 7-29 0,0-4-58 15,-38 11-80-15,44-10-134 16,-44 10-101-16,0 0-22 0,38-11 37 16,-38 11-59-16</inkml:trace>
  <inkml:trace contextRef="#ctx0" brushRef="#br0" timeOffset="15380">5837 5402 569 0,'0'0'139'15,"0"0"26"-15,0 0 9 16,0 0-66-16,0 0 124 0,0 0-30 15,0 0 19-15,0 0-47 16,25 43-32-16,0-8-27 0,0 0-36 16,-25-35-12-16,44 43-23 15,-6-11-24-15,0-15-20 0,6-3 20 16,-44-14-10-16,44 7-10 16,-44-7-21-16,38-3-21 0,-38 3-18 15,0 0 17-15,0 0-6 16,18-39 14-16,-18 39 6 0,0-46 9 15,-12 7 26-15,12 39 5 0,-19-42 6 16,19 42-23 0,0 0-20-16,-25-43 33 0,25 43-15 15,0 0 13-15,0 0-12 0,0 0 58 16,0 0-15-16,0 0 22 16,0 0 5-16,-13 50-5 0,20-1 25 15,5 8-11-15,13-4-29 16,-6 7 1-16,13-3-1 0,-1 3-1 15,0-4-10-15,1 4 28 16,-7-3 19-16,6-1 5 0,-5 1-14 16,-1-1-19-16,-6-6-27 15,-7-4-1-15,-12-7-1 16,0-39-8-16,-19 42-9 0,19-42-8 16,-56 28-14-16,-1-10-28 15,7-14 0-15,-13-4 4 0,13-15-5 16,6-9 9-16,0-8-2 15,12-14-6-15,7-11 6 0,13-10 9 16,5 0 13-16,20 0 17 16,-1 7-9-16,14 7 16 0,5 3-16 15,0 12-30-15,7 2-75 16,-38 36-82-16,44-32-100 0,-44 32-136 16,38-28-80-16,-38 28-37 15</inkml:trace>
</inkml:ink>
</file>

<file path=ppt/ink/ink13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17:37.159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18159 2092 698 0,'0'0'217'0,"0"0"51"16,0 0 13-16,0 0-39 15,0 0-43-15,0 0 5 0,0 0-10 16,0 0-3-16,0 0-66 16,0 0-48-16,0 0-46 0,-38-3 0 15,-6-1-19-15,6-3-23 16,-6 0 11-16,-6-7-28 15,19 0-37-15,-1-7-13 0,32 21 78 16,-31-43-191-16,18 4 77 16,7 4 4-16,6 35 29 0,19-35 25 15,-19 35 8-15,44-25 48 16,-7 11-15-16,1 17 5 0,0 11 18 16,-7 0 0-16,7 8-4 15,-13-1 18-15,-25-21-3 0,38 32 11 16,-38-32 10-16,31 28-18 15,-31-28 28-15,0 0 22 16,0 0-9-16,0 0-16 16,-6 28-24-16,6-28-28 0,0 0 17 15,-38 14-7-15,7-7-11 16,-7 1-2-16,0-1 34 0,7 0 12 16,-13 3 13-16,13 4 27 15,-7-3-12-15,0 7 5 0,-6-1 8 16,13 5 11-16,31-22 2 15,-51 35-1-15,14-3 5 0,37-32-12 16,-44 46-8-16,19-8-11 16,25-38-36-16,-26 50 4 15,8-11-5-15,18-39 0 0,-26 39 5 16,26-39-21-16,0 0-12 16,-44 32-70-16,0-15-78 0,0-13-38 15,7-4-80-15,37 0-161 16,-57-21-222-16,26-11-39 0</inkml:trace>
  <inkml:trace contextRef="#ctx0" brushRef="#br0" timeOffset="189">17863 1400 1234 0,'0'0'289'15,"7"-29"12"-15,-7 29-42 16,0 0-96-16,0 0-92 0,0 0-46 16,0 0-97-16,0 0-206 15,0 0-269-15,0 0-113 0</inkml:trace>
  <inkml:trace contextRef="#ctx0" brushRef="#br0" timeOffset="812">17304 2022 1633 0,'0'0'425'0,"0"0"-88"0,-32 14-152 15,32-14-80-15,0 0-65 16,0 0-33-16,-31-25-13 0,18-3-79 15,13-8-39-15,13-10 28 16,6-7 0-16,12 4 34 0,1-1 0 16,-1 8 1-16,1 10 41 15,-32 32 10-15,37-14-8 16,-12 14 47-16,-25 0 40 0,26 32-13 16,-14 7 40-16,-12-4 8 15,0 4-24-15,-6-4-10 0,-13-3-45 16,-6-4-2-16,0-3-11 15,-19-4-15-15,-7-3 11 0,1-7-24 16,0-8-6-16,-7-3 2 16,13-3-25-16,0-8 3 0,7 0 26 15,5-3-3-15,32 14-15 16,0 0 3-16,-31-28 5 16,31 28 6-16,0 0 20 15,0 0-10-15,0 0-5 0,0 0 15 16,0 0-3-16,0 0 26 15,0 0 68-15,0 0-23 0,0 0 20 16,44 35 17-16,-7 1-16 16,7-1-7-16,0 0 11 0,7 4-37 15,-7 0-2-15,-13 0 11 16,-6 0 12-16,-12-4 8 0,-26 4-29 16,13-39-39-16,-63 49 1 15,-12-10-2-15,-13-10-16 16,-19-5 4-16,-6-6 1 0,6-7-9 15,-7-11 14-15,13-7-34 16,13-11-17-16,13-7-24 0,12-10-49 16,0-8-64-16,19-6-123 15,13-11-240-15,12-14-218 0</inkml:trace>
  <inkml:trace contextRef="#ctx0" brushRef="#br0" timeOffset="1014">16895 1120 2360 0,'25'-3'354'16,"-25"3"-34"-16,32 0-84 0,-32 0-101 15,38 3-67-15,-38-3-55 16,0 0-140-16,0 0-186 0,0 0-206 15,0 0-287-15</inkml:trace>
  <inkml:trace contextRef="#ctx0" brushRef="#br0" timeOffset="1768">15983 1279 2040 0,'0'0'283'0,"0"0"34"16,0 0-25-16,0 0-81 0,25 43-66 15,6 6-60-15,-5 11-33 16,5 4-19-16,0 3-11 0,-12 0-3 16,-6-7-8-16,-1-3-16 15,-12-8-9-15,0-6-34 0,-12-4-22 16,-7-8-25-16,-19-6-11 15,1-7 0-15,-7-4-1 16,0-11 5-16,0-6-11 0,6-11 13 16,-6-4 2-16,44 18 43 15,-50-32 17-15,50 32 19 0,-38-31 32 16,38 31 14-16,0 0 5 16,0 0-3-16,0 0 27 0,0 0 0 15,0 0-18-15,0 0-5 16,0 0 7-16,0 0-8 0,0 0-17 15,0 38-15-15,0-38 0 16,0 0 5-16,-19 43 13 0,19-43-18 16,-38 28-43-1,1-10-19-15,-1-11-6 0,0-11 0 16,38 4-22-16,-44-21-49 16,44 21 8-16,-38-39 47 0,20 4 45 15,18 35 7-15,-7-39 23 16,7 39 23-16,0 0 36 0,0 0 39 15,0 0 31-15,0 0-3 16,0 0-1-16,0 0-33 0,0 0-13 16,0 46-18-16,0-7-27 15,0-39 3-15,0 39-24 0,0-39 13 16,-12 39-2-16,12-39-10 16,0 0-47-16,-38 24-19 15,38-24-4-15,-50 7-9 0,6-10-30 16,44 3-30-16,-44-39-32 15,19-7 17-15,6 0 79 0,6 0 57 16,7 7 53-16,6 39-2 16,0-35 12-16,0 35 60 0,0 0 80 15,0 0 34-15,0 0-69 16,0 28-43-16,-6 8-7 0,-7-5-21 16,0 5-22-16,-5-5-36 15,-8 1-1-15,1 0-12 0,0-7-47 16,25-25-141-16,-50 21-195 15,12-7-269-15,0-10-159 16</inkml:trace>
  <inkml:trace contextRef="#ctx0" brushRef="#br0" timeOffset="1933">15329 1272 2137 0,'0'0'252'15,"13"-28"11"-15,-13 28-53 16,0 0-70-16,12-25-75 0,-12 25-106 16,0 0-214-16,0 0-317 15,0 0-193-15</inkml:trace>
  <inkml:trace contextRef="#ctx0" brushRef="#br0" timeOffset="2089">15103 2279 1936 0,'0'0'193'15,"63"22"-68"-15,-7-15-29 16,7-7-60-16,6-11-259 16,7-7-363-16</inkml:trace>
  <inkml:trace contextRef="#ctx0" brushRef="#br0" timeOffset="2316">17404 265 1804 0,'0'0'348'0,"0"0"-7"0,0 0-32 15,0 0-78-15,-37 46-80 16,-26 4-66-16,-6 6-48 0,-26 4-21 16,-30 4-114-16,-20 14-102 15,-18 3-172-15,-14 7-274 0,-18 8-147 16</inkml:trace>
  <inkml:trace contextRef="#ctx0" brushRef="#br0" timeOffset="3073">14261 1764 1251 0,'44'10'346'15,"-44"-10"-39"-15,31 7-55 0,1 0-53 16,-32-7-60-16,31 14-55 16,-31-14-32-16,38 22-17 0,-38-22-23 15,25 21-17-15,-25-21 16 16,0 0-1-16,0 0-10 0,25 32-33 16,-25-32 8-16,0 0-41 15,0 0-71-15,0 0-10 16,-50 28-11-16,6-18 28 0,6-10-8 15,38 0-6-15,0 0 0 16,-38-38 48-16,19-1 9 0,19 3 40 16,19 1 58-16,-19 35 68 15,38-35-2-15,0 14 12 0,-38 21 9 16,44-4 10-16,-44 4-29 16,37 4-23-16,-37-4 28 0,0 0-3 15,0 0-43-15,0 0-5 16,0 0-2-16,7 38-15 0,-7-38-4 15,-38 32-12 1,-6-4 5-16,-6-3 36 0,-1 0 12 16,1 0 11-16,0-4-25 15,6 0 2-15,6-3-26 0,38-18 29 16,-44 21-13-16,44-21-19 16,0 0-8-16,0 0 33 0,0 0 21 15,0 0-1-15,-12 35-25 16,12-35-12-16,0 0-26 0,50 29 0 15,0-5 6-15,-6-2 6 16,0-1 10-16,-6-4-9 0,-38-17-18 16,31 29 11-16,-31-29 28 15,19 35-1-15,-19-35-14 16,-19 39-11-16,19-39 4 0,-50 39-10 16,-7-11 18-16,-5-10-6 15,5-11-3-15,0-7-5 0,1-7 0 16,6-4 32-16,12-7 6 15,0-6 0-15,7-8-17 0,6-18-18 16,12-10-22-16,13-10-22 16,13-8 8-16,5-7-68 0,8 4-132 15,5 7-190-15,-6 14-200 16,0 14-38-16</inkml:trace>
  <inkml:trace contextRef="#ctx0" brushRef="#br0" timeOffset="3732">13078 1873 1271 0,'0'0'336'0,"0"0"-22"15,0 0-93-15,0 0-90 16,0 0-56-16,0 0-47 15,13-53-25-15,5-3 9 0,14 3-19 16,-1 3-13-16,7 1 4 16,0 13-13-16,6 8-11 0,0 14 35 15,0 10-15-15,0 11-24 16,0 4 6-16,0 0-1 0,-7 3 6 16,-37-14-5-16,38 21-20 15,-38-21 5-15,0 0 36 0,0 0 8 16,0 0 19-16,32 18 6 15,-32-18-16-15,0 0 27 0,0 0-9 16,0 0 10-16,0 0-25 16,0 0 37-16,0 0 67 15,-51 49-3-15,7-3 7 0,-6-4-17 16,0 1-5-16,-7-4-4 16,7 0-29-16,0-4-20 0,-7 0 2 15,0 1-19-15,1-12-10 16,-1 1-6-16,7-7-7 0,6-4 7 15,6-7 3-15,38-7 0 16,-50 3-6-16,50-3 0 0,0 0-14 16,-31-17-3-16,31 17-2 15,0 0 3-15,0 0-3 0,0-32 4 16,0 32 11 0,0 0-6-16,44-14 12 0,-44 14 9 15,44 14 9-15,-44-14 18 16,37 28 16-16,-37-28 15 0,19 36 28 15,-19-36-36-15,6 42-26 16,-6-42-13-16,-18 39-16 0,18-39-6 16,-57 35 0-16,0-14 6 15,-5-6-37-15,5-15-31 0,7-4-27 16,-1-3-11-16,14-7-42 16,-1-11-106-16,38 25-121 0,-25-53-107 15,12 4-125-15</inkml:trace>
  <inkml:trace contextRef="#ctx0" brushRef="#br0" timeOffset="3909">13116 1110 1821 0,'44'-36'296'0,"-44"36"49"0,31-28-44 16,-31 28-105-16,0 0-91 15,0 0-51-15,0 0-185 0,0 0-258 16,0 0-329-16,0 0-180 16</inkml:trace>
  <inkml:trace contextRef="#ctx0" brushRef="#br0" timeOffset="4129">12431 1057 1885 0,'0'0'340'15,"0"0"-7"-15,31 35-47 0,0 18-86 16,-5 14-93-16,5 7-53 16,-6 11-33-16,-6 7-57 0,-6 4-154 15,-7-5-173-15,-12-6-174 16,-1-11-119-16,-12-6 43 15</inkml:trace>
  <inkml:trace contextRef="#ctx0" brushRef="#br0" timeOffset="5336">12198 1566 1200 0,'0'0'259'0,"0"0"-26"16,0 0 25-16,44 35-77 16,-19 0-64-16,-6 4-45 0,-13 0-22 15,-12 3-23-15,-19 1-13 16,-13-4-28-16,-6-7-27 0,-6-4-30 16,6-11-2-16,0-6 1 15,44-11 0-15,-50-3-22 0,50 3 13 16,-38-43-43-16,25-6 19 15,13-8 43-15,13-3 25 0,-1 7 37 16,1 7 20-16,-7 11 31 16,-6 35 9-16,0 0-20 15,0 0-5-15,0 0 54 0,0 0 16 16,-37 56-5-16,5-3-17 16,7 0-23-16,6 0-2 0,13-7 25 15,12-3-18-15,13-4-7 16,0-8-13-16,-19-31-17 0,56 39-25 15,-5-14-18-15,-20-7 15 16,-31-18 0-16,0 0-9 0,0 0-9 16,0 0 13-16,0 0 2 15,0 0 19-15,-50 28 11 0,-7-14-44 16,-6-7 7-16,7-7 16 16,-7-3 14-16,13-8-20 15,-7-10-6-15,13-7 0 0,6-4 10 16,1-4 9-16,37 36 33 15,-38-42 2-15,38 42-10 0,-25-35-31 16,25 35-11-16,0 0 10 16,0 0 10-16,0 0-6 0,0 0-10 15,12 49 0-15,14 1 10 16,-8-4 4-16,1 3-1 0,0-7-13 16,-19-42-6-16,25 57 6 15,-12-15 3-15,-13-42-3 0,0 0 0 16,6 46 6-16,-6-46-11 15,0 0-20-15,0 0 11 16,-44 4 10-16,44-4-3 0,-56-36-37 16,18-9 13-16,0-5 25 15,7 8 25-15,31 42 39 0,-32-46-13 16,32 46-27-16,0 0-18 16,0 0 54-16,0 0 46 0,0 0-5 15,-37 24-31-15,37-24-21 16,-32 43 3-16,32-43-5 0,-19 53-6 15,19-53-6-15,-19 46-18 16,19-46 2-16,0 0-1 0,-12 46 11 16,12-46 13-1,0 0 1-15,0 0-12 0,0 0 5 16,-13 42-6-16,13-42-5 16,0 0 7-16,0 0-6 0,0 0-13 15,0 0-4-15,0 0-9 0,0 0 11 16,0 0 3-16,0 0-8 15,0 0 0-15,0 0 9 0,0 0 10 16,0 0-9-16,0 0-4 16,0 0 2-16,0 0 6 0,0 0 13 15,0 0-4-15,0 0-10 16,0 0-8-16,0 0-8 16,0 0 3-16,0 0 9 15,0 0-2-15,0 0-3 0,0 0-15 16,0 0 7-16,0 0 6 15,0 0 7-15,0 0-4 0,0 0-9 16,0 0-1-16,0 0-5 16,0 0 10-16,0 0 7 0,0 0 0 15,0 0-17-15,0 0 0 16,0 0 1-16,0 0 14 0,0 0-5 16,0 0 0-16,0 0-11 15,-12 43 8-15,12-43 3 16,0 0 10-16,19 56-5 0,-19-56-1 15,18 67-11-15,1-10 10 0,-6 6 9 16,-1 15 16-16,1 10 7 16,0 8-23-16,-1 21 0 15,7 13-18-15,12 5-115 0,7-1-104 16,6-3-130-16,6-11-218 16,-6-18-271-16</inkml:trace>
  <inkml:trace contextRef="#ctx0" brushRef="#br0" timeOffset="5549">11921 3393 2823 0,'19'-46'124'15,"-19"46"-26"-15,44-46-49 0,19 18-28 16,13-1-27-16,24 8-93 16,1 3-260-16,12 4-499 0</inkml:trace>
  <inkml:trace contextRef="#ctx0" brushRef="#br0" timeOffset="6556">10494 2067 2488 0,'25'22'296'0,"-25"-22"-49"16,0 0-65-16,0 0-77 0,0 0-61 16,0 0-60-16,0 0-72 15,25-36-57-15,-6 5-37 0,-7-8-26 16,7-4-26-16,1-6-9 16,-1-4 89-16,6 3 46 15,-6 8 41-15,6 7 51 16,-25 35-16-16,0 0 28 0,44-29 1 15,0 15-1-15,0 7 25 16,-6 11-21-16,6-1 14 0,-7 8-4 16,1-4-18-16,0 0 41 15,0 0-10-15,-38-7 8 0,37 3 8 16,-37-3 11-16,0 0 20 16,0 0-27-16,0 0 8 15,0 0-62-15,0 0-6 0,0 0 33 16,0 0-2-16,-63 46 85 15,1 0 1-15,-8 0-5 16,1 0-26-16,-12 0-24 0,-7 0 2 16,-1-7-21-16,-6-4-1 15,1-6-25-15,6-5 8 0,6-10 1 16,13-10-18-16,6-4 15 16,19-7-26-16,7-4-34 15,37 11-26-15,-26-31-33 0,14 2 43 16,18 5 27-16,-6 24-6 15,25-36 46-15,0 15 20 0,7 10-40 16,-1 8 49-16,1 6 65 16,5 11 9-16,1 4 39 15,0 7 15-15,-7 3 6 0,1 4-10 16,-7 3-63-16,-6 1 6 16,-7-1-13-16,-18 4-25 15,6-39-20-15,-44 49-27 0,-19-13-18 16,-6-12-92-16,-6-9-59 15,-7-8-59-15,6-7-54 0,-5-7-33 16,12-8-103-16,12-9-93 16,7-12 13-16,6-13 95 0,19-15 117 15</inkml:trace>
  <inkml:trace contextRef="#ctx0" brushRef="#br0" timeOffset="6733">10192 1170 1324 0,'0'0'261'0,"38"-7"21"15,-38 7-48-15,31-4-59 16,-31 4-93-16,0 0-44 16,0 0-77-16,0 0-238 0,0 0-257 15,0 0-118-15</inkml:trace>
  <inkml:trace contextRef="#ctx0" brushRef="#br0" timeOffset="7005">9532 1696 1437 0,'-19'43'358'15,"19"-43"-69"-15,19 46-63 16,12-7-40-16,13-4-69 0,0-3-48 16,0 0-23-16,-6-1-12 15,-7 1-3-15,-12-4-25 16,-6 1 14-16,-13-29-46 16,-25 42-76-16,25-42-112 0,-57 35-99 15,1-10-37-15,-1-7-94 16,0-18 43-16,7-4 84 0,6-10 57 15</inkml:trace>
  <inkml:trace contextRef="#ctx0" brushRef="#br0" timeOffset="7956">9380 1915 571 0,'0'0'156'0,"0"0"37"16,0 0 13-16,0 0 59 15,38-7-35-15,-38 7-38 16,0 0-24-16,0 0-77 0,0 0-10 15,0 0-52-15,0 0-2 16,31 39 8-16,-31-39-31 0,0 0 14 16,0 0-22-16,0 0 12 15,0 0-4-15,0 0-24 0,0 0-17 16,0 0-50-16,0 0 44 16,-38-14 25-16,38 14 2 0,0 0 7 15,0 0 0-15,0 0 19 16,0 0-24-16,0 0 21 15,0 0 20-15,0 0 5 16,0 0 23-16,-37-10 8 0,37 10 3 16,0 0-13-16,-38 21-9 15,38-21 5-15,-44 24-33 0,44-24 10 16,-44 22-10-16,6-8-1 16,38-14 25-16,-44 0-6 0,44 0 32 15,-44-11-11-15,44 11 19 16,-44-35-17-16,19-4-20 15,6-10-10-15,7-19-16 0,-1-16-6 16,1-12-13-16,5-10 4 16,1 7-7-16,6 7 8 15,-6 22 0-15,-1 10-62 0,7 17-38 16,0 43-71-16,-18-35-83 16,18 35-1-16,0 0-5 0,-44 7-43 15,44-7 6-15,-38 28 66 16,38-28 61-16,-32 39 45 15,32-39 38-15,-25 39 33 0,6-7 44 16,19-32-6-16,0 0 16 16,-37 28 34-16,37-28 32 0,-38 21 38 15,38-21 31-15,0 0 23 16,-38 14 46-16,38-14 24 0,0 0 11 16,0 0-48-16,0 0-22 15,0 0-8-15,0 0-66 16,0 0-19-16,-31 18 68 15,31-18-1-15,-6 32 3 0,-1 0-20 16,7 3-19-16,7 7-8 16,-1 8-8-16,13 3-10 0,6 7-19 15,0 0-27-15,6 0-17 16,7 4-4-16,0-1-11 0,0-6 5 16,-7-1 7-16,0-3 3 15,1-3 13-15,-7-1-10 0,-6-3-7 16,-7 0-7-16,1 0-4 15,-7-3 0-15,-6-43 9 16,-19 60-3-16,-18-18-6 16,-14-3-6-16,-11-14 6 0,-20-1 7 15,-12-9 1-15,-13-8-3 16,-13-7-5-16,-5-11-3 0,5-7-2 16,1-13 5-16,6-8-10 15,12-14 10-15,13-18-8 0,19-10 16 16,25-4 49-16,19-3-14 15,19 3-28-15,12 3-4 0,25 12-15 16,19 6-9-16,7 8-48 16,12 10-53-16,-6 10-68 15,0 5-106-15,-7 9-163 0,-5 8-189 16,-7 4 12-16,-7 2 76 16</inkml:trace>
  <inkml:trace contextRef="#ctx0" brushRef="#br0" timeOffset="8100">8287 1714 1345 0,'19'46'355'16,"-19"-46"-4"-16,19 46-52 0,-6-21-68 15,-13-25-59-15,0 0-64 16,31 28-55-16,-31-28-53 16,0 0-145-16,0 0-318 0,0 0-397 15</inkml:trace>
  <inkml:trace contextRef="#ctx0" brushRef="#br0" timeOffset="8664">7344 1915 1469 0,'0'0'232'0,"0"0"-14"15,0 0-28-15,0 0-66 0,0 0 45 16,0 0 27-16,0 0-26 16,0 0-77-16,0 0-44 15,-7 36-35-15,7-36-1 0,-6 46-11 16,-7-7 6-16,13-39-61 15,-31 39-33-15,31-39-36 0,-50 31 10 16,6-13-28-16,44-18 36 16,-57-4 12-16,57 4 16 0,-44-31 9 15,44 31 29-15,-25-50 28 16,6 11 40-16,19 39 45 16,-6-39 9-16,6 39-36 0,0 0 1 15,0 0 84-15,0 0-17 16,0 0-45-16,0 0 8 0,6 36-6 15,-6-36 20-15,-12 49-12 16,-14-13-9-16,-11-5-23 16,-14-2-16-16,-11-5-18 0,-14-2-7 15,1-5-18-15,-7-6 17 16,0-11-7-16,-6-4 10 0,7 1 11 16,5-11-7-16,1 0-11 15,12-8 1-15,19-2-4 16,6 2-16-16,38 22-47 0,-25-28-64 15,25 28-119-15,0 0-186 16,0 0-167-16,38-7 20 0,-1 14 49 16</inkml:trace>
  <inkml:trace contextRef="#ctx0" brushRef="#br0" timeOffset="8794">6520 2382 1641 0,'63'35'378'0,"-13"-10"-52"16,1-11-76-16,-7-3-80 15,0-8-77-15,0-6-51 16,0-8-111-16,-7-3-160 0,-37 14-243 16,57-32-215-16</inkml:trace>
  <inkml:trace contextRef="#ctx0" brushRef="#br0" timeOffset="9012">8501 456 1442 0,'0'0'234'0,"0"0"37"0,0 0 53 16,0 0-20-16,0 0-79 16,-31 46-67-16,-26 7-72 0,-31 14-43 15,-13 4-29-15,-18 6-117 16,-13 8-147-16,-13 4-169 0,1-1-219 15,-8 4-61-15</inkml:trace>
  <inkml:trace contextRef="#ctx0" brushRef="#br0" timeOffset="9888">5992 1396 1010 0,'0'0'289'16,"0"0"-7"-16,0 0-20 16,0 0-7-16,0 0-32 0,0 0-38 15,0 0-48-15,32 46-46 16,-7-4-40-16,-13-3-30 15,1 0 5-15,-7 4-3 16,-6-5 13-16,-6 1-5 0,-13 4-2 16,-19-4-17-16,-6-1-12 15,-12-2 3-15,-7-4 0 0,-6-8-3 16,0-6 0-16,6-7 0 16,6-8-14-16,7-3-13 0,12-14-23 15,7-7-36-15,12-18-31 16,13-7 13-16,12-7 23 0,13 0 35 15,6 3 32-15,0 12 0 16,6 6 2-16,1 14 1 0,-1 11 18 16,1 11 27-1,-32-4 4-15,19 31-2 0,-13 5 22 16,-12-1 5-16,-13 4-10 16,-6-4-16-16,-13 8-37 0,-6-8 23 15,0 0-23-15,-13-6 10 16,1-8-10-16,5-4 13 0,1-9-7 15,6-5-4-15,13-10-29 16,31 7-41-16,0 0-24 0,-38-49 16 16,19 3 28-16,13 10 24 15,6 4 24-15,0 32 0 0,0-24-13 16,0 24 10-16,0 0 13 16,0 0 2-16,0 0 32 15,6 32 16-15,0 3 24 16,-12 0-15-16,-6 1-19 0,-7-1-19 15,0 0-9-15,19-35-15 16,-50 50-7-16,-7-15-3 0,7-7 3 16,-1-10-8-16,1-4-7 15,6-10-2-15,0-4-28 0,6-11-11 16,38 11 3-16,-37-32-2 16,18-7-1-16,19 4 18 0,0 35 13 15,31-46 13-15,-31 46 17 16,51-32-13-16,-7 18 12 15,-44 14 41-15,37 11-19 0,-37-11 0 16,32 39 38-16,-26-1 20 16,-12 5 0-16,-19-1-9 15,-19 4-26-15,-7 0-20 0,-12 0-22 16,-6-7-3-16,-1-7-7 16,7-7-19-16,0-8 10 0,7-10-21 15,18-3-48-15,38-4-92 16,0 0-121-16,-31-53-111 0,18-7-111 15,19-11 5-15</inkml:trace>
  <inkml:trace contextRef="#ctx0" brushRef="#br0" timeOffset="10077">5370 877 1668 0,'50'0'377'0,"0"3"-77"16,-12-3-96-16,-6 4-66 0,-32-4-64 16,37 0-33-16,-37 0-106 15,0 0-174-15,0 0-218 0,0 0-169 16,0 0-28-16</inkml:trace>
  <inkml:trace contextRef="#ctx0" brushRef="#br0" timeOffset="10472">4716 1693 1285 0,'0'0'327'0,"0"0"-5"15,0 0-58-15,0 0-60 16,0 0-69-16,0 0-33 0,0 0-25 15,-38 28-27-15,38-28-23 16,0 0-19-16,-25 39 34 16,13 0 45-16,-7-4-5 0,0 8-11 15,6 6-11-15,-18 1 14 16,5-1-7-16,-6 4-7 16,-5 4-3-16,-1-1-4 0,7-3 1 15,-7 0-3-15,0-7-23 16,0-4-11-16,-6-6-8 0,0-4 2 15,-12-4-6-15,-1-7 4 16,-6 0-23-16,1-10-21 0,-1-8-12 16,0-10-4-16,6-7-37 15,13-10-50-15,0-12-42 16,13-13-36-16,6-8-63 0,18-3-129 16,14 4-142-16,18-1-38 15</inkml:trace>
  <inkml:trace contextRef="#ctx0" brushRef="#br0" timeOffset="10649">4672 2654 1917 0,'50'4'226'0,"1"-8"-43"16,-1 1-74-16,-6-12-67 15,0 1-95-15,-44 14-226 0,69-28-345 16</inkml:trace>
  <inkml:trace contextRef="#ctx0" brushRef="#br0" timeOffset="11224">3502 820 1204 0,'0'0'355'0,"0"0"16"16,0 46-24-16,19 3-74 16,0 15-48-16,0 7-61 0,-1 6-47 15,-5 1-52-15,0 3-29 16,-7 1-20-16,-12-1-99 0,-7-7-163 16,-18 0-271-16,-1-10-313 15</inkml:trace>
  <inkml:trace contextRef="#ctx0" brushRef="#br0" timeOffset="11720">3106 1467 967 0,'0'0'159'16,"0"0"91"-16,0 0 6 0,0 0-61 16,-31 10-13-16,5 15-43 15,-5 7-51-15,-7 0-28 16,7 7-43-16,-1-8 9 0,7 1-22 16,25-32 12-16,-25 35-12 15,25-35-15-15,-6 36 21 0,6-36-13 16,25 32-8-16,13-11-12 15,6-7 3-15,0 7 15 16,0-3-16-16,-7 3 18 0,-5 0 14 16,-32-21-7-16,19 32 15 15,-19-32-19-15,-25 39 19 0,25-39-28 16,-63 35 37-16,6-14 29 16,1-10-15-16,5-7 51 0,1-11 16 15,12-4 5-15,7-3-7 16,31 14-17-16,-38-50-12 15,13-6-43-15,6-11 0 16,7-15-27-16,5-6-5 0,14-11-3 16,-7 4 0-16,6 6-7 15,0 4-60-15,0 15-36 0,1 10-98 16,-1 17-66-16,-6 43-155 16,-6-35-144-16,6 35-20 0</inkml:trace>
  <inkml:trace contextRef="#ctx0" brushRef="#br0" timeOffset="11922">2974 2244 1409 0,'44'21'312'0,"0"-3"-86"0,6-14-49 15,-6-1-58-15,0-3-68 16,0-3-21-16,0-5-174 0,-44 8-214 16,44-14-281-1</inkml:trace>
  <inkml:trace contextRef="#ctx0" brushRef="#br0" timeOffset="12152">2710 2244 2160 0,'0'0'368'0,"0"0"-72"0,0 0-66 15,0 0-87-15,0 0-60 16,0 0-51-16,0 0-28 0,0 0-127 15,0 0-181-15,0 0-330 16,0 0-339-16</inkml:trace>
  <inkml:trace contextRef="#ctx0" brushRef="#br0" timeOffset="12445">2132 1551 1639 0,'31'36'341'0,"-6"3"-49"0,7 0-19 16,-1 3-85-16,1 7-60 15,-7-6-31-15,0 3-52 0,-6-4-8 16,-7 4-22-16,-12-3 4 16,-6-1-39-16,-19 0-123 15,-13-6-208-15,-6-1-287 16,-12-3-120-16</inkml:trace>
  <inkml:trace contextRef="#ctx0" brushRef="#br0" timeOffset="13296">1667 1258 936 0,'0'0'231'15,"0"0"51"-15,0 0-3 16,31 39-47-16,0 14-47 16,-12 4-46-16,6 6-59 0,-12 1-34 15,0-4-1-15,-7-4-14 16,-6-3-15-16,-6-7-9 0,-7-3-2 15,-18-8-35-15,-1-3-69 16,-12-7-21-16,0-8-25 16,-6-10-30-16,6-7 18 0,-1-7 22 15,7-14 19-15,38 21 36 16,-50-56-23-16,18-1 92 0,7 11 11 16,13 11 94-16,12 35-16 15,-13-39-64-15,13 39 19 16,0 0 28-16,0 0 0 0,0 0-14 15,0 35 14-15,0-3-9 16,-6 0 6-16,0-4 2 0,6-28-25 16,-26 39-21-16,-5-11-14 15,-7-7 20-15,-6-6-9 16,7-5-6-16,-7 1-3 0,0-8 2 16,0 4 0-16,0 0-4 15,0 4 5-15,44-11 2 0,-44 32 24 16,44-32 6-16,-25 49 3 15,18-10 24-15,14 0 0 16,-7-39-17-16,37 35-18 0,1-6-9 16,6-12-11-16,-13-10-9 15,-31-7-11-15,44 4 11 0,-44-4-7 16,0 0-44-16,0 0 3 16,0 0 18-16,13-32 5 0,-13 32-5 15,-13-39 2-15,13 39 9 16,-44-31 33-16,0 9-14 15,7 8 0-15,-1 11-6 0,38 3 15 16,-57 7-6-16,20 3-3 16,37-10 13-16,-51 18-8 0,51-18 7 15,-44 25 38-15,44-25 16 16,-44 46 36-16,19-4-3 16,0 4-7-16,13 0 0 0,5 7-27 15,14 0-27-15,5 4-18 16,7 3-11-16,6 3-5 0,7 1-1 15,5-11 1-15,1-7-47 16,-38-46-99-16,44 46-152 16,-44-46-227-16,50 31-185 0</inkml:trace>
  <inkml:trace contextRef="#ctx0" brushRef="#br0" timeOffset="13549">761 1177 1500 0,'0'0'126'0,"0"0"74"0,0 0-16 15,0 0-82-15,0 0-46 16,0 0-39-16,0 0-143 0,0 0-200 16,0 0-224-16,0 0-8 15</inkml:trace>
  <inkml:trace contextRef="#ctx0" brushRef="#br0" timeOffset="13726">1219 2668 1322 0,'63'11'177'16,"0"-15"-35"-16,0-10-65 16,0-11-118-16,-6-10-203 0,0-7-193 15</inkml:trace>
  <inkml:trace contextRef="#ctx0" brushRef="#br0" timeOffset="13972">2735 0 875 0,'-38'21'102'0,"1"-7"83"0,-7 4 40 16,-7 3-17-1,-5 15-60-15,-13 17-66 0,-7 10-29 16,-24 19-36-16,-13 13-167 16,-26 15-230-16,-12 6-79 0,-6 8 21 15</inkml:trace>
  <inkml:trace contextRef="#ctx0" brushRef="#br0" timeOffset="14312">25 2099 1107 0,'19'43'314'0,"-19"-43"-38"16,0 0-44-16,0 0-35 15,0 0-33-15,38 24-40 0,-38-24-37 16,0 0-32-16,0 0-34 16,37-10-4-16,-37 10-4 0,26-28 0 15,-26 28 46-15,25-29 7 16,-25 29-17-16,0 0-6 0,0 0-26 15,0 0-4 1,0 0-13-16,0 0-3 0,0 0-22 16,0 0-111-16,0 0-193 15,0 0-273-15,-19 36-137 0</inkml:trace>
  <inkml:trace contextRef="#ctx0" brushRef="#br0" timeOffset="16545">119 1831 740 0,'0'0'148'0,"0"0"-14"0,0 0-34 16,0 0-28-16,0 0-31 16,0 0 12-16,0 0-8 0,0 0-21 15,0 0 3-15,0 0-34 16,0 0 22-16,0 0-3 0,0 0 24 16,0 0-30-16,0 0-16 15,0 0 40-15,0 0 3 0,0 0-19 16,0 0 2-16,0 0 0 15,0 0 4-15,0 0-13 16,0 0-31-16,0 0 12 16,0 0 12-16,7-32-8 0,-7 0-1 15,0 32 9-15,-7-35 22 16,7 35-37-16,-12-32-4 0,12 32-10 16,0 0 49-16,0 0-29 15,0 0-2-15,0 0 41 16,-25 28 29-16,25-28-11 0,-13 36-40 15,13-36 25-15,-6 35-8 16,6-35 22-16,0 0-50 0,0 0 15 16,19 32-12-16,-19-32 20 15,0 0-7-15,0 0-13 16,0 0-4-16,0 0 6 0,0 0-18 16,0 0-22-16,0 0 22 15,0 0 6-15,-13-29-16 16,13 29 29-16,0 0-12 0,0 0 9 15,-31 0-10-15,31 0-49 16,0 0-103-16,0 0-148 0,-25 29-37 16,25-29-17-16</inkml:trace>
  <inkml:trace contextRef="#ctx0" brushRef="#br0" timeOffset="16885">0 2152 904 0,'-13'39'230'0,"13"-39"27"16,0 0-20-16,0 0-28 0,0 0-27 15,19 35-57-15,-19-35-46 16,0 0-33-16,0 0-34 15,38 18-6-15,-38-18 7 16,0 0-13-16,31 0-12 0,-31 0-18 16,0 0-13-16,0 0-8 15,0 0 29-15,0 0 13 0,0 0 9 16,0 0-8-16,7-35-4 16,-7 35 15-16,0 0-12 0,0 0 11 15,0 0-29-15,0 0-47 16,0 0-86-16,0 0-180 0,0 0-141 15</inkml:trace>
  <inkml:trace contextRef="#ctx0" brushRef="#br0" timeOffset="17098">75 1689 791 0,'0'0'193'16,"0"0"64"-16,0 36-41 15,0-36-86-15,0 0-60 0,0 0-17 16,0 0-62 0,0 0-142-16,0 0-153 0,0 0-95 15</inkml:trace>
</inkml:ink>
</file>

<file path=ppt/ink/ink13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18:26.912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6 22 837 0,'0'0'29'0,"0"0"-38"15,0 0-47-15,-6-22-42 0,6 22-7 16,0 0-54-16,0 0-40 15</inkml:trace>
</inkml:ink>
</file>

<file path=ppt/ink/ink13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18:49.215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12803 2046 1759 0,'44'31'250'16,"13"-16"-38"-16,0-15-97 0,5-4-68 16,8-10-121-16,5 0-286 15,7-7-288-15</inkml:trace>
  <inkml:trace contextRef="#ctx0" brushRef="#br0" timeOffset="-2035">17323 109 1745 0,'-32'-21'314'0,"-5"14"-25"16,-7 14-82-16,-13 14-88 15,-18 7-43-15,-13 8-34 0,-19 6-26 16,-19 4-142-16,-19 3-179 15,-12 5-142-15,-12 2-52 0,-7 4-18 16</inkml:trace>
  <inkml:trace contextRef="#ctx0" brushRef="#br0" timeOffset="-2440">16392 823 1005 0,'0'0'207'15,"-6"49"30"-15,6-49-62 16,0 43-32-16,6-8-66 0,-6-35 19 16,7 35-28-16,-7-35 38 15,0 0 10-15,0 0-15 16,-25 39-51-16,25-39-28 16,-57 18-17-16,7-11-2 0,-1-10 1 15,1-8 9-15,6-3-13 16,0-4-15-16,44 18-17 0,-44-35 3 15,44 35 8-15,-38-36 27 16,38 36-13-16,0 0-12 16,0 0 3-16,0 0-3 15,0 0 32-15,0 0 17 0,0 0 17 16,0 0-10-16,0 0-3 16,26 43-13-16,-26-43-5 15,18 39 49-15,-11-11 21 0,-7-28 16 16,0 0 5-16,-25 35-15 15,-7-13-26-15,-18-8 11 16,-13-4-5-16,-12-3 5 0,-7-3-29 16,-6-4-26-16,0-4 0 15,0 1 1-15,6-1 14 0,7 1-22 16,12-4-10-16,13-4-11 16,6 8-2-16,44 3-80 15,-38-18-170-15,38 18-292 0,0 0-263 16</inkml:trace>
  <inkml:trace contextRef="#ctx0" brushRef="#br0" timeOffset="-2260">15789 1526 2151 0,'44'7'276'0,"0"-7"-110"15,0-3-72-15,13-1-52 16,-1-10-113-16,7 3-239 16,0-10-252-16,6-7-258 15</inkml:trace>
  <inkml:trace contextRef="#ctx0" brushRef="#br0" timeOffset="-1456">14607 915 1014 0,'0'0'323'0,"-37"-46"-41"15,37 46-85-15,0 0-52 16,0 0-35-16,0 0 35 0,0 0 1 16,0 0-28-16,0 0-38 15,0 0-33-15,18 42-16 0,-18-42-22 16,32 46-7-16,-32-46-7 15,0 0 11-15,12 39 4 16,-12-39 16-16,0 0-23 16,0 0-27-16,0 0-22 0,0 0-13 15,0 0 9-15,0 0-16 16,0 0-25-16,0 0 18 0,0 0 29 16,-12-56-3-16,12 56 33 15,6-46 14-15,-6 46-4 0,0 0 4 16,0 0 4-16,0 0 17 15,0 0-7-15,0 0-8 0,0 0 12 16,0 0-4-16,0 0 12 16,0 0-2-16,32 53 4 15,-32-53 0-15,0 0 1 0,0 0-1 16,-76 46 19-16,13-18-11 16,7-18 29-16,5-3 14 15,1-10 14-15,50 3-9 0,-56-21-26 16,56 21 8-16,-44-39-19 15,44 39-18-15,-38-53-13 0,38 53-12 16,-19-67-11-16,13 7 14 16,6 3-11-16,6 8-1 0,-6 3-1 15,-6 7 9-15,6 39-30 16,-7-43-111-16,7 43-200 0,0 0-157 16,0 0-65-1,-50-3 14-15</inkml:trace>
  <inkml:trace contextRef="#ctx0" brushRef="#br0" timeOffset="-860">13859 904 72 0,'0'0'-13'0,"0"0"-3"15,0 0 13-15,0 0-1 16,0 0-3-16,0 0 29 0,0 0 15 16,0 0 57-16,0 0-3 15,0 0 16-15,0 0 5 0,0 0-3 16,0 0 29-16,0 0-54 15,0 0 24-15,0 0-11 16,0 0 51-16,0 0-55 0,0 0 6 16,0 0-38-16,0 0-21 15,0 0 7-15,0 0-2 0,0 0-7 16,0 0 19-16,0 0-21 16,0 0 6-16,0 0 15 15,0 0-22-15,0 0 19 0,0 0-16 16,0 0 26-16,0 0-20 15,0 0-4-15,0 0 7 0,0 0-5 16,0 0-1-16,0 0 9 16,-31 43 11-16,31-43 4 0,0 0 2 15,-38 42 3-15,38-42 3 16,-50 39 0-16,50-39-11 16,-50 39 9-16,6-4 2 0,44-35 18 15,-57 60-6-15,7-7-30 16,12-7-10-16,7 0-14 15,5 0-17-15,1-4-11 0,6 1 5 16,-6-8-8-16,25-35 10 16,-37 43-50-16,37-43-137 0,-44 28-158 15,44-28-196-15,-44 3-74 16,44-3-5-16</inkml:trace>
  <inkml:trace contextRef="#ctx0" brushRef="#br0" timeOffset="-675">13715 470 1063 0,'56'-32'203'16,"-5"7"-49"-16,-7 7-75 15,6 4-31-15,0 7-33 16,-50 7-62-16,63-7-146 0,-63 7-220 15</inkml:trace>
  <inkml:trace contextRef="#ctx0" brushRef="#br0" timeOffset="-164">13400 653 983 0,'0'0'257'16,"0"0"-28"-16,-37 57-3 0,37-57-57 16,-19 60-21-16,6-11-43 15,13-49-17-15,-37 57-46 0,-7-15-29 16,-7-10 10-16,-5-7-3 16,6-4 1-16,-1-10-7 0,7-1-14 15,44-10-8-15,-56 0 13 16,56 0 1-16,0 0-6 15,0 0 0-15,0 0 34 0,-32-49 4 16,32 49-1-16,0 0-15 16,0 0 13-16,0 0 42 15,0 0 13-15,0 0-11 0,19 53-3 16,-6 7-13-16,6 11-2 16,-7-1-27-16,-6 4-10 0,1-3-3 15,-14 0-3-15,-5-8-10 16,-13-2 2-16,-7-12 0 0,-18-10 0 15,-7-7-3-15,-5-18 3 16,-1-11-6-16,-6-20-4 0,-1-8 0 16,1-10 0-16,6-11 0 15,7-7 0-15,12-4 0 16,12-3 0-16,14 0 5 16,5 3 4-16,19 1-1 0,13 3-8 15,13 7 0-15,-32 46 0 16,69-57-57-16,-6 18-111 0,-1 15-213 15,1 10-246-15,6 14-159 16</inkml:trace>
  <inkml:trace contextRef="#ctx0" brushRef="#br0" timeOffset="828">10302 310 1386 0,'0'0'293'15,"0"0"-43"-15,0 0-41 0,-38 54-51 16,13-12-24-16,0 0-40 15,25-42-41-15,-44 57-12 16,6-11-9-16,38-46-13 0,-63 46-11 16,13-14-4-16,50-32-9 15,-44 17-7-15,44-17 1 0,0 0 8 16,-50-25-45-16,24-13-26 16,14 2 20-16,6 1 37 15,6 35-6-15,0 0 3 0,-7-35-1 16,7 35 0-16,0 0 17 15,0 0 16-15,0 0 28 16,-37 49-7-16,5-3-11 16,32-46-16-16,-50 53 12 0,50-53 4 15,-50 46-8-15,50-46-6 16,-44 32 4-16,44-32-12 16,0 0 0-16,-51-7 0 0,51 7-4 15,-37-39 1-15,11-4 8 16,8 1 0-16,5 7-16 0,13 35 11 15,0 0 0 1,0 0-18-16,0 0 82 0,0 0 54 16,0 0 23-16,0 53-2 15,13 7-33-15,-1 7-17 0,7 11-7 16,0-1-39-16,6 1-16 16,0-4-19-16,0-3 7 15,0-7-15-15,1-8-6 0,-8-10-149 16,-18-46-141-16,13 43-199 15,-13-43-237-15</inkml:trace>
  <inkml:trace contextRef="#ctx0" brushRef="#br0" timeOffset="1087">10547 703 2130 0,'0'0'314'0,"0"0"-4"15,0 0-71-15,0 63-74 16,-13-3-60-16,-6 4-41 0,-6 3-36 16,0 0-15-16,6 0-13 15,-6-3 0-15,0 3-50 16,0-10-66-16,0-8-117 15,0-3-181-15,25-46-240 0,-32 43-72 16</inkml:trace>
  <inkml:trace contextRef="#ctx0" brushRef="#br0" timeOffset="1329">10195 834 1786 0,'0'0'293'0,"0"0"20"0,0 0-49 16,0 0-64-16,0 0-43 15,0 0-59-15,44 45-37 0,6 1-20 16,0-3-14-16,7 3-16 16,0 0-4-16,5 0 2 15,1-8-17-15,-6-2-82 0,-1-4-128 16,-12-8-189-16,-44-24-241 15,51 18-92-15</inkml:trace>
  <inkml:trace contextRef="#ctx0" brushRef="#br0" timeOffset="1659">11031 417 1786 0,'0'0'267'16,"0"0"21"-16,0 0-42 0,44 7-73 16,12 14-45-16,14 11-46 15,-1 6-17-15,6 8-26 16,-6 4-22-16,-6-4-17 0,-6 3 10 16,-20-3-13-16,-11-3 16 15,-20 3-10-15,-25-4 11 0,-25-3-3 16,-13-4-2-16,-5-10-1 15,-8-7-5-15,1-8 4 16,6-10 3-16,13-10-5 16,6-15 3-16,13-14-8 0,12-7-5 15,19 0 0-15,0-3-5 16,19 6-66-16,0 4-153 0,-19 39-329 16,31-42-296-16</inkml:trace>
  <inkml:trace contextRef="#ctx0" brushRef="#br0" timeOffset="2304">8774 1099 1062 0,'0'0'285'0,"0"0"39"15,0 0-33-15,19 42-64 0,-19-10-26 16,-12-4-28-16,12-28-57 16,-32 32-1-16,32-32-20 15,-38 28 28-15,7-10 20 0,31-18-10 16,-31 7-8-16,31-7-14 15,0 0-39-15,0 0-23 0,-38-57-11 16,19 1-24 0,0-11-3-16,13-8-8 0,6-6-10 15,0-4 7-15,6 11 3 16,-6 10-10-16,6 11-3 0,-6 18-73 16,0 35-126-16,0 0-132 15,0 0-192-15,0 0-250 0</inkml:trace>
  <inkml:trace contextRef="#ctx0" brushRef="#br0" timeOffset="2476">8617 1706 2159 0,'0'0'320'0,"0"0"-105"0,0 0-113 15,0 0-48-15,0 0-203 16,0 0-372-16,0 0-351 0</inkml:trace>
  <inkml:trace contextRef="#ctx0" brushRef="#br0" timeOffset="3332">7963 1067 1858 0,'0'0'141'0,"0"0"47"16,0 0-37-16,0 0-47 0,0 0-55 16,-12 46-11-16,12-46-15 15,0 0-27-15,38 42 16 0,-38-42-3 16,0 0-27-16,44 21 1 15,-44-21-15-15,0 0-68 16,0 0 24-16,44-46 27 16,-44 46 20-16,18-53 10 0,-11 14 28 15,-7 39-22-15,0 0 62 16,0 0-21-16,0 0 2 0,-63-31 31 16,0 24-19-16,-6 14-23 15,6 7 11-15,0 0-23 16,7 4-7-16,5-4 21 0,7-4-21 15,44-10-9-15,-44 11 11 16,44-11-13-16,0 0-1 0,0 0 12 16,0 0-4-16,0 0-20 15,0 0 24-15,44 32 11 16,-6-8-28-16,0-2 17 16,-38-22 10-16,0 0-16 0,31 46 9 15,-31-46 19-15,0 42-22 16,0-42 0-16,-38 42 16 0,-6-13-12 15,-6-8-23-15,0-10 14 16,0-4-18-16,6-11-3 16,0-10-1-16,6-11-14 0,38 25-28 15,-50-53 33-15,18 4 33 16,7 6-5-16,6 8-1 0,19 35 12 16,-19-39-19-16,19 39 5 15,0 0 5-15,0 0-19 16,0 0 14-16,0 0 22 15,0 0 22-15,0 0-9 0,-31 53 38 16,-7-7-4-16,0 0-32 16,-6-7 4-16,-12-4-1 0,-1-3-22 15,-6-4-7-15,7-10 23 16,-1-4-26-16,13-7 17 0,0-7 1 16,44 0-15-16,0 0-21 15,-37-28 25-15,37 28-11 16,6-32-12-16,-6 32 26 0,38-39-7 15,12 18-18-15,-6 14 18 16,0 3 7-16,-6 8-31 16,-1 7 24-16,-37-11 21 0,0 0 23 15,19 56 67-15,-19-6 25 16,-25-1-28-16,-13 4-49 16,-12-3-20-16,-13-8-3 0,0 0-19 15,1-6-14-15,5-8-19 16,7-7-69-16,-1-7-151 0,7-7-265 15,44-7-239-15</inkml:trace>
  <inkml:trace contextRef="#ctx0" brushRef="#br0" timeOffset="3509">7065 727 2196 0,'44'-24'226'16,"0"-5"11"-16,-7 5-78 0,7-1-73 16,-6 4-57-16,0 0-127 15,-38 21-296-15,0 0-432 16</inkml:trace>
  <inkml:trace contextRef="#ctx0" brushRef="#br0" timeOffset="3823">6581 1060 1618 0,'-19'46'260'0,"19"-46"113"15,0 0-45-15,-38 38-86 0,38-38-106 16,-50 32-61-16,0-14-1 15,-1-7-6-15,14-4-9 0,-7-4-1 16,44-3 6 0,-38-14 3-16,38 14-11 0,-44-39-30 15,19-7-18-15,18-7-5 16,7-7-3-16,7-11 0 0,5 4 0 16,1 4 0-16,6 3-24 15,0 17-71-15,-1 8-150 0,-18 35-195 16,0 0-294-16,0 0 40 15</inkml:trace>
  <inkml:trace contextRef="#ctx0" brushRef="#br0" timeOffset="3981">6116 1491 1451 0,'0'0'359'0,"50"25"-42"0,-6-15-103 15,-6-13-92-15,6-8-63 16,-7-3-149-16,-37 14-345 0,44-32-259 16</inkml:trace>
  <inkml:trace contextRef="#ctx0" brushRef="#br0" timeOffset="4296">5921 1007 1559 0,'0'0'192'15,"0"0"18"-15,0 0 14 0,0 0 13 16,0 0-45-16,0 0-43 16,-19 35-37-16,6 4-20 15,1 3 5-15,-13 1-16 0,-7 6-20 16,-12-3-7-16,-12-3-8 15,-7-1-5-15,-6-10-6 16,-13-4-12-16,0-10 1 0,0-8-9 16,-6-6-15-16,7-11 13 15,5-4-3-15,1-7-13 16,18-10-37-16,1 0-42 0,5-7-138 16,7-4-178-16,13-4-313 15,12 4-71-15</inkml:trace>
  <inkml:trace contextRef="#ctx0" brushRef="#br0" timeOffset="4442">5122 954 1950 0,'57'-14'59'0,"0"-4"-2"15,-1-3-30-15,-6-1-10 0,-50 22-169 16,63-31-443-16</inkml:trace>
  <inkml:trace contextRef="#ctx0" brushRef="#br0" timeOffset="5308">4607 872 1496 0,'0'0'302'0,"-44"36"-67"15,44-36-26-15,-44 10-52 16,44-10-83-16,0 0-39 15,-31-42-20-15,12-8-12 0,19-3-3 16,6-3-7-16,7-1 2 16,5 8-10-16,1 6 10 15,6 8-11-15,7 7 12 16,-1 10-17-16,1 8 1 0,-32 10 10 16,31 3 10-16,-31-3 0 15,0 0-9-15,25 50 28 0,-25-4-15 16,-25 3-14-16,-6-3 23 15,-13 3-1-15,-13-3-12 16,1 0 9-16,-7-10 4 0,6-5-2 16,7-6-3-16,0-11-5 15,12-3 14-15,38-11-11 16,-44-18-9-16,44 18-13 16,-38-42-7-16,38 42 3 0,-19-50 7 15,19 50-13-15,-12-46 16 16,12 46-2-16,0 0-19 0,0 0 38 15,0 0-4-15,0 0 10 16,0 0-3-16,-51 53-10 0,14-7 4 16,-1 0-2-16,-6-7 10 15,0 0-18-15,-13-7 21 16,7-4-7-16,-6-14-1 0,12-3-7 16,6-8 0-16,38-3 4 15,-38-17-30-15,38 17-14 16,-12-43 10-16,18 1-7 15,13 3 14-15,-19 39 14 0,50-49-9 16,-6 17 12-16,-44 32-11 16,44-25-10-16,-44 25 10 0,0 0 4 15,0 0 10-15,0 0 3 16,0 0 9-16,0 0-12 16,0 0 0-16,0 50 3 0,-6-15 23 15,6-35 70-15,-25 42 10 16,-1 1 24-16,8-4 33 0,-8 6-8 15,8 1-22 1,5 4-31-16,-6 3-26 0,7-4-7 16,-7 1-38-16,0-4 0 15,-6 0-8-15,0-4-16 0,-13-7-10 16,6-6-74-16,-12-4-67 16,7-8-93-16,-7-6-122 0,6-8-193 15,38-3-14-15,-44-21-27 16</inkml:trace>
  <inkml:trace contextRef="#ctx0" brushRef="#br0" timeOffset="5549">3809 409 1530 0,'0'0'166'0,"0"0"117"16,0 0-4-16,37-17-41 0,-37 17-38 15,0 0-24-15,0 0-64 16,38-14-58-16,-38 14-31 0,0 0-2 16,38-11-5-16,-38 11-16 15,0 0-6-15,0 0-33 16,0 0-91-16,25-35-92 0,-25 35-58 16,0 0-63-16,-6-32-163 15,6 32-8-15</inkml:trace>
  <inkml:trace contextRef="#ctx0" brushRef="#br0" timeOffset="6152">3080 0 689 0,'0'0'89'16,"0"0"68"-16,0 0 82 0,-7 49 11 15,14 0-5-15,11 8 23 16,8 3-46-16,-8 4-43 16,8-1-77-16,-8 8-51 0,1-4-31 15,-12 4-16-15,-1-4 3 16,-6-3-220-16,-13-4-371 0,-12-4-151 16</inkml:trace>
  <inkml:trace contextRef="#ctx0" brushRef="#br0" timeOffset="6688">2721 441 1595 0,'0'0'89'15,"0"0"58"-15,0 0-46 16,0 0-47-16,0 0-16 0,0 0-13 16,-31 0 12-16,31 0 15 15,-44 21-23-15,0 8-13 0,0 6 1 16,0 7-23 0,0 4-8-16,6 0 20 0,-6 0 5 15,6-7 2-15,7 0-10 16,31-39-6-16,-25 46-2 0,25-46-5 15,-13 35 26-15,13-35-6 16,0 0-2-16,44 29-22 0,0-12 21 16,0-10-3-16,-6-7 9 15,-38 0-6-15,38 0-10 16,-38 0-7-16,0 0 1 0,0 0 17 16,0 0 6-16,0 0-12 15,0 0 12-15,-38 22 45 16,-6-5 79-16,0-10 27 0,6-3 2 15,-6-8-21-15,13-6-30 16,31 10-31-16,-50-32-25 16,18-14-22-16,1-11-32 0,12 1 6 15,6-8-3-15,1 1-5 16,12-1-11-16,0-3-3 0,12 0-4 16,1 3-93-16,-1 8-81 15,1 10-143-15,0 10-303 0,-13 36-72 16</inkml:trace>
  <inkml:trace contextRef="#ctx0" brushRef="#br0" timeOffset="6869">2721 1236 1644 0,'44'15'341'15,"7"-12"-104"-15,-1-6-91 0,-6-5-71 16,0-2-56-16,-44 10-180 16,50-25-442-16,-50 25-179 0</inkml:trace>
  <inkml:trace contextRef="#ctx0" brushRef="#br0" timeOffset="7055">2388 1233 2440 0,'0'0'248'0,"0"0"-13"16,0 0-78-16,0 0-72 16,0 0-46-16,0 0-65 0,0 0-190 15,0 0-374-15,-44 7-374 16</inkml:trace>
  <inkml:trace contextRef="#ctx0" brushRef="#br0" timeOffset="7293">1690 731 1398 0,'0'0'362'0,"51"0"-57"16,-51 0-50-16,50 25-49 16,-12 3-74-16,-38-28-76 0,31 50-18 15,-12-5-2-15,-19 5-13 16,-6-1-79-16,-26 4-211 0,-5 0-247 16,-14-10-65-16,-5 3 29 15</inkml:trace>
  <inkml:trace contextRef="#ctx0" brushRef="#br0" timeOffset="7687">1565 300 913 0,'0'0'147'16,"25"56"52"-16,-19 1 31 15,-18-4-2-15,-7 0-51 16,-19-4-33-16,0 4-64 0,-12 4-45 16,0-8-21-16,-7-10-5 15,-6-3 12-15,0-12-8 0,7-9-3 16,-1-8-6-16,1-11 6 16,5-6-7-16,1-12 1 0,50 22 15 15,-56-31 11-15,12 2 33 16,44 29 16-16,0 0-40 15,-32-28-24-15,32 28 1 0,0 0-11 16,0 0 11-16,-38 35-4 16,13 1-2-16,6 3-10 15,-6-1-6-15,0-2 10 0,0-1 1 16,-13 0 14-16,-6-3-79 16,7-7-112-16,37-25-130 0,-51 28-73 15,51-28-9-15,-37 18 58 16,37-18-3-16</inkml:trace>
  <inkml:trace contextRef="#ctx0" brushRef="#br0" timeOffset="7897">867 282 1173 0,'31'-42'220'16,"-31"42"64"-16,38-43-4 0,-13 12-62 15,-25 31-59-15,38-36-87 16,-7 15-41-16,1 10-14 0,-32 11-8 16,38 11-9-16,-38-11-38 15,25 46-135-15,-19 3-178 16,-12 4-95-16,-13 8-39 0</inkml:trace>
  <inkml:trace contextRef="#ctx0" brushRef="#br0" timeOffset="8105">0 943 1426 0,'0'0'319'16,"0"0"40"-16,0 0-10 0,0 0-51 15,0 0-73 1,0 0-93-16,0 0-65 0,0 0-40 0,37 4-27 15,-37-4-84 1,0 0-164-16,0 0-277 0,0 0-264 16</inkml:trace>
</inkml:ink>
</file>

<file path=ppt/ink/ink13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19:08.170"/>
    </inkml:context>
    <inkml:brush xml:id="br0">
      <inkml:brushProperty name="width" value="0.25" units="cm"/>
      <inkml:brushProperty name="height" value="0.5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0 100 355 0,'0'0'118'15,"0"0"18"-15,0 0-56 16,-32 8 23-16,32-8-40 0,0 0-19 16,0 0-5-1,0 0-14-15,0 0-6 0,0 0 80 16,0 0-25-16,0 0 27 15,0 0-30-15,0 0-19 0,0 0 28 16,0 0-5-16,45 14 18 16,-1-3 11-16,-12-4-11 15,6-4-12-15,0 4-20 0,7-3 12 16,-8-1-39-16,8 4 5 16,-1-3-5-16,8 0-21 0,-8-1 5 15,1-3 4-15,-8 0-11 16,8 4-26-16,-1-1 19 0,0 1-7 15,-5 3 24-15,5-4-39 16,1-3 13-16,-1 4 24 16,1-4-16-16,-1 3-16 15,7-3 8-15,-7 0 10 0,8 0-5 16,-8 0 7-16,0-3 12 16,1 3-17-16,-8 0-2 0,2 0-3 15,-1 0-5-15,-7-4 8 16,2 4 3-16,-33 0-9 15,50-3 2-15,-11-1 14 0,-8 1-10 16,-31 3-7-16,58 0 7 16,-14 0-9-16,-7-4 1 0,-4 4 23 15,-33 0-5-15,50 0-7 16,-11 0 5-16,-39 0-18 0,44 0 5 16,-7 0-9-1,-37 0 14-15,39-7-6 0,-39 7 23 16,0 0 1-16,38-7-9 15,-38 7-9-15,0 0-14 0,0 0 20 16,0 0-17-16,0 0 19 16,0 0-2-16,0 0 11 0,0 0-17 15,0 0 3-15,0 0 0 16,0 0-22-16,32-11 7 16,-32 11 4-16,0 0 23 0,0 0 2 15,0 0-13-15,0 0 11 16,0 0-11-16,0 0-4 15,0 0-14-15,0 0-3 0,38-31 17 16,-38 31 9-16,0 0-9 16,0 0 3-16,0 0-12 15,31-30 5-15,-31 30-11 0,0 0 1 16,0 0 23-16,0 0 5 16,0 0-14-16,0 0 7 0,0 0-10 15,39-21 3-15,-39 21-15 16,0 0 15-16,0 0 3 0,0 0-16 15,0 0 27-15,32-21 3 16,-32 21-17-16,0 0 6 16,0 0-14-16,0 0 12 15,0 0 25-15,0 0 51 0,0 0-6 16,0 0-33-16,0 0-20 16,0 0-9-16,0 0 2 0,-44-18-17 15,5 8-4-15,-5 3 28 16,5 0-13-16,-5 7 3 15,-1 0 5-15,7 0-16 0,-6-4 20 16,6 4-15-16,0-4-1 16,-1 4 0-16,2 0 8 0,-1 0-15 15,5 0-8-15,2-3 8 16,0 3-7-16,-8 0 30 16,14 0-12-16,-7 3-6 0,6-3-2 15,26 0 0-15,-44 4-3 16,6-4 3-16,6 4-12 0,1-4 17 15,-1 3-19-15,-7 1 20 16,8-1-6-16,-7-3 9 0,6 0-2 16,-6 0-7-16,-1 0 6 15,2-3-3-15,5 3-8 16,32 0 5-16,-51 0 0 0,7-4 3 16,44 4-11-16,-45 0-3 15,7 0 5-15,38 0 17 16,-45-3-11-16,45 3 7 0,-37 0-4 15,37 0 4-15,-51-4 2 16,51 4-9-16,-45-4-4 0,45 4-19 16,-44 0 25-16,6-3-11 15,38 3 9-15,-44 0 12 0,44 0-3 16,-45 0-2-16,7 0-7 16,38 0 0-16,0 0 0 15,-38 0-3-15,38 0 0 0,-39 3-15 16,39-3 21-16,0 0 1 15,-44 8-4-15,44-8 0 16,-32 10 4-16,32-10-4 0,0 0 5 16,-38 11-1-16,38-11-4 15,0 0-7-15,0 0-5 0,-44 14-2 16,44-14 14-16,0 0-8 16,0 0-7-16,0 0 30 0,0 0-18 15,0 0-14-15,0 0 29 16,0 42 13-16,0-42-4 15,38 37 6-15,6-13 4 0,7-10-5 16,13-3-10-16,-1 0-4 16,13-8-15-16,1 1 3 0,6-1-10 15,5-3 17-15,1 0-14 16,0-3 2-16,0-1 25 16,-7 1-20-16,-12-4 0 0,0 3 0 15,-13 1-10-15,-12-1-71 16,-7-3-114-16,-38 7-200 0,0 0-193 15,38-4-117-15</inkml:trace>
</inkml:ink>
</file>

<file path=ppt/ink/ink13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19:46.302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327 0 470 0,'0'0'82'15,"0"0"-6"-15,0 0 3 0,0 0-4 16,0 0 7-16,0 0 19 15,0 0-16-15,0 0 60 0,0 0-34 16,0 0 10-16,0 0-80 16,0 0-24-16,0 0-21 0,-32-4 10 15,32 4 3-15,-31 11-9 0,31-11 22 16,-44 21-7-16,44-21 25 16,-38 39 5-16,13-7 3 0,0-4-20 15,6 4 14-15,7 0 29 16,-1 0-3-16,7 6-10 0,6-2-7 15,0 3-13-15,6 3 4 16,7 1 1-16,-7 6-16 16,6 0-19-16,1-3-2 0,0 0-1 15,-13 4 9-15,6-1 10 16,0-6-18-16,-6 3 3 0,0-7-6 16,-6-8 7-16,0 1-7 15,-13 0-10-15,0-4 10 0,19-28 7 16,-25 32-4-16,25-32 5 0,0 0-8 15,-32 14-26-15,32-14-56 16,-31-7 19-16,31 7 23 0,0 0 6 16,0 0-9-16,-19-28 25 15,19 28-32-15,0 0 31 16,0 0 7-16,0 0 0 0,0 0 24 16,25-14-15-16,-25 14 16 0,44 14-1 15,-19 7-12-15,-25-21-3 16,25 49 11-16,-6 1 26 0,-6 3-8 15,-7 7 16-15,-6 7 16 16,-6 7-6-16,6 8-29 0,-6 6-19 16,-1-3 28-16,1 3 7 15,0 1 12-15,6-5 13 0,6-9 6 16,-6-1 5-16,13-4-26 16,5-2 3-16,1-12 24 0,6 1-2 15,1-8-17-15,5-3-22 16,0-7-3-16,1-4-22 0,-1-3-10 15,-31-32 10-15,38 35-10 16,-7-10-8-16,-31-25 10 0,0 0-5 16,0 0-5-16,32 28 17 0,-32-28-2 15,12 32-16-15,-12-32 10 16,0 0 7-16,0 0-11 0,-6 32-8 16,6-32 14-16,0 0-6 15,0 0-6-15,0 0 9 0,0 0-53 16,0 0-75-16,0 0-125 0,0 0-175 15,0 0-125-15,0 0-56 16</inkml:trace>
</inkml:ink>
</file>

<file path=ppt/ink/ink13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19:47.106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156 1 745 0,'0'0'107'0,"0"0"32"16,0 0-50-16,0 0 28 0,0 0-22 15,-32-7-22-15,32 7-12 16,-32 11-21-16,32-11-18 0,-31 28 6 15,31-28-36-15,-32 32 31 16,32-32-16-16,-19 35-5 16,19-35-2-16,-12 36 14 0,12-36-41 15,6 29 43-15,-6-29-24 16,0 0 8-16,44 28-4 0,-6-7 4 16,-12-14-39-16,-26-7 35 0,38 7 6 15,-38-7-15-15,0 0-5 16,25 7 38-16,-25-7-34 0,0 0-21 15,0 0 47-15,-7 29-27 16,7-29 24-16,-31 31-24 0,31-31-4 16,-31 32 36-16,31-32-36 15,-33 36 22-15,8-4 48 16,19-3 1-16,6-5-15 0,0 5 12 16,0-29-5-16,31 21 6 0,8-10 3 15,-1-8-22-15,-1-6-9 16,7-1-36-16,0-3 9 0,-5-7-1 15,-8 3 14-15,-31 11 6 16,38-25-12-16,-38 25-7 0,19-28-18 16,-19 28-35-16,0-25-94 0,0 25-52 15,-13-29-31-15,13 29-42 16,0 0-56-16</inkml:trace>
</inkml:ink>
</file>

<file path=ppt/ink/ink13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19:48.030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1034 590 482 0,'-25'-29'37'16,"25"29"55"-16,0 0-9 0,0 0 5 16,0 0-57-16,0 0 7 0,0 0 39 15,0 0-29-15,0 0 35 16,0 0-14-16,0 0 6 0,0 0 10 15,0 0-20-15,0 0 5 16,0 0-45-16,25 36-10 0,-25-36 8 16,-6 35-14-16,6-35 9 15,-13 32-60-15,13-32-5 0,0 0-8 16,-37 28 11-16,37-28-16 16,-33 14-10-16,33-14-18 0,0 0 25 15,-31-21 10-15,31 21 2 16,-25-32 25-16,25 32 14 0,-7-32 25 15,7 32-17-15,0 0 4 16,0 0 36-16,0 0 63 0,0 0-26 16,0 0-18-16,0 0-10 0,0 39-1 15,0-7-2-15,-6 0-20 16,-14-4-28-16,1 4 2 16,19-32 31-16,-25 35-24 0,25-35-45 15,-31 29-28-15,31-29 17 16,-25 14-14-16,25-14-21 0,-33-7 10 15,33 7 33-15,0 0 24 0,-25-32-7 16,25 32 31-16,-12-36 10 16,12 36-6-16,0 0-11 0,0 0 12 15,0 0 95-15,0 0-15 16,0 0-17-16,0 0-2 0,0 0-46 16,-32 39-3-16,6-3-33 15,1-1 25-15,6-6 3 0,19-29-8 16,-44 43-26-16,12-11 25 0,32-32 7 15,-38 21-9-15,0-11 9 16,38-10-39-16,-32 0 2 16,32 0-15-16,-32-24 20 0,20-1-15 15,-1-7-13-15,13 0 8 16,13-1 4-16,-1 2 25 0,7 6-3 16,-19 25 2-16,33-28-10 0,-2 17 21 15,-31 11-4-15,31 7 23 16,-31-7-10-16,19 28-2 0,-6 1-7 15,-6 2 12-15,-1 2 48 16,-12-4 19-16,-1-1 13 0,-12 7-15 16,13 4 50-16,-7 7 28 15,1 10 55-15,-1 8-19 0,0 10-42 16,1 4-65-16,-1-4-18 16,0 1-35-16,0-4-31 0,-6-7-38 15,7-4-121-15,5-14-82 16,-5-7-142-16,12-39-66 0</inkml:trace>
  <inkml:trace contextRef="#ctx0" brushRef="#br0" timeOffset="265">13 13 754 0,'0'0'95'16,"-12"-29"79"-16,12 29 37 0,0 0-58 15,0 0-59-15,0 0 70 0,0 0 32 16,0 0-38-16,12 50-60 16,7 10-42-16,0 11-14 0,1 3-26 15,-1 1-26-15,0-1-54 0,-7-7-94 16,-6-3-238-16,1 0-95 15,-1-11-54-15</inkml:trace>
</inkml:ink>
</file>

<file path=ppt/ink/ink13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19:50.842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2018 132 0,'0'0'19'16,"0"0"10"-16,0 0-1 0,0 0-7 16,0 0-16-16,0 0 10 15,0 0-5-15,0 0 0 0,31-22-10 16,-31 22 20-16,25-14 1 16,-25 14 10-16,38-17-2 0,-7 6 3 15,-6-3-12-15,7 7-8 0,-1 0 0 16,13 0 6-16,-6-4 9 15,12 8-24-15,1-5 13 16,-1-2-1-16,13 3 26 0,0-7-8 16,-1 3-10-16,8 0-1 15,-1 1-29-15,-6-4 17 0,-1 3-17 16,-5-7 27-16,0-3-25 0,5 7 19 16,-5 3-17-16,0 4 3 15,5 0 0-15,-5-3 10 0,-7 3-1 16,7 0 0-16,-1-4 8 0,-5 7-22 15,-1-3 16-15,-12 0-21 16,-1 4 14-16,-5 3-13 0,-32 0 25 16,44-11-23-16,-44 11 14 15,44-3-10-15,-6 3 17 16,-13-4-27-16,6 1 29 0,-6-1-27 16,7 1 16-16,-1-1-5 0,7-7-4 15,-7 4 1-15,7-3 13 16,0-4 0-16,6 3-16 0,0 0 25 15,6-3-25-15,0 4 18 16,7 3-10-16,-7 0 10 0,0-1-12 16,7-2 11-16,-7 3-23 0,7-4 22 15,-1 4-22-15,-5-3 15 16,-1-1 3-16,-6 0-9 0,6 1 12 16,0 3-9-16,-6-8 4 15,0 5 11-15,7-4-15 16,-1 0 19-16,-6 3-24 0,6 4 19 15,1-4-14-15,-1 1 6 0,0 3-11 16,0-4 14-16,13 4-9 16,-6 0 5-16,12 0-5 0,0 3-6 15,0-3 24-15,7 0-24 16,-1 0 6-16,1 0 0 0,5 4 3 16,1-8-9-16,0-3 10 0,6 3-12 15,-7-3 11-15,14 0 6 16,-7 3-9-16,6-3-7 0,-6 4 1 15,0-1 11-15,0 4-9 16,0 0 9-16,-6 0 18 16,6 3-23-16,-7 1 26 0,1 3-8 15,0 0 13-15,0 0-31 0,-1-4 30 16,1 4-25-16,6 0 20 16,-6 0-25-16,6 0 28 0,0 0-32 15,0 0 37-15,0 0-30 16,6 0 14-16,-6 0-11 0,0 4 19 15,0 3-31-15,0-7 27 0,0 3-24 16,-6 4 26-16,-7 8-23 16,7-8 12-16,-7 7-20 15,1-7 50-15,-1 0-26 0,-6 0 15 16,0-4-36-16,-6 1 47 16,0 0-42-16,0-1 31 0,0 8-22 15,-7-8 9-15,1 4-32 0,0 0 27 16,5 0-20-16,-5 8-4 15,-7-8 35-15,-6 7-24 0,0 0 49 16,0 0-49-16,0 0 0 0,-6 4 0 16,0-4 22-16,6 4-13 15,-7-1-5-15,1 1 12 0,-6 0-10 16,5-1-20-16,1 1 14 16,6 0 0-16,-6-1 8 15,6 1-8-15,0-4 12 0,-7 4 3 16,7 3-20-16,-6-3 5 0,6 3-26 15,0-3 26-15,0 3 8 16,-6-7-5-16,-1 0 7 0,1 4-10 16,-6-4 0-16,-1 0 12 15,0-3-12-15,1-1-15 0,-32-10-8 16,31 18 40-16,-31-18-3 0,32 7-14 16,-32-7 9-16,0 0 63 15,25 28-17-15,-25-28-17 0,0 0-17 16,25 32 5-16,-25-32-16 0,13 28-16 15,-13-28 6-15,0 0-13 16,18 29 13-16,-18-29 0 16,0 0-49-16,0 0-142 0,0 0-153 15,0 0-125-15</inkml:trace>
  <inkml:trace contextRef="#ctx0" brushRef="#br0" timeOffset="640">6203 357 542 0,'26'-18'110'0,"-26"18"17"16,0 0 19-16,31-4 22 15,0 12 63-15,7 13-41 0,-13 7-42 16,0 4-36-16,1 3-29 15,-1 0-37-15,-6 4-11 0,-7-7-17 16,-6 0 1-16,-6 0 14 16,-18 3-9-16,-14-7-74 15,-6-3-61-15,-6 7-22 0,7-14 133 16,-1-8-154-16,38-10 32 16,-44-3 4-16,44 3 63 0,-38-32-3 15,26-3 30-15,12-8 16 16,6-3 12-16,7 4 22 0,5 3 10 15,1 11-2-15,-19 28 14 16,32-32 3-16,-32 32-41 0,0 0 26 16,0 0-52-16,25-28 5 15,-25 28-91-15,0 0-165 16,0 0-66-16</inkml:trace>
  <inkml:trace contextRef="#ctx0" brushRef="#br0" timeOffset="1284">5707 222 683 0,'0'0'27'0,"0"0"124"16,0 0 70-16,0 0-25 0,-19 32-44 15,6 0-30-15,1 3-8 16,-1 8-28-16,-18-1-36 0,-1 1-3 16,-12-5-25-16,-6 5-27 15,0-8 15-15,-13 0-23 0,0-3 22 16,0-11-13-16,0-3-46 15,19-11-18-15,0 0 14 16,0-10 35-16,13-8-13 0,31 11-3 16,-31-35 9-16,12 7-5 15,19 28 12-15,-13-32 45 0,13 32-26 16,-6-29-7-16,6 29-20 16,0 0 23-16,0 0 92 0,0 0 3 15,0 0-22-15,0 0-4 16,0 46-32-16,-19-10 7 0,0-1-12 15,-12-7-16-15,-7-6 3 16,0-5-10-16,1 1-36 0,5-7-21 16,-6-4 3-16,38-7-25 15,-37-4 9-15,37 4-16 16,0 0-9-16,-32-39-15 0,20 14 66 16,12 25 7-16,6-28 10 15,-6 28 26-15,0 0 19 0,25-3 54 16,-25 3 22-16,38 24 12 15,-7 5 3-15,-12 2-1 0,-13 5 1 16,1-1-27-16,-14-3-27 16,-11-4-35-16,-14 0-14 0,-6-6-36 15,-6-5-83-15,-6 1-63 16,0-7-76-16,0-8-104 16,12-6-1-16,0-8 5 15</inkml:trace>
  <inkml:trace contextRef="#ctx0" brushRef="#br0" timeOffset="1473">4707 208 1055 0,'32'-25'62'0,"-1"1"52"0,1-1 33 16,5 0-51-16,7-3-44 15,-6 7-39-15,0 0-169 0,0-1-120 16,-13 5-107-16</inkml:trace>
  <inkml:trace contextRef="#ctx0" brushRef="#br0" timeOffset="1859">4066 307 853 0,'0'0'173'0,"0"0"93"0,0 0 11 16,32 21-5-16,5 1-64 16,1 9-51-16,6 5-33 15,0 10-57-15,-6 3-45 0,-13-3 12 16,-6 7-29-16,-25 0-5 15,-20-3 0-15,-11 3-59 0,-26 3-9 16,-13-3 25-16,-18-3-30 16,-6-8-6-16,-7-3 43 0,0-14 27 15,0-11-20-15,0-11 45 16,19-10-27-16,0-14-11 0,19-14 39 16,6-15 5-16,13-13-22 15,18-8 58-15,14 4-10 16,18 10-13-16,12 4-12 0,20 7-23 15,-1 18 0-15,7 3-59 16,6 4-183-16,0 10-168 0,-7 4-41 16,-5 11-28-16</inkml:trace>
  <inkml:trace contextRef="#ctx0" brushRef="#br0" timeOffset="2188">3375 724 700 0,'0'0'236'0,"38"25"66"0,-38-25-30 16,44 21 5-16,-44-21-72 16,31 14-65-16,-31-14-40 0,38 7-55 15,-38-7-11-15,0 0 6 16,0 0-46-16,0 0 30 0,0 0-4 15,0 0-17-15,37 0-3 16,-37 0-9-16,0 0-7 0,19-35 34 16,-19 35-18-16,0-32-22 15,0 32 6-15,0 0-5 16,-12-35-7-16,12 35 28 0,0 0-35 16,0 0-35-16,-38-11-42 15,38 11-82-15,0 0-86 0,-38 18-107 16,38-18-42-16</inkml:trace>
</inkml:ink>
</file>

<file path=ppt/ink/ink13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19:57.277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4821 495 565 0,'0'0'187'16,"0"0"45"-16,6-29 59 15,-6 29-19-15,0 0-69 0,6-28-26 16,-6 28-6-16,0 0-31 16,0 0-71-16,-37-14-40 15,5 17 2-15,-6 8-24 0,1 3-18 16,-1 7 24-16,0 4-23 16,7 0-1-16,12-4 1 0,19-21 14 15,-19 25-17-15,19-25-26 16,0 0 4-16,0 0-29 0,38 17-35 15,-7-13 5-15,7-11-30 16,0-7 20-16,-1-7 7 0,-5-4 73 16,-1 0 4-16,1-3-16 15,-13 0 54-15,-19 28-3 0,12-32 44 16,-12 32-24-16,0-28 16 16,0 28 6-16,-50-11 9 15,-7 7-15-15,-12 11 13 16,-13 4-45-16,-12 3-5 0,-6 4-2 15,-1 0-12-15,0 3-16 16,13-4 25-16,0-2-5 0,19-1-4 16,19-4-18-16,6-3 8 15,19 4 12-15,25-11-23 0,0 0 18 16,-13 32 12-16,13-32-4 16,19 35-20-16,13-7 20 0,-7-3-2 15,13-4 5-15,-7 0-12 16,0 1 4-16,-31-22 6 0,32 21-11 15,-32-21 5-15,0 0 22 16,0 0-31-16,0 0-51 16,0 0 32-16,-38 18-46 15,-12-4-64-15,6-11 1 0,-6-6 26 16,6-4-2-16,0-7 6 16,0 3 19-16,6-7 25 0,6 1 28 15,1 2 12-15,31 15 19 16,-38-28 14-16,38 28-16 0,0 0 25 15,-25-25 10-15,25 25-16 16,0 0 25-16,0 0 36 0,0 0-15 16,0 0-5-16,0 0 2 15,0 0 3-15,0 0-28 16,-6 32-9-16,6-32 15 16,0 32 1-16,0-32 5 0,-6 35-27 15,6-35-6-15,-32 32 2 16,32-32-17-16,-38 32 12 0,-6-11 10 15,0 0-33-15,0-6-54 16,7-5-7-16,-1-6-35 0,0-4 64 16,38 0-16-16,-44-11-30 15,44 11 48-15,0 0 2 0,0 0 18 16,-12-42 10-16,12 42 5 16,19-25 3-16,-19 25 15 0,37-7 20 15,-37 7 62-15,44 21 27 16,-44-21 6-16,38 42 0 15,-13-3 7-15,-12-3 7 0,-7 3-41 16,-6-4-29-16,0 0 19 16,-13-7-44-16,1 1-17 15,12-29-13-15,-50 39-1 0,-1-15-17 16,1-6-77-16,6-7-63 16,-6-8-67-16,6-3-2 0,6-10 3 15,0-12-3-15,13-9-62 16,6-8-89-16</inkml:trace>
  <inkml:trace contextRef="#ctx0" brushRef="#br0" timeOffset="163">3381 148 626 0,'44'-28'-3'0,"-6"0"22"0,6-1-13 15,-6 5 0-15,0 6-36 16,-1 4-78-16,-12 7-136 0</inkml:trace>
  <inkml:trace contextRef="#ctx0" brushRef="#br0" timeOffset="525">2797 470 803 0,'-6'28'237'16,"6"-28"100"-16,-7 32-25 0,7-32-44 16,-19 39-76-16,-6-11-82 15,0-7-48-15,-6-7-5 16,-1-3-26-16,-5 0-1 0,11-4-2 15,1-4-3-15,0-3 6 16,25 0 6-16,0 0-31 0,-25-25 3 16,12-6-3-16,7-5-6 15,6-13-14-15,6-11-11 0,-6 0-5 16,7 3 5-16,-1 1-11 16,0 6-42-16,-6 15-57 0,0 3-70 15,0 32-85-15,0 0-34 0,0 0 65 16,0 0-8-16,-31 32 4 15,6 10 17-15,0 8-137 16</inkml:trace>
  <inkml:trace contextRef="#ctx0" brushRef="#br0" timeOffset="682">2382 816 403 0,'0'43'130'16,"6"-8"18"-16,1-7-22 0,-7-28-9 15,0 0 28-15,0 0-39 16,50 36-14-16,-12-19-17 0,-38-17-41 15,44-3 3-15,-44 3-16 0,37-11-64 16,-37 11-103-16,0 0-73 16,0 0-46-16,25-28-41 15</inkml:trace>
  <inkml:trace contextRef="#ctx0" brushRef="#br0" timeOffset="1017">2087 541 619 0,'0'0'175'16,"0"0"96"-16,0 0 56 0,0 0-33 15,0 0-16-15,-19 31-15 0,0-2-36 16,0 2-31-16,-12 5-47 15,-1 3-53-15,-12-4-9 16,-12 0-16-16,-14 1-21 0,-11-5 9 16,-7-2-31-16,-7-5-14 0,-5-2 4 15,12-8-14-15,0-11 9 16,6-3-3-16,7-3-17 0,12-8 7 16,13-6 4-16,6-5-47 15,6-2-65-15,13-5-59 0,6 1-130 16,19 28-172-16,0-39-109 0,6 0 33 15</inkml:trace>
  <inkml:trace contextRef="#ctx0" brushRef="#br0" timeOffset="1177">1031 456 859 0,'0'0'26'0,"37"-32"80"15,14 11 22-15,-1-4 19 0,13 4-59 16,-7 0-40-16,1 3-22 0,-1 0-197 16,-12 1-152-16</inkml:trace>
  <inkml:trace contextRef="#ctx0" brushRef="#br0" timeOffset="2241">0 555 432 0,'0'0'129'16,"0"0"17"-16,0 0 26 0,0 0-32 15,25 14-27-15,-25-14 13 16,38 3-51-16,-1-13-22 0,-5-1-19 16,-32 11-19-16,37-25-3 0,-5 8-5 15,-32 17 1-15,38-36-3 16,-7 8-11-16,-12 0 8 0,0 0-2 15,0-1 12-15,-19 29 8 16,12-31 74-16,-12 31 13 16,0 0-14-16,0 0-8 0,0 0-67 15,0 0 40-15,0 0-6 16,0 0-11-16,-25 49 71 0,0 4-3 16,12-4-10-16,7 4-2 0,0-3 28 15,12 3-6-15,-6-4-15 16,13-3-21-16,-1 0-12 0,1-3-16 15,6-1 6-15,-1-10-6 16,1 0-23-16,0-4-9 0,0-7-12 16,-19-21-5-16,25 21-6 15,-25-21 0-15,0 0-4 0,0 0-20 16,0 0-41-16,0 0-38 16,0 0-64-16,0 0-91 0,0 0-141 15,0 0-132-15,0 0 10 16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6:59:19.173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20 0 499 0,'0'0'130'16,"0"0"-20"-16,0 0 47 16,0 0 16-16,0 0 78 0,0 0-23 15,0 0-4 1,0 0 15-16,0 0-36 0,0 0-15 16,0 0-23-16,0 0-21 15,0 0-33-15,0 0-3 0,0 0-26 16,0 0-7-16,0 0-11 15,0 0-28-15,0 0-9 16,0 0-1-16,0 0-13 0,0 0-1 16,0 0-5-16,0 0-7 15,0 0 0-15,0 0 0 16,0 0-6-16,0 0 14 0,0 0 21 16,0 0-2-16,-13 45 4 15,6 0-6-15,7 6 1 16,0 0 9-16,0-2-6 15,0-1 1-15,0-7-7 0,7 1-3 16,-7-10-15-16,7-3-2 16,-7-29-7-16,6 29 8 0,-6-29 2 15,0 0 1-15,0 0 3 16,0 0-7-16,-6 26-3 16,6-26-4-16,0 0 4 0,0 0-12 15,0 25-27-15,0-25-95 16,0 0-156-16,0 0-379 15,-7 26-362-15</inkml:trace>
</inkml:ink>
</file>

<file path=ppt/ink/ink13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20:05.754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4238 689 506 0,'0'0'109'0,"13"46"98"0,-13-7 26 16,0-4-5-16,0-35-7 16,-13 46-40-16,-6-7-77 15,19-39-25-15,-19 46-22 16,7-11-9-16,12-35-15 0,0 0-33 16,-50 39 23-16,6-14-62 15,44-25-42-15,-44 7-40 0,0-11-7 16,44 4-27-16,-38-28 35 15,38 28-6-15,-25-53 39 16,18 11 38-16,-5-1 17 0,12 43 92 16,0-35 16-16,0 35-35 15,0 0 137-15,0 0 70 0,0 0-50 16,0 0-45-16,-32 46 13 16,1-4-7-16,6-3-39 15,0 0-45-15,25-39-15 0,-57 49-29 16,1-17-1-16,-7-7-21 15,-13-7-12-15,-5-11 3 16,-1-7 3-16,-12-7-8 0,6-4-28 16,6-3-3-16,6-11-12 15,7-7-49-15,13 4-25 0,12 0-58 16,44 28-115-16,-38-21-147 16,38 21-17-16,0 0-22 0</inkml:trace>
  <inkml:trace contextRef="#ctx0" brushRef="#br0" timeOffset="137">3358 1703 1446 0,'63'7'67'0,"6"-14"-14"16,0-7-19-16,-6-7-25 0,0-11-183 15,-6-7-205-15</inkml:trace>
  <inkml:trace contextRef="#ctx0" brushRef="#br0" timeOffset="328">4584 0 1521 0,'-50'14'9'15,"-13"7"-9"-15,-25 7 49 0,-7 8-27 16,-5 10-12-16,-20 3-70 16,-5 8-203-16,-14 6-167 0</inkml:trace>
  <inkml:trace contextRef="#ctx0" brushRef="#br0" timeOffset="748">2579 883 852 0,'0'0'130'0,"0"0"2"16,-7 39-38-16,7-39-66 0,0 0 5 15,0 0-36-15,0 0-11 16,0 0-8-16,44-14 6 0,-44 14-22 15,38-39 23-15,-13 0-14 16,-25 39 25-16,19-39 94 16,-19 39 31-16,0 0-58 15,0 0 57-15,0 0-18 0,-63 0-13 16,13 15-8-16,-19 6-44 16,0 0-11-16,0 0-7 0,6 0-22 15,0-10 15-15,13-4 12 16,50-7-24-16,-51-11 16 0,51 11 20 15,0 0 0-15,-12-56-13 16,18-4-23-16,7-4 14 0,12-6-3 16,0-8-26-16,6 0 25 15,1 14-20-15,-13 8 0 16,-1 13-95-16,-18 43-218 16,0 0-26-16,0 0-21 0</inkml:trace>
  <inkml:trace contextRef="#ctx0" brushRef="#br0" timeOffset="1080">1824 717 801 0,'0'0'204'0,"0"0"85"0,0 0-8 15,0 0-51-15,0 0-56 16,0 0-41-16,0 0-35 0,0 0-16 16,0 0 12-16,0 0-41 15,0 0-2-15,0 0-24 0,0 0 33 16,0 0 9-16,-56 50 54 16,-1 3 29-16,1 3-20 15,-7 11-51-15,0 1 18 0,0 2-43 16,0 4-18-16,7-6-17 15,5-8-15-15,1-7-3 16,6-7-95-16,44-46-138 0,-50 42-232 16,50-42-296-16,0 0 30 15</inkml:trace>
  <inkml:trace contextRef="#ctx0" brushRef="#br0" timeOffset="1265">1824 371 1434 0,'51'-11'13'0,"5"1"-1"16,-56 10 55-16,57-14 11 0,-57 14-21 16,50-11-41-16,-50 11-68 15,0 0-188-15,38-7-184 0</inkml:trace>
  <inkml:trace contextRef="#ctx0" brushRef="#br0" timeOffset="1764">1340 671 1226 0,'0'0'196'15,"0"0"-10"-15,-18 39 114 0,18-39-63 16,-26 43-95-16,-18-12-61 16,-6 5-68-16,-19-8-18 0,-6-3-75 15,-1-4-25-15,7-3 41 16,6-11 0-16,13-4 29 16,50-3-8-16,-50-14-21 0,50 14 27 15,0 0 19-15,0 0 66 16,0 0-17-16,0 0 64 0,-38-18 30 15,38 18-25-15,0 0 19 16,0 0-6-16,-13 53 24 16,7 0-11-16,6 4-40 0,6 3-7 15,1 0-22-15,-1 0-42 16,-6-3 16-16,0-8-15 16,-6-6-4-16,6-43 2 0,-38 49-18 15,-19-14 11-15,1-13 0 16,-13-12-20-16,-13-13 23 0,6-15-17 15,1-10 2-15,0-11 21 16,5-14-16-16,20-11 0 0,12-10-9 16,20-4 6-16,18 4 22 15,25 7-12-15,19 7-7 0,12 7 11 16,20 10-31 0,12 8-72-16,-7 7-152 0,14 14-285 15,-7 3-178-15,0 18-36 16</inkml:trace>
  <inkml:trace contextRef="#ctx0" brushRef="#br0" timeOffset="1925">768 1901 1703 0,'63'21'92'16,"13"-14"-5"-16,12-10-46 0,6-1-31 15,-6-6-324-15,-6-4-219 16</inkml:trace>
</inkml:ink>
</file>

<file path=ppt/ink/ink13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20:08.482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7389 933 703 0,'0'0'118'16,"0"0"73"-16,0 0 25 16,0 0-26-16,-44 17-15 0,0 19-24 15,-13 10-33-15,7 3-45 16,-1 1-17-16,14-4-28 16,5-4-32-16,13-3 4 0,19-39 4 15,7 42-19-15,-7-42 7 16,50 32-9-16,0-21-54 0,-6-15-32 15,0-3 40 1,0 0 27-16,-44 7-12 0,0 0 57 16,44-14-30-16,-44 14 32 15,0 0-2-15,0 0 69 0,0 0 16 16,-50 56-22-16,-7-3 14 16,7-3-2-16,6 3 8 15,0-7 10-15,6 0 33 0,13 0-22 16,6-7-9-16,19-1-9 15,0-38-38-15,32 43-27 16,18-11-14-16,7-15-8 0,6-6 4 16,-1-8-8-16,-5-6-82 15,0-4-164-15,-13-7-289 0,0-11-157 16</inkml:trace>
  <inkml:trace contextRef="#ctx0" brushRef="#br0" timeOffset="229">7999 1297 1113 0,'0'0'334'0,"-12"39"60"0,-13 10-56 15,-13 4-88-15,0 4-91 16,-6 3-69-16,6 0-52 15,1-7-9-15,5 0-53 16,1-7-99-16,31-46-166 0,-33 53-152 16,33-53-86-16,0 0 31 15</inkml:trace>
  <inkml:trace contextRef="#ctx0" brushRef="#br0" timeOffset="429">7754 1353 1581 0,'0'0'256'0,"0"0"50"15,0 0 8-15,32 14-74 0,-1 18-85 16,0 4-75-16,7 9-36 16,0 5-25-16,0-4-19 0,6 0-160 15,-13 0-220-15,7-11-199 16,-7-3 9-16,-31-32 3 15</inkml:trace>
  <inkml:trace contextRef="#ctx0" brushRef="#br0" timeOffset="703">8471 1113 1129 0,'37'-4'325'0,"1"15"-9"15,6 14 11-15,0 14-37 16,-6 3-69-16,-1 8-87 0,-5 3-57 16,-7-4-41-16,-12 0-25 15,-13 1-6-15,-13-8 15 16,-6-6-17-16,-12-8 6 0,-7-3-2 16,7-11-3-16,-1-7-4 15,32-7 4-15,-44-11-18 16,13-10-30-16,12-11-88 15,0-10-155-15,7-1-170 0,-1 1-97 16,-12 7-18-16</inkml:trace>
  <inkml:trace contextRef="#ctx0" brushRef="#br0" timeOffset="1240">6345 1502 710 0,'38'21'156'0,"-38"-21"120"0,0 0 27 16,0 0-55-16,0 0-35 16,0 0-7-16,0 0-53 15,-44 35-10-15,6-17-4 0,38-18-10 16,-31-4-10-16,31 4-22 16,0 0-29-16,-25-39-25 15,18-3-11-15,14-7-22 16,5-8 4-16,1-14-4 0,-1-10-10 15,1 3-4-15,-1 8 8 16,-5 6-4-16,-1 15-31 0,0 13-89 16,-6 36-119-16,0 0-208 15,0 0-177-15,-50 39-56 16</inkml:trace>
  <inkml:trace contextRef="#ctx0" brushRef="#br0" timeOffset="1412">6219 1936 2140 0,'0'0'281'16,"0"0"18"-16,0 0-91 16,0 0-93-16,0 0-55 0,0 0-196 15,0 0-328-15,0 0-384 16</inkml:trace>
  <inkml:trace contextRef="#ctx0" brushRef="#br0" timeOffset="2327">5541 1332 1158 0,'0'0'192'16,"0"0"48"-16,0 0-15 0,0 0-63 15,0 0-44-15,0 0-64 16,0 0-1-16,-13 46-28 15,13-46-29-15,6 39 0 16,-6-39 22-16,0 0-5 0,44 28-17 16,0-21-13-16,7-10 24 15,-7-15-31-15,-7-3-53 0,1-4-15 16,-38 25-34-16,31-49 15 16,-12 6 36-16,-12 8 9 15,-7 35 43-15,0 0 6 0,-51-28 38 16,-12 21 57-16,-6 17-10 15,-12 18-1-15,-14 11-2 0,0 0-19 16,7 4 1 0,0 2-6-16,6-13-6 0,26-3-15 15,12-12-20-15,44-17-4 16,0 0 12-16,0 0-18 0,0 0 10 16,0 0-5-16,0 0 5 15,44 43 10-15,-7-19-8 16,-37-24 8-16,0 0-22 0,38 46 12 15,-32-10 23-15,-6-36-12 16,-25 46-1-16,-19-15-35 0,-6-2 14 16,-7-8 11-16,-5-3-17 15,-1-11-13-15,6-7-24 16,7-7 9-16,0-4-12 16,12-10-32-16,38 21-17 0,-38-46 20 15,19 7 11-15,19 39 64 16,0-39 32-16,0 39-11 15,0 0 47-15,0 0 18 0,0 0-29 16,0 0 34-16,32 18 32 16,-32-18-18-16,0 0-46 0,-7 46-9 15,-18-11-9-15,-19-3-19 16,-12-4-15-16,-13-3-52 16,-7-4-15-16,1-7 6 0,-1-3-8 15,20-11 4-15,12-11-69 16,44 11 25-16,0 0 11 15,-19-46 45-15,25 4 24 16,-6 42 25-16,63-43 5 0,0 15 38 16,-7 18 46-16,-5 10 44 15,-7 10 17-15,-44-10 53 0,25 46-9 16,-25 0-18-16,-25 7-37 16,-19 4-57-16,-19-8-49 15,-6 0-5-15,-7 1-7 0,1-4-16 16,-1-11-110-16,7-6-130 15,6-15-175-15,19-18-105 0,44 4 29 16</inkml:trace>
  <inkml:trace contextRef="#ctx0" brushRef="#br0" timeOffset="2493">4358 1268 1478 0,'50'-31'139'16,"7"2"25"-16,12-2-28 0,-6 2-68 16,0 5-35-16,-7 2-61 15,-12 8-339-15,-6 0-244 16</inkml:trace>
  <inkml:trace contextRef="#ctx0" brushRef="#br0" timeOffset="2792">3817 1548 1132 0,'0'0'198'16,"0"0"42"-16,0 0 24 15,0 0-46-15,0 0-87 0,-50 42-19 16,12-14-16-16,7-14-5 15,31-14 5-15,-38 11-12 16,38-11-17-16,-31-11-5 0,31 11-11 16,-13-46-23-16,13-10-10 15,6-11-26-15,7-7 18 0,0-1-6 16,-1 1 0-16,-6 11-31 16,7 10-97-16,-7 14-156 15,-6 39-264-15,0 0-84 0,0 0 0 16</inkml:trace>
  <inkml:trace contextRef="#ctx0" brushRef="#br0" timeOffset="2925">3465 1972 1664 0,'0'0'56'0,"0"0"-46"15,0 0-10-15,0 0-19 0,51-7-311 16,-20-11-89-16</inkml:trace>
  <inkml:trace contextRef="#ctx0" brushRef="#br0" timeOffset="3240">3365 1537 1208 0,'0'0'331'0,"0"0"14"16,0 0-24-16,-44 7-93 0,44-7-101 16,-58 28-50-16,2 8-26 15,-14 3-29-15,1-1-16 0,-6-6 2 16,-13 0-8-16,6-7-8 16,-12-8 8-16,6-2 0 15,-13-5-10-15,7-10 15 16,0 0-2-16,6-3-11 0,6-4 4 15,13 0 4-15,12-4-16 16,7 0-23-16,12 1 4 16,38 10-84-16,0 0-133 0,0 0-141 15,0 0-48-15,0 0-30 16</inkml:trace>
  <inkml:trace contextRef="#ctx0" brushRef="#br0" timeOffset="3909">2427 1548 1500 0,'0'0'257'16,"0"0"49"0,0 0-70-16,0 0-43 0,0 0-48 15,63-39-49-15,0 3-53 16,12 1-23-16,-6 0-6 0,-6 6-68 16,-12 8-195-16,-14 4-352 15,-37 17-247-15</inkml:trace>
  <inkml:trace contextRef="#ctx0" brushRef="#br0" timeOffset="4636">1359 1417 1045 0,'0'0'80'0,"0"0"164"15,0 0 5-15,0 0-74 16,-13 42-46-16,1-3-45 16,-1 4-33-16,7 2-21 0,-7-2-21 15,1-4 14-15,-7 3-16 16,-6-3-2-16,25-39-11 0,-32 39-15 16,32-39-21-16,0 0-17 15,-44 14-18-15,44-14 7 16,0 0-13-16,-25-35-5 0,19-15 26 15,6 4 29-15,0 0 33 16,6 11-5-16,-6 35 45 0,0 0-27 16,0 0-13-16,0 0 87 15,0 0 30-15,0 0 19 16,-31 28-6-16,-2 11 14 0,-5 4-12 16,-6-1-33-16,-18 4-47 15,-1-4-30-15,-13-3 16 16,-12 4 8-16,-6-12-3 0,0-2 31 15,-7-8-5-15,7-7-8 16,6-3-14-16,12-11-7 16,7-7-25-16,25-1-2 0,7-2-16 15,37 10-6-15,-13-21-92 16,13 21-151-16,0 0-263 16,44-25-213-16</inkml:trace>
  <inkml:trace contextRef="#ctx0" brushRef="#br0" timeOffset="4800">742 2343 1884 0,'75'-21'176'0,"13"-8"65"16,6-6-82-16,-6-4-76 15,-5 0-74-15,-7 4-182 0,-20-4-299 16,-6 0-165-16</inkml:trace>
  <inkml:trace contextRef="#ctx0" brushRef="#br0" timeOffset="5019">2163 0 1670 0,'0'0'154'16,"-44"3"69"-16,-25 33-13 16,-13 24-40-16,-12 25-37 0,-19 13-58 15,-6 12-38 1,-7 10-40-16,-6 11-68 0,-6 7-255 16,6 0-304-16,-1-4-65 15</inkml:trace>
  <inkml:trace contextRef="#ctx0" brushRef="#br0" timeOffset="6116">8628 1039 461 0,'0'0'119'0,"0"0"1"16,0 0 2-16,0 0-58 0,0 0-27 16,0 0 30-16,0 0-11 15,0 0 22-15,0 0 16 16,0 0 48-16,0 0 135 0,0 0-14 16,-13 35-32-16,13-35-51 15,-31 50-13-15,-1-8-15 16,1 0-29-16,6 4-6 0,-7-7-27 15,14 4-33-15,5-5-15 16,0-2-36-16,13-36 10 0,0 49-8 16,7-10-36-16,-7-39-150 15,19 43-306-15,-19-43-348 16</inkml:trace>
</inkml:ink>
</file>

<file path=ppt/ink/ink13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21:00.282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9366 973 1073 0,'-25'-25'201'16,"6"4"-40"-16,-6 0-58 16,19 0-29-16,6 21-33 15,-19-39 8-15,13 10-17 0,6 29 21 16,0 0-11-16,-7-28-5 15,7 28-2-15,0 0-30 0,0 0-12 16,0 0 24-16,0 0-36 16,38-14 9-16,-7 10 21 0,7 11 5 15,0 4-31-15,0 3 8 16,12 4 21-16,-6 0-9 16,0-1-11-16,0 1 6 0,0-4-8 15,-6-7 12-15,-38-7-4 16,31 7 10-16,-31-7-5 0,0 0-18 15,0 0-40-15,0 0 34 16,0 0 2-16,0 0 11 0,-50-17-13 16,6 6 19-16,0 4 22 15,0 3-46-15,-7 4 13 0,7 7 11 16,0 0 11-16,-6 4 0 16,-6 3 47-16,12 7 45 0,0 1 1 15,0 6-9-15,6 4 20 16,6 3-4-16,1 4-19 15,12-4-20-15,7 8-15 0,5-5 7 16,1-2-24-16,0-4-5 16,6-32 15-16,-19 35 11 0,19-35-12 15,-25 32-33-15,-7-15 8 16,-5-6-13-16,11-7-27 0,-11-4-12 16,-1-4-37-16,0-10-54 15,7-4-113-15,31 18-76 0,-38-46-222 16,13 0-18-16</inkml:trace>
  <inkml:trace contextRef="#ctx0" brushRef="#br0" timeOffset="212">9077 574 1549 0,'0'0'394'0,"0"0"18"16,-13-39-105-16,13 39-111 0,0 0-75 16,0 0-63-16,0 0-24 15,0 0-57-15,0 0-94 0,0 0-175 16,0 0-228 0,0 0-192-16</inkml:trace>
  <inkml:trace contextRef="#ctx0" brushRef="#br0" timeOffset="664">8731 952 709 0,'0'0'220'16,"0"0"37"-16,0 0-27 15,0 0-39-15,0 0-42 0,0 0-26 16,32 31-3-16,-32-31 30 16,0 0-63-16,0 0 7 0,0 0-59 15,0 0-8-15,0 0-12 16,0 0-22-16,-32 4 20 0,32-4-19 16,-37-11 17-16,37 11-23 15,-26-24 34-15,8-5-46 0,18 29 17 16,-7-35 7-16,7 3-15 15,0 32 19-15,7-32-7 16,-7 32-3-16,0 0 18 0,18-24-20 16,-18 24 13-16,0 0-15 0,0 0 6 15,0 0 4-15,32-7 0 16,-32 7 30-16,0 0 12 16,0 0 37-16,25 31 27 0,-12 5-18 15,-7-4 2-15,-6-1-29 16,-6 5-12-16,-7-4-13 0,-12 3-25 15,-7 0-16-15,7 1-78 16,-19-5-183-16,13-6-305 0,-7-4-189 16</inkml:trace>
  <inkml:trace contextRef="#ctx0" brushRef="#br0" timeOffset="1447">8203 768 1124 0,'-19'-39'299'16,"19"39"-60"-16,-18-35-30 15,18 35-56-15,-7-36-32 0,7 36-56 16,0 0-25-16,13-39-25 15,-13 39-15-15,31-38 15 16,-31 38-24-16,44-29 12 0,-12 12-13 16,-32 17 15-16,44-7-5 15,-13 7-16-15,-31 0 26 0,44 3-10 16,-44-3 0-16,0 0-4 16,38 14 6-16,-38-14-2 0,0 0-3 15,0 0 6-15,0 0-10 16,31 43 19-16,-31-43-23 0,32 39 20 15,-32-39-9-15,19 28 14 16,-19-28-22-16,0 0 24 0,18 32-2 16,-18-32 5-16,0 0 1 15,0 0-9-15,-31 35 13 16,-7-10-29-16,1-4 29 0,-7-3-2 16,0 3-4-16,0-4 10 15,0 5-25-15,-7-5 20 0,20-3-1 16,-1 4 21-16,32-18 6 15,-31 25-11-15,31-25 15 0,-13 28-3 16,13-28-5-16,0 32 7 16,0-32-15-16,26 35-2 0,18-14-9 15,-7 1-22-15,14-5 14 16,-1 1-7-16,-12 0-25 16,-1-4 27-16,-5-4-10 0,-32-10-10 15,25 22 25-15,-25-22 2 16,25 28 38-16,-25-28 6 0,-6 25-22 15,-13-1 3-15,0-6-18 16,-12 0-9-16,-13-1-2 0,0-2-8 16,-7-5 13-16,-5-3-4 15,-1-3-4-15,-6-4 5 0,0-7-14 16,1-4 13-16,5-7 18 16,-6-6-18-16,13-8 7 0,0 4-13 15,12-8 27-15,0 4 5 16,13-3-26-16,6 3 2 15,7 0-8-15,5-6-18 0,7 2 10 16,13 1-28-16,12 0-53 16,6-8-48-16,7 4-77 0,6 0-121 15,6 4-122-15,-6 0-242 16,0 10-42-16</inkml:trace>
  <inkml:trace contextRef="#ctx0" brushRef="#br0" timeOffset="1652">8316 1651 2114 0,'38'18'290'0,"6"-4"-50"16,-12-7-74-16,-1-7-88 0,-31 0-29 15,31 0-162-15,-31 0-297 16,0 0-448-16</inkml:trace>
  <inkml:trace contextRef="#ctx0" brushRef="#br0" timeOffset="2005">7015 711 1025 0,'0'0'198'16,"0"0"131"-16,0 0 22 0,0 0-34 16,0 0-57-16,38 22-55 15,0 9-1-15,-1 1-73 0,-5 3-47 16,-13 1-9-16,6-4-28 16,-6 3 2-16,-19-3-20 0,-7 0-27 15,-30 3-114-15,-1-7-212 16,-12 0-273-16,-13-6-198 0</inkml:trace>
  <inkml:trace contextRef="#ctx0" brushRef="#br0" timeOffset="2596">6827 351 1388 0,'0'0'406'0,"0"0"-21"16,0 0-63-16,0 39-88 0,-7 0-84 15,-5 7-11-15,-13-4-48 16,-7 0-36-16,-18 4-8 16,-7 0-34-16,-18 4 1 0,-13-8-19 15,-13 1 16-15,-5-8-11 16,-8-7 5-16,8-7-16 0,-8-6-25 15,14-8-5-15,12-11-31 16,6-10-2-16,13-4-9 0,19-7 45 16,6 4 15-16,19-3-3 15,25 24 19-15,0 0-5 0,-32-29 12 16,32 29-4-16,0 0-15 16,0 0 28-16,0 0-3 0,0 0 47 15,0 0-1-15,13 36 25 16,-7-8-17-16,-12 4-18 15,6-32-12-15,-38 39-21 0,-6-8 12 16,0-6-21-16,-13-4-6 16,1-3-11-16,6-14-35 0,6-1-4 15,6-6-21-15,0-12-6 16,38 15-13-16,-25-35 35 0,25 10 39 16,0 25-7-16,25-24 22 15,7 13 10-15,5 7 1 0,-5 12 63 16,-1 2 9-16,-31-10 24 15,32 43 17-15,-14-15-16 0,-18 11-13 16,-6 3-24-16,-19 0-37 16,-13 1-18-16,-6-1-2 15,-12-6-80-15,-1-8-73 0,1-3-82 16,-1-15-144-16,0-6-134 16,13-15-81-16,7-6 20 0</inkml:trace>
  <inkml:trace contextRef="#ctx0" brushRef="#br0" timeOffset="2757">5337 379 1405 0,'44'-25'291'16,"-6"8"27"-16,-1 3-85 16,-5 3-95-16,-32 11-57 15,50-18-97-15,-50 18-184 16,50-10-248-16,-50 10-155 0,0 0 77 15</inkml:trace>
  <inkml:trace contextRef="#ctx0" brushRef="#br0" timeOffset="2952">4847 874 1177 0,'-32'42'401'0,"32"-42"41"15,-19 36-60-15,19-36-78 0,-12 39-81 16,6-4-77-16,-1 0-31 16,-5-3-58-16,-13 3-17 0,-7 4-31 15,-12 0-116-15,-12 4-163 16,-7-5-315-16,0-9-265 0</inkml:trace>
  <inkml:trace contextRef="#ctx0" brushRef="#br0" timeOffset="3312">4237 687 1524 0,'0'0'457'0,"0"0"-26"0,31 17-89 16,-31-17-115-16,7 39-71 15,-14-7-69-15,-5 0-48 0,-7 0-11 16,-6-1-16-16,-7 5-97 16,-5-4-151-16,-1-8-262 15,0-3-275-15,-6-3-34 0</inkml:trace>
  <inkml:trace contextRef="#ctx0" brushRef="#br0" timeOffset="3521">4149 397 1980 0,'0'0'236'16,"0"0"-41"-16,0 0-66 15,0 0-77-15,0 0-36 0,0 0-102 16,0 0-206-16,0 0-211 15,0 0-83-15,0 0 45 0</inkml:trace>
  <inkml:trace contextRef="#ctx0" brushRef="#br0" timeOffset="3799">3954 623 998 0,'-44'-7'182'0,"44"7"84"0,0 0 31 15,-25-25-34-15,25 25-32 16,0 0-49-16,0 0-63 0,-31-28-39 16,31 28-53-16,-32-11 8 15,1 8 21-15,-7 13 18 0,-6 8-2 16,0 10 3 0,-6 8 9-16,-1 3-9 0,-5 10-5 15,6 4-6-15,-7 4-26 16,7 3-15-16,0 7-7 0,-1-4-2 15,-5 1-2-15,12-4-30 16,-7-7-83-16,14-7-115 0,-7-7-162 16,44-39-297-16,-44 32-164 15</inkml:trace>
  <inkml:trace contextRef="#ctx0" brushRef="#br0" timeOffset="3961">3231 1326 1556 0,'70'-10'311'15,"11"-1"-46"-15,-5 0-115 16,5-3-93-16,-11-7-280 0,-8 3-394 16</inkml:trace>
  <inkml:trace contextRef="#ctx0" brushRef="#br0" timeOffset="4800">2923 665 1477 0,'0'0'166'16,"0"0"42"-16,-25-31-30 0,25 31-56 15,-12-32-41-15,12 7-43 16,0 25-54-16,12-42-8 0,7 6-11 16,6 1 6-16,7 10 7 15,-1 4 16-15,1 7 6 16,-1 7-14-16,-31 7 26 0,38 7-18 15,-38-7-5-15,25 28 23 16,-13 4 6-16,-18 3 16 0,-13 4-22 16,-6 4-2-16,-13-8 22 15,-12 4-29-15,0-7 14 16,-7-4-24-16,7-7-16 0,-7-7 8 16,13-7-7-16,44-7-2 15,-44-7-16-15,44 7-52 0,0 0-2 16,-31-42 39-16,31 42-1 15,-6-39 28-15,6 39 50 16,0 0-35-16,0-35 24 0,0 35 3 16,0 0 31-16,0 0 20 15,0 0-15-15,0 0-27 0,-44 21 9 16,44-21-21-16,-38 25 11 16,38-25-12-16,-38 28 31 0,7-3-23 15,31-25-3-15,-32 28 16 16,32-28-35-16,-31 32-3 0,31-32 19 15,0 0-16-15,-31 31 11 16,31-31 1-16,0 0-2 16,0 0-63-16,0 0-2 15,0 0-67-15,0 0 22 0,-7-46 12 16,7 11 41-16,7-4-9 16,-7 39-50-16,0-35 33 0,0 35 34 15,0 0 37-15,0 0 34 16,-38-18 26-16,0 18-6 0,38 0 79 15,-50 14-27-15,0 8 60 16,6-1 3-16,0 7 7 0,0-3 26 16,-7 7-2-16,-5-1-9 15,-1 1-38-15,-6-3-31 0,-12 2-24 16,-7-6-37-16,-6-4-23 16,0-3-21-16,-6-7 3 0,6 3-1 15,0-11-7-15,12-6-15 16,7-4-9-16,13-8-47 15,-1-6-32-15,19-7-66 0,1-7-76 16,5-8-118-16,20 4-119 16,5-3-100-16,14 10-43 0</inkml:trace>
  <inkml:trace contextRef="#ctx0" brushRef="#br0" timeOffset="5076">2465 1453 1065 0,'0'0'348'16,"0"0"-81"-16,44 29-116 0,-44-29-87 16,0 0-42-16,56-14-61 15,-6-1-21-15,-6 1-11 0,0 7 17 16,-44 7-30-16,63 4-34 15,-19 6-8-15,-44-10 31 0,38 29 22 16,-38-29 35-16,31 46 25 16,-18-8-33-16,-13-38-9 15,-19 53-43-15,-12-10-28 0,-13-4-70 16,-13-4-37-16</inkml:trace>
  <inkml:trace contextRef="#ctx0" brushRef="#br0" timeOffset="5196">2207 1835 1000 0,'0'0'98'16,"0"0"-49"-16,50-49-1 15,-6 17-34-15,0 0-233 0,-6 4-182 16</inkml:trace>
  <inkml:trace contextRef="#ctx0" brushRef="#br0" timeOffset="5416">1509 436 1977 0,'0'0'245'15,"38"-29"-45"-15,18 1-100 0,7-4-44 16,0 1-168-16,0 2-265 16,-13 5-281-16</inkml:trace>
  <inkml:trace contextRef="#ctx0" brushRef="#br0" timeOffset="5844">101 390 1319 0,'57'14'197'15,"-7"-14"82"-15,-6-4-36 0,-6-6-51 16,-7-4-61-16,-31 14-50 15,44-32-56-15,-44 32 6 0,38-43-36 16,-13 8 17-16,-6-4-9 16,-19 4-21-16,-6 0-25 0,-13-4-2 15,0 3-2-15,-13 1 35 16,-5 10 2-16,-1 8-16 16,0 9 1-16,-12 12 33 15,6 21-8-15,0 3 4 0,0 14 36 16,13 11 35-16,5 4 4 15,8 0 12-15,18-1 9 0,6 1-26 16,13-1 24-16,6-3-7 16,6 0-45-16,7-3-25 0,-7-4-2 15,7-4-83-15,-6 0-136 16,-7 1-199-16,-6 3-188 0,-7 3 27 16,-12 4 49-16</inkml:trace>
  <inkml:trace contextRef="#ctx0" brushRef="#br0" timeOffset="6021">290 1390 1521 0,'0'0'467'15,"12"32"-27"-15,-12-32-65 16,0 0-95-16,0 0-62 0,0 0-43 16,25 28-51-16,-25-28-61 15,0 0-18-15,0 0-26 0,0 0-90 16,0 0-138-16,0 0-213 15,0 0-404-15,0 0-216 0</inkml:trace>
</inkml:ink>
</file>

<file path=ppt/ink/ink13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21:30.106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4097 1732 2165 0,'37'14'356'0,"7"-7"-58"0,7-4-89 16,5-3-79-16,1-3-60 16,-1-1-40-16,7-3-55 0,-6 4-148 15,-13-8-223-15,12-7-335 0,-18-3-136 16</inkml:trace>
  <inkml:trace contextRef="#ctx0" brushRef="#br0" timeOffset="-213">4600 975 1071 0,'0'0'306'15,"0"0"-7"-15,0 0-36 16,0 0-38-16,0 0-77 0,25 25-9 16,-6 0-24-16,-1 3-43 15,-5 4-15-15,-7-4 12 0,1-3-29 16,-1 3 6-16,-6-7 17 16,0-21-11-16,-25 32-29 15,25-32-1-15,-44 21-18 16,0-6-4-16,0-12 12 0,0-3-12 15,19-3-15-15,25 3-24 16,-44-22 3-16,44 22-22 0,-38-39-6 16,25 4 1-16,7-4 25 15,6 39 25-15,0-42 1 0,0 42 12 16,0 0-9-16,-6-35 9 0,6 35-10 16,0 0-2-16,0 0 21 15,0 0-4-15,0 0 35 16,0 0 2-16,0 0 0 15,0 0 11-15,0 0-5 0,12 31-1 0,1-2 3 16,-13-29 1 0,12 38 0-16,1-6-6 0,-13-32 2 15,13 32-4-15,-13-32 31 16,0 32-3-16,0-32 2 0,-26 39-22 16,1-14 8-16,-19-4-18 0,-12-7 15 15,-13 0-19-15,-1-3-1 16,-18-4-10-16,0-7 2 0,-6-4 4 15,0-6-8-15,6-1 2 16,0-3-11-16,12 0 24 0,14 0-15 16,11-4-3-16,7 7-16 15,19 1 12-15,25 10-17 16,0 0-7-16,0 0-71 16,0 0-81-16,0 0-103 0,0 0-178 15,0 0-334-15,0 0-173 16</inkml:trace>
  <inkml:trace contextRef="#ctx0" brushRef="#br0" timeOffset="387">5335 0 805 0,'0'0'230'0,"0"0"88"16,0 0-24-16,0 0-33 15,19 11 59-15,-19-11-39 0,0 21-1 16,-13 7-52-16,-6 4-44 15,-31 7-21-15,0 7-28 0,-26 7-26 16,-5 7-23-16,-14 0-41 16,-5 3-24-16,-7 5-14 0,-12-5-7 15,5-3-81-15,-5 0-112 0,6 0-126 16,6-10-266-16,13-4-353 16</inkml:trace>
  <inkml:trace contextRef="#ctx0" brushRef="#br0" timeOffset="2227">2588 1035 866 0,'0'0'206'0,"0"0"14"16,-38 22 1-16,38-22-5 15,-18 35-40-15,18 0-22 16,6-3-16-16,13 0-50 15,-19-32-27-15,44 42-22 0,-7-13-18 16,1-12-21-16,-6-6 2 16,-1-4 6-16,-6-11-14 0,-25 4-20 15,32-24-11-15,-14-5 2 16,-5-2 3-16,0-8 7 0,-7 0 5 16,-6 0 2-16,-6 4 18 15,-7 3 35-15,13 32 36 0,0 0 4 16,-38-14 30-16,-12 14 3 15,6 14-6-15,-6 4-22 16,-7 6-10-16,7-3-13 0,0 1-3 16,-7-12 2-16,19 1 7 15,1-8-3-15,37-3 1 16,-38-7 1-16,38 7-2 0,0 0-9 16,-38-49-14-16,13 6-10 15,12-6-12-15,-5-4-6 0,11-11-21 16,7-3 12-16,0-3 6 15,0 2-15-15,0 5-36 0,0 17-53 16,0 46-137-16,0 0-206 16,0 0-317-16,0 0-14 15</inkml:trace>
  <inkml:trace contextRef="#ctx0" brushRef="#br0" timeOffset="2531">1960 859 1145 0,'0'0'300'16,"0"0"25"-16,0 0-21 0,0 0-119 16,0 0-71-16,0 0-17 15,-38-18-18-15,38 18 2 16,-50 11 14-16,-1 10 14 0,7 11 8 15,7 7-6-15,-1 10-30 16,0 4-12-16,7 7-12 0,6 0-25 16,-7 7-18-16,1-7-1 15,6-3-4-15,-1-11-15 16,1-11-82-16,25-35-59 0,-37 32-81 16,37-32-238-16,-44 7-193 15,44-7-11-15</inkml:trace>
  <inkml:trace contextRef="#ctx0" brushRef="#br0" timeOffset="2720">1689 527 1239 0,'0'0'381'0,"57"-50"-60"16,-7 22-92-16,-6 7-121 15,0 3-45-15,6 7-20 0,1 4-65 16,-1 7-170-16,-50 0-282 16,44 4-224-16</inkml:trace>
  <inkml:trace contextRef="#ctx0" brushRef="#br0" timeOffset="3275">1281 732 1564 0,'-7'38'307'16,"7"-38"-23"-16,-12 46-55 0,-1-7-70 15,1-3-50-15,-7-8-23 16,-13 0-26-16,-5-7-27 0,-14 1-18 15,1-12-12-15,-6-3-3 16,5-7 0-16,7-7 11 0,7-3-14 16,37 10-13-16,-44-29 8 15,44 29-7-15,-26-35 7 0,26 35 8 16,-18-28 20-16,18 28-27 16,0 0 1-16,0 0-2 0,0 0 17 15,0 0-2-15,0 0 6 16,18 28-13-16,1 4 31 15,0 3-5-15,0 4 7 16,6 0 5-16,-6 3 18 0,-6 1 2 16,-7-5 18-16,-12 1 4 15,-13 4-9-15,-13-4-30 0,-18-4-19 16,-7-7-14-16,-5 1 1 16,-8-8-6-16,1-4 21 0,0-10 20 15,0-7 11-15,0-10 24 16,6-8-8-16,0-10-3 0,13-7 1 15,0-11-18-15,6-7 1 16,12 0-24-16,13-7-23 0,7-1-3 16,5 8-6-16,14 0 8 15,12 8-34-15,-1 2-53 16,20 8-76-16,-6 6-74 16,12 8-134-16,0 11-220 0,-7-1-292 15</inkml:trace>
  <inkml:trace contextRef="#ctx0" brushRef="#br0" timeOffset="3476">652 1898 2424 0,'50'24'245'0,"13"-6"-71"16,0-7-90-16,6-8-52 0,-6-6-169 16,6-1-391-16,-12-10-469 15</inkml:trace>
</inkml:ink>
</file>

<file path=ppt/ink/ink13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21:34.705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498 0 1205 0,'0'0'165'15,"0"0"55"-15,0 0 18 16,0 0-6-16,0 0-48 16,19 39-30-16,-13-3-50 0,-6-1-37 15,-6 4-41-15,-13 0 5 16,0-4-14-16,-6-7-21 16,-8-3 4-16,33-25-32 15,-44 25-8-15,44-25-40 0,-37 3-28 16,37-3 20-16,0 0-7 15,-38-35 32-15,25 0 30 0,13 35 20 16,-6-43-12-16,6 43 6 16,0 0 43-16,0 0 33 15,0 0 18-15,0 0 15 0,0 0 5 16,0 0-21-16,-19 29-27 16,19-29-4-16,-31 35-14 15,-1-7-17-15,1-10 2 16,0-8-2-16,31-10-6 0,-44 0-6 15,44 0-16-15,-32-17 3 16,32 17 15-16,-31-39 11 0,18 4-10 16,1-1-3-16,12 36 24 15,-7-39 29-15,7 39-27 16,0 0-11-16,0 0 94 0,0 0 22 16,13 32-7-16,6 7 7 15,6 14-21-15,0 4-10 0,6 3-45 16,7 3-17-1,-6 1-14-15,-7-1-11 0,6-2-17 16,-12-8-123-16,-6-11-162 16,-1-7-270-16,-12-35-302 0</inkml:trace>
  <inkml:trace contextRef="#ctx0" brushRef="#br0" timeOffset="249">1020 255 1936 0,'0'0'348'0,"0"32"-40"16,-13 10-80-16,-12 4-62 15,-7 3-61-15,1 8-32 0,0 3-44 16,5 0-6-16,1 0-27 15,6-7-64-15,-6-3-104 16,6-4-147-16,19-46-174 0,-12 42-112 16,12-42-6-16</inkml:trace>
  <inkml:trace contextRef="#ctx0" brushRef="#br0" timeOffset="449">680 283 1699 0,'0'0'418'16,"0"0"-63"-16,38 14-84 15,0 11-58-15,6 10-44 0,0 8-67 16,0-1-36-16,12 4-33 16,1-4-22-16,-7 1-42 0,0-4-141 15,-12-7-195-15,-38-32-199 16,38 28-214-16</inkml:trace>
  <inkml:trace contextRef="#ctx0" brushRef="#br0" timeOffset="785">1328 209 1195 0,'0'0'355'0,"0"0"36"15,45-4-55-15,-1 22-67 16,6 7-96-16,13 10-30 16,0 4-47-16,-1 3-47 0,-5-3-36 15,-13 4 15-15,-13-4-3 16,-12-1-7-16,-19 1 0 16,-19-3-10-16,-25-5-5 0,-12 1 3 15,-13-11-3-15,0-10 1 16,-1-7-12-16,8-8 17 0,5-10 4 15,6-7-13-15,19-15 10 16,13-6-5-16,13-11-17 0,19-4 6 16,12 4 2-16,19-3-28 15,7 10-110-15,-1 7-171 16,7 4-367-16,0 14-229 0</inkml:trace>
</inkml:ink>
</file>

<file path=ppt/ink/ink13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21:36.225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11829 1257 941 0,'31'42'365'16,"-31"-42"-37"-1,26 39-30-15,-26-39-51 0,6 35-30 16,-6-35-53-16,-6 32-65 15,6-32 1-15,0 0-33 0,-26 29 16 16,26-29 7-16,-31 14-1 16,31-14 2-16,-31-4-18 15,31 4 2-15,-32-21-2 0,32 21-9 16,-31-39-17-16,12-7-12 16,6-3-5-16,7-11-11 0,12-11-8 15,1 0-3-15,5 11-8 16,1 4 4-16,-7 13-4 15,7 8 0-15,-13 35 0 16,6-32 2-16,-6 32-38 0,0 0-41 16,0 0-56-16,0 0-92 15,0 0-168-15,0 0-366 0,-50 28-111 16</inkml:trace>
  <inkml:trace contextRef="#ctx0" brushRef="#br0" timeOffset="181">11728 1748 2303 0,'13'35'403'0,"-13"-35"-96"16,0 0-102-16,38 15-99 0,-38-15-114 15,0 0-139-15,0 0-301 16,0 0-437-16</inkml:trace>
  <inkml:trace contextRef="#ctx0" brushRef="#br0" timeOffset="1144">11100 1239 1437 0,'0'0'288'0,"-44"-17"31"0,44 17-37 15,-50 10-110-15,12 8-57 16,38-18-57-16,0 0-14 0,-38 42-4 16,38-42-28-16,-19 39 9 15,19-39-18-15,0 0 9 0,0 0-9 16,44 28 1-16,7-17-27 15,-1-15 0-15,0-10-21 16,0-3-7-16,-50 17 24 16,51-32-9-16,-51 32 32 0,44-28 4 15,-44 28 8-15,0 0-28 16,0 0 30-16,0 0-7 0,-51 0 49 16,-11 10-23-16,-1 8 6 15,0 7-4-15,-6-4-15 0,6 3-5 16,0-2 1-16,6-8-12 15,7 0 12-15,12-3-17 16,38-11 14-16,-37 7-13 0,37-7 4 16,0 0 10-16,0 0-20 15,0 0 5-15,0 0-7 16,0 0 6-16,0 0 6 0,31-7-9 16,-31 7 16-16,50 7-22 15,-12 0 24-15,-38-7-2 0,32 21-2 16,-32-21 5-16,0 0-10 15,0 0 5-15,18 46-1 16,-18-46-2-16,-18 39 4 0,18-39-2 16,-51 32-15-16,1-15 11 15,6-6-22-15,0-11-7 0,6-4 20 16,38 4-20-16,-50-21-17 16,50 21-6-16,-38-42-18 0,7 10 37 15,31 32 14 1,-13-39 13-16,13 39-6 0,0 0-4 15,0 0 18-15,0 0-22 16,-12-32 27-16,12 32-7 0,0 0-6 16,0 0 6-16,0 0-5 15,0 0 25-15,0 0-20 0,0 0 8 16,-7 43 35-16,7-43-8 16,-12 38 21-16,12-38-11 0,-19 43 3 15,0-8 1-15,19-35-32 16,-38 36-8-16,7-12 8 0,0-6-25 15,5-7 29 1,26-11-15-16,-37 7-10 0,37-7 12 16,0 0-21-16,-25-11 2 15,25 11-35-15,0 0 18 0,0-35 9 16,0 35-11-16,0 0 27 16,0 0-4-16,0 0 4 0,0 0 8 15,0 0 23-15,0 0 59 16,0 0-17-16,0 0 32 15,0 49-17-15,-7-3-12 0,-12-4-23 16,-6 1-28-16,-6-4-5 16,-1-7-1-16,1-8-16 15,-7-2-41-15,13-12-120 0,25-10-100 16,-50 0-157-16,50 0-164 16,-38-32-93-16</inkml:trace>
  <inkml:trace contextRef="#ctx0" brushRef="#br0" timeOffset="1325">10339 1112 1473 0,'51'-28'297'16,"-1"3"-46"-1,-6 7-98-15,-44 18-49 0,56-17-78 16,-12 6-67-16,-44 11-217 15,0 0-248-15,44-7-81 0</inkml:trace>
  <inkml:trace contextRef="#ctx0" brushRef="#br0" timeOffset="1632">9987 1275 1008 0,'-37'49'330'16,"37"-49"-3"-16,-19 39-9 16,19-39-69-16,-25 39-76 0,25-39-16 15,-44 42-75-15,6-14-14 16,0-6 9-16,38-22-5 0,-50 14 20 16,18-11 5-16,32-3-13 15,-31-14-2-15,31 14-27 16,-13-42-32-16,13-4-3 0,7-11-20 15,5 1 0-15,1-4 0 16,6 3-9-16,6 11-2 0,-13 0-34 16,-12 46-79-16,19-35-129 15,-19 35-193-15,0 0-216 0,0 0-68 16</inkml:trace>
  <inkml:trace contextRef="#ctx0" brushRef="#br0" timeOffset="1780">9566 1695 1317 0,'50'14'196'16,"-6"-14"-93"-16,-6-10-83 16,-38 10-177-16,44-29-288 15</inkml:trace>
  <inkml:trace contextRef="#ctx0" brushRef="#br0" timeOffset="2083">9459 1345 1402 0,'0'0'380'0,"0"0"13"15,0 0-77-15,0 0-43 0,0 0-67 16,-31 36-33-16,31-36-56 16,-38 45-57-16,-6-9-18 15,-12-4-17-15,-14-4-29 16,-5-3 19-16,-7-4-15 0,1-11 0 16,-7 1 6-16,0-7-12 15,6-11 10-15,6-1-10 0,14-9-82 16,-1-12-76-16,12-2-96 15,7-8-185-15,7-4-219 0,5-3-96 16</inkml:trace>
  <inkml:trace contextRef="#ctx0" brushRef="#br0" timeOffset="2230">8686 1094 1261 0,'57'-14'359'0,"12"-4"-92"0,-6-3-103 16,-7 7-104-16,1-4-251 16,-19-3-381-16</inkml:trace>
  <inkml:trace contextRef="#ctx0" brushRef="#br0" timeOffset="2908">8076 893 1804 0,'0'0'338'0,"0"0"-76"0,-18 42-41 15,5-6-102-15,13-36-41 16,-25 49-29-16,6-10-27 0,19-39-15 15,-50 46-76-15,12-18-41 16,38-28 10-16,-38 21-17 16,38-21 27-16,-37 4-20 15,37-4-20-15,0 0 42 0,0 0 35 16,-26-50 35-16,14 12 53 16,12 38 18-16,0 0-19 0,0 0 8 15,0 0-34-15,0 0 59 16,0 0 36-16,0 0-1 0,0 0-32 15,0 0-23-15,-50 45-10 16,12-6-25-16,0-7-2 0,7-4-2 16,-7-6-31-1,38-22-4-15,-50 17-19 0,18-10 38 16,32-7-18-16,0 0-4 16,-37-10 7-16,37 10-18 0,0 0 22 15,-25-39-5-15,25 39 17 16,0 0 23-16,-7-32-27 0,7 32 5 15,0 0 6-15,0 0 24 16,0 0 31-16,7 35-5 0,-1 4-10 16,0 4 22-16,0 3-16 15,-12-4-14-15,0 4 13 16,-7-4-3-16,-12 1 5 0,-6-8-8 16,-20 1-28-16,1-8-8 15,-19-7 20-15,0-7-17 16,-7-7 35-16,1-10 22 0,0-8-14 15,5-14 26-15,20-3 10 16,0-14 7-16,12-4 9 16,19-7-43-16,7 0-26 0,18 3-32 15,7-3 0-15,12 11 0 16,-25 42-70-16,56-57-91 0,1 22-151 16,-1 7-288-16,-5 6-278 15</inkml:trace>
  <inkml:trace contextRef="#ctx0" brushRef="#br0" timeOffset="3085">8045 1692 2014 0,'31'35'152'0,"-31"-35"-74"15,0 0-63-15,0 0-294 0,0 0-346 16</inkml:trace>
  <inkml:trace contextRef="#ctx0" brushRef="#br0" timeOffset="3248">7586 2151 1815 0,'0'0'192'0,"44"0"-66"16,0-18-57-16,0-6-98 15,0-8-383-15,0-11-363 0</inkml:trace>
  <inkml:trace contextRef="#ctx0" brushRef="#br0" timeOffset="3424">7234 886 2839 0,'-37'0'292'0,"37"0"-65"16,0 0-118-16,0 0-55 0,0 0-175 15,0 0-242-15,0 0-626 16</inkml:trace>
  <inkml:trace contextRef="#ctx0" brushRef="#br0" timeOffset="4172">4418 455 1288 0,'0'0'218'0,"0"0"-7"16,-31 24-1-16,-7-6-73 16,-6-4-67-16,6 0-20 15,-6-10-13-15,7 3-31 0,-1-4 56 16,38-3 28-16,-31 0 5 16,31 0-9-16,0 0-7 0,0 0-36 15,0 0-18-15,0 0-16 16,0 0-5-16,-26 0-14 0,26 0 1 15,0 0-8-15,-44 32 17 16,13 4-16-16,-7 6 25 16,1 7 3-16,-1 5 37 0,-6 6 10 15,6 0-4-15,-6 3-5 16,6-3-16-16,1 0 9 0,-1-3-20 16,7-4 5-16,5-7-17 15,14-4 2-15,-1-3 15 0,13-39-8 16,-6 39 21-16,6-39 8 15,13 35 0-15,-13-35-6 0,37 29-13 16,-37-29 4-16,51 21-31 16,-7-14 10-16,-44-7-13 15,31 3 14-15,-31-3-37 16,0 0-36-16,44-7-63 0,-44 7-76 16,31-10-93-16,-31 10-150 15,44-25-47-15,-44 25 0 0,44-25-30 16</inkml:trace>
  <inkml:trace contextRef="#ctx0" brushRef="#br0" timeOffset="4568">4299 1041 1004 0,'0'0'359'0,"0"0"-34"16,0 0-48-16,0 0-73 0,0 0-18 15,6 46-51-15,-6-46-15 16,13 46-31-16,-13-46-18 0,12 39-12 16,-12-39-37-16,0 0 11 15,38 28-18-15,-38-28-3 0,44 11-12 16,-44-11 13-16,44-11-5 15,-44 11-12-15,0 0 17 0,0 0-16 16,31-56 3-16,-12 13-19 16,-19 43 12-16,-6-42-9 15,6 42 25-15,0 0-24 0,0 0 15 16,-50-21-5-16,12 21-4 16,-6 10 9-16,44-10-19 0,-44 25 16 15,44-25-53-15,0 0-102 16,-44 35-208-16,44-35-263 15,0 0-11-15</inkml:trace>
  <inkml:trace contextRef="#ctx0" brushRef="#br0" timeOffset="4924">4971 1112 1327 0,'0'0'291'0,"0"0"-29"16,0 0-77-16,0 0-39 15,0 0-38-15,0 0 27 0,0 0-50 16,0 0-31-16,0 0-50 16,0 0-4-16,0 0-3 0,0 0-19 15,0 0 25 1,0 0-23-16,0 0 20 0,0 0-24 15,0 0 20-15,0 0-5 16,0 0 20-16,0 0-11 0,0 0 51 16,0 0 4-16,13 49 8 15,-13-3-30-15,-13-3-15 0,-5-1 3 16,-1 4-18-16,-19-3-65 16,38-43-108-16,-44 53-50 0,44-53-119 15,-57 45-132-15,57-45-39 16</inkml:trace>
  <inkml:trace contextRef="#ctx0" brushRef="#br0" timeOffset="5472">5267 706 721 0,'0'0'158'15,"0"0"40"-15,0 0-5 0,0 0-11 16,0 0-55-16,0 0-16 15,0 0-26-15,44-32-3 16,-44 32-32-16,44-36 1 0,-44 36 10 16,38-35-5-16,-7 10 9 15,-31 25-7-15,0 0 22 0,0 0-13 16,0 0-11-16,0 0 3 16,0 0-17-16,0 0-13 0,0 0-10 15,0 0 2-15,0 0 17 16,0 0 7-16,0 0 19 15,13 29 12-15,-13 6 14 0,-7 4-16 16,1 7 9-16,0 7-19 16,-1 0 4-16,1 3-5 0,0 8-34 15,6-4 0-15,-6-7-9 16,-1-4-16-16,7-6 13 0,-6-4-17 16,6-39 6-16,0 42-2 15,0-42-4-15,0 0 10 0,0 39-10 16,0-39 4-16,0 0-39 15,0 0-47-15,0 0-106 16,0 0-219-16,0 0-256 16,0 0-123-16</inkml:trace>
  <inkml:trace contextRef="#ctx0" brushRef="#br0" timeOffset="6040">5770 494 1056 0,'0'0'284'0,"-32"-22"4"15,32 22-35-15,0 0-61 0,0 0-78 16,0 0-26-16,0 0 4 15,0 0-28-15,44-17 7 0,0 3-28 16,-6 3 14-16,6 0-36 16,0 1 2-16,-6 3-23 0,-1-4 14 15,-5 0-18-15,-32 11 23 16,31-10-19-16,-31 10 17 0,0 0 43 16,0 0-27-16,0 0-21 15,0 0 13-15,0 0-18 16,0 0-11-16,0 0 10 0,-25 32 2 15,25-32 2-15,-38 46 32 16,13-8 5-16,0 1-2 0,6 4 2 16,7-1 3-16,5 1-10 15,1 6 22-15,6 4-15 0,13 0 3 16,-1 4 3-16,7-1 6 16,13 1-12-16,-1-1 2 0,0-3-26 15,1-3-12-15,-1-8-1 16,-6-3-7-16,1-4-6 0,-26-35 18 15,18 46-12 1,-11-10 15-16,-7-36 17 0,6 38-19 0,-6-38 9 16,-13 43-8-1,13-43-13-15,-25 35-4 0,25-35-42 16,-50 32-59-16,0-11-33 16,6-7-85-16,-13 0-128 0,7-6-197 15,-7-8-225-15</inkml:trace>
  <inkml:trace contextRef="#ctx0" brushRef="#br0" timeOffset="6776">3180 727 1050 0,'0'0'221'0,"0"0"84"16,0 0 5-16,-13 46-48 15,13-7-73-15,-6-4-32 0,0 4-26 16,-7 0-39-16,-12 3-56 15,0-3-16-15,-6 0 11 16,-7-7-13-16,6-8-23 0,32-24 13 16,-50 22 5-16,50-22-25 15,0 0 4-15,0 0-31 16,0 0-21-16,-19-32 28 0,19 32 14 16,13-46-6-16,-1 14 10 15,-12 32 9-15,0 0-10 16,0 0 2-16,38-18 33 0,-38 18 40 15,0 0 33-15,19 43 17 16,-19-1-21-16,-6 8-20 0,-13-1-21 16,-13 1-28-16,1-8 1 15,-7 0-18-15,1-6-68 16,-7-8-91-16,6-3-98 0,38-25-167 16,-50 14-251-16</inkml:trace>
  <inkml:trace contextRef="#ctx0" brushRef="#br0" timeOffset="6977">2910 289 1896 0,'50'-11'393'0,"13"-7"-65"16,12-6-96-16,1-8-96 15,5 0-65-15,-5 0-42 16,-13 4-110-16,-13 7-268 16,-12-1-382-16,-7 8-174 0</inkml:trace>
  <inkml:trace contextRef="#ctx0" brushRef="#br0" timeOffset="7560">2407 398 2218 0,'0'0'215'0,"0"0"-43"16,0 0 9-16,0 0-12 0,0 0-38 15,0 50-50-15,0 6-21 16,-6 8-27-16,-7 3-18 0,0 0-3 15,-5 0-8-15,-1-7 3 16,-6 0-7-16,-1-10-15 0,26-50-36 16,-31 53-5-16,31-53 6 15,0 0 8-15,0 0-22 0,-44 28-12 16,44-28-12-16,0 0 19 16,-44-39 32-16,19-3 26 15,12-4 6-15,1 3 1 0,-1 12 4 16,13 31 5-16,-6-36-5 15,6 36 2-15,0 0 2 0,0 0 29 16,0 0 16-16,0 0-12 16,0 0 0-16,-6 39-3 0,6-39 0 15,-13 46-12-15,-6-11-9 16,19-35 0-16,0 0-10 0,-38 39-8 16,38-39-7-16,-44 22-4 15,44-22-27-15,0 0-11 0,-37-22 7 16,37 22 4-1,-19-53 3-15,13 0 21 0,6 11 4 16,6 3 10-16,-6 39 8 0,0 0-12 16,0 0 4-16,0 0 51 15,0 0 31-15,0 0-11 16,6 39-5-16,-12 3-13 0,-19 11-16 16,-13 4-20-16,-6-4-51 15,-13 0-85-15,7-4-116 0,-13-10-144 16,13-7-178-16,6-7-63 15</inkml:trace>
  <inkml:trace contextRef="#ctx0" brushRef="#br0" timeOffset="7717">1979 1278 1561 0,'0'0'277'16,"44"11"-47"-16,-44-11-76 0,0 0-82 15,51 0-35-15,-51 0-201 16,0 0-371-16,0 0-193 0</inkml:trace>
  <inkml:trace contextRef="#ctx0" brushRef="#br0" timeOffset="8145">1609 289 1610 0,'0'0'298'16,"-19"31"25"-16,12 8-52 16,-5 11-77-16,-7 10-72 0,-6 0-43 15,-7 7-33-15,-12 0-24 16,-12 0-6-16,-13-3-9 0,0-8-4 15,-7-6-22-15,7-4-12 16,0-14-2-16,6-11 4 16,7-11 4-16,-1-10 9 0,13-10 5 15,0-11 6-15,44 21 5 16,-50-50 3-16,12 11 8 0,38 39 24 16,-31-42 5-16,31 42-26 15,0 0-11-15,0 0 10 0,0 0 48 16,-44 11 4-16,44-11-14 15,-57 53-15-15,0 0-20 0,1 0-8 16,-7 7-11-16,-6-4-16 16,0-10-64-16,6 0-65 0,13-14-43 15,50-32-88-15,-51 18-163 16,51-18-115-16,0 0 80 16,-19-71 46-16</inkml:trace>
  <inkml:trace contextRef="#ctx0" brushRef="#br0" timeOffset="8313">603 20 1195 0,'57'-21'337'16,"-1"21"-20"-16,-6 3-42 15,-12 15-57-15,0 0-71 0,-38-18-56 16,25 35-39-16,0-7-23 16,-25-28-26-16,6 39-100 0,-6-4-141 15,-12 1-85 1,-7 3-150-16,-19 3-50 0,-6 8 34 15</inkml:trace>
  <inkml:trace contextRef="#ctx0" brushRef="#br0" timeOffset="8469">0 829 1897 0,'0'0'206'15,"0"0"-22"-15,0 0-32 16,0 0-55-16,0 0-48 0,0 0-24 15,0 0-75-15,0 0-211 16,0 0-264-16,0 0-157 16</inkml:trace>
</inkml:ink>
</file>

<file path=ppt/ink/ink13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22:02.037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0 2517 0,'44'32'380'0,"13"-11"-54"0,12-6-95 16,7-8-108-16,12-7-62 15,6-4-77-15,0-6-159 0,0-1-192 16,-12-7-408-16,-6-3-327 15</inkml:trace>
</inkml:ink>
</file>

<file path=ppt/ink/ink13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21:59.925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4581 601 1346 0,'0'0'168'0,"0"0"-76"16,0 0 14-16,0 0 9 15,0 0 13-15,0 0-24 0,0 0-30 16,-12 46-40-16,12-10-22 16,0-36-3-16,0 46 17 0,-7-18-9 15,7-28-3-15,0 0-6 16,0 0 23-16,-50 32-22 16,12-22 4-16,-6-13-13 0,13-4-5 15,31 7-4-15,-50-32-3 16,18 4 20-16,7-1 4 0,12-3-24 15,1 4 1 1,12 28 11-16,-13-32 6 0,13 32 5 16,0 0-38-16,0 0 29 15,0 0 63-15,0 0-21 0,0 0-10 16,0 0 41-16,0 0-9 16,-12 36-6-16,12-36-13 0,-7 39 31 15,7-39-17-15,0 38 24 16,0-38 31-16,-12 39-17 15,-13-7 7-15,25-32-14 0,-63 32-16 16,0-7-5-16,-6-15-19 16,-7 1-19-16,-5-8-12 15,-7-3 0-15,0-7-14 0,-7-7 8 16,14 0-15-16,12-4 10 16,-1 1-7-16,14 3-14 15,12-4 7-15,44 18-32 0,-44-14-97 16,44 14-140-16,0 0-167 15,0 0-247-15,0 0-33 0</inkml:trace>
  <inkml:trace contextRef="#ctx0" brushRef="#br0" timeOffset="177">3638 1057 1591 0,'44'36'383'15,"-6"-15"-42"-15,6-7-90 0,6-7-90 16,7-4-94-16,6-3-41 16,12 0-46-16,-6-7-141 15,13 0-232-15,0-3-212 0,-7-4-44 16</inkml:trace>
  <inkml:trace contextRef="#ctx0" brushRef="#br0" timeOffset="400">5272 1 1424 0,'-25'-4'339'15,"-12"8"-23"-15,-1 6-72 16,-19 8-102-16,-12 3-59 0,-12 0-34 15,-1 4-34-15,-19 3-140 16,-18 1-274-16,-1 2-251 0,-12 1-33 16</inkml:trace>
  <inkml:trace contextRef="#ctx0" brushRef="#br0" timeOffset="915">2563 552 1271 0,'0'0'298'0,"0"0"29"16,0 0-73-16,-44 39-91 15,44-39-40-15,-12 42-43 0,12-42-19 16,0 0-22-16,38 46-32 16,6-18-1-16,-44-28-3 0,56 22 4 15,-18-19-7-15,-38-3-53 16,63-11 15-16,-63 11 28 0,50-21 10 16,-50 21-7-16,0 0-3 15,38-42 12-15,-38 42 40 0,0 0 18 16,0 0 30-16,0 0 32 15,-51-25-3-15,-5 25-10 0,-1 7-37 16,1 7-18-16,-1 0-11 16,1 1 8-16,5-1-6 15,1-7-18-15,50-7-7 0,-57 3 3 16,57-3 2-16,-37-3-1 16,37 3 2-16,0 0-9 0,0 0-14 15,-32-43-3-15,32 43 0 16,-6-60 0-16,12 0-3 0,7-3-53 15,-1-4-7-15,7 3-4 16,-6 11-8-16,-1 10-62 0,-12 43-149 16,0 0-245-16,0 0-177 15,0 0 48-15</inkml:trace>
  <inkml:trace contextRef="#ctx0" brushRef="#br0" timeOffset="1224">1872 474 1231 0,'-13'50'338'0,"13"-50"11"0,0 0-45 16,0 0-39-16,0 0-33 0,0 0-47 16,0 0-38-16,44 17-49 15,-44-17-41-15,0 0-25 16,0 0-7-16,0 0-15 15,0 0 4-15,0 0 21 0,-69 29 24 16,13-1 23-16,-7 0-1 16,6 4 2-16,-6 7-17 0,1 3-21 15,5 1-15-15,7 6-7 16,50-49-23-16,-69 67-12 0,25-21-71 16,44-46-98-16,-51 50-128 15,51-50-198-15,0 0-192 0,-50 17-73 16</inkml:trace>
  <inkml:trace contextRef="#ctx0" brushRef="#br0" timeOffset="1425">1608 181 2097 0,'0'0'253'0,"44"-32"15"15,0 7-86-15,0 11-80 16,-6 4-47-16,6-1-32 0,0 4-106 16,-44 7-220-16,50 0-239 15,-50 0-121-15,0 0 67 16</inkml:trace>
  <inkml:trace contextRef="#ctx0" brushRef="#br0" timeOffset="1920">1181 365 1501 0,'0'0'307'0,"0"0"46"16,0 0-44-16,0 0-58 0,0 0-78 16,0 0-49-16,-44 56-42 15,44-56-46-15,-51 53-18 0,51-53 3 16,-75 50-9-16,12-19-9 15,13-13-13-15,50-18 6 16,-69 11 14-16,69-11-15 0,-51-7-49 16,51 7 17-16,0 0 23 15,0 0 10-15,-31-43-1 0,31 43-7 16,0 0 6-16,0 0 15 16,0 0 16-16,0 0 4 0,0 0-6 15,0 0-8-15,0 0 13 16,12 57 33-16,-5 3-6 0,-7 3-22 15,0 8-11-15,-7 3 7 16,-11-3 3-16,-8-7-18 0,-11-15-10 16,37-49-4-1,-82 50 5-15,7-22 5 0,-1-18-10 16,1-13-10-16,6-11 13 0,-1-7 5 16,8-11-3-16,5-11-3 15,13-10-6-15,6 0 34 0,13-3 11 16,19-1-6-16,12 1-17 15,13 3-15-15,19 3-3 0,12 11 2 16,13 0-2-16,0 8-69 16,6 2-124-16,0 12-219 0,-12 3-287 15,-1 10-146-15</inkml:trace>
</inkml:ink>
</file>

<file path=ppt/ink/ink13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22:02.905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534 50 1228 0,'0'0'339'15,"0"-50"-5"-15,0 50-30 16,0 0-122-16,0 0-10 0,0 0-2 16,0 0-46-16,0 0-39 15,0 0-36-15,0 53-26 16,-6-10 9-16,6-43-23 15,-19 49-4-15,19-49-17 16,-51 40 12-16,51-40 11 0,-56 28-27 16,12-21-31-16,44-7-2 15,0 0-6-15,-44-21 7 0,44 21 27 16,-25-42 12-16,25 42 4 16,-7-51 12-16,7 51-2 15,0 0 2-15,-6-39-7 0,6 39 12 16,0 0 7-16,0 0-3 15,0 0 14-15,0 0-20 16,-38 22-10-16,38-22-6 16,-44 28 9-16,44-28-1 0,-50 17-2 15,12-6 7-15,38-11 3 16,-37-3-7-16,37 3-1 16,0 0-10-16,-44-32 2 0,44 32 3 15,-25-36 0-15,25 36 10 16,0 0 12-16,0 0 33 0,0 0 15 15,0 0 0-15,0 0 13 16,0 0 3-16,12 53 19 16,1 8 11-16,6 0-16 15,6 9-26-15,0 1-28 0,0 1-18 16,0-9-5-16,7-6-15 16,-7-4-55-16,-25-53-130 15,25 50-142-15,-25-50-199 0,0 0-267 16,0 0-90-16</inkml:trace>
  <inkml:trace contextRef="#ctx0" brushRef="#br0" timeOffset="244">962 284 2144 0,'0'0'375'16,"0"0"-52"-16,0 0-86 16,0 0-73-16,-12 56-26 0,-2-3-26 15,2 8-61-15,-7 0-30 16,6-5-10-16,-6 1-45 16,7-10-141-16,-1-5-176 0,13-42-226 15,0 0-164-15,-19 46-32 16</inkml:trace>
  <inkml:trace contextRef="#ctx0" brushRef="#br0" timeOffset="472">804 383 1965 0,'0'0'352'0,"0"0"25"16,0 0-75-16,0 0-89 15,57-18-49-15,-1 25-37 16,2 19-38-16,-2 2-30 0,7 8-25 16,0-1-22-16,-6 0-12 15,-13-3-26-15,-44-32-126 0,0 0-126 16,44 35-201 0,-44-35-222-16,0 0-44 0</inkml:trace>
  <inkml:trace contextRef="#ctx0" brushRef="#br0" timeOffset="835">1409 142 1730 0,'0'0'411'0,"0"0"-45"15,0 0-61-15,0 0-70 16,37 29-56-16,1-1-42 15,-38-28-35-15,69 57-43 16,-6-8-25-16,0 1-14 0,-7 0-5 16,1-4-9-16,-7-4-3 15,-50-42 0-15,44 53 5 16,-44-53-4-16,-6 57-7 0,6-57 3 16,-76 40-16-16,1-19 16 15,-13-10-9-15,0-15-16 0,6-10 16 16,7-15 2-16,12-10-12 15,13-4 2-15,12-6 1 16,26-1 2-16,12 4 14 16,25 7-9-16,12 0 9 15,20 7-33-15,0 7-110 0,-1 4-179 16,-12 7-350-16,-12 3-310 16</inkml:trace>
</inkml:ink>
</file>

<file path=ppt/ink/ink13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22:05.153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0 114 2346 0,'0'0'240'16,"56"28"-30"-16,7-25-50 16,0-13-81-16,0-15-44 15,6-3-187-15,-12-11-283 0,-13-4-375 16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6:59:19.906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205 0 1118 0,'0'0'311'0,"0"0"-48"0,0 0-159 15,0 0-59-15,0 0 59 16,0 0 81-16,0 0 2 0,0 0-23 16,0 0-19-16,-28 39-29 15,28-39-44-15,-35 41-31 16,35-41-23-16,-45 39-18 15,10-17-3-15,35-22 3 0,-28 16 0 16,28-16 5-16,0 0 5 16,0 0 23-16,0 0 3 15,-34-13 6-15,34 13-7 0,0 0 4 16,0 0 1-16,0 0-11 16,0 0-10-16,0 0-22 15,0 0 7-15,0 0 19 0,0 0 16 16,0 0 9-16,0 0 38 15,0 0 48-15,5 29 5 0,-5-29 8 16,23 48-4-16,-6-3-27 16,0-6-23-16,-5 3 0 15,5-7-9-15,-17-35-35 16,11 38-5-16,-11-38-20 0,12 32-16 16,-12-32-8-16,0 0-42 15,0 0-256-15,0 0-223 16,0 0-549-16</inkml:trace>
</inkml:ink>
</file>

<file path=ppt/ink/ink13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22:04.829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1455 123 1271 0,'0'0'180'16,"0"0"85"-16,0 0-6 0,0 0-68 15,0 0-30-15,0 0-29 16,19 46-50-16,-19-46-40 16,-13 53-15-16,13-53-21 15,-44 50-14-15,44-50 8 0,-50 39 8 16,50-39-5-16,-50 17-3 16,50-17-68-16,0 0-14 15,0 0 16-15,0 0 23 0,-32-53 4 16,26 11 7-16,6 42 19 15,0-43 13-15,0 43-5 0,0 0 12 16,0 0 2-16,0 0 116 16,0 0-19-16,0 0-35 15,0 0-37-15,0 0 15 0,-44 43-24 16,44-43 1-16,0 0-10 16,-44 49-7-16,44-49 3 15,0 0-3-15,-63 36-6 0,63-36-3 16,-50 21-7-16,50-21 7 15,0 0-14-15,0 0 18 16,-44-32-4-16,44 32 4 16,0 0 1-16,-25-46 1 0,25 46-12 15,0 0-2-15,0 0 8 16,0 0 7-16,0 0 74 0,0 0 11 16,0 0 9-16,-26 74-29 15,1-7-33-15,0 1-10 16,-6-5 16-16,-7-3 14 0,0-3-11 15,-12-11-22-15,-13-7-10 16,0-8-9-16,-12-9-1 16,-1-12-15-16,-5-10 11 15,5-10-2-15,1-12 2 0,-1-13 27 16,14-14-29-16,5-11 0 16,19-4 0-16,13-3 21 15,13 3 6-15,24 4-11 0,20 7-5 16,12 7-7-16,0 7 2 15,18 7-1-15,1 4-64 0,0 11-115 16,0 2-227-16,0 12-323 16,0 6-114-16</inkml:trace>
  <inkml:trace contextRef="#ctx0" brushRef="#br0" timeOffset="168">1361 565 2339 0,'44'28'333'16,"-44"-28"-20"-16,0 0-60 16,0 0-73-16,0 0-86 0,0 0-49 15,0 0-133-15,0 0-178 16,0 0-301-16,0 0-247 16,0 0 27-16</inkml:trace>
  <inkml:trace contextRef="#ctx0" brushRef="#br0" timeOffset="512">757 0 2656 0,'0'0'312'0,"0"0"-67"0,0 0-105 16,0 0-75-16,0 0-53 16,0 0-232-16,0 0-402 0,0 0-499 15</inkml:trace>
</inkml:ink>
</file>

<file path=ppt/ink/ink13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22:06.121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6939 654 1013 0,'0'0'145'16,"0"0"105"-1,0 0-13-15,0 0-20 0,0 0-27 16,0 0-61-16,0 0-60 16,0 0-38-16,0 0-18 0,51-7 8 15,-51 7-26-15,50-21-6 16,-50 21 27-16,44-32-13 15,-6 3 5-15,-38 29 4 0,25-38-8 16,-25 38-4-16,19-39-4 16,-19 39-7-16,0 0 30 15,0 0-16-15,0 0 75 0,0 0 9 16,0 0 4-16,-32 39 9 16,7 7 4-16,0 3-2 0,0 4-3 15,6 4 4-15,6 6-5 16,1 1-21-16,12-4 13 15,6 3-14-15,7-6-34 16,-1-8-19-16,7-6-14 0,-19-43-13 16,25 42 4-16,-25-42-71 15,0 0-96-15,0 0-113 16,0 0-148-16,0 0-264 0,0 0-118 16</inkml:trace>
  <inkml:trace contextRef="#ctx0" brushRef="#br0" timeOffset="583">6160 922 1108 0,'0'0'384'16,"0"0"-51"-16,38 22-45 0,-38-22-73 16,0 0-35-16,0 0-33 15,0 0-28-15,0 49-39 16,0-49-24-16,0 0-2 15,-51 46-3-15,51-46 8 16,-44 28 10-16,44-28 24 0,0 0 16 16,0 0-2-16,0 0-44 15,-44 4-30-15,44-4-15 0,0 0-2 16,-37-46-6-16,18 0-10 16,6-7 0-16,7-4 0 15,0 1-8-15,-1-8-1 0,7 8 5 16,0 3-28-16,0 7-27 15,0 10-40-15,0 36-68 0,7-31-133 16,-7 31-179 0,0 0-217-16,0 0-6 0</inkml:trace>
  <inkml:trace contextRef="#ctx0" brushRef="#br0" timeOffset="764">6160 611 1244 0,'0'0'329'16,"0"0"14"-16,0 0-23 0,0 0-67 15,50 22-72 1,7-12-85-16,-13-6-49 0,0-4-31 16,-44 0-176-16,0 0-275 15,50-7-334-15</inkml:trace>
  <inkml:trace contextRef="#ctx0" brushRef="#br0" timeOffset="1328">4388 799 1292 0,'0'0'393'0,"0"0"-31"16,0 0-58-16,0 0-54 0,50-32-75 16,-6 11-65-16,-6 7-49 15,-1-1-37-15,-37 15-10 16,44-21-9-16,-44 21-5 0,44-28 0 16,-44 28 12-16,38-32-2 15,-38 32-4-15,25-39-6 0,-25 39 0 16,19-32 0-16,-19 32 13 15,0 0-5-15,0 0 9 16,0 0-9-16,0 0 20 0,0 0 10 16,0 0 3-1,-25 39 21-15,12 4-2 0,7 3 6 16,0 7 43-16,-1 3-23 0,7 8-15 16,7 3-5-16,5 0-38 15,13 0-11-15,-6-3-4 16,0-8-3-16,6-10-21 15,-6-10-108-15,-19-36-65 0,0 0-102 16,32 39-167-16,-32-39-239 16,0 0-63-16</inkml:trace>
  <inkml:trace contextRef="#ctx0" brushRef="#br0" timeOffset="1700">5110 947 1204 0,'0'0'231'0,"0"0"93"15,0 0-44-15,0 0-46 16,0 0-73-16,0 0-60 0,0 0-18 16,-6 53-10-16,12-14 10 15,-6-39-6-15,32 42-40 0,6-17-14 16,6-11 7-16,-1-3-20 15,8-11-15-15,-7-7 5 16,-7 0 12-16,1-7-2 0,-38 14-24 16,38-39 14-1,-19 3-3-15,-7-6-21 0,-12-4-1 16,-6-3 6-16,-19 3 23 16,0 7-4-16,25 39-14 0,-51-32 4 15,7 21 22-15,0 18-4 16,0 8-8-16,7 6-12 15,-1 3 19-15,38-24-14 0,-50 46-194 16,50-46-242-16,-57 46-322 16</inkml:trace>
  <inkml:trace contextRef="#ctx0" brushRef="#br0" timeOffset="2372">3413 827 1383 0,'25'-32'197'16,"-25"32"-22"-16,0 0-37 0,0 0 42 15,0 0-23-15,0 0-60 16,38 18-47-16,-38-18 11 0,25 35 0 16,-18 4 17-16,-14-4-22 15,-12 1-22-15,-6 3-14 16,-6-4-12-16,-7-3-5 0,-6-4-19 15,-6-3 5-15,6-8 5 16,0-6 14-16,44-11-5 0,-44-7-43 16,44 7-13-16,-25-35-10 15,25 35 20-15,0-43 31 16,12 8 12-16,-12 35-17 16,0 0 13-16,44-32 24 15,-6 21-3-15,-38 11 39 0,44 11 29 16,-44-11 10-16,44 42 10 15,-19-3-7-15,-12 0-2 0,-13 0-11 16,-7-4-29-16,-11 1-32 16,-14-4-7-16,-6-4-13 15,-6-7-121-15,7-3-138 0,-7-8-177 16,6-6-214-16,0-4-64 16</inkml:trace>
  <inkml:trace contextRef="#ctx0" brushRef="#br0" timeOffset="2565">3464 565 1843 0,'69'-24'288'0,"0"-1"-92"0,0-3-80 16,0-1-60-16,-6 1-46 15,-13 0-231-15,-6 3-343 16,-12 4-201-16</inkml:trace>
  <inkml:trace contextRef="#ctx0" brushRef="#br0" timeOffset="3132">2841 474 1922 0,'0'0'321'0,"0"0"-23"16,0 0-18-16,0 0-62 0,0 31-68 16,7 8-46-1,-7 7-39-15,0 4-36 0,-7 6-21 16,1-3-8-16,-7-3 4 15,1-1 0-15,-7-6-4 0,-6-5-7 16,25-38-2-16,-38 39-51 16,0-14-18-16,38-25-13 0,-44 4 15 15,44-4 4-15,-37-18 7 16,37 18 20-16,-25-46 22 0,6 4 20 16,19 42 3-16,-13-36-11 15,13 36 3-15,0 0 0 16,0 0 21-16,0 0 3 15,0 0 41-15,0 0-13 0,13 50-13 16,-13-4-21-16,0-4-10 16,-13-7 6-16,13-35 3 15,-25 43-1-15,25-43-13 0,-44 32-4 16,6-18 9-16,38-14 3 16,-56-4-40-16,56 4-23 0,-44-39-20 15,12-7 11-15,13-7 29 16,7 0 23-16,12 0 14 0,6 14 3 15,-6 39-19-15,6-31 30 16,-6 31 50-16,0 0 5 0,0 0-23 16,0 46-10-1,-12 0-11-15,-13-1-10 0,-13 1-15 16,-6 4-133-16,0-1-182 16,-6-6-276-16,6-8-120 0</inkml:trace>
  <inkml:trace contextRef="#ctx0" brushRef="#br0" timeOffset="3289">2225 1505 1940 0,'44'11'267'16,"0"-7"-31"-16,0-8-98 15,-6-7-58-15,0 1-55 0,-38 10-157 16,0 0-329-16,44-32-308 15</inkml:trace>
  <inkml:trace contextRef="#ctx0" brushRef="#br0" timeOffset="4028">1810 424 1848 0,'0'0'303'16,"-6"32"-36"-16,6 17-47 15,-6 4-57-15,6 7-53 0,-6 1-42 16,-7-1-33-16,0 3-26 16,-5-3-15-16,-1-7 0 0,-6-10 15 15,25-43 0-15,-51 42-9 16,14-17-46-16,-1-11-11 0,6-10 16 15,32-4-1-15,-50-22 2 16,12-6 12-16,7-7 1 16,12-1 7-16,13 8 14 15,6 28-8-15,-13-28 14 0,13 28 7 16,0 0 2-16,0 0-3 16,0 0-6-16,25 46 6 0,-6-4 23 15,-12-3-10-15,-7-39 3 16,-7 42-9-16,-5-10-13 15,12-32-11-15,-38 36 7 0,7-12 15 16,-7-10-5-16,6-6-6 16,32-8-4-16,-37-4-2 0,37 4 6 15,-32-32 6-15,13-7-11 16,7 4-1-16,6 3-7 16,6 0 13-16,0 32 5 15,0 0-1-15,0 0-4 0,0 0 0 16,0 0 0-16,0 0-7 15,-7 53 19-15,-5-7 8 0,-7-7-8 16,0 0-19-16,-6-4 3 16,-7 1 4-16,-5-12 12 0,5-9-4 15,-5-5-4-15,5-10-16 16,32 0-1-16,-38-14 10 16,38 14 8-16,-25-49-48 0,6-4-41 15,13-7 27-15,0 3 41 16,6 4 16-16,0 11-4 15,6 10-12-15,-6 32 8 0,0 0 1 16,0 0 13-16,0 0 10 16,0 0 42-16,-12 53-21 15,-1 3-27-15,-12 4-1 0,-7-7-4 16,-5-10 4-16,-1-4-9 16,0-8-9-16,1-6-174 0,37-25-167 15,-44 18-217-15,44-18-60 16</inkml:trace>
  <inkml:trace contextRef="#ctx0" brushRef="#br0" timeOffset="4193">1213 449 2005 0,'0'0'28'0,"0"0"49"16,0 0-27-16,0 0-31 15,0 0-5-15,0 0-168 0,0 0-301 16,0 0-142-16</inkml:trace>
  <inkml:trace contextRef="#ctx0" brushRef="#br0" timeOffset="4348">1056 1802 2251 0,'76'-10'29'0,"12"-15"-17"16,0-7 12-16,-7-10-125 0,1-4-183 15,-13-4-268-15</inkml:trace>
  <inkml:trace contextRef="#ctx0" brushRef="#br0" timeOffset="4572">2778 0 1959 0,'0'0'199'0,"0"0"-45"15,0 0-81-15,0 0-27 16,-50 39-43-16,-6 3-7 0,-20 1 14 15,-18 6-145-15,-7 8-274 16,-12 3-136-16,-13 7-36 0</inkml:trace>
  <inkml:trace contextRef="#ctx0" brushRef="#br0" timeOffset="5140">0 1127 982 0,'0'0'285'15,"0"0"-24"-15,44-3-18 16,-44 3-72-16,50 3-34 0,-50-3-54 16,0 0-31-16,51 7-37 15,-51-7 31-15,0 0 6 0,44-3-14 16,-44 3 5-16,0 0 11 15,0 0 1-15,0 0 8 16,0 0-3-16,19-43-12 16,-19 43 19-16,0 0-19 0,0 0 11 15,0 0-41-15,0 0 0 16,0 0-13-16,0 0-17 0,0 0 16 16,0 0-127-16,0 0-270 15,0 0-391-15</inkml:trace>
  <inkml:trace contextRef="#ctx0" brushRef="#br0" timeOffset="5816">314 848 463 0,'0'0'112'0,"0"0"28"15,0 0 25-15,0 0 32 16,0 0 8-16,0 0-29 0,0 0-37 16,0 0-38-16,0 0-21 15,0 0-34-15,0 0-2 0,0 0 26 16,0 0 8-16,0 0 18 16,0 0-50-16,0 0-8 15,0 0-15-15,0 0-23 0,0 0 21 16,0 0-16-16,0-39-2 15,0 39-12-15,0-39 0 0,0 39 13 16,-18-38-14-16,18 38 14 16,0 0 1-16,-44-32-12 15,0 14 68-15,44 18 43 0,-51 4 22 16,14 13-8-16,37-17-40 0,-38 36-45 16,38-36 8-1,-25 42-21-15,18-7 20 0,7-35-9 16,0 0-27-16,13 43-7 15,-13-43-88-15,0 0-146 0,0 0-260 16,0 0-178-16</inkml:trace>
</inkml:ink>
</file>

<file path=ppt/ink/ink13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22:22.853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1049 0 815 0,'0'0'233'0,"0"0"13"15,0 0-11-15,0 0-41 0,0 0 55 16,0 0-51-16,0 0-30 15,0 0 4-15,7 42-36 16,-1-7-12-16,13 4-1 0,-7 4-5 16,7 3 15-16,-6 3-4 15,-1 8-18-15,1 6-22 16,-7 4-8-16,0 8 10 0,-12-5-3 16,0 4 4-16,-13 1-3 15,6-5-22-15,-12 1-4 0,0-7-18 16,-6-4-7-16,-7 0-7 15,0-7-8-15,-6 0-17 0,0-7-19 16,0-7-60-16,7-4-88 16,-7-7-78-16,0-7-95 15,6-3-124-15,38-18-202 0,-44 14-134 16</inkml:trace>
  <inkml:trace contextRef="#ctx0" brushRef="#br0" timeOffset="451">150 600 1338 0,'0'0'320'16,"0"0"1"-16,0 0 0 15,38 0-76-15,-38 0-68 0,0 0-51 16,6 43-41-16,-6-43-13 16,-25 42-12-16,25-42-32 0,-31 39-20 15,31-39 7-15,-44 25 15 16,44-25 2-16,0 0 22 0,-44 10 10 15,44-10 5-15,0 0-18 16,0 0-20-16,-32-38-7 16,20-8 2-16,6 0-11 15,12-7-8-15,0 0-2 0,7-4-12 16,-7 1 11-16,7 3 1 16,-1 7-3-16,-6 7-6 0,-6 10-3 15,0 29-42-15,0 0-39 16,0-31-76-16,0 31-124 0,0 0-143 15,0 0-259-15,0 0-52 16</inkml:trace>
  <inkml:trace contextRef="#ctx0" brushRef="#br0" timeOffset="629">62 1155 1983 0,'0'0'386'0,"0"0"-24"16,13 39-80-16,-13-39-85 16,0 0-95-16,0 0-61 0,0 0-123 15,38 21-203-15,-38-21-439 16,0 0-277-16</inkml:trace>
</inkml:ink>
</file>

<file path=ppt/ink/ink13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22:24.737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761 531 1134 0,'0'0'374'0,"0"0"3"0,0 0-48 15,0 0-38-15,0 0-59 16,7 63-54-16,-7-6-63 16,-7-1-22-16,7 4-19 0,-6 0-16 15,6 1-18-15,-6-5-10 16,6-10-8-16,0-46-2 15,0 49-18-15,0-49-6 16,0 0 10-16,0 0 3 0,0 0 17 16,0 0-9-16,0 0-11 15,0 0-14-15,0 0 8 0,0 0-6 16,6-53-15-16,-6-10-19 16,13-11-18-16,-1-8-18 15,7-13-10-15,6 0 23 0,0 6 32 16,1 11 13-16,-1 15 4 15,0 17 2-15,-25 46 8 16,44-35-10-16,-6 24 14 0,-38 11-5 16,37 14 5-16,-37-14-3 15,32 46 6-15,-13-4 4 16,-13 1-2-16,-6-4 3 16,-6 0 1-16,6-39 5 0,-26 56-14 15,1-13 3-15,25-43 0 16,-37 45-3-16,37-45 3 0,-44 36-12 15,44-36 14-15,0 0 2 16,-51 17-7-16,51-17-4 16,0 0 6-16,0 0-2 0,0 0-16 15,0 0 23-15,0 0-4 16,0 0-12-16,0 0 9 16,0 0 0-16,0 0-3 15,0 0 3-15,0 0 7 0,0 0-5 16,0 0 2-16,0 0-18 15,0 0 14-15,0 0-7 16,0 0 2-16,0 0 18 0,0 0-18 16,0 0 16-16,0 0-6 15,0 0-5-15,0 0 2 0,0 0-2 16,0 0-6-16,0 0 0 16,0 0 16-16,0 0-10 15,0 0-4-15,0 0-2 16,0 0 10-16,0 0-4 15,0 0 0-15,0 0 0 0,0 0 0 16,0 0 0-16,0 0 0 16,0 0 9-16,0 0 6 0,44 4 7 15,-44-4-7-15,57 21 31 16,-7 4 4-16,0 7-7 16,-50-32-16-16,44 53 22 0,-12-7-11 15,-32-46-13-15,25 56-9 16,-12-10-4-16,-13-46-12 0,0 46 10 15,0-46-2 1,0 0-8-16,0 0-26 0,0 0-81 16,0 0-92-16,0 0-142 15,0 0-142-15,0 0-97 16,0 0 51-16,0 0 73 0</inkml:trace>
  <inkml:trace contextRef="#ctx0" brushRef="#br0" timeOffset="504">1547 799 798 0,'0'0'266'0,"0"0"-21"16,0 0-40-16,0 0-45 16,32-42-25-16,-32 42-22 0,0 0 25 15,0 0-4-15,-7-36-27 16,7 36-51-16,0 0-26 15,0 0-19-15,-37-24-1 0,37 24 57 16,-44 0-11-16,44 0 21 16,-44 28 12-16,44-28 13 0,-44 56-2 15,18-6-18-15,8-4-18 16,11 0-13-16,7-7-19 16,7 0-11-16,-7-39-9 15,37 38-4-15,1-9-8 16,-38-29-7-16,50 14 4 0,-12-11-2 15,0-6 1-15,-38 3 0 16,44-28-5-16,-13-8 2 0,1-3-11 16,-14-3-11-16,8-7 5 15,-8-5 9-15,-5 5 2 16,0 10 7-16,-13 39 13 0,12-35-15 16,-12 35 25-16,0 0 25 15,0 0 9-15,0 0 8 0,-6 39-5 16,0-4-2-16,-1 0-19 15,14 4-9-15,-7-39-17 16,18 50-4-16,8-18-3 0,-26-32-5 16,0 0-51-1,37 38-92-15,-37-38-140 0,0 0-217 16,0 0-232-16,0 0-34 16</inkml:trace>
  <inkml:trace contextRef="#ctx0" brushRef="#br0" timeOffset="940">1905 718 694 0,'0'0'123'0,"0"0"52"16,38-43 90-16,-38 43-1 16,38-17 18-16,0 13-55 15,-38 4-33-15,44 29 6 16,-44-29-8-16,44 49-23 0,-19-7-40 15,-13 1-28-15,1 6-21 16,-7-3-30-16,-6 0-22 0,6-7-23 16,-6-39-8-16,-6 42 10 15,6-42-3-15,0 0 0 16,0 0 4-16,0 0 4 0,0 0-4 16,0 0-8-16,0 0-11 15,0 0 4-15,44-49-18 16,-12-8-7-16,5 1 12 15,-5-1 15-15,-7 15 2 0,0 7 5 16,-25 35 3-16,0 0 1 16,31-32 34-16,-31 32 21 15,0 0 27-15,32 39-12 0,-13 3-10 16,-7 4-25-16,1 4-13 16,-7-8-9-16,0 0-6 0,1-3-11 15,-7-39-33-15,12 43-132 16,-12-43-151-16,0 0-231 15,7 35-229-15,-7-35 3 0</inkml:trace>
  <inkml:trace contextRef="#ctx0" brushRef="#br0" timeOffset="1568">2773 849 1417 0,'0'0'284'15,"0"0"-20"-15,-19-46-11 16,19 46-40-16,-19-36-69 16,19 36-43-16,0 0-21 0,0 0-28 15,0 0-4-15,0 0 4 16,0 0-13-16,0 0-18 0,0 0 29 16,-44 0 23-1,44 0-22-15,-38 39-19 0,13 0 4 16,6 7-13-16,7-4 2 15,6-3 0-15,-1-3-9 0,7-36-2 16,13 42 1-16,-13-42 1 16,38 25-6-16,-38-25-3 15,50 7 0-15,-6-18-7 0,-6-6-4 16,-38 17-2-16,50-50 6 16,-6-3-7-16,-6-3-1 15,-1-8-25-15,1-14 6 0,0-10-5 16,-7-11 5-16,1-11 19 15,-7-3 8-15,0 7-7 16,-13 18 18-16,7 21-20 16,-6 14 6-16,-7 24 0 0,-6 29 24 15,0 0 16-15,-12 46 4 16,-1 15-8-16,-6 2 10 0,0 8 19 16,0 3-11-16,-6 7 16 15,-6-3 0-15,6 0 27 0,-7-4 6 16,7 4-11-16,6-8-6 15,13-2-16-15,0-5-3 16,6-10-5-16,6-3-2 0,7-8-27 16,-13-42-5-16,31 53-4 15,-31-53-5-15,44 39 2 16,-44-39-11-16,0 0-12 0,44 25 5 16,-44-25-7-16,0 0-29 15,0 0-76-15,0 0-82 16,0 0-85-16,0 0-81 0,0 0-188 15,0 0-321-15,0 0-81 16</inkml:trace>
  <inkml:trace contextRef="#ctx0" brushRef="#br0" timeOffset="2276">108 75 1313 0,'0'0'372'0,"0"0"-9"16,0 0-80-16,0 0-15 0,0 0-37 16,0 0-64-16,-19 46-23 15,0 10-12-15,-6 15 15 16,6 14 10-16,6 14 3 16,1 3 10-16,12 11 6 0,6 7-2 15,13 4-18-15,12-4-47 16,13-7-16-16,13-7-33 0,6-7 35 15,6-14 11-15,6-7-33 16,-5-18-48-16,-1-11-6 16,-13-13-27-16,1-12-10 0,-13-6 26 15,-44-18-24-15,44 14-90 16,-44-14-111-16,0 0-139 0,0 0-51 16,0 0-55-16,0 0-200 15,0 0-274-15</inkml:trace>
</inkml:ink>
</file>

<file path=ppt/ink/ink13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23:58.344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2779 229 683 0,'0'0'84'0,"-19"-3"86"16,19 3 6-16,-32-4-38 15,7 1-33-15,0-4 17 0,0 0 1 16,0 3 0-16,0-3 1 15,0-3-25-15,-7 2 2 16,-6-2-19-16,1 3-30 0,-1-4-8 16,-12 1 4-16,-7-5-3 15,1 5 13-15,-7-1-3 0,0 1 5 16,0-1-7-16,0 4-31 0,0 0 14 16,0-4 2-16,1 4-12 15,5 4-2-15,0-4 0 0,7 3 5 16,0 1-4-16,0-5-14 0,-1 1-18 15,-5 4 7-15,5-1-5 16,7 4 19-16,-6-3-4 16,0-1-8-16,0 4-11 0,-1 0 13 15,7 0 0-15,0 0-1 16,0 4 6-16,7-4-2 0,-7 0 4 16,6 0-3-16,-6 0-4 0,12-4-12 15,1 4-5-15,0-3 13 16,-7 3 5-16,6 0 0 0,-5 0 1 15,-1 0-9-15,7 0-1 16,-1 3 9-16,-6 1-5 0,7-1 7 16,6 4-2-16,0 0-12 0,0 1 16 15,-1-1-14-15,1 3 19 16,25-10-11-16,-37 11 2 16,37-11 0-16,-38 17 5 0,38-17 5 15,-32 15 22-15,1-1-6 0,31-14 3 16,-31 21-5-16,31-21-17 15,-32 18 7-15,32-18-14 0,0 0-2 16,-31 17 10-16,31-17-21 0,0 0 24 16,0 0-4-16,0 0-5 15,-13 32 28-15,13-32-19 0,0 0 19 16,13 35-10-16,-13-35-7 0,25 32 4 16,0-11-16-16,13-6 15 15,-1-1-13-15,1-4-1 16,6-3 4-16,6 0-11 0,7 1 6 15,-7-5-3-15,1 4 3 16,-1-3-1-16,0-1-5 0,0 1-6 16,-6-8 15-16,7 8-14 0,-7-8 10 15,12 1-5-15,-5-1 0 16,5 1 5-16,7-1-13 0,-6-3 11 16,5 3-3-16,-5 1 0 0,12-4 5 15,-6 3-11-15,0 4 11 16,6 0-9-16,-6 0-3 0,0 0 15 15,-7 4-15-15,7-1 13 16,-6 1-6-16,-1 3-7 0,-5 0 14 16,-1-3-14-16,0-1 11 15,0 1 1-15,-6 3-10 0,7 0 5 16,-1-4 7-16,-6 4-7 0,6 0 0 16,1-3 0-16,-1 0 3 15,0-1-6-15,0 4 3 0,-6-3 0 16,0 3-4-16,0-4 4 0,0 4 0 15,-6-3 0-15,0-1 3 16,0 1-3-16,-38-4 0 0,44 3 0 16,-44-3 0-16,44 0 3 0,-44 0 0 15,44 0-8-15,-44 0 2 16,31 0 3-16,-31 0 15 16,38-3-10-16,-38 3-5 0,0 0 0 15,0 0 0-15,37-14 7 0,-37 14-10 16,0 0 6-16,0 0-8 15,0 0-4-15,32-39 12 0,-32 39-18 16,12-39-2-16,-12 39-10 16,-18-39 1-16,-8 7 16 0,26 32-10 15,-44-35 20-15,-6 14-6 0,0 3 11 16,0 4-8-16,-7 3-5 16,7 1 16-16,-13 3-19 0,0-4 15 15,0 4-4-15,-6-4-4 16,0 4 4-16,0 0 0 0,-7-3 3 15,1 3 0-15,6 0-11 16,-7 0 15-16,7-1-18 0,-6-6 20 16,6 7-15-16,-1 0 13 0,1 4-11 15,0-1 0-15,6 1 10 16,0-4-11-16,1 3 11 0,-1 0-17 16,6 1 20-16,7 3-9 0,0-4-4 15,-1 8 4-15,1-4-9 16,6 0 9-16,-6 0 8 0,-1 3-14 15,7 1 6-15,-6 0 0 0,6-1 0 16,-6 1 6-16,6 3-10 16,6-4 4-16,-6 4 4 15,6-3-15-15,7 3 21 0,-7 0-21 16,7-4 18-16,-7 5-7 16,38-8-6-16,-38 7 14 0,7-4-15 15,0 4 15-15,31-7-12 0,-32 4 1 16,1 3 8-16,31-7-13 15,-38 10 14-15,7-3-6 0,31-7-5 16,-38 15 15-16,6-5-21 0,32-10 15 16,-37 14-4-16,-1-7-3 15,38-7 10-15,-31 15-7 0,31-15-9 16,-32 10 15-16,32-10-15 16,0 0 9-16,-31 14 0 0,31-14-9 15,0 0 9-15,0 0-8 16,0 0 37-16,-7 29-1 0,7-29 2 15,32 31-5-15,-1-6-21 0,7-4 13 16,6-7-14-16,19-3 7 16,0 0-3-16,6-8-4 0,6 1 3 15,1 3-11-15,-1-4-1 16,1 1 11-16,-1-4-5 0,0-4 0 16,1 4-5-16,-1-3 11 0,-6 3-6 15,7-4 5-15,-1 4-5 16,1-3 0-16,-1 3 2 15,1-4-7-15,5 1 13 0,1-4-13 16,0 3 11-16,6 1-10 0,0-5 4 16,0 5 4-16,0-1-12 15,0 1 10-15,-7-1-2 0,-5 4-7 16,-7-3 7-16,-6 3-13 0,-7-4 13 16,-5 4 0-16,-7-3-8 15,-7 3 15-15,-5-4-13 0,-1 4 2 16,-31 0 9-16,32 0-14 0,-1 0 18 15,-31 0-15-15,0 0 6 16,38-3 8-16,-38 3-14 16,44-4 14-16,-44 4-18 0,44-3 14 15,-44 3-4-15,38 0-3 0,-38 0 8 16,0 0-8-16,37-7 3 16,-37 7 9-16,0 0-9 0,0 0 5 15,0 0 1-15,38-18-9 16,-38 18 11-16,0 0-18 0,13-25 13 15,-13 25-14-15,0-32 4 0,0 32 7 16,-13-28-9-16,13 28 9 16,0 0-22-16,-25-32 16 0,-7 15 3 15,1 2 0-15,-13 1 8 16,-6 4-14-16,-7 3 13 0,-6 3-4 16,7 1-12-16,-7-1 19 15,-6 0-13-15,12 4 12 0,-6 0-6 16,7 4-10-16,-1-4 16 0,7 4-9 15,0-4-5-15,-1 7-34 16,7-4-83-16,0 1-66 0,7 3-128 16,-1-4-115-16,38-3-107 0,-50 11 6 15,12-8 12-15</inkml:trace>
</inkml:ink>
</file>

<file path=ppt/ink/ink13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24:02.368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0 1297 646 0,'0'0'124'0,"0"0"-6"16,0 0 7-16,0 0 15 0,0 0 11 15,0 0-7-15,0 0-24 16,0 0-51-16,0 0 6 0,0 0 3 16,0 0 1-16,0 0-20 0,0 0-6 15,19-36-26-15,0 8-9 16,-6 0 2-16,12-8-20 0,0-3 0 15,6-3 19-15,7-7-39 0,0-8 20 16,0-3 11-16,12 3-16 16,-6 4 7-16,6 0 8 0,7 4-23 15,-1 3 23-15,-5 4-24 16,5 6 18-16,-6-3 9 16,1 11-27-16,-7-4 23 0,6 8 4 15,-6-1-16-15,0 4-1 0,-6-4 10 16,6 4-10-16,0-4 4 15,-7 4 15-15,7-4-22 0,-6 4 4 16,0 0 3-16,0-1 0 16,6 5-12-16,-7-1 29 0,1 4-3 15,-7 0-21-15,1 0 3 0,-7-1 13 16,-25 15-18-16,38-17 5 16,-38 17 4-16,25-11-8 0,-25 11 22 15,0 0-6-15,0 0-24 16,0 0 9-16,0 0 19 0,0 0-24 15,31-14 8-15,-31 14 18 16,0 0-11-16,0 0-19 0,0 0 22 16,0 0 0-16,0 0-20 15,0 0 37-15,0 0-31 0,0 0 13 16,0 0 11-16,0 0-35 0,0 0-21 16,0 0-5-16,0 0 13 15,0 0-26-15,0 0 44 0,0 0-21 16,0 0-4-16,-25-35-7 15,25 35 19-15,-38-25-8 0,38 25 26 16,-37-25 11-16,37 25-20 0,-44-17 9 16,44 17 17-16,0 0 7 15,0 0-9-15,0 0-6 16,0 0 32-16,0 0-32 0,0 0-9 16,0 0 56-16,0 0 33 15,0 0-26-15,0 0-9 0,0 0-7 16,0 0-17-16,31 28 4 0,1-7 6 15,-1-10-31-15,0-1 2 16,-5-6 16-16,5-1-14 0,0-3-10 16,-31 0 14-16,32 0-28 15,-32 0 25-15,31 0 14 0,-31 0-19 16,0 0 21-16,0 0 16 16,0 0 12-16,0 0 11 0,0 0 6 15,0 0-33-15,0 0-17 16,0 0-3-16,0 0-3 0,0 0-6 15,0 0 14-15,-19 32 24 0,-6 0-10 16,6-4-13-16,0 0 11 16,1 1-30-16,18-29 10 0,-19 35-13 15,6-7-30-15,13-28-136 16,-6 29-196-16,6-29-140 0,0 0-78 16</inkml:trace>
</inkml:ink>
</file>

<file path=ppt/ink/ink13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24:06.659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0 456 1170 0,'0'0'182'0,"0"0"15"15,0 0 39-15,25-32-18 16,12 4-75-16,7-4-45 0,0 4-29 16,-6-4-27-16,6 0-20 15,0-7-12-15,-12 0-7 16,-1-3 22-16,-6 3-18 0,-6-3-3 16,-6 10 54-16,-13 32 34 15,0 0-23-15,12-39-19 0,-12 39-12 16,0 0 7-16,0 0 22 15,-6 42 12-15,-7 8 8 0,1 10-12 16,-1 4-6-16,1 6 17 16,5 1-15-16,1 3-5 15,6 4-17-15,0-4-11 0,6-3-18 16,7 0-12-16,-1-8-5 16,1-10-3-16,0-10-90 0,-1-8-79 15,-12-35-105-15,6 32-179 16,-6-32-212-16,0 0-75 15</inkml:trace>
  <inkml:trace contextRef="#ctx0" brushRef="#br0" timeOffset="392">704 445 1482 0,'0'-42'354'0,"0"42"6"0,0 0-75 16,0 0-94-16,0 0-96 15,0 0-45-15,0 0 30 0,0 0-27 16,-13 42-27-16,7 4-5 16,12 7-12-16,0 0-2 0,7 0 2 15,6-7-6-15,12-3 13 16,1-12-7-16,-1-6-2 15,7-7 6-15,-7-11-17 16,-31-7 4-16,44-11-27 0,-44 11 16 16,38-42-4-16,-13 0-20 15,-12-8 24-15,-7-10-5 0,-12-4 16 16,-7-6-3-16,0 6 15 16,-5 8 44-16,-1 10-9 0,19 46-15 15,0 0-15-15,-51-25-21 16,14 28 4-16,-7 15-64 0,6 10-214 15,7 11-331-15,-7-3-291 16</inkml:trace>
</inkml:ink>
</file>

<file path=ppt/ink/ink13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24:05.583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616 375 2259 0,'0'0'201'16,"0"0"-43"-16,32-7-62 16,-32 7-51-16,31-21-22 0,-31 21-37 15,38-39-34-15,-38 39-10 16,44-42 8-16,-6 6 12 15,-38 36 9-15,31-39 12 16,-31 39 17-16,0 0 3 0,0 0 6 16,0 0 5-16,0 0 22 15,0 0 36-15,0 0-12 0,6 32 0 16,-12 14 14-16,-7 11 16 16,7 6-9-16,-6 4 3 15,12 8 0-15,0-1-22 0,12-4-22 16,1-2-19-16,-1-5-21 15,7-6 6-15,-6-11-40 0,6-7-85 16,-19-39-117-16,0 0-128 16,0 0-312-16,0 0-223 15</inkml:trace>
  <inkml:trace contextRef="#ctx0" brushRef="#br0" timeOffset="353">208 605 1572 0,'0'0'278'0,"0"0"55"15,0 0-34-15,0 0-61 0,0 0-84 16,-19 35-41-16,-6-10-27 15,25-25-40-15,-38 35 0 0,38-35-14 16,-38 25 37-16,38-25 12 16,0 0 4-16,-25 11-25 0,25-11-22 15,0 0-16-15,0 0-13 16,-31-50-2-16,18 4 7 0,7-10-17 16,0-8-7-16,6-7 19 15,0 1-21-15,6-1-9 16,-6 7-39-16,0 8-61 15,0 10-72-15,0 46-199 0,-13-43-322 16,13 43-124-16</inkml:trace>
  <inkml:trace contextRef="#ctx0" brushRef="#br0" timeOffset="522">245 167 1503 0,'57'-11'234'0,"6"-10"30"16,0-4-28-16,6-3-93 0,-13 3-65 15,-5 0-144-15,-51 25-303 16,63-32-369-16</inkml:trace>
</inkml:ink>
</file>

<file path=ppt/ink/ink13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24:02.945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2747 63 1521 0,'0'0'141'0,"-7"39"138"16,7-39 7-16,7 53-26 15,-1 0-87-15,0 0-94 16,7 5-25-16,-1-2-34 15,7 1-53-15,-6-1-190 16,-7-3-186-16,0-3-202 0,-12 3-15 16</inkml:trace>
  <inkml:trace contextRef="#ctx0" brushRef="#br0" timeOffset="539">2319 432 1079 0,'0'0'222'0,"0"0"21"15,0 0-79-15,0 0-54 16,-44-11-30-16,7 18-35 0,37-7 7 15,-44 32 6-15,44-32-26 16,-26 43-6-16,20-5-9 0,6-38-6 16,13 50-1-16,-13-50-56 15,37 42-27-15,1-13 6 0,-38-29 32 16,44 24 4 0,-44-24 22-16,38 14 19 0,-38-14-7 15,0 0 12-15,0 0-26 16,0 0-4-16,0 0 29 0,-38 0-14 15,-6-3-12-15,-6-4 18 16,6 0-6-16,1-4-10 16,-1 1 24-16,44 10-1 0,-50-29-23 15,50 29 0-15,-38-35 14 16,38 35 5-16,0 0 13 0,-25-32 5 16,25 32-19-16,0 0 5 15,0 0 76-15,0 0 25 16,0 0 6-16,-19 43 7 0,6-8-21 15,-6 0 3-15,19-35-30 16,-18 43-34-16,18-43-5 16,-32 46-35-16,32-46-2 15,-44 32-78-15,0-14-165 0,44-18-233 16,-44 4-235-16</inkml:trace>
  <inkml:trace contextRef="#ctx0" brushRef="#br0" timeOffset="763">1755 46 1532 0,'0'0'376'0,"0"-46"-16"16,0 46-108-16,0 0-65 15,0 0 37-15,0 0-41 0,0 0-66 16,0 56-53-16,-7-3-31 15,14 7-22-15,-1-7-11 0,6 1-80 16,-5-1-142-16,-1-7-188 16,-6 0-232-16,0-10-94 15</inkml:trace>
  <inkml:trace contextRef="#ctx0" brushRef="#br0" timeOffset="999">1340 305 1500 0,'0'0'357'0,"0"0"29"16,0 0-58-16,0 0-80 0,31 56-61 16,-6-6-49-16,0-1-43 15,-6-3-16-15,0 4-8 0,-6-5-14 16,-7 5-27-1,-12-4-30-15,-13-4-105 0,-13 1-180 16,-5-7-258-16,-7-8-285 16</inkml:trace>
  <inkml:trace contextRef="#ctx0" brushRef="#br0" timeOffset="1643">1013 254 1765 0,'0'0'257'15,"0"0"-14"-15,25 47-31 16,-12-12-60-16,-7-6-54 16,-6-29-47-16,0 31-15 0,0-31-25 15,-32 32-62-15,32-32-37 16,-37 18-31-16,37-18-24 0,-38 11 10 15,38-11-6-15,0 0-9 16,-44-32 44-16,44 32 70 0,-25-36 34 16,25 36 31-16,0 0 3 15,0 0-15-15,0 0 108 16,0 0 3-16,0 0-3 16,0 0-28-16,-25 36-16 0,12-4-21 15,1-1-32-15,-1-2-24 16,13-29 3-16,-25 35-9 0,25-35-33 15,-38 32-44-15,0-18-43 16,38-14-32-16,-43 3 8 16,43-3 15-16,-37-21 7 0,37 21 36 15,-38-46 29-15,19 4 47 16,13 7 59-16,6 35 6 0,0 0-16 16,0 0-27-16,0 0 93 15,0 0 10-15,0 0 10 16,25 21-8-16,0 18 4 15,0 7-3-15,-6 10-9 0,-6 4-11 16,-7 0-19-16,-12-2 11 16,-7-9-28-16,-18-3-33 0,-13-7-12 15,-13-7-11-15,-6-11 0 16,-6-10-3-16,0-8-3 0,0-13 0 16,0-12 4-16,12-16-14 15,7-12 19-15,6-10-5 16,19-8 50-16,6 4 7 0,19-3-18 15,19 11-22-15,6 3-10 16,13 7-6-16,18 10-62 16,1 12-142-16,6 9-281 0,-1 8-389 15</inkml:trace>
  <inkml:trace contextRef="#ctx0" brushRef="#br0" timeOffset="1792">1007 1249 2162 0,'0'0'226'0,"0"0"-45"15,0 0-96-15,0 0-143 16,0 0-247-16,0 0-382 0</inkml:trace>
  <inkml:trace contextRef="#ctx0" brushRef="#br0" timeOffset="1960">568 1582 1964 0,'0'0'144'16,"50"-17"-43"-16,13-8-67 15,-8-3-170-15,2-8-332 16,-7-3-241-16</inkml:trace>
  <inkml:trace contextRef="#ctx0" brushRef="#br0" timeOffset="2155">285 205 2616 0,'0'0'289'0,"0"0"-29"16,0 0-68-16,0 0-93 0,0 0-59 16,0 0-129-16,-38-18-244 15,38 18-466-15,0 0-282 16</inkml:trace>
</inkml:ink>
</file>

<file path=ppt/ink/ink13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24:54.720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0 2045 0,'81'28'26'16,"1"-17"-9"-16,6-8-25 0,0-17-419 15,-6-4-199-15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6:59:20.749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311 0 764 0,'0'0'112'16,"0"0"124"-16,0 0-1 0,17 35-60 16,-11-3-48-16,-1 4-20 15,-5-4-54-15,-5 3 0 0,5-6-30 16,-6 0 22-16,6-29-20 16,-11 32-11-16,11-32-9 0,-6 26 2 15,6-26 2 1,0 0 17-16,0 0-29 0,0 0-4 15,0 0 13-15,0 0-6 16,-34-17 7-16,34 17-11 0,-24-28 4 16,24 28 0-16,-23-26 12 15,23 26 47-15,-28-19-28 0,5 15-2 16,-6 14 17-16,-5 6-20 16,5 3-7-16,29-19-14 0,-35 42 23 15,7-10 12-15,10-3 5 16,13-3-18-16,5-26 3 0,0 32 5 15,0-32-2 1,23 32-6-16,-23-32-4 0,34 19 0 16,1-12-23-16,-1-4-5 15,-5-3 5-15,-1 0-14 0,-28 0-120 16,29-3-124-16,-29 3-233 16,34 0-116-16</inkml:trace>
</inkml:ink>
</file>

<file path=ppt/ink/ink13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24:53.603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5704 602 700 0,'25'-7'145'0,"-25"7"-19"15,31-3-50-15,-12 6-40 0,-19-3-27 16,0 0 21-16,0 0 6 15,19 28-11-15,-19-28-4 0,0 33-21 16,0-33 42-16,0 0-35 16,-38 29-2-16,13-12-20 15,25-17 5-15,-31 4 53 0,31-4-72 16,-38-11 3-16,38 11-35 16,-6-32 22-16,12 4-4 0,-6-5 1 15,25 5 50-15,-25 28-21 16,19-28 18-16,-19 28-26 0,0 0 31 15,0 0 35-15,31-7 5 16,-31 7 37-16,0 0-34 16,0 0 83-16,7 35-26 0,-7-35 25 15,-7 35-43-15,7-35-11 16,-50 33-34-16,6-12-32 16,-6-7 35-16,0-10 56 0,6-4 44 15,0-4-12-15,12-10-30 16,32 14-17-16,-38-31-45 0,13-6-26 15,6 2 28-15,7-8-43 16,6 5-5-16,-1-5 8 0,14-6-8 16,-1-1 20-16,6 8-23 15,-5-1-162-15,-7 43-250 16,0-38-289-16</inkml:trace>
  <inkml:trace contextRef="#ctx0" brushRef="#br0" timeOffset="304">4830 677 1013 0,'0'0'280'15,"0"0"16"-15,0 0-8 0,0 0-49 16,0 0-59-16,0 0-67 15,0 0-8-15,0 0 4 0,0 0-45 16,0 0-34-16,0 0 16 16,-31 18-8-16,-13 7-13 0,0 7-5 15,-13 7 38-15,7 10 11 16,-7 4-23-16,-6 4-4 0,0-1-32 16,1-2-1-16,5-1-12 15,0-14-168-15,7 0-188 0,0-18-286 16,0-3-109-16</inkml:trace>
  <inkml:trace contextRef="#ctx0" brushRef="#br0" timeOffset="509">4541 274 1739 0,'44'-25'272'16,"0"7"14"-16,0-4-112 16,6 4-85-16,-6 1-34 0,6 3-42 15,-12 3-159-15,-38 11-259 16,50-4-230-16,-50 4 8 16</inkml:trace>
  <inkml:trace contextRef="#ctx0" brushRef="#br0" timeOffset="980">4132 394 1089 0,'-25'42'297'16,"25"-42"-52"-16,-25 46-41 15,25-46-72-15,-25 43-59 0,25-43-21 16,-57 42-30-16,1-17-1 15,5-11-38-15,-5-7 17 0,-1-7-18 16,13-4 27-16,7-6-9 16,37 10-27-16,-44-32 36 0,44 32-18 15,-38-32 20-15,38 32-2 16,0 0-20-16,0 0 38 0,0 0-23 16,0 0 22-16,0 0 8 15,19 39 5-15,0 10 73 0,6 9 27 16,-6 13 6-16,-1-1-52 15,-5 8-34-15,-13-4 3 16,-13-2-18-16,-12-8-12 0,-25-8-5 16,-13-17-12-16,-12-7-15 15,-13-22 15-15,-7-6 0 0,7-18 8 16,-6-11 18-16,12-14 21 16,1-14-17-16,12-10-6 0,5-13-10 15,20 2 11-15,12-4 11 16,26 4-36-16,12 0 4 0,19 6-9 15,13 11-18-15,6 11-4 16,14 8-160-16,-2 9-165 0,1 19-187 16,-1 10-256-16,-5 17 78 15</inkml:trace>
  <inkml:trace contextRef="#ctx0" brushRef="#br0" timeOffset="1812">750 57 767 0,'-26'-28'239'16,"26"28"117"-16,0 0 50 0,-31-29-52 16,31 29-77-16,0 0-126 15,0 0-3-15,0 0-24 0,0 0-40 16,-6 43-23-16,-1-1-27 15,7-3-11-15,-6 0-5 0,-6 0-3 16,-7 1-15-16,0-8 0 16,19-32 4-16,-38 31-4 0,7-13-21 15,31-18-21-15,-44-3-10 16,44 3-17-16,-32-32 24 16,13-7-33-16,7-8-1 0,6 5 34 15,6-4 18-15,0 10 5 16,0 36 16-16,0-28-16 0,0 28 22 15,0 0 17-15,0 0-17 16,-32 25 28-16,1 14 4 0,-7-4-14 16,7 0-3-16,-13 2-7 15,6-6-8-15,-6-6 14 0,6-7-14 16,0-8 0-16,7-6 16 16,31-4-14-16,-31-18-2 15,31 18-10-15,-26-49 6 16,20 2 8-16,0 1-4 0,6 7-7 15,6 7 11-15,-6 11-4 16,0 21 6-16,0 0 70 0,0 0 29 16,19 35 15-16,-6 15 13 15,-7 6-19-15,-12 13-51 0,-1 5-20 16,1 7-12-16,-7-7-16 16,7-3-15-16,0-6 4 0,0-9-12 15,6-10-63-15,0-7-104 16,6-11-141-16,-6-28-223 15,0 0-282-15</inkml:trace>
  <inkml:trace contextRef="#ctx0" brushRef="#br0" timeOffset="2076">1202 267 2172 0,'0'0'241'15,"0"0"-7"-15,-19 53-49 0,-12 0-43 16,-7 3-42-16,0 1-35 16,-6 10-25-16,7 3-23 0,-1 6-9 15,7-6-15-15,-1-10-68 16,1-7-116-16,12-10-159 0,19-43-202 15,-25 42-101-15,25-42 59 16</inkml:trace>
  <inkml:trace contextRef="#ctx0" brushRef="#br0" timeOffset="2278">756 365 1742 0,'0'0'347'15,"0"0"13"-15,38-14-79 16,6 18-68-16,0 10-60 0,12 11-64 16,13 7-42-16,-6 3-22 15,13 0-22-15,-7 4-3 0,-6 4-136 16,-7-5-148-16,-12-5-155 16,-6-5-221-16,-38-28 2 0</inkml:trace>
  <inkml:trace contextRef="#ctx0" brushRef="#br0" timeOffset="2568">1617 188 1157 0,'0'0'299'16,"0"0"27"-16,44 33-16 15,-6 9-36-15,6 7-55 0,6 4-81 16,7 0-55-16,5 1-41 15,-5-5-19-15,-7-10-14 0,-18 0-1 16,-1-6-5-16,-31-33-3 16,-6 31 0-16,6-31 2 15,-50 29-22-15,-7-19 20 0,0-6 0 16,7-11 3-16,0-11 2 16,6-10-3-16,6-12-8 0,13-13 6 15,12-7 0-15,13-11-5 16,19 4-50-16,6 7-149 0,19 7-308 15,-6 9-317-15</inkml:trace>
</inkml:ink>
</file>

<file path=ppt/ink/ink13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24:56.823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4469 1213 1054 0,'0'0'375'0,"0"0"48"0,0 0-44 16,25 25-56-16,-6 7-119 15,0 6-72-15,-13 1-61 16,7 4-31-16,-13-1-2 16,0-3 5-16,-13 3-17 0,-12-3-19 15,-7-3 10-15,-12 2-10 16,-18-6-5-16,-1-3-16 0,-6-12-2 15,6-3-10-15,6-10-17 16,13-11-15-16,13-14-10 0,6-8 7 16,25-2 15-16,18-1 15 15,8 7 16-15,11 4 5 0,1 7 10 16,6 10 5-16,-6 8 37 16,-1 6 28-16,-11 11 7 15,-8 8 2-15,-11 6-1 0,-14 7-17 16,-11 8-27-16,-20 6-14 15,-6-2-5-15,-6-5-91 0,-7-10-150 16,7-4-199-16,-7-14-303 16,13-14-68-16</inkml:trace>
  <inkml:trace contextRef="#ctx0" brushRef="#br0" timeOffset="190">4299 1040 1750 0,'44'-25'299'15,"6"0"-35"-15,13 1-63 16,13 2-87-16,-7 5-58 0,0 3-70 16,-6 3-264-16,-19 0-369 15,-6 8-93-15</inkml:trace>
  <inkml:trace contextRef="#ctx0" brushRef="#br0" timeOffset="764">3356 891 1748 0,'0'0'293'0,"0"0"3"16,0 0-39-16,0 46-51 0,0 11-45 16,0 10-35-16,0 7-58 15,-6 4-26-15,0 0-20 0,-7-8-9 16,1-6-7 0,-7-7-10-16,-6-11 4 0,6-8 0 15,-13-6-39-15,32-32-17 16,-37 18-1-16,-1-18-4 0,6-14-24 15,32 14-20-15,-31-57 3 16,6 1 33-16,12 3 47 0,7 3 8 16,0 4 9-16,6 7-15 15,0 39 3-15,0-31 24 0,0 31 17 16,0 0-4-16,0 0 15 16,0 38 19-16,0 5-1 0,-7 3-14 15,1 0-32-15,-6 0 7 16,5 0-9-16,-12 0 7 0,1-11 7 15,-1-3-8-15,19-32-4 16,-32 28-1-16,32-28-3 16,-31 14-3-16,31-14 4 0,0 0-4 15,-38-46-17-15,19-3-25 16,7-11 17-16,5 0 12 0,7-1 2 16,-6 15-1-16,12 11 2 15,-6 35-12-15,0 0 19 0,0 0 35 16,0 0 37-16,-37 43-4 15,-7 3-25-15,0 3-21 0,-13 4-6 16,-6 0-29-16,-6-4-140 16,-6 1-243-16,-1-15-271 0,7-3-32 15</inkml:trace>
  <inkml:trace contextRef="#ctx0" brushRef="#br0" timeOffset="929">2571 2128 1751 0,'69'18'288'0,"0"-11"-83"15,0-3-105-15,-6-8-32 16,-13-7-35-16,0-3-240 0,-12-10-319 16,-38 24-212-16</inkml:trace>
  <inkml:trace contextRef="#ctx0" brushRef="#br0" timeOffset="1664">2131 1086 1786 0,'-19'-36'162'0,"19"36"-14"15,0 0-20-15,0 0 25 0,0 0-6 16,0 0-14-16,-7 39-44 16,7 11-38-16,0 10-26 0,-6 7 3 15,-6 4-9-15,-7-1-9 16,-6-10-1-16,-7-3-9 0,-6-4-37 16,1-11-51-16,-1-10-22 15,-6-14-13-15,6-8-1 16,38-10 14-16,-44-10-12 0,44 10 58 15,-44-43 23-15,19 5 28 16,13 2 2-16,12 36 62 0,-13-42 33 16,13 42-17-16,-6-32-43 15,6 32-1-15,0 0 14 16,0 0-9-16,0 0 9 0,0 28-4 16,-7 4-7-16,1 7 0 15,-6-4-4-15,-7 1-4 0,-6-5-10 16,25-31-19-16,-44 32 24 15,6-11-17-15,6-10-59 0,32-11-57 16,-37-7-7-16,37 7-3 16,-38-35-12-16,19-8 24 0,7 1 58 15,-1 3 22-15,13 4 41 16,0 35-18-16,0 0 15 0,0 0 64 16,0 0 30-16,0 0 3 15,13 39-9-15,-7-1-22 16,-6 8-37-16,-6 0-3 0,-1 4 1 15,-12-8-22-15,7-3-15 16,-7-7 15-16,19-32-25 0,0 0-40 16,-44 28-44-16,44-28-5 15,-44-3-10-15,44 3 42 0,-38-39 50 16,7-7 9-16,6-7 7 16,12 3 68-16,1 8 61 0,12 42-1 15,-7-39-31-15,7 39-31 16,0 0 56-16,0 0 56 15,0 0 0-15,0 0-27 16,-25 35-36-16,6 4-41 0,-6-3-20 16,0-1-6-16,0-7-27 15,-13-3-91-15,-6-4-126 0,0-14-131 16,0-7-223-16,6-7-104 16</inkml:trace>
  <inkml:trace contextRef="#ctx0" brushRef="#br0" timeOffset="1829">1332 962 1789 0,'32'0'176'16,"-1"4"-17"-16,-31-4-49 0,25 3-53 16,-25-3-23-16,0 0-65 15,0 0-301-15,0 0-228 0,0 0-20 16</inkml:trace>
  <inkml:trace contextRef="#ctx0" brushRef="#br0" timeOffset="1977">1276 2171 1039 0,'56'7'43'0,"20"-11"-43"16,-1-13 13-16,7-12-72 15,6-10-157-15,0-7-184 0</inkml:trace>
  <inkml:trace contextRef="#ctx0" brushRef="#br0" timeOffset="2150">3488 277 1016 0,'-44'38'92'0,"-19"1"-40"16,-25 7-29-16,-12 4 5 15,-20 10-71-15,-18 0-239 0</inkml:trace>
  <inkml:trace contextRef="#ctx0" brushRef="#br0" timeOffset="2536">176 1181 1632 0,'0'0'79'0,"0"0"83"16,44 7 49-16,-44-7-47 15,56 39-29-15,-12-4-33 0,-44-35-53 16,44 53-15-16,-12-7-12 16,-32-46-18-16,25 46 10 0,-25-46 16 15,0 0-23-15,-6 42-14 16,6-42-18-16,0 0-31 0,-44 22 7 16,44-22 40-1,-57 0-15-15,7-4 19 0,6 4 9 16,6-4-19-16,38 4 15 15,-44 11-4-15,44-11 42 0,-44 35 22 16,44-35-30-16,-44 50-2 16,19-8-7-16,12-6-18 0,13-36-44 15,-12 35-163-15,12-35-216 16,0 0-191-16,0 0 0 0</inkml:trace>
  <inkml:trace contextRef="#ctx0" brushRef="#br0" timeOffset="2784">1452 0 1384 0,'0'0'223'15,"12"39"80"-15,-12 0 6 16,-25 0-15-16,-6 3-34 0,-7 8-67 15,-6 3-72-15,-19 3-52 16,0 8-26-16,-12-4-18 0,-7 4-31 16,-12-1-91-16,0 1-106 15,-7 3-115-15,0 0-147 0,1-7-127 16,-1 4-12-16</inkml:trace>
</inkml:ink>
</file>

<file path=ppt/ink/ink13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25:00.847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4310 288 898 0,'0'0'168'15,"0"0"40"-15,0 0 71 16,0 0 33-16,0 46-85 0,-6 14-55 15,6 14-78-15,0 7-32 16,6 4-26-16,7-7-25 16,-1 3 15-16,1-7-63 0,0-7-258 15,-1-7-284-15,1-10-57 16</inkml:trace>
  <inkml:trace contextRef="#ctx0" brushRef="#br0" timeOffset="584">4040 839 1469 0,'0'0'180'15,"0"0"38"-15,0 0-25 0,0 0-34 16,-38-18 7-16,7 25-6 16,-7 18-32-16,-6 7-51 15,6 3-33-15,1 4-20 0,12-4-9 16,6 4-19-16,6-3 12 16,7-1-8-16,18 0-4 0,7-6 8 15,13-1-22-15,12-3-34 16,-7-8-5-16,1-3-8 0,-6-3 12 15,-32-11-5-15,31 11 22 16,-31-11 14-16,0 0-4 16,0 0 10-16,0 0 8 0,0 0-19 15,-38 0 21-15,-18 0 24 16,-1-7-23-16,-12-1-2 16,-6-6 12-16,-1-3-5 0,7-5-30 15,0-9 7-15,6-5 23 16,13 5-11-16,6-5 3 0,12 8 8 15,32 28 0-15,-31-32-3 16,31 32 3-16,0 0-8 0,0 0 15 16,0 0 84-16,0 0 19 15,0 0-24-15,-19 42 33 0,13 4 4 16,-7 4 3-16,1-4-23 16,-7 3-22-16,6-6-18 0,-6 3-36 15,-6-7 3-15,0-4-24 16,-6-3-91-16,-7-8-143 15,-6 1-207-15,-6-7-207 16,-1-8-63-16</inkml:trace>
  <inkml:trace contextRef="#ctx0" brushRef="#br0" timeOffset="828">2896 295 1611 0,'0'0'149'0,"0"0"148"16,0 0-3-16,0 0-47 15,0 0-28-15,-13 53-26 0,1 0-70 16,12 10-62-16,0 4-24 16,12 4-9-16,1 0-20 15,0 3 1-15,-1-7-31 0,1 0-135 16,-1-3-160-16,1-4-274 15,-13-3-131-15,-6-4 28 16</inkml:trace>
  <inkml:trace contextRef="#ctx0" brushRef="#br0" timeOffset="1070">2368 892 1399 0,'0'0'184'0,"0"0"92"16,0 0 28-16,31 28-36 0,1 8-43 15,-1 6-32-15,7 4-73 16,-7 0-53-16,-5 0-1 0,-8 3-22 16,-5 1-14-16,-19-1-2 15,-13 8-28-15,-19-8-138 0,-18 4-157 16,-20-3-252-16,-12-8-180 15</inkml:trace>
  <inkml:trace contextRef="#ctx0" brushRef="#br0" timeOffset="1301">1658 694 2039 0,'0'0'90'15,"0"0"62"-15,19 35 24 0,-7 11-59 16,13 7-49-16,-6 7-19 16,6 4-19-16,-6 3-64 0,0-3-311 15,-6-4-284-15,-13-4-45 16</inkml:trace>
  <inkml:trace contextRef="#ctx0" brushRef="#br0" timeOffset="1545">2041 12 1843 0,'0'0'58'0,"-50"-11"73"0,-7 4 14 16,-6 11-33-16,-6 3-42 15,0-4-37-15,-6 1-33 0,-1 3-7 16,-5 0-24-16,5 0-98 16,13 4-99-16,0 3-185 0,13 14-11 15,0 11 12-15</inkml:trace>
  <inkml:trace contextRef="#ctx0" brushRef="#br0" timeOffset="1925">947 726 1391 0,'0'0'178'0,"38"18"30"15,-38-18 32-15,0 0-28 0,38 53-46 16,-7 0-58-16,1 3-24 16,-7 4-36-16,0 4-9 0,0 6-15 15,-6 5 26 1,-6-1 28-16,-7-3 11 0,-12-8-4 16,-13 4-12-16,-13-10-32 15,-12-4 10-15,-19-11-14 0,-12-10-5 16,-13-7-12-16,-6-15-2 15,-7-13 10-15,1-11 1 0,-1-11 25 16,7-10 0-16,-1-22-14 16,14-14 1-16,5-6 18 0,20-5-21 15,12-2-7-15,19-1-25 16,18 3-16-16,20 12-23 0,12 3-103 16,6 7-128-16,1 14-204 15,6 7-277-15,6 14-35 16</inkml:trace>
  <inkml:trace contextRef="#ctx0" brushRef="#br0" timeOffset="2085">495 1111 2082 0,'0'0'155'0,"0"0"104"0,0 0-6 15,31 21-74-15,-31-21-81 16,0 0-54-16,0 0-40 0,0 0-236 15,0 0-354 1,0 0-303-16</inkml:trace>
</inkml:ink>
</file>

<file path=ppt/ink/ink13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25:08.152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0 1156 0,'45'4'275'16,"0"3"-3"-16,-7 3-25 15,-6 1-18-15,0 0-89 0,-32-11-64 16,39 24-26-16,-39-24 1 16,32 32-43-16,-13-4-12 0,-19-28-160 15,0 43-167-15,-13-8-191 16,-25 4-81-16</inkml:trace>
</inkml:ink>
</file>

<file path=ppt/ink/ink13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25:06.447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12032 1170 907 0,'0'0'228'0,"0"0"21"0,0 0-42 15,0 0-89-15,-19-32-44 0,19 32-11 16,0 0-55-1,-38-28 30-15,38 28-34 0,-31-32-21 16,6 4 29-16,25 28-17 16,-19-39 5-16,6 4-17 0,7-1 2 15,12-6 7-15,7 0-12 16,6-1-11-16,6 4 21 0,-25 39-9 16,38-42 13-16,-1 17-22 15,-37 25 35-15,38-3-11 0,-38 3 25 16,44 24-26-16,-19 5-4 15,-12 3 58-15,-13-1 27 0,-6 5-7 16,-13-1-1 0,-6-3-13-16,-19-4-22 0,0 0-38 15,-13-3 13-15,-6-7-6 16,-6-4-12-16,-6-7-34 0,12-4-40 16,-6-6-6-16,12-4 7 15,7-7-8-15,12-4-11 0,38 18 8 16,-38-46 4-16,13 11 65 15,25 35 5-15,-12-39 10 0,12 39-19 16,0 0 47-16,0 0-27 16,0 0 40-16,0 0 23 15,0 0 9-15,0 0 42 0,-13 39-11 16,7-4-12-16,-7-7-16 16,7 4 2-16,6-32-5 0,-19 39-7 15,19-39 6-15,-31 32-17 16,-1-7-43-16,1-8 4 15,-1-6 9-15,-5-4-5 0,5-7-24 16,1-4 19-16,-1-6 6 16,1-8-32-16,31 18-13 0,-44-39-10 15,19-3-2-15,6-4-35 16,6 7 45-16,1 0 13 0,-1 4 23 16,13 35-21-16,-12-35 21 15,12 35 0-15,0 0 0 0,0 0-3 16,-38-22 3-16,38 22-3 15,0 0-5-15,-44 0-11 16,44 0 39-16,-31 7-20 16,31-7 9-16,0 0-16 0,-44 7 21 15,44-7-14-15,0 0 0 16,0 0 7-16,-38 4-7 0,38-4 0 16,0 0 0-16,0 0 3 15,-38-7-3-15,38 7-20 0,0 0 36 16,0 0-16-16,0 0-10 15,0 0 16-15,0 0 4 0,0 0-19 16,-38 7 1-16,38-7 29 16,0 0-21-16,0 0 0 15,-37 32 43-15,37-32 1 16,-32 42-6-16,32-42-1 0,-25 46-1 16,25-46 10-16,-19 46-62 15,19-46 5-15,0 0 20 0,-12 39-20 16,12-39-1-16,0 0 23 15,0 0-8-15,0 0-20 0,0 0 1 16,0 0-13-16,37-14-49 16,-5-7-12-16,6-8 15 0,-1-2-26 15,-5-1 16-15,-32 32 72 16,44-39-19-16,-44 39 26 16,37-25-3-16,-37 25 19 0,38 0-3 15,-38 0-12-15,44 21 37 16,-44-21 28-16,38 29-54 0,-38-29 18 15,38 31 13-15,-38-31-13 16,0 0-24-16,37 36 19 0,-37-36 6 16,0 0 5-16,25 35 9 15,-25-35 8-15,7 28-17 16,-7-28-8-16,-32 29-4 0,1-5-9 16,-13-6-12-16,-13-4-2 15,1-3 20-15,-13-1-12 0,-1-3-9 16,-5-3 13-16,6-4-2 15,6-4-10-15,6-3-9 0,1-3 14 16,6-8-17-16,12 0-12 16,6 1 11-16,32 17 4 15,0 0-32-15,-37-39 24 0,37 39 15 16,-32-39 3-16,32 39-12 16,0 0 27-16,-12-32-4 0,12 32-10 15,0 0 3-15,0 0 4 16,0 0-15-16,-13-39-2 0,13 39 16 15,0 0 5-15,-12-39-21 16,12 39-4-16,0 0 13 16,0 0 1-16,0 0 3 0,-51-17 7 15,7 20 89-15,0 19-72 16,0 9 9-16,-6 8 29 16,0-3-5-16,12 2-26 0,0 1-18 15,7-7 24-15,12-4 0 16,19-28-9-16,-13 29-6 0,13-29 6 15,0 0-14-15,32 31-6 16,6-20-2-16,-1-4-3 0,1-7-14 16,0-3 22-16,-7-1-1 15,1 1-28-15,-32 3 23 0,31 0-19 16,-31 0 0-16,0 0 23 16,0 0-9-16,0 0-16 15,0 0 26-15,13 35-2 0,-13-3-25 16,-13 3 33-16,0 7-6 15,-12 4 25-15,0 0 51 16,0 4-19-16,-6 3 19 0,-1 7 0 16,7-4-47-16,0-3 9 15,6 0-11-15,13-7 1 0,6 0 1 16,6-3-5-16,19-8-10 16,7 4 19-16,5-11-23 0,14 0 1 15,5-3-5-15,7-7-16 16,0-4 8-16,6-7 5 15,-6-7-20-15,0-3-59 0,-7-12-128 16,-5-6-232-16,5-14-282 16,-6-11-53-16</inkml:trace>
  <inkml:trace contextRef="#ctx0" brushRef="#br0" timeOffset="213">10461 1471 1393 0,'0'0'324'0,"0"0"7"0,25 35-94 16,13-17-122-16,12-11-54 15,0-7-30-15,7-7-51 0,-13 3-250 16,0-7-275-16,-13 4-58 15</inkml:trace>
  <inkml:trace contextRef="#ctx0" brushRef="#br0" timeOffset="696">9103 891 871 0,'0'0'145'0,"0"0"92"0,0 0 19 16,13 42-32-16,-20-6-70 15,-5-4-5-15,-7-1-59 0,19-31-11 16,-32 36-21-16,1-8 36 16,31-28 52-16,-31 21-2 0,31-21 15 15,0 0-29-15,-32 7-55 16,32-7-6-16,0 0-26 0,-12-32-24 15,12-6-19-15,0-8 8 16,6-11-3-16,0-10-10 0,0-7-11 16,1-4 13-16,-1 7 3 15,7 11-6-15,-13 18 10 16,0 10-17-16,0 32-63 0,0 0-74 16,0 0-83-16,0 0-200 15,0 0-255-15,-32 57-29 0</inkml:trace>
  <inkml:trace contextRef="#ctx0" brushRef="#br0" timeOffset="869">9028 1647 1685 0,'0'0'221'0,"0"0"108"16,0 0-35-16,0 0-85 15,0 0-98-15,0 0-115 0,0 0-265 16,0 0-397-16,0 0-144 16</inkml:trace>
  <inkml:trace contextRef="#ctx0" brushRef="#br0" timeOffset="1481">8412 460 1453 0,'0'0'89'16,"0"0"148"-16,0 0 36 16,0 0-46-16,-7 35-10 0,-5 8-36 15,-7 3-49-15,-6-1-42 16,-7 9-24-16,-18-1-13 15,0 0-22-15,-19-8-20 0,-1-2-6 16,1-4-5-16,-12-11 8 16,5-3 2-16,7-11-10 15,6-7-14-15,7-7-12 0,12-7-12 16,0-7 4-16,6-15 1 16,13 1 13-16,0-4-1 0,12 8 21 15,13 24 3-15,-19-32-11 16,19 32-7-16,0 0-4 0,0 0 6 15,0 0 8-15,0 0 8 16,0 0-3-16,-6 28-7 0,6 11 2 16,6-4 19-16,-6 4 1 15,0 4-4-15,0-12-11 0,0 5 5 16,-6-8 8-16,6-28 0 16,-13 32-3-16,13-32 7 0,0 0 0 15,0 0-5-15,0 0-7 16,-31 14 0-16,-1-18-5 15,32 4-18-15,-37-42-12 0,-1-4 4 16,0 0 6-16,13 4 7 16,0 10 4-16,25 32-5 0,0 0 1 15,0 0 4-15,-38-7 5 16,7 21 1-16,-1 14 3 0,7 15 9 16,-6 3-5-16,-1 0 4 15,-5 0 0-15,5-4-18 0,-5-3-150 16,-1-4-160-16,38-35-219 15,-50 28-89-15,12-13 38 16</inkml:trace>
  <inkml:trace contextRef="#ctx0" brushRef="#br0" timeOffset="1882">7192 449 1600 0,'0'0'264'16,"0"0"41"-16,0 0-64 15,0 0-107-15,0 0-64 16,0 0-40-16,0 0-46 0,38 29-346 16,-38-29-346-16</inkml:trace>
  <inkml:trace contextRef="#ctx0" brushRef="#br0" timeOffset="3676">6381 1036 355 0,'0'0'96'15,"0"0"30"-15,0 0-2 0,0 0-13 16,0 0 0-1,0 0-32-15,0 0-40 0,-37 21-13 16,37-21 13-16,-38 4 0 16,38-4-30-16,0 0 20 0,-44-22-11 15,44 22-46-15,-25-31 2 16,25 31-3-16,-13-46 15 0,7 14-5 16,6 32 10-16,0 0 5 15,0 0 1-15,38-25 0 16,-38 25 64-16,37 7 31 0,-37-7 33 15,32 32-2-15,-13 3 64 16,-13 8-4-16,-6-4-13 16,-6 10-23-16,-13-3-52 0,-6 0-52 15,-13 0-8-15,-6-4-28 16,-13-6-145-16,7-1-176 0,-7-10-147 16,7-8-26-16</inkml:trace>
  <inkml:trace contextRef="#ctx0" brushRef="#br0" timeOffset="4380">5828 562 694 0,'0'0'125'0,"0"0"64"15,0 0 34-15,19 43-16 0,-13-8-73 16,-6-35-6-16,-12 46-66 16,-7-11-1-16,19-35-47 0,-44 46 0 15,6-17-9-15,38-29 2 16,-44 28-15-16,44-28-1 0,-44 14-33 16,44-14-33-16,-38-11-28 15,38 11-10-15,-25-31 33 16,6-5 41-16,19 36 31 0,-12-39 8 15,12 39-14-15,0 0-30 16,0 0 62-16,0 0 31 16,0 0 26-16,0 0 3 0,6 43-24 15,-6-4 3-15,-6-4-5 16,0 0-29-16,-1-3 6 0,-12-4-9 16,19-28 3-16,-31 36-18 15,0-15-2-15,-7-3-33 0,38-18-19 16,-38 3-24-16,38-3 7 15,-44-7 0-15,44 7-12 0,-38-32 20 16,38 32 38-16,-31-35 5 16,31 35 30-16,0 0-42 0,0 0 27 15,0 0 8 1,0 0 48-16,0 0-3 0,13 35-43 16,-1 11 93-16,7 4 2 15,-6 6-9-15,-1-3-3 0,-6 0-27 16,-12 0 7-16,-13 0 25 15,-6-7-43-15,-31-3 0 0,-14-1-40 16,-11-10 2-16,-14-7-12 16,-11-8-11-16,5-10 28 0,-6-10-30 15,7-18 29-15,5-8-26 16,7-17 15-16,13-10 55 0,6-11 12 16,6-4 1-16,25-7-15 15,19 4-25-15,26 0-20 16,5 3 8-16,26 4-23 0,6 3-3 15,13 11-4-15,5 7-4 16,1 15-32-16,6 2-228 16,-6 12-311-16,6 6-53 0</inkml:trace>
  <inkml:trace contextRef="#ctx0" brushRef="#br0" timeOffset="4565">5501 1626 1513 0,'0'0'281'0,"25"32"-17"16,-25-32-105-16,0 0-67 16,0 0-223-16,0 0-299 0,0 0-230 15</inkml:trace>
  <inkml:trace contextRef="#ctx0" brushRef="#br0" timeOffset="4745">4760 2093 1186 0,'0'0'210'0,"62"3"-38"0,-5-10-46 15,18-7-73-15,-5-7-29 16,5-8-227-16,0 1-219 0</inkml:trace>
  <inkml:trace contextRef="#ctx0" brushRef="#br0" timeOffset="4933">4546 937 1849 0,'0'0'168'15,"0"0"78"-15,0 0-37 0,0 0-103 16,0 0-55-16,0 0-43 16,0 0-468-16,0 0-423 0</inkml:trace>
  <inkml:trace contextRef="#ctx0" brushRef="#br0" timeOffset="5716">1711 216 609 0,'0'0'117'0,"-50"4"51"15,-7 10 47-15,-18 7 20 16,-19 4-31-16,-13 10-85 15,-25 0-35-15,-7 1-44 16,-5 3-11-16,12-8-16 0,12-2 22 16,20-8-12-16,18-7-9 15,13-3 43-15,25-4 24 0,6 0-24 16,38-7-2-16,0 0-50 16,0 0 13-16,0 0-8 0,0 0-10 15,0 0-7-15,0 0 22 16,0 0-39-16,0 0 24 0,7 35 20 15,-1-3 0 1,0 0 34-16,-6 3 30 0,-6 7 21 16,-7 8 5-16,-6 3 10 15,1 10-21-15,-14 5-23 0,-6 9-2 16,1 1-13-16,-7 7-21 16,0-4-19-16,6 0-5 0,7-10-2 15,12-4-5-15,12-10 0 16,7-8 7-16,13-6 4 0,12-11-3 15,13-11-3-15,12-11-7 16,19-6-1-16,7-8-6 0,5-3 3 16,14-3-3-16,-1-1 4 15,-6 0-4-15,0 4 3 16,-13-3-1-16,-5 3-2 0,-20 3 0 16,-6-3-6-16,-13 0-65 15,-31 7-94-15,0 0-149 0,0 0-208 16,0 0-110-16,38-28 36 15</inkml:trace>
  <inkml:trace contextRef="#ctx0" brushRef="#br0" timeOffset="6112">1277 905 900 0,'-50'21'191'16,"50"-21"60"-16,-44 43-8 0,13-1-61 15,12-3-10-15,6 3-30 16,13-3-17-16,13 4-17 0,6-8-35 16,12-3-11-16,13-7-26 15,0-4-13-15,13-11-9 0,-7-6-10 16,-6-4 7-16,0-7 1 15,-44 7-8-15,44-25-29 0,-44 25 1 16,31-42-3-16,-18-4-10 16,-13 0-20-16,0-4 8 15,-19-3 28-15,0 4 5 0,0 6 16 16,19 43 15-16,-25-38-7 16,25 38-8-16,0 0 7 0,-44-7-13 15,7 14 3-15,-1 10-1 16,38-17 6-16,-38 39 27 0,38-39-110 15,-31 46-213-15,31-46-209 16,-32 42 5-16</inkml:trace>
  <inkml:trace contextRef="#ctx0" brushRef="#br0" timeOffset="6505">1912 1135 679 0,'0'0'217'16,"0"0"85"-16,0 0 42 0,0 0-58 15,0 0-64-15,0 0-72 16,0 0-57-16,0 0-42 0,0 0-21 16,0 0-1-1,0 0-3-15,0 0-26 0,0 0-29 16,0 0 9-16,44-46-14 15,-44 46 21-15,44-39 3 0,-44 39 10 16,38-21-18-16,-38 21 13 16,0 0-5-16,0 0 42 0,25 35 21 15,-25 4 23-15,0 7 15 16,-12 0-8-16,-1 3-22 0,-6 1-24 16,0-1-7-16,-6 4-18 15,6-3-1-15,0-8-7 0,1-6-9 16,18-36-21-16,-19 38-118 15,19-38-110-15,0 0-76 16,0 0-37-16,0 0 21 0,0 0-12 16,0 0-56-16</inkml:trace>
  <inkml:trace contextRef="#ctx0" brushRef="#br0" timeOffset="6884">2415 601 1082 0,'0'0'136'0,"0"0"-25"0,0 0 9 16,-6-42-61-16,6 42-27 15,0 0-17-15,31-46-1 0,-6 14-20 16,-25 32-2-16,44-39 5 15,-44 39 12-15,38-35-9 0,-38 35 5 16,0 0-2-16,38-35 11 16,-38 35 22-16,0 0-8 0,0 0-24 15,0 0 15-15,0 0 89 16,0 0 38-16,-13 63-17 16,-6 8-26-16,-6-1-35 0,-6 8-10 15,6 0 0-15,0 0-18 16,6-4-20-16,0-7-4 15,13-7-4-15,-1-7-7 0,7-7-59 16,7-7-141-16,-7-39-169 16,18 39-95-16,-18-39-2 0</inkml:trace>
  <inkml:trace contextRef="#ctx0" brushRef="#br0" timeOffset="7280">2874 919 803 0,'0'0'146'0,"0"0"103"15,0 0 10-15,-38 43 2 0,7-4-61 16,12-1-76-16,0 1-35 16,13-3-7-16,12-5-3 0,0 1-12 15,-6-32-9-15,38 36 8 16,0-15-38-16,12-11 2 0,0-6-25 15,7-8-1-15,-7-3 6 16,1-7-10-16,-7-7 5 0,-13-4-5 16,0-10-66-1,-12-7-16-15,-6-8 4 0,-13-10 17 16,-6-7 31-16,-13 0 2 16,-6 7 10-16,-7 7 31 0,-6 10 5 15,-6 15 0-15,-6 21 22 16,-13 14-7-16,7 11 21 0,-7 10-2 15,13 4 2-15,6-1-22 16,12 5-28-16,7-11 4 0,25-25-16 16,-19 35-78-16,19-35-164 15,0 0-206-15,0 0-50 0,25 14-17 16</inkml:trace>
  <inkml:trace contextRef="#ctx0" brushRef="#br0" timeOffset="7787">3270 223 722 0,'0'-28'77'16,"0"28"42"-16,0 0 21 15,31-32 33-15,7 11-17 0,6 0-55 16,-6-1-34-16,6 5-39 15,-13-1-22-15,1 0-3 16,-32 18-3-16,31-24 26 0,-31 24 51 16,32-22 1-16,-32 22 35 15,0 0-23-15,0 0-19 0,0 0-15 16,0 0-21-16,0 0-17 16,0 0-2-16,0 0 14 0,0 0 34 15,-32 46-23-15,13 0 7 16,0 4 4-16,1 10 7 0,5 7-21 15,7 7-19-15,6 4 16 16,0 3 10-16,6 4-2 0,0 3 8 16,13-3-15-16,-6-3-20 15,6-1-6-15,-1-3-1 0,1-1 1 16,0-2-4 0,-6-5 2-16,-1-3-3 0,1-7-3 15,-7 0 10-15,0-10-5 16,-12-1 8-16,0-3 14 0,-7-10 6 15,-12-1-6-15,0-3-9 16,-6-7-12-16,-1-4-12 0,-18-4-10 16,6-2-78-16,-6-5-89 15,-1-3-100-15,7-3-127 0,0-8-159 16,7-3-43-16</inkml:trace>
</inkml:ink>
</file>

<file path=ppt/ink/ink13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26:09.229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0 2045 0,'81'28'26'16,"1"-17"-9"-16,6-8-25 0,0-17-419 15,-6-4-199-15</inkml:trace>
</inkml:ink>
</file>

<file path=ppt/ink/ink13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26:09.230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5704 602 700 0,'25'-7'145'0,"-25"7"-19"15,31-3-50-15,-12 6-40 0,-19-3-27 16,0 0 21-16,0 0 6 15,19 28-11-15,-19-28-4 0,0 33-21 16,0-33 42-16,0 0-35 16,-38 29-2-16,13-12-20 15,25-17 5-15,-31 4 53 0,31-4-72 16,-38-11 3-16,38 11-35 16,-6-32 22-16,12 4-4 0,-6-5 1 15,25 5 50-15,-25 28-21 16,19-28 18-16,-19 28-26 0,0 0 31 15,0 0 35-15,31-7 5 16,-31 7 37-16,0 0-34 16,0 0 83-16,7 35-26 0,-7-35 25 15,-7 35-43-15,7-35-11 16,-50 33-34-16,6-12-32 16,-6-7 35-16,0-10 56 0,6-4 44 15,0-4-12-15,12-10-30 16,32 14-17-16,-38-31-45 0,13-6-26 15,6 2 28-15,7-8-43 16,6 5-5-16,-1-5 8 0,14-6-8 16,-1-1 20-16,6 8-23 15,-5-1-162-15,-7 43-250 16,0-38-289-16</inkml:trace>
  <inkml:trace contextRef="#ctx0" brushRef="#br0" timeOffset="1">4830 677 1013 0,'0'0'280'15,"0"0"16"-15,0 0-8 0,0 0-49 16,0 0-59-16,0 0-67 15,0 0-8-15,0 0 4 0,0 0-45 16,0 0-34-16,0 0 16 16,-31 18-8-16,-13 7-13 0,0 7-5 15,-13 7 38-15,7 10 11 16,-7 4-23-16,-6 4-4 0,0-1-32 16,1-2-1-16,5-1-12 15,0-14-168-15,7 0-188 0,0-18-286 16,0-3-109-16</inkml:trace>
  <inkml:trace contextRef="#ctx0" brushRef="#br0" timeOffset="2">4541 274 1739 0,'44'-25'272'16,"0"7"14"-16,0-4-112 16,6 4-85-16,-6 1-34 0,6 3-42 15,-12 3-159-15,-38 11-259 16,50-4-230-16,-50 4 8 16</inkml:trace>
  <inkml:trace contextRef="#ctx0" brushRef="#br0" timeOffset="3">4132 394 1089 0,'-25'42'297'16,"25"-42"-52"-16,-25 46-41 15,25-46-72-15,-25 43-59 0,25-43-21 16,-57 42-30-16,1-17-1 15,5-11-38-15,-5-7 17 0,-1-7-18 16,13-4 27-16,7-6-9 16,37 10-27-16,-44-32 36 0,44 32-18 15,-38-32 20-15,38 32-2 16,0 0-20-16,0 0 38 0,0 0-23 16,0 0 22-16,0 0 8 15,19 39 5-15,0 10 73 0,6 9 27 16,-6 13 6-16,-1-1-52 15,-5 8-34-15,-13-4 3 16,-13-2-18-16,-12-8-12 0,-25-8-5 16,-13-17-12-16,-12-7-15 15,-13-22 15-15,-7-6 0 0,7-18 8 16,-6-11 18-16,12-14 21 16,1-14-17-16,12-10-6 0,5-13-10 15,20 2 11-15,12-4 11 16,26 4-36-16,12 0 4 0,19 6-9 15,13 11-18-15,6 11-4 16,14 8-160-16,-2 9-165 0,1 19-187 16,-1 10-256-16,-5 17 78 15</inkml:trace>
  <inkml:trace contextRef="#ctx0" brushRef="#br0" timeOffset="4">750 57 767 0,'-26'-28'239'16,"26"28"117"-16,0 0 50 0,-31-29-52 16,31 29-77-16,0 0-126 15,0 0-3-15,0 0-24 0,0 0-40 16,-6 43-23-16,-1-1-27 15,7-3-11-15,-6 0-5 0,-6 0-3 16,-7 1-15-16,0-8 0 16,19-32 4-16,-38 31-4 0,7-13-21 15,31-18-21-15,-44-3-10 16,44 3-17-16,-32-32 24 16,13-7-33-16,7-8-1 0,6 5 34 15,6-4 18-15,0 10 5 16,0 36 16-16,0-28-16 0,0 28 22 15,0 0 17-15,0 0-17 16,-32 25 28-16,1 14 4 0,-7-4-14 16,7 0-3-16,-13 2-7 15,6-6-8-15,-6-6 14 0,6-7-14 16,0-8 0-16,7-6 16 16,31-4-14-16,-31-18-2 15,31 18-10-15,-26-49 6 16,20 2 8-16,0 1-4 0,6 7-7 15,6 7 11-15,-6 11-4 16,0 21 6-16,0 0 70 0,0 0 29 16,19 35 15-16,-6 15 13 15,-7 6-19-15,-12 13-51 0,-1 5-20 16,1 7-12-16,-7-7-16 16,7-3-15-16,0-6 4 0,0-9-12 15,6-10-63-15,0-7-104 16,6-11-141-16,-6-28-223 15,0 0-282-15</inkml:trace>
  <inkml:trace contextRef="#ctx0" brushRef="#br0" timeOffset="5">1202 267 2172 0,'0'0'241'15,"0"0"-7"-15,-19 53-49 0,-12 0-43 16,-7 3-42-16,0 1-35 16,-6 10-25-16,7 3-23 0,-1 6-9 15,7-6-15-15,-1-10-68 16,1-7-116-16,12-10-159 0,19-43-202 15,-25 42-101-15,25-42 59 16</inkml:trace>
  <inkml:trace contextRef="#ctx0" brushRef="#br0" timeOffset="6">756 365 1742 0,'0'0'347'15,"0"0"13"-15,38-14-79 16,6 18-68-16,0 10-60 0,12 11-64 16,13 7-42-16,-6 3-22 15,13 0-22-15,-7 4-3 0,-6 4-136 16,-7-5-148-16,-12-5-155 16,-6-5-221-16,-38-28 2 0</inkml:trace>
  <inkml:trace contextRef="#ctx0" brushRef="#br0" timeOffset="7">1617 188 1157 0,'0'0'299'16,"0"0"27"-16,44 33-16 15,-6 9-36-15,6 7-55 0,6 4-81 16,7 0-55-16,5 1-41 15,-5-5-19-15,-7-10-14 0,-18 0-1 16,-1-6-5-16,-31-33-3 16,-6 31 0-16,6-31 2 15,-50 29-22-15,-7-19 20 0,0-6 0 16,7-11 3-16,0-11 2 16,6-10-3-16,6-12-8 0,13-13 6 15,12-7 0-15,13-11-5 16,19 4-50-16,6 7-149 0,19 7-308 15,-6 9-317-15</inkml:trace>
</inkml:ink>
</file>

<file path=ppt/ink/ink13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26:09.238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4469 1213 1054 0,'0'0'375'0,"0"0"48"0,0 0-44 16,25 25-56-16,-6 7-119 15,0 6-72-15,-13 1-61 16,7 4-31-16,-13-1-2 16,0-3 5-16,-13 3-17 0,-12-3-19 15,-7-3 10-15,-12 2-10 16,-18-6-5-16,-1-3-16 0,-6-12-2 15,6-3-10-15,6-10-17 16,13-11-15-16,13-14-10 0,6-8 7 16,25-2 15-16,18-1 15 15,8 7 16-15,11 4 5 0,1 7 10 16,6 10 5-16,-6 8 37 16,-1 6 28-16,-11 11 7 15,-8 8 2-15,-11 6-1 0,-14 7-17 16,-11 8-27-16,-20 6-14 15,-6-2-5-15,-6-5-91 0,-7-10-150 16,7-4-199-16,-7-14-303 16,13-14-68-16</inkml:trace>
  <inkml:trace contextRef="#ctx0" brushRef="#br0" timeOffset="1">4299 1040 1750 0,'44'-25'299'15,"6"0"-35"-15,13 1-63 16,13 2-87-16,-7 5-58 0,0 3-70 16,-6 3-264-16,-19 0-369 15,-6 8-93-15</inkml:trace>
  <inkml:trace contextRef="#ctx0" brushRef="#br0" timeOffset="2">3356 891 1748 0,'0'0'293'0,"0"0"3"16,0 0-39-16,0 46-51 0,0 11-45 16,0 10-35-16,0 7-58 15,-6 4-26-15,0 0-20 0,-7-8-9 16,1-6-7 0,-7-7-10-16,-6-11 4 0,6-8 0 15,-13-6-39-15,32-32-17 16,-37 18-1-16,-1-18-4 0,6-14-24 15,32 14-20-15,-31-57 3 16,6 1 33-16,12 3 47 0,7 3 8 16,0 4 9-16,6 7-15 15,0 39 3-15,0-31 24 0,0 31 17 16,0 0-4-16,0 0 15 16,0 38 19-16,0 5-1 0,-7 3-14 15,1 0-32-15,-6 0 7 16,5 0-9-16,-12 0 7 0,1-11 7 15,-1-3-8-15,19-32-4 16,-32 28-1-16,32-28-3 16,-31 14-3-16,31-14 4 0,0 0-4 15,-38-46-17-15,19-3-25 16,7-11 17-16,5 0 12 0,7-1 2 16,-6 15-1-16,12 11 2 15,-6 35-12-15,0 0 19 0,0 0 35 16,0 0 37-16,-37 43-4 15,-7 3-25-15,0 3-21 0,-13 4-6 16,-6 0-29-16,-6-4-140 16,-6 1-243-16,-1-15-271 0,7-3-32 15</inkml:trace>
  <inkml:trace contextRef="#ctx0" brushRef="#br0" timeOffset="3">2571 2128 1751 0,'69'18'288'0,"0"-11"-83"15,0-3-105-15,-6-8-32 16,-13-7-35-16,0-3-240 0,-12-10-319 16,-38 24-212-16</inkml:trace>
  <inkml:trace contextRef="#ctx0" brushRef="#br0" timeOffset="4">2131 1086 1786 0,'-19'-36'162'0,"19"36"-14"15,0 0-20-15,0 0 25 0,0 0-6 16,0 0-14-16,-7 39-44 16,7 11-38-16,0 10-26 0,-6 7 3 15,-6 4-9-15,-7-1-9 16,-6-10-1-16,-7-3-9 0,-6-4-37 16,1-11-51-16,-1-10-22 15,-6-14-13-15,6-8-1 16,38-10 14-16,-44-10-12 0,44 10 58 15,-44-43 23-15,19 5 28 16,13 2 2-16,12 36 62 0,-13-42 33 16,13 42-17-16,-6-32-43 15,6 32-1-15,0 0 14 16,0 0-9-16,0 0 9 0,0 28-4 16,-7 4-7-16,1 7 0 15,-6-4-4-15,-7 1-4 0,-6-5-10 16,25-31-19-16,-44 32 24 15,6-11-17-15,6-10-59 0,32-11-57 16,-37-7-7-16,37 7-3 16,-38-35-12-16,19-8 24 0,7 1 58 15,-1 3 22-15,13 4 41 16,0 35-18-16,0 0 15 0,0 0 64 16,0 0 30-16,0 0 3 15,13 39-9-15,-7-1-22 16,-6 8-37-16,-6 0-3 0,-1 4 1 15,-12-8-22-15,7-3-15 16,-7-7 15-16,19-32-25 0,0 0-40 16,-44 28-44-16,44-28-5 15,-44-3-10-15,44 3 42 0,-38-39 50 16,7-7 9-16,6-7 7 16,12 3 68-16,1 8 61 0,12 42-1 15,-7-39-31-15,7 39-31 16,0 0 56-16,0 0 56 15,0 0 0-15,0 0-27 16,-25 35-36-16,6 4-41 0,-6-3-20 16,0-1-6-16,0-7-27 15,-13-3-91-15,-6-4-126 0,0-14-131 16,0-7-223-16,6-7-104 16</inkml:trace>
  <inkml:trace contextRef="#ctx0" brushRef="#br0" timeOffset="5">1332 962 1789 0,'32'0'176'16,"-1"4"-17"-16,-31-4-49 0,25 3-53 16,-25-3-23-16,0 0-65 15,0 0-301-15,0 0-228 0,0 0-20 16</inkml:trace>
  <inkml:trace contextRef="#ctx0" brushRef="#br0" timeOffset="6">1276 2171 1039 0,'56'7'43'0,"20"-11"-43"16,-1-13 13-16,7-12-72 15,6-10-157-15,0-7-184 0</inkml:trace>
  <inkml:trace contextRef="#ctx0" brushRef="#br0" timeOffset="7">176 1181 1632 0,'0'0'79'0,"0"0"83"16,44 7 49-16,-44-7-47 15,56 39-29-15,-12-4-33 0,-44-35-53 16,44 53-15-16,-12-7-12 16,-32-46-18-16,25 46 10 0,-25-46 16 15,0 0-23-15,-6 42-14 16,6-42-18-16,0 0-31 0,-44 22 7 16,44-22 40-1,-57 0-15-15,7-4 19 0,6 4 9 16,6-4-19-16,38 4 15 15,-44 11-4-15,44-11 42 0,-44 35 22 16,44-35-30-16,-44 50-2 16,19-8-7-16,12-6-18 0,13-36-44 15,-12 35-163-15,12-35-216 16,0 0-191-16,0 0 0 0</inkml:trace>
</inkml:ink>
</file>

<file path=ppt/ink/ink13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26:09.246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4310 288 898 0,'0'0'168'15,"0"0"40"-15,0 0 71 16,0 0 33-16,0 46-85 0,-6 14-55 15,6 14-78-15,0 7-32 16,6 4-26-16,7-7-25 16,-1 3 15-16,1-7-63 0,0-7-258 15,-1-7-284-15,1-10-57 16</inkml:trace>
  <inkml:trace contextRef="#ctx0" brushRef="#br0" timeOffset="1">4040 839 1469 0,'0'0'180'15,"0"0"38"-15,0 0-25 0,0 0-34 16,-38-18 7-16,7 25-6 16,-7 18-32-16,-6 7-51 15,6 3-33-15,1 4-20 0,12-4-9 16,6 4-19-16,6-3 12 16,7-1-8-16,18 0-4 0,7-6 8 15,13-1-22-15,12-3-34 16,-7-8-5-16,1-3-8 0,-6-3 12 15,-32-11-5-15,31 11 22 16,-31-11 14-16,0 0-4 16,0 0 10-16,0 0 8 0,0 0-19 15,-38 0 21-15,-18 0 24 16,-1-7-23-16,-12-1-2 16,-6-6 12-16,-1-3-5 0,7-5-30 15,0-9 7-15,6-5 23 16,13 5-11-16,6-5 3 0,12 8 8 15,32 28 0-15,-31-32-3 16,31 32 3-16,0 0-8 0,0 0 15 16,0 0 84-16,0 0 19 15,0 0-24-15,-19 42 33 0,13 4 4 16,-7 4 3-16,1-4-23 16,-7 3-22-16,6-6-18 0,-6 3-36 15,-6-7 3-15,0-4-24 16,-6-3-91-16,-7-8-143 15,-6 1-207-15,-6-7-207 16,-1-8-63-16</inkml:trace>
  <inkml:trace contextRef="#ctx0" brushRef="#br0" timeOffset="2">2896 295 1611 0,'0'0'149'0,"0"0"148"16,0 0-3-16,0 0-47 15,0 0-28-15,-13 53-26 0,1 0-70 16,12 10-62-16,0 4-24 16,12 4-9-16,1 0-20 15,0 3 1-15,-1-7-31 0,1 0-135 16,-1-3-160-16,1-4-274 15,-13-3-131-15,-6-4 28 16</inkml:trace>
  <inkml:trace contextRef="#ctx0" brushRef="#br0" timeOffset="3">2368 892 1399 0,'0'0'184'0,"0"0"92"16,0 0 28-16,31 28-36 0,1 8-43 15,-1 6-32-15,7 4-73 16,-7 0-53-16,-5 0-1 0,-8 3-22 16,-5 1-14-16,-19-1-2 15,-13 8-28-15,-19-8-138 0,-18 4-157 16,-20-3-252-16,-12-8-180 15</inkml:trace>
  <inkml:trace contextRef="#ctx0" brushRef="#br0" timeOffset="4">1658 694 2039 0,'0'0'90'15,"0"0"62"-15,19 35 24 0,-7 11-59 16,13 7-49-16,-6 7-19 16,6 4-19-16,-6 3-64 0,0-3-311 15,-6-4-284-15,-13-4-45 16</inkml:trace>
  <inkml:trace contextRef="#ctx0" brushRef="#br0" timeOffset="5">2041 12 1843 0,'0'0'58'0,"-50"-11"73"0,-7 4 14 16,-6 11-33-16,-6 3-42 15,0-4-37-15,-6 1-33 0,-1 3-7 16,-5 0-24-16,5 0-98 16,13 4-99-16,0 3-185 0,13 14-11 15,0 11 12-15</inkml:trace>
  <inkml:trace contextRef="#ctx0" brushRef="#br0" timeOffset="6">947 726 1391 0,'0'0'178'0,"38"18"30"15,-38-18 32-15,0 0-28 0,38 53-46 16,-7 0-58-16,1 3-24 16,-7 4-36-16,0 4-9 0,0 6-15 15,-6 5 26 1,-6-1 28-16,-7-3 11 0,-12-8-4 16,-13 4-12-16,-13-10-32 15,-12-4 10-15,-19-11-14 0,-12-10-5 16,-13-7-12-16,-6-15-2 15,-7-13 10-15,1-11 1 0,-1-11 25 16,7-10 0-16,-1-22-14 16,14-14 1-16,5-6 18 0,20-5-21 15,12-2-7-15,19-1-25 16,18 3-16-16,20 12-23 0,12 3-103 16,6 7-128-16,1 14-204 15,6 7-277-15,6 14-35 16</inkml:trace>
  <inkml:trace contextRef="#ctx0" brushRef="#br0" timeOffset="7">495 1111 2082 0,'0'0'155'0,"0"0"104"0,0 0-6 15,31 21-74-15,-31-21-81 16,0 0-54-16,0 0-40 0,0 0-236 15,0 0-354 1,0 0-303-16</inkml:trace>
</inkml:ink>
</file>

<file path=ppt/ink/ink13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26:09.258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9028 1647 1685 0,'0'0'221'0,"0"0"108"16,0 0-35-16,0 0-85 15,0 0-98-15,0 0-115 0,0 0-265 16,0 0-397-16,0 0-144 16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6:59:21.318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236 0 583 0,'0'0'123'0,"0"0"14"15,0 0-49-15,0 0-20 16,0 0 27-16,-34 0 1 15,34 0-10-15,-46 23 18 0,12-1-14 16,34-22 36-16,-28 39-20 16,28-39 52-16,-23 42-57 0,23-42-14 15,-6 36-26-15,6-36-27 16,0 0 9-16,40 29-35 0,0-16 4 16,-6-10-9-16,0-3-9 15,1-7 2-15,-7 4-13 0,-28 3 17 16,0 0-3-1,0 0 9-15,0 0 6 0,0 0-20 16,0 0 29-16,0 0-21 16,-34 3 16-16,-6 10 7 0,6 0-6 15,-1 13 32-15,7-1 0 16,-6 1 5-16,11 3-4 0,0 0-27 16,6-4-19-16,11 5 42 15,0-4-33-15,6-26-8 0,23 29 16 16,0-7-16-16,6-12-39 15,5 0-80-15,6-7-136 0,0-6-188 16,0-7-143-16</inkml:trace>
</inkml:ink>
</file>

<file path=ppt/ink/ink13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26:14.627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955 0 604 0,'0'0'173'0,"0"0"22"0,0 0-51 16,0 0-75-16,0 0-6 15,0 0 17-15,0 0 71 0,0 0-12 16,-31 32-25-16,-7 0-21 15,-6 3-23-15,-6 1-11 0,-20 6 7 16,-11 0-12-16,-1 1-41 16,-12 3-3-16,6-4 13 0,6 4-27 15,0-4 7 1,13-3-9-16,13-3 29 0,5-8-166 16,51-28-301-16,-37 28-172 15</inkml:trace>
  <inkml:trace contextRef="#ctx0" brushRef="#br0" timeOffset="1292">3249 43 388 0,'0'0'31'16,"0"0"53"-16,0 0 24 15,0 0-11-15,-37 7-16 0,-1-4-32 16,6 4-3-16,-5-3 25 16,-1 10 29-16,-6 4-24 0,0-1 8 15,-13 12 34-15,1-1-48 16,-1 0-43-16,-12 4 20 0,0-4-28 16,0 8-8-16,-13-5 2 15,0 5-5-15,-6-5-2 0,0 5 13 16,0-8-125-16,7 4-187 15,-1-7-129-15</inkml:trace>
</inkml:ink>
</file>

<file path=ppt/ink/ink13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26:24.491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92 1830 0,'0'0'167'0,"0"0"-9"15,51-4-69-15,-1-10-44 0,0-3-149 16,1-8-287-16,-7-7-279 16</inkml:trace>
</inkml:ink>
</file>

<file path=ppt/ink/ink13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26:27.606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3313 929 1152 0,'0'0'167'0,"0"0"57"0,0 0-44 16,0 0-38-16,0 0-24 16,-6 43-31-16,-13-4-33 15,-6-8-19-15,-7-2 60 0,32-29 59 16,-31 28 23-16,31-28 28 16,0 0-29-16,-32 14-67 0,32-14-41 15,0 0-24-15,-12-53-20 16,5-7-24-16,7-11 5 15,7-10-9-15,5-7 4 0,-5 3 3 16,5 7-3-16,1 15 2 16,-7 17-6-16,0 17-23 0,-6 29-104 15,0 0-116-15,0 0-252 16,-12 43-255-16</inkml:trace>
  <inkml:trace contextRef="#ctx0" brushRef="#br0" timeOffset="158">3200 1626 1968 0,'0'0'257'0,"0"0"48"16,0 0-49-16,0 0-135 0,0 0-75 16,0 0-216-16,0 0-318 15,-32-32-329-15</inkml:trace>
  <inkml:trace contextRef="#ctx0" brushRef="#br0" timeOffset="808">2546 484 1484 0,'0'-32'266'0,"0"32"-64"15,0 0-44-15,0 0 19 16,0 0 14-16,-31 36-64 0,-1 13-58 16,-6 11-35-16,-12 4-12 0,-19 3-18 15,-6 4 5-15,-20-8 8 16,-5 1-10-16,-13-8-10 16,-1-3 0-16,1-10 20 0,-6-8-30 15,-7-10 21-15,7-7-3 16,12-18-3-16,19-8-8 0,0-9 14 15,19-4-2-15,12-4-10 16,13-3 11-16,6 3-7 0,38 25-3 16,-31-28 7-16,31 28 0 15,0 0-12-15,0 0 13 16,-31-29-14-16,31 29-1 0,0 0 10 16,0 0-15-16,0 0 24 15,0 0-13-15,0 0-5 16,0 0 9-16,0 0 10 0,0 0-23 15,0 39 13-15,6-4 16 16,6 1-10-16,-5-1-2 0,-1 1 5 16,0-1-22-16,-12 0 17 15,0-3-2-15,-7-4-11 0,13-28 9 16,-19 32-11-16,19-32 22 16,-31 18-19-16,31-18 8 0,-38-7-18 15,7-18-29-15,-7-17-25 16,7-8 4-16,5-3 47 15,1 4-1-15,13 6 19 16,-1 15-18-16,13 28 21 0,0 0-13 16,0 0 1-16,0 0 4 15,0 0 8-15,0 0 11 0,-25 42-5 16,0 4 8-16,0 7-14 16,-13 0 13-16,-6 7-17 0,-6-7-1 15,-1 0-42-15,7-14-181 16,-6-7-169-16,12-11-133 0,38-21-33 15</inkml:trace>
  <inkml:trace contextRef="#ctx0" brushRef="#br0" timeOffset="1018">1553 35 1412 0,'50'-14'143'0,"-6"4"52"15,-12 2 37-15,-32 8-66 16,31-3-90-16,-6 3-37 0,-25 0-18 16,38 14 2-16,-38-14-18 15,31 39-8-15,-18 0-100 0,-13 3-112 16,-13 4-202-16,-24 4-29 16,-14 6-29-16</inkml:trace>
  <inkml:trace contextRef="#ctx0" brushRef="#br0" timeOffset="1177">729 420 1259 0,'0'0'65'16,"0"0"92"-16,0 0 39 0,0 0-60 16,0 0-69-16,0 0-46 15,0 0-4-15,0 0-283 16,0 0-180-16,0 0-44 0</inkml:trace>
  <inkml:trace contextRef="#ctx0" brushRef="#br0" timeOffset="1314">0 1187 235 0,'0'0'-35'0,"0"0"4"15,0 0-5-15</inkml:trace>
</inkml:ink>
</file>

<file path=ppt/ink/ink13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26:26.854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25 202 674 0,'0'0'161'0,"0"0"54"15,-18-39-20-15,18 39-2 16,6-35-39-16,-6 35-8 0,44-42-56 15,0 17-55-15,6 0 14 16,0 7-22-16,1 8-7 0,-1 3 0 16,-6 7-15-16,-6 10-5 15,-7 8 41-15,-31-18 6 0,32 32-9 16,-7 0-20 0,-19-1 21-16,-19 1-8 0,-12 7-19 15,-12 0-16-15,-20 0 22 16,-6-4-30-16,-6-7 24 0,6-3 0 15,13-11-12-15,0-3 28 16,18-8-20-16,32-3-8 0,0 0 0 16,-19-28-13-16,19 28 13 15,32-35-7-15,12 10 11 0,19 15-10 16,-1 6 2-16,8 11 4 16,5 4 6-16,-12 10 16 15,-13 7-19-15,-6 0 25 0,-12 4-13 16,-20 0 1-16,-6 3-3 15,-24 1-17-15,-20 6 7 16,-12-7-11-16,-13 1 13 0,0-4-8 16,-6-8 15-16,6-6-86 15,6-7-155-15,13-11-214 0,13-11-194 16</inkml:trace>
  <inkml:trace contextRef="#ctx0" brushRef="#br0" timeOffset="348">811 255 1085 0,'0'0'239'0,"-12"43"-36"15,-1-8-21-15,7 0 27 16,6 1-7-16,19 2-58 15,6 1-75-15,12-7-29 0,7-4-2 16,0-3-23-16,7-7 0 16,-7-8-10-16,-7-6 10 0,-37-4-23 15,38-11-41-15,-38 11-10 16,25-35 0-16,-18-7 52 16,-7-4-53-16,-19-7 34 0,-6 0 6 15,-7 0 9-15,-6 10 3 16,1 4 14-16,-7 15-13 0,6 10 15 15,0 6-8-15,-6 16 6 16,7 6-6-16,-7 3-131 0,12 8-266 16,-6 0-247-16</inkml:trace>
</inkml:ink>
</file>

<file path=ppt/ink/ink13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26:25.490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974 231 722 0,'0'0'165'0,"0"0"53"16,0 0-15-16,0 0-44 16,0 0-31-16,-6-42 5 0,12 10-57 15,7 4-9-15,12 0-21 16,6-1-29-16,7 8 29 16,-7 0-25-16,7 7-3 0,-6 3-14 15,-1 4 9-15,-31 7 7 16,31 4 12-16,-31-4-8 0,0 0 5 15,26 39-14 1,-14-8-3-16,-12 12 15 0,-12 6 4 16,-7 4-28-16,-13 4 2 15,1 3 11-15,-13 7-13 0,6-10 9 16,-6-4 8-16,13-7-23 16,-1-8-1-16,13-6 24 0,19-32 17 15,-18 29-37-15,18-29 33 16,0 0 46-16,0 0 6 15,31 24-24-15,7-13-27 0,-1-4-9 16,7-7-15-16,0 0-6 16,-6-4-4-16,0 1 0 15,-7-1-10-15,-31 4-178 0,32 0-135 16,-32 0-195-16,44-7-53 16</inkml:trace>
  <inkml:trace contextRef="#ctx0" brushRef="#br0" timeOffset="344">1854 292 771 0,'-50'21'169'0,"6"11"31"15,44-32-25-15,-63 60-90 16,19-11-16-16,19-3 104 0,19 0-20 15,6-7-22-15,6-4-13 16,-6-35-26-16,31 43-26 0,7-19-28 16,0-10-7-16,-1-6-16 15,7-8-11-15,-6-11-4 16,-6-3 0-16,5-11-7 0,-12-10-2 16,-6-11 2-16,-6-11 0 15,-7-10-6-15,-6 4 5 16,-12-1 4-16,-1 14 7 0,-6 12-10 15,19 38 0-15,-25-36 7 16,25 36-8-16,-44-7-23 0,44 7-208 16,-57 21-303-16,7 8-124 15</inkml:trace>
  <inkml:trace contextRef="#ctx0" brushRef="#br0" timeOffset="729">264 737 927 0,'0'0'163'0,"-32"3"164"15,32-3-30-15,-37 0-54 0,37 0-76 16,0 0-83-16,0 0-29 16,0 0-38-16,0 0-6 0,-7-31-18 15,14-1-2-15,12-4 14 16,12 1-3-16,7 0-2 0,-1 6 0 16,7 8-8-16,-6 4 3 15,-6 10-2-15,-1 10 21 16,-31-3 56-16,25 32 11 0,-25 7 21 15,-19 14-28-15,-12 3-37 16,-19 8-12-16,-13 3-8 0,-13 4-17 16,1-4-161-16,-13 0-347 15,0-3-341-15</inkml:trace>
</inkml:ink>
</file>

<file path=ppt/ink/ink13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26:24.167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1618 0 963 0,'0'0'283'16,"0"0"13"-16,25 36-21 15,-6 3-91-15,-13 3-66 0,7 0-59 16,-7 1-18-16,6-1-29 15,-5 1-9-15,-7-8 8 0,0-3 9 16,0-32-11-16,-19 39 9 16,19-39-18-16,-38 24-13 15,0-9 9-15,1-8-13 0,5-11-21 16,1-10 4-16,31 14-19 16,-38-32 21-16,19-3 4 0,19 35 28 15,-25-39 0 1,25 39 4-16,0 0-12 0,0 0 5 15,0 0-5-15,0 0-9 0,0 0 29 16,0 0-12-16,-19 35-7 16,7 1 14-16,5-8-7 15,7-28 10-15,-25 42 6 0,-12-13-16 16,-1-8 13-16,0-4-13 16,-12-2-10-16,6-12 20 15,0-3-20-15,6-3-48 0,7-12 29 16,31 15 8-16,-25-31 3 15,25 31 2-15,-13-32 28 16,13 32-18-16,0 0-1 16,0 0 29-16,38 10-7 0,-7 15-5 15,7 14 64-15,-13 3-4 16,6 8-7-16,-12 3 18 0,-6 0-7 16,-7 3-22-16,-18 5 0 15,-14-1-20-15,-24 0-21 0,-25 0-3 16,-20-4 13-16,-18-6-6 15,-6-8-18-15,6-10 31 0,0-11 78 16,12-14-1-16,7-10-28 16,18-15-16-16,7-14-20 0,13-14-27 15,12-7-14-15,12-10 12 16,13-1-12-16,19-3-17 0,7 3 17 16,18-3 5-1,6 7-12-15,13 4-142 0,7 6-104 16,-1 11-212-16,13 7-171 15,6 11-2-15</inkml:trace>
  <inkml:trace contextRef="#ctx0" brushRef="#br0" timeOffset="156">1398 1064 1402 0,'0'0'278'0,"0"0"50"15,25 32-59-15,-25-32-110 0,0 0-63 16,0 0-88-16,0 0-348 16,0 0-360-16</inkml:trace>
  <inkml:trace contextRef="#ctx0" brushRef="#br0" timeOffset="516">128 209 2207 0,'0'0'308'15,"0"0"10"-15,0 0-70 16,0 0-120-16,0 0-54 0,0 0-43 15,0 0-204-15,0 0-373 16,0 0-445-16</inkml:trace>
</inkml:ink>
</file>

<file path=ppt/ink/ink13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26:46.676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0 75 0,'0'0'7'16,"0"0"15"-16,0 0-1 0,0 0-26 15,0 0-16-15</inkml:trace>
</inkml:ink>
</file>

<file path=ppt/ink/ink13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26:09.229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0 2045 0,'81'28'26'16,"1"-17"-9"-16,6-8-25 0,0-17-419 15,-6-4-199-15</inkml:trace>
</inkml:ink>
</file>

<file path=ppt/ink/ink13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26:09.230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5703 603 700 0,'25'-7'145'0,"-25"7"-19"15,31-3-50-15,-12 6-40 0,-19-3-27 16,0 0 21-16,0 0 6 15,19 29-11-15,-19-29-4 0,0 32-21 16,0-32 42-16,0 0-35 16,-38 29-2-16,13-12-20 15,25-17 5-15,-31 4 53 0,31-4-72 16,-38-11 3-16,38 11-35 16,-6-32 22-16,12 4-4 0,-6-5 1 15,25 5 50-15,-25 28-21 16,19-28 18-16,-19 28-26 0,0 0 31 15,0 0 35-15,31-7 5 16,-31 7 37-16,0 0-34 16,0 0 83-16,7 35-26 0,-7-35 25 15,-7 36-43-15,7-36-11 16,-50 32-34-16,6-11-32 16,-6-7 35-16,0-10 56 0,6-4 44 15,0-4-12-15,12-10-30 16,32 14-17-16,-38-31-45 0,13-6-26 15,6 2 28-15,7-8-43 16,6 5-5-16,-1-5 8 0,14-7-8 16,-1 0 20-16,6 8-23 15,-5-1-162-15,-7 43-250 16,0-39-289-16</inkml:trace>
  <inkml:trace contextRef="#ctx0" brushRef="#br0" timeOffset="1">4829 678 1013 0,'0'0'280'15,"0"0"16"-15,0 0-8 0,0 0-49 16,0 0-59-16,0 0-67 15,0 0-8-15,0 0 4 0,0 0-45 16,0 0-34-16,0 0 16 16,-31 18-8-16,-13 7-13 0,0 7-5 15,-13 7 38-15,7 11 11 16,-7 3-23-16,-6 4-4 0,0 0-32 16,1-4-1-16,5 0-12 15,0-14-168-15,7 1-188 0,0-19-286 16,0-3-109-16</inkml:trace>
  <inkml:trace contextRef="#ctx0" brushRef="#br0" timeOffset="2">4540 274 1739 0,'44'-25'272'16,"0"6"14"-16,0-2-112 16,6 3-85-16,-6 1-34 0,6 3-42 15,-12 3-159-15,-38 11-259 16,50-4-230-16,-50 4 8 16</inkml:trace>
  <inkml:trace contextRef="#ctx0" brushRef="#br0" timeOffset="3">4131 394 1089 0,'-25'43'297'16,"25"-43"-52"-16,-25 46-41 15,25-46-72-15,-25 43-59 0,25-43-21 16,-57 42-30-16,1-17-1 15,5-11-38-15,-5-6 17 0,-1-8-18 16,13-4 27-16,7-7-9 16,37 11-27-16,-44-32 36 0,44 32-18 15,-38-32 20-15,38 32-2 16,0 0-20-16,0 0 38 0,0 0-23 16,0 0 22-16,0 0 8 15,19 39 5-15,0 11 73 0,6 7 27 16,-6 14 6-16,-1 0-52 15,-5 7-34-15,-13-4 3 16,-13-2-18-16,-12-8-12 0,-25-7-5 16,-13-18-12-16,-12-7-15 15,-13-22 15-15,-7-6 0 0,7-18 8 16,-6-11 18-16,12-14 21 16,1-15-17-16,12-9-6 0,6-12-10 15,19 0 11-15,12-3 11 16,26 3-36-16,12 1 4 0,19 7-9 15,13 9-18-15,6 12-4 16,13 8-160-16,-1 9-165 0,1 19-187 16,-1 10-256-16,-5 17 78 15</inkml:trace>
</inkml:ink>
</file>

<file path=ppt/ink/ink13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26:09.238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4469 1213 1054 0,'0'0'375'0,"0"0"48"0,0 0-44 16,25 25-56-16,-6 7-119 15,0 6-72-15,-13 1-61 16,7 4-31-16,-13-1-2 16,0-3 5-16,-13 3-17 0,-12-3-19 15,-7-3 10-15,-12 2-10 16,-18-6-5-16,-1-3-16 0,-6-12-2 15,6-3-10-15,6-10-17 16,13-11-15-16,13-14-10 0,6-8 7 16,25-2 15-16,18-1 15 15,8 7 16-15,11 4 5 0,1 7 10 16,6 10 5-16,-6 8 37 16,-1 6 28-16,-11 11 7 15,-8 8 2-15,-11 6-1 0,-14 7-17 16,-11 8-27-16,-20 6-14 15,-6-2-5-15,-6-5-91 0,-7-10-150 16,7-4-199-16,-7-14-303 16,13-14-68-16</inkml:trace>
  <inkml:trace contextRef="#ctx0" brushRef="#br0" timeOffset="1">4299 1040 1750 0,'44'-25'299'15,"6"0"-35"-15,13 1-63 16,13 2-87-16,-7 5-58 0,0 3-70 16,-6 3-264-16,-19 0-369 15,-6 8-93-15</inkml:trace>
  <inkml:trace contextRef="#ctx0" brushRef="#br0" timeOffset="2">3356 891 1748 0,'0'0'293'0,"0"0"3"16,0 0-39-16,0 46-51 0,0 11-45 16,0 10-35-16,0 7-58 15,-6 4-26-15,0 0-20 0,-7-8-9 16,1-6-7 0,-7-7-10-16,-6-11 4 0,6-8 0 15,-13-6-39-15,32-32-17 16,-37 18-1-16,-1-18-4 0,6-14-24 15,32 14-20-15,-31-57 3 16,6 1 33-16,12 3 47 0,7 3 8 16,0 4 9-16,6 7-15 15,0 39 3-15,0-31 24 0,0 31 17 16,0 0-4-16,0 0 15 16,0 38 19-16,0 5-1 0,-7 3-14 15,1 0-32-15,-6 0 7 16,5 0-9-16,-12 0 7 0,1-11 7 15,-1-3-8-15,19-32-4 16,-32 28-1-16,32-28-3 16,-31 14-3-16,31-14 4 0,0 0-4 15,-38-46-17-15,19-3-25 16,7-11 17-16,5 0 12 0,7-1 2 16,-6 15-1-16,12 11 2 15,-6 35-12-15,0 0 19 0,0 0 35 16,0 0 37-16,-37 43-4 15,-7 3-25-15,0 3-21 0,-13 4-6 16,-6 0-29-16,-6-4-140 16,-6 1-243-16,-1-15-271 0,7-3-32 15</inkml:trace>
  <inkml:trace contextRef="#ctx0" brushRef="#br0" timeOffset="3">2571 2128 1751 0,'69'18'288'0,"0"-11"-83"15,0-3-105-15,-6-8-32 16,-13-7-35-16,0-3-240 0,-12-10-319 16,-38 24-212-16</inkml:trace>
  <inkml:trace contextRef="#ctx0" brushRef="#br0" timeOffset="4">2131 1086 1786 0,'-19'-36'162'0,"19"36"-14"15,0 0-20-15,0 0 25 0,0 0-6 16,0 0-14-16,-7 39-44 16,7 11-38-16,0 10-26 0,-6 7 3 15,-6 4-9-15,-7-1-9 16,-6-10-1-16,-7-3-9 0,-6-4-37 16,1-11-51-16,-1-10-22 15,-6-14-13-15,6-8-1 16,38-10 14-16,-44-10-12 0,44 10 58 15,-44-43 23-15,19 5 28 16,13 2 2-16,12 36 62 0,-13-42 33 16,13 42-17-16,-6-32-43 15,6 32-1-15,0 0 14 16,0 0-9-16,0 0 9 0,0 28-4 16,-7 4-7-16,1 7 0 15,-6-4-4-15,-7 1-4 0,-6-5-10 16,25-31-19-16,-44 32 24 15,6-11-17-15,6-10-59 0,32-11-57 16,-37-7-7-16,37 7-3 16,-38-35-12-16,19-8 24 0,7 1 58 15,-1 3 22-15,13 4 41 16,0 35-18-16,0 0 15 0,0 0 64 16,0 0 30-16,0 0 3 15,13 39-9-15,-7-1-22 16,-6 8-37-16,-6 0-3 0,-1 4 1 15,-12-8-22-15,7-3-15 16,-7-7 15-16,19-32-25 0,0 0-40 16,-44 28-44-16,44-28-5 15,-44-3-10-15,44 3 42 0,-38-39 50 16,7-7 9-16,6-7 7 16,12 3 68-16,1 8 61 0,12 42-1 15,-7-39-31-15,7 39-31 16,0 0 56-16,0 0 56 15,0 0 0-15,0 0-27 16,-25 35-36-16,6 4-41 0,-6-3-20 16,0-1-6-16,0-7-27 15,-13-3-91-15,-6-4-126 0,0-14-131 16,0-7-223-16,6-7-104 16</inkml:trace>
  <inkml:trace contextRef="#ctx0" brushRef="#br0" timeOffset="5">1332 962 1789 0,'32'0'176'16,"-1"4"-17"-16,-31-4-49 0,25 3-53 16,-25-3-23-16,0 0-65 15,0 0-301-15,0 0-228 0,0 0-20 16</inkml:trace>
  <inkml:trace contextRef="#ctx0" brushRef="#br0" timeOffset="6">1276 2171 1039 0,'56'7'43'0,"20"-11"-43"16,-1-13 13-16,7-12-72 15,6-10-157-15,0-7-184 0</inkml:trace>
  <inkml:trace contextRef="#ctx0" brushRef="#br0" timeOffset="7">176 1181 1632 0,'0'0'79'0,"0"0"83"16,44 7 49-16,-44-7-47 15,56 39-29-15,-12-4-33 0,-44-35-53 16,44 53-15-16,-12-7-12 16,-32-46-18-16,25 46 10 0,-25-46 16 15,0 0-23-15,-6 42-14 16,6-42-18-16,0 0-31 0,-44 22 7 16,44-22 40-1,-57 0-15-15,7-4 19 0,6 4 9 16,6-4-19-16,38 4 15 15,-44 11-4-15,44-11 42 0,-44 35 22 16,44-35-30-16,-44 50-2 16,19-8-7-16,12-6-18 0,13-36-44 15,-12 35-163-15,12-35-216 16,0 0-191-16,0 0 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6:59:21.906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0 782 0,'0'0'163'15,"0"0"18"-15,35 23 63 0,-13 3 10 16,13 9-16-16,-7 3-11 16,6 1-54-16,6 3-33 15,0-4-65-15,-5-3-41 0,4-6-3 16,-10 0-21-16,0-6 47 16,-12-4-17-16,-17-19 5 0,17 22 9 15,-17-22-27-15,-12 23-1 16,12-23-20-16,-34 19-10 0,0-6 13 15,5-7 8-15,1-3-26 16,-1-6 6-16,29 3 10 0,-34-19-17 16,5-3 10-16,7-7 7 0,5 0-5 15,5-3-8-15,1 0 0 16,5 6 14-16,6-3-8 16,6 3-49-16,-6 26-3 0,23-28-99 15,-1 5-189-15,7 10-240 16,11 4-101-16</inkml:trace>
</inkml:ink>
</file>

<file path=ppt/ink/ink13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26:09.246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4310 288 898 0,'0'0'168'15,"0"0"40"-15,0 0 71 16,0 0 33-16,0 46-85 0,-6 14-55 15,6 14-78-15,0 7-32 16,6 4-26-16,7-7-25 16,-1 3 15-16,1-7-63 0,0-7-258 15,-1-7-284-15,1-10-57 16</inkml:trace>
  <inkml:trace contextRef="#ctx0" brushRef="#br0" timeOffset="1">4040 839 1469 0,'0'0'180'15,"0"0"38"-15,0 0-25 0,0 0-34 16,-38-18 7-16,7 25-6 16,-7 18-32-16,-6 7-51 15,6 3-33-15,1 4-20 0,12-4-9 16,6 4-19-16,6-3 12 16,7-1-8-16,18 0-4 0,7-6 8 15,13-1-22-15,12-3-34 16,-7-8-5-16,1-3-8 0,-6-3 12 15,-32-11-5-15,31 11 22 16,-31-11 14-16,0 0-4 16,0 0 10-16,0 0 8 0,0 0-19 15,-38 0 21-15,-18 0 24 16,-1-7-23-16,-12-1-2 16,-6-6 12-16,-1-3-5 0,7-5-30 15,0-9 7-15,6-5 23 16,13 5-11-16,6-5 3 0,12 8 8 15,32 28 0-15,-31-32-3 16,31 32 3-16,0 0-8 0,0 0 15 16,0 0 84-16,0 0 19 15,0 0-24-15,-19 42 33 0,13 4 4 16,-7 4 3-16,1-4-23 16,-7 3-22-16,6-6-18 0,-6 3-36 15,-6-7 3-15,0-4-24 16,-6-3-91-16,-7-8-143 15,-6 1-207-15,-6-7-207 16,-1-8-63-16</inkml:trace>
  <inkml:trace contextRef="#ctx0" brushRef="#br0" timeOffset="2">2896 295 1611 0,'0'0'149'0,"0"0"148"16,0 0-3-16,0 0-47 15,0 0-28-15,-13 53-26 0,1 0-70 16,12 10-62-16,0 4-24 16,12 4-9-16,1 0-20 15,0 3 1-15,-1-7-31 0,1 0-135 16,-1-3-160-16,1-4-274 15,-13-3-131-15,-6-4 28 16</inkml:trace>
  <inkml:trace contextRef="#ctx0" brushRef="#br0" timeOffset="3">2368 892 1399 0,'0'0'184'0,"0"0"92"16,0 0 28-16,31 28-36 0,1 8-43 15,-1 6-32-15,7 4-73 16,-7 0-53-16,-5 0-1 0,-8 3-22 16,-5 1-14-16,-19-1-2 15,-13 8-28-15,-19-8-138 0,-18 4-157 16,-20-3-252-16,-12-8-180 15</inkml:trace>
  <inkml:trace contextRef="#ctx0" brushRef="#br0" timeOffset="4">1658 694 2039 0,'0'0'90'15,"0"0"62"-15,19 35 24 0,-7 11-59 16,13 7-49-16,-6 7-19 16,6 4-19-16,-6 3-64 0,0-3-311 15,-6-4-284-15,-13-4-45 16</inkml:trace>
  <inkml:trace contextRef="#ctx0" brushRef="#br0" timeOffset="5">2041 12 1843 0,'0'0'58'0,"-50"-11"73"0,-7 4 14 16,-6 11-33-16,-6 3-42 15,0-4-37-15,-6 1-33 0,-1 3-7 16,-5 0-24-16,5 0-98 16,13 4-99-16,0 3-185 0,13 14-11 15,0 11 12-15</inkml:trace>
  <inkml:trace contextRef="#ctx0" brushRef="#br0" timeOffset="6">947 726 1391 0,'0'0'178'0,"38"18"30"15,-38-18 32-15,0 0-28 0,38 53-46 16,-7 0-58-16,1 3-24 16,-7 4-36-16,0 4-9 0,0 6-15 15,-6 5 26 1,-6-1 28-16,-7-3 11 0,-12-8-4 16,-13 4-12-16,-13-10-32 15,-12-4 10-15,-19-11-14 0,-12-10-5 16,-13-7-12-16,-6-15-2 15,-7-13 10-15,1-11 1 0,-1-11 25 16,7-10 0-16,-1-22-14 16,14-14 1-16,5-6 18 0,20-5-21 15,12-2-7-15,19-1-25 16,18 3-16-16,20 12-23 0,12 3-103 16,6 7-128-16,1 14-204 15,6 7-277-15,6 14-35 16</inkml:trace>
  <inkml:trace contextRef="#ctx0" brushRef="#br0" timeOffset="7">495 1111 2082 0,'0'0'155'0,"0"0"104"0,0 0-6 15,31 21-74-15,-31-21-81 16,0 0-54-16,0 0-40 0,0 0-236 15,0 0-354 1,0 0-303-16</inkml:trace>
</inkml:ink>
</file>

<file path=ppt/ink/ink13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26:09.258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9028 1647 1685 0,'0'0'221'0,"0"0"108"16,0 0-35-16,0 0-85 15,0 0-98-15,0 0-115 0,0 0-265 16,0 0-397-16,0 0-144 16</inkml:trace>
</inkml:ink>
</file>

<file path=ppt/ink/ink13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26:14.627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955 0 604 0,'0'0'173'0,"0"0"22"0,0 0-51 16,0 0-75-16,0 0-6 15,0 0 17-15,0 0 71 0,0 0-12 16,-31 32-25-16,-7 0-21 15,-6 3-23-15,-6 1-11 0,-20 6 7 16,-11 0-12-16,-1 1-41 16,-12 3-3-16,6-4 13 0,6 4-27 15,0-4 7 1,13-3-9-16,13-3 29 0,5-8-166 16,51-28-301-16,-37 28-172 15</inkml:trace>
  <inkml:trace contextRef="#ctx0" brushRef="#br0" timeOffset="1292">3249 43 388 0,'0'0'31'16,"0"0"53"-16,0 0 24 15,0 0-11-15,-37 7-16 0,-1-4-32 16,6 4-3-16,-5-3 25 16,-1 10 29-16,-6 4-24 0,0-1 8 15,-13 12 34-15,1-1-48 16,-1 0-43-16,-12 4 20 0,0-4-28 16,0 8-8-16,-13-5 2 15,0 5-5-15,-6-5-2 0,0 5 13 16,0-8-125-16,7 4-187 15,-1-7-129-15</inkml:trace>
</inkml:ink>
</file>

<file path=ppt/ink/ink13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26:24.491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92 1830 0,'0'0'167'0,"0"0"-9"15,51-4-69-15,-1-10-44 0,0-3-149 16,1-8-287-16,-7-7-279 16</inkml:trace>
</inkml:ink>
</file>

<file path=ppt/ink/ink13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26:27.606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3313 929 1152 0,'0'0'167'0,"0"0"57"0,0 0-44 16,0 0-38-16,0 0-24 16,-6 43-31-16,-13-4-33 15,-6-8-19-15,-7-2 60 0,32-29 59 16,-31 28 23-16,31-28 28 16,0 0-29-16,-32 14-67 0,32-14-41 15,0 0-24-15,-12-53-20 16,5-7-24-16,7-11 5 15,7-10-9-15,5-7 4 0,-5 3 3 16,5 7-3-16,1 15 2 16,-7 17-6-16,0 17-23 0,-6 29-104 15,0 0-116-15,0 0-252 16,-12 43-255-16</inkml:trace>
  <inkml:trace contextRef="#ctx0" brushRef="#br0" timeOffset="158">3200 1626 1968 0,'0'0'257'0,"0"0"48"16,0 0-49-16,0 0-135 0,0 0-75 16,0 0-216-16,0 0-318 15,-32-32-329-15</inkml:trace>
  <inkml:trace contextRef="#ctx0" brushRef="#br0" timeOffset="808">2546 484 1484 0,'0'-32'266'0,"0"32"-64"15,0 0-44-15,0 0 19 16,0 0 14-16,-31 36-64 0,-1 13-58 16,-6 11-35-16,-12 4-12 0,-19 3-18 15,-6 4 5-15,-20-8 8 16,-5 1-10-16,-13-8-10 16,-1-3 0-16,1-10 20 0,-6-8-30 15,-7-10 21-15,7-7-3 16,12-18-3-16,19-8-8 0,0-9 14 15,19-4-2-15,12-4-10 16,13-3 11-16,6 3-7 0,38 25-3 16,-31-28 7-16,31 28 0 15,0 0-12-15,0 0 13 16,-31-29-14-16,31 29-1 0,0 0 10 16,0 0-15-16,0 0 24 15,0 0-13-15,0 0-5 16,0 0 9-16,0 0 10 0,0 0-23 15,0 39 13-15,6-4 16 16,6 1-10-16,-5-1-2 0,-1 1 5 16,0-1-22-16,-12 0 17 15,0-3-2-15,-7-4-11 0,13-28 9 16,-19 32-11-16,19-32 22 16,-31 18-19-16,31-18 8 0,-38-7-18 15,7-18-29-15,-7-17-25 16,7-8 4-16,5-3 47 15,1 4-1-15,13 6 19 16,-1 15-18-16,13 28 21 0,0 0-13 16,0 0 1-16,0 0 4 15,0 0 8-15,0 0 11 0,-25 42-5 16,0 4 8-16,0 7-14 16,-13 0 13-16,-6 7-17 0,-6-7-1 15,-1 0-42-15,7-14-181 16,-6-7-169-16,12-11-133 0,38-21-33 15</inkml:trace>
  <inkml:trace contextRef="#ctx0" brushRef="#br0" timeOffset="1018">1553 35 1412 0,'50'-14'143'0,"-6"4"52"15,-12 2 37-15,-32 8-66 16,31-3-90-16,-6 3-37 0,-25 0-18 16,38 14 2-16,-38-14-18 15,31 39-8-15,-18 0-100 0,-13 3-112 16,-13 4-202-16,-24 4-29 16,-14 6-29-16</inkml:trace>
  <inkml:trace contextRef="#ctx0" brushRef="#br0" timeOffset="1177">729 420 1259 0,'0'0'65'16,"0"0"92"-16,0 0 39 0,0 0-60 16,0 0-69-16,0 0-46 15,0 0-4-15,0 0-283 16,0 0-180-16,0 0-44 0</inkml:trace>
  <inkml:trace contextRef="#ctx0" brushRef="#br0" timeOffset="1314">0 1187 235 0,'0'0'-35'0,"0"0"4"15,0 0-5-15</inkml:trace>
</inkml:ink>
</file>

<file path=ppt/ink/ink13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26:26.219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265 737 927 0,'0'0'163'0,"-32"3"164"15,32-3-30-15,-37 0-54 0,37 0-76 16,0 0-83-16,0 0-29 16,0 0-38-16,0 0-6 0,-7-31-18 15,14-1-2-15,12-4 14 16,12 1-3-16,7 0-2 0,-1 6 0 16,7 8-8-16,-5 4 3 15,-7 10-2-15,-1 10 21 16,-31-3 56-16,25 32 11 0,-25 7 21 15,-19 14-28-15,-12 3-37 16,-19 8-12-16,-14 3-8 0,-12 4-17 16,1-4-161-16,-14 0-347 15,1-3-341-15</inkml:trace>
</inkml:ink>
</file>

<file path=ppt/ink/ink13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26:24.167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1618 0 963 0,'0'0'283'16,"0"0"13"-16,25 36-21 15,-6 3-91-15,-13 3-66 0,7 0-59 16,-7 1-18-16,6-1-29 15,-5 1-9-15,-7-8 8 0,0-3 9 16,0-32-11-16,-19 39 9 16,19-39-18-16,-38 24-13 15,0-9 9-15,1-8-13 0,5-11-21 16,1-10 4-16,31 14-19 16,-38-32 21-16,19-3 4 0,19 35 28 15,-25-39 0 1,25 39 4-16,0 0-12 0,0 0 5 15,0 0-5-15,0 0-9 0,0 0 29 16,0 0-12-16,-19 35-7 16,7 1 14-16,5-8-7 15,7-28 10-15,-25 42 6 0,-12-13-16 16,-1-8 13-16,0-4-13 16,-12-2-10-16,6-12 20 15,0-3-20-15,6-3-48 0,7-12 29 16,31 15 8-16,-25-31 3 15,25 31 2-15,-13-32 28 16,13 32-18-16,0 0-1 16,0 0 29-16,38 10-7 0,-7 15-5 15,7 14 64-15,-13 3-4 16,6 8-7-16,-12 3 18 0,-6 0-7 16,-7 3-22-16,-18 5 0 15,-14-1-20-15,-24 0-21 0,-25 0-3 16,-20-4 13-16,-18-6-6 15,-6-8-18-15,6-10 31 0,0-11 78 16,12-14-1-16,7-10-28 16,18-15-16-16,7-14-20 0,13-14-27 15,12-7-14-15,12-10 12 16,13-1-12-16,19-3-17 0,7 3 17 16,18-3 5-1,6 7-12-15,13 4-142 0,7 6-104 16,-1 11-212-16,13 7-171 15,6 11-2-15</inkml:trace>
  <inkml:trace contextRef="#ctx0" brushRef="#br0" timeOffset="156">1398 1064 1402 0,'0'0'278'0,"0"0"50"15,25 32-59-15,-25-32-110 0,0 0-63 16,0 0-88-16,0 0-348 16,0 0-360-16</inkml:trace>
  <inkml:trace contextRef="#ctx0" brushRef="#br0" timeOffset="516">128 209 2207 0,'0'0'308'15,"0"0"10"-15,0 0-70 16,0 0-120-16,0 0-54 0,0 0-43 15,0 0-204-15,0 0-373 16,0 0-445-16</inkml:trace>
</inkml:ink>
</file>

<file path=ppt/ink/ink13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26:46.676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0 75 0,'0'0'7'16,"0"0"15"-16,0 0-1 0,0 0-26 15,0 0-16-15</inkml:trace>
</inkml:ink>
</file>

<file path=ppt/ink/ink13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26:59.958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19 416 290 0,'0'0'52'0,"0"0"14"16,0 0 11-16,0 0 15 15,0 0 31-15,0 0-9 16,0 0 35-16,0 0 1 15,0 0 21-15,0 0-21 0,0 0 6 16,0 0-21-16,0 0-52 16,0 0 10-16,0 0 49 0,0 0-15 15,0 0-24-15,-7 42-25 16,1 4 29-16,6 7-25 0,-6 4-23 16,12 3 11-16,-6-3-29 15,0 3-15-15,6 0-12 16,1-7 1-16,-1-4-9 0,0-3-11 15,7-7 0-15,-7-4 5 16,-6-35-54-16,13 32-153 0,-13-32-149 16,0 0-178-16,0 0-26 15</inkml:trace>
  <inkml:trace contextRef="#ctx0" brushRef="#br0" timeOffset="421">364 883 430 0,'0'0'129'15,"0"0"29"-15,0 0-4 16,-12 38-23-16,12-38-27 0,0 0-37 15,44 36-30-15,0-19-4 16,-7-6-12-16,1-4-13 0,0-7 6 16,-38 0-21-16,44-11-1 15,-44 11 37-15,37-17-45 16,-37 17 0-16,0 0 35 0,13-43-29 16,-13 43-13-16,-6-42 20 15,6 42 7-15,0 0-1 0,-38-28 4 16,38 28-3-16,-50-4 16 15,6 11-15-15,44-7-18 0,-44 25 52 16,44-25 13-16,0 0-22 16,-25 35 19-16,25-35-1 15,0 0-30-15,0 0 14 0,31 25-32 16,-31-25 0-16,44 4-215 16,-44-4-84-16,44-11-56 0</inkml:trace>
  <inkml:trace contextRef="#ctx0" brushRef="#br0" timeOffset="955">867 784 677 0,'0'0'213'15,"0"0"-15"-15,0 0-48 0,19 35-45 16,-19-35-4-16,0 0-51 16,0 0-1-16,38 39-15 0,-38-39 2 15,44 25-27-15,-44-25 8 16,37 7-26-16,-37-7 5 0,32-7 4 16,-32 7 15-1,0 0-26-15,31-32 11 0,-31 32 6 16,0 0-21-16,13-39 27 15,-13 39-21-15,0 0-5 0,0 0 3 16,-44-4 15-16,6 11 7 16,38-7 29-16,-44 32-2 0,6 0-29 15,38-32 23-15,-37 39-13 16,37-39 60-16,-13 42-16 0,7-13 12 16,6-29-9-16,0 0-22 15,0 0-23-15,31 24-2 0,-31-24-12 16,44 4-17-16,-44-4 10 15,38-18-4-15,-38 18 8 16,31-35-4-16,-12-1-10 0,-19 36 7 16,6-42-6-16,-6 42 6 15,0-35-4-15,0 35-8 0,0 0 26 16,0 0-1-16,-44-11-15 16,44 11 5-16,-44 11 5 0,44-11-17 15,-44 17 17-15,44-17-30 16,0 0-187-16,0 0-174 0,0 0-90 15</inkml:trace>
  <inkml:trace contextRef="#ctx0" brushRef="#br0" timeOffset="1293">1558 639 701 0,'0'0'169'0,"0"0"31"16,0 0-2-16,0 0-17 15,0 35 7-15,-12 4 3 0,-1 7-19 16,1 3-27-16,-13 8-36 15,-1 3-12-15,1-4-27 0,-6 5-30 16,-1-5-22-16,7-3 3 16,0-3-13-16,0-8-15 0,6-7 7 15,19-35-17-15,-12 36-106 16,12-36-140-16,0 0-139 0,0 0-44 16,0 0-4-16</inkml:trace>
  <inkml:trace contextRef="#ctx0" brushRef="#br0" timeOffset="1612">1288 579 896 0,'0'0'207'0,"0"0"16"15,0 0-95-15,0 0-49 16,0 0 79-16,0 0 30 16,0 0-18-16,0 0-9 0,0 0-28 15,32 35-5-15,-7 7 20 0,6 4-57 16,1 7 15 0,-1 0-33-16,0 0-20 0,7 0-6 15,0 0-17-15,0-10-21 16,-1-1-1-16,-5-6-11 0,-7-8 0 15,-25-28-73-15,31 32-185 16,-31-32-191-16,0 0-222 0,0 0-72 16</inkml:trace>
  <inkml:trace contextRef="#ctx0" brushRef="#br0" timeOffset="1952">1816 430 709 0,'0'0'142'0,"0"0"32"15,0 0 91-15,0 0 12 0,0 0-50 16,0 0-17-16,6 53-42 16,1 4-29-16,-1-1-31 15,7 4-66-15,-7 0 3 0,6 1-17 16,7-8-12-16,-6-4-4 16,-1 0-7-16,7-6-9 0,-12-8-7 15,5-3-91-15,-12-32-222 16,19 35-233-16,-19-35-16 0</inkml:trace>
  <inkml:trace contextRef="#ctx0" brushRef="#br0" timeOffset="2365">2225 1003 624 0,'0'0'85'0,"0"0"43"15,0 0-15-15,0 0-3 0,0 0-22 16,0 0-14-16,0 0-36 16,0 0 5-16,0 0-23 15,0 0-20-15,0 0 5 0,0 0 25 16,0 0-46-16,0 0 4 15,0 0 1-15,0 0 23 0,31-36-22 16,-31 36 10-16,13-35 23 16,-13 35-31-16,6-32 42 0,-6 32 32 15,0 0-45-15,0 0-24 16,0 0 20-16,0 0-17 0,-44-3 14 16,44 3 2-16,-44 10 4 15,44-10-28-15,-44 25 24 0,44-25-16 16,0 0 20-16,-25 39-20 15,25-39-34-15,0 0-160 16,0 0-96-16,19 32-34 16,-19-32-2-16</inkml:trace>
  <inkml:trace contextRef="#ctx0" brushRef="#br0" timeOffset="2877">2495 967 839 0,'0'0'168'0,"0"0"-28"0,0 0-33 15,0 0-75-15,0 0-29 16,0 0 81-16,0 0-13 16,0 0 25-16,0 0-6 0,0 0-8 15,38 11-27-15,-38-11-11 16,0 0-13-16,37 14-12 0,-37-14 1 15,0 0 1-15,32 0-21 16,-32 0 5-16,0 0-5 0,0 0 0 16,0 0 4-16,31-35-2 15,-31 35 9-15,0-32-2 0,0 32 8 16,0 0-10-16,0 0-5 16,-44-18 2-16,7 18-29 15,-1 7 25-15,6 4 10 0,32-11-29 16,-37 18 29-16,37-18 2 15,0 0 26-15,-19 28 3 0,19-28 53 16,0 0-66-16,12 28 10 16,-12-28-15-16,0 0-3 0,32 21-20 15,-32-21 20-15,38 7-16 16,-38-7-7-16,31-7 0 0,-31 7 9 16,0 0-18-16,25-35-1 15,-12 7 13-15,-13 28 33 0,0 0-4 16,-13-29-6-16,13 29-12 15,-38-7-11-15,13 4-5 16,25 3 8-16,-44 10-15 16,44-10-90-16,-37 11-249 0,37-11-246 15</inkml:trace>
  <inkml:trace contextRef="#ctx0" brushRef="#br0" timeOffset="3772">452 80 559 0,'0'0'138'0,"0"0"1"0,0 0 30 16,0 0-49-16,0 0-11 16,0 0-81-16,0 0-2 0,0 0-21 15,-31-3 20-15,-1 6-31 16,-5 8 16-16,5 7-22 0,-6 6 31 15,38-24-36-15,-43 43-3 16,11-4 26-16,32-39-6 0,-12 49 50 16,18-10 30-1,-6-39-3-15,25 46-13 0,-25-46-32 16,56 39-20-16,-12-18 14 16,-6-10-3-16,-38-11-3 0,38 10 3 15,-38-10-10-15,0 0 5 16,38 7-11-16,-38-7-1 0,0 0 13 15,0 0 16-15,0 0-19 16,0 0-16-16,0 0-8 0,0 0 17 16,0 0-3-16,-51-7-4 15,7 7-6-15,0-3-5 0,0-1 1 16,0 4 8-16,0 0 12 16,7 0-19-16,37 0 1 15,-44-7 12-15,44 7 5 0,-38-7-8 16,38 7-3-16,0 0 15 15,0 0-35-15,0 0 20 0,0 0-9 16,0 0-14-16,0 0-41 16,0 0-16-16,0 0-31 0,0 0-5 15,0 0-55-15,0 0-60 16,0 0-74-16</inkml:trace>
  <inkml:trace contextRef="#ctx0" brushRef="#br0" timeOffset="4840">2325 17 491 0,'32'-11'120'0,"-32"11"-16"15,0 0-26-15,0 0 12 0,0 0-10 16,0 0 32-16,0 0-47 16,0 0 1-16,0 0-62 0,0 0 9 15,0 0-3-15,0 0-10 16,-32-10 0-16,-5 13 18 0,-1 4-31 15,0 0 22-15,0 7-3 16,7 0 0-16,-7 4-18 16,38-18 6-16,0 0 12 0,-37 46 148 15,11-4-61-15,26-42-37 16,0 46-2-16,13-7 20 0,-13-39-32 16,38 43-21-16,-1-15 2 15,7-7 9-15,-6-10-3 0,0 3-19 16,0-7-10-16,-38-7 0 15,44 0-7-15,-44 0 7 0,37 0 20 16,-37 0-11-16,0 0 9 16,0 0-14-16,0 0 1 15,0 0-8-15,0 0 9 16,0 0 8-16,0 0-7 0,-37-14-7 16,-1 3 0-16,-6 8-22 15,-6-1 26-15,-1 8 13 0,1 3-17 16,-7-4 5-16,7 4-13 15,0-3 8-15,0-1-3 0,6 1-3 16,0 3 24-16,44-7-4 16,-44 4-14-16,44-4 0 0,0 0 0 15,0 0 8-15,0 0-2 16,-32-15 10-16,32 15-34 0,0 0 9 16,0 0-1-16,0 0 14 15,0 0 13-15,0 0-8 16,0 0-9-16,0 0-36 0,0 0 40 15,0 0 13-15,0 0-14 16,0 0 4-16,0 0-33 0,0 0 21 16,0 0-12-16,0 0 30 15,0 0-1-15,0 0 3 0,0 0-31 16,0 0 4-16,0 0 19 16,0 0-14-16,0 0-53 0,0 0-42 15,0 0-64-15,0 0-42 16,0 0 8-16,0 0-48 15,0 0-1-15,0 0-30 0</inkml:trace>
</inkml:ink>
</file>

<file path=ppt/ink/ink13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27:16.930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166 106 384 0,'0'0'62'16,"25"-28"39"-16,-25 28-4 16,0 0-4-16,0 0 38 0,0 0-2 15,0 0 35-15,0 0-8 16,0 0-20-16,0 0-21 0,0 0-31 16,0 0-24-16,0 0-30 15,0 0-23-15,0 0 9 16,0 0 2-16,-38 7 10 0,38-7 81 15,-26 39-36-15,7-7 32 16,7 3-23-16,12 0 2 16,0 4 8-16,6-3-8 0,13-8-6 15,13 4-31-15,6-11-7 16,0-3-14-16,12-8-14 0,-6-10-1 16,0 0-22-16,-5-10 26 15,-8-1-15-15,-6-10 2 0,-25 21-2 16,32-46-5-16,-20 3-11 15,-6 5-3-15,-6-8 16 0,-12-4-11 16,-1 8 1-16,-12 3 0 16,-6 11-8-16,-7 6 21 15,-7 12 0-15,-5 6 0 0,-7 8-10 16,7 6 16-16,0 8-6 16,5 0 8-16,7 3-18 0,38-21 22 15,-32 32-27-15,32-32 20 16,-18 35-8-16,11-3-116 0,7-32-177 15,19 32-303-15,-19-32-105 16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6:59:22.381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176 7 1421 0,'0'0'314'0,"-34"3"-39"0,34-3-69 15,0 0-57-15,-40 16-36 16,40-16-36-16,-34 35-48 0,34-35-10 15,-28 45-4-15,10-6 5 16,7-7-15-16,11-32-2 16,11 35-1-16,-11-35 13 0,0 0-15 15,40 22 10-15,0-15-16 0,-5-14 19 16,-1-9-18-16,6-9-2 16,-6-4 7-16,-5-3 6 0,-7-4 1 15,1 1-12-15,-11 3 2 16,-12 32 70-16,11-29 61 0,-11 29-16 15,0 0-19-15,0 0 25 16,0 0-11-16,-46 35-6 0,6 7-37 16,-5 0-28-16,10 6-17 15,1 3 1-15,0 1-12 16,5-1-8-16,1-6-103 0,5-10-179 16,23-35-318-16,-28 39-347 0</inkml:trace>
</inkml:ink>
</file>

<file path=ppt/ink/ink13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27:17.697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233 0 513 0,'0'0'157'16,"0"0"-11"-16,0 0 15 0,0 0 49 16,0 0-51-16,0 0 12 15,38 21-35-15,-38-21-24 16,0 0 14-16,0 0-21 0,0 0-21 15,6 39-25-15,-6-39-39 16,-32 36-20-16,32-36 14 0,-56 24-18 16,12-6 4-16,0-11 20 15,12 0-9-15,32-7-4 16,-37 4-7-16,37-4-15 0,0 0 10 16,0 0 12-16,-32-14 8 15,32 14 20-15,0 0 7 0,0 0-6 16,0 0-20-16,0 0-8 15,0 0-2-15,0 0 46 0,0 0 27 16,0 0-2-16,0 0-13 16,19 31 23-16,13 8-10 0,-1-3 4 15,0 10-23-15,13 0-7 16,-6 7-7-16,6 0 4 16,-6 0-25-16,7-4 8 0,-7-3-25 15,-7-7-6-15,0 0 8 16,-5-7-13-16,-26-32 8 15,25 31-20-15,-25-31-91 0,0 0-100 16,0 0-153-16,0 0-203 16,0 0-111-16</inkml:trace>
  <inkml:trace contextRef="#ctx0" brushRef="#br0" timeOffset="509">655 36 776 0,'0'0'187'0,"0"0"46"15,0 0-19-15,31-18-26 0,-31 18-7 16,38 3-34-16,-6 15-36 15,-32-18 19-15,31 43-46 0,0-1 6 16,-5 4 9-16,5-4-18 16,-6 4-39-16,0 0-32 15,7 0 7-15,-6 0-7 16,-1-4 9-16,0 1-1 0,0-11-2 16,-6 0-5-16,-19-32-11 15,19 31 11-15,-19-31 5 0,0 0-7 16,0 0 2-16,0 0 10 15,0 0-28-15,-25 22-4 0,-13-12-4 16,-6-10-8-16,5-3-31 16,-5-1 26-16,0-7-2 0,44 11 9 15,-44-28 11-15,44 28 6 16,-37-42 8-16,18-1-14 0,13-3-2 16,6 0 12-16,12 4-14 15,13 0 5-15,0-1 1 16,13 4 8-16,-6 8 9 15,-7 6-3-15,-25 25-20 0,0 0-133 16,0 0-154-16,31-25-157 16,-31 25-23-16,0 0 37 0</inkml:trace>
  <inkml:trace contextRef="#ctx0" brushRef="#br0" timeOffset="1073">1316 50 436 0,'31'-14'143'0,"-31"14"40"0,32-11 2 16,-32 11-37-16,25 0-36 16,-25 0 25-16,31 4-29 0,-31-4 7 15,38 10-34-15,-6 1-12 16,-32-11 20-16,37 21-5 16,-5 4-30-16,0-1-31 15,0 1 40-15,-1 0 4 0,-31-25 0 16,50 46 1-16,-12-4-8 15,0-3 8-15,-13 4-16 0,0-1-15 16,-6-3 10-16,-7 0-7 16,7-4 7-16,-12-3-9 0,-7-32-11 15,12 39 6-15,-12-39-4 16,0 32-9-16,0-32-15 0,-19 31 3 16,19-31-1-16,-50 22-13 15,0-12 9-15,-1 1 4 16,-5-11-1-16,-1-4 2 15,6-6-8-15,7-1-6 0,6-7-3 16,13-10 14-16,6-7-5 16,7-15-8-16,5-6-5 0,20-4 16 15,0 0 3-15,12 3-6 16,-6 8 0-16,12 10-10 0,-6 3-49 16,-6 8-87-16,-19 28-114 15,0 0-179-15,0 0-156 0</inkml:trace>
</inkml:ink>
</file>

<file path=ppt/ink/ink13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29:13.837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6 147 309 0,'0'0'43'0,"0"0"18"16,0 0 22-16,0 0 28 15,0 0 16-15,0 0-10 0,0 0 39 16,0 0 17-16,0 0 13 16,0 0-74-16,0 0 40 15,0 0-54-15,0 0 44 0,0 0-46 16,0 0 28-16,0 0-61 15,0 0 33-15,0 0-14 0,0 0 17 16,0 0-55-16,44 0 25 16,0 7-10-16,13 0 15 15,6 0-27-15,12 0 9 0,13-3-12 16,13 3-3 0,-1 3-32-16,-6-2 21 0,7-1-22 15,-7 3 7-15,1-3-24 16,-7 0 14-16,0 0-5 0,0-3 0 15,6-1 4-15,-6 1-9 16,0 0 12-16,0-1-23 16,-6 1 27-16,-1 3-22 0,-5-4 17 15,5-3-6-15,-11 4 3 16,-1-1-3-16,-6-3 0 0,-1 4 0 16,-5-4 4-16,0 0-1 15,-1 3-3-15,-12-3-4 16,6 4 8-16,-12-4-4 15,0 3 6-15,0-3-6 0,-1 0-13 16,1 4 16-16,0-4-8 16,-7 0 5-16,-31 0 9 15,44 0-4-15,-44 0-9 0,0 0 16 16,38 0-19-16,-38 0 19 16,0 0-15-16,0 0 13 0,0 0-16 15,38-28 11-15,-38 28-25 16,44-32 29-16,-44 32-13 15,31-25 8-15,-31 25-14 0,0 0 21 16,38-18-20-16,-38 18 27 16,0 0-32-16,0 0 22 15,0 0-11-15,0 0 8 16,12-35 0-16,-12 35-8 0,0 0-1 16,0 0 4-16,0 0-10 15,0 0 10-15,0 0-5 0,13-32 13 16,-13 32-11-16,0 0 13 15,0 0-7-15,0 0-9 16,0 0 12-16,0 0-14 0,-6-39 14 16,6 39-12-16,0 0 6 15,0 0 0-15,-13-35 4 16,13 35-2-16,0 0-2 16,0 0-4-16,-57-25 8 0,7 8-4 15,-6 10 11-15,-7 7-11 16,0-4-12-16,-6 4 25 15,-7 4-8-15,1-4 13 0,6 0-18 16,0 0 18-16,-1 3-7 16,1 1 23-16,0 6-9 0,0-6 3 15,0 3-18-15,0-4-2 16,6 5-8-16,0-5 7 16,0 1-10-16,0-4 8 15,7-4-9-15,-7 4 4 0,0-3 0 16,0-1-4-16,0 0 4 15,0 1 4-15,-6 3-4 16,6-4 0-16,-6 4-7 0,6 0 2 16,1 0 10-16,5 4-5 15,0-4 0-15,-5 3 5 0,5 5-5 16,0-5 3-16,7 4 1 16,-6 0-4-16,5 4 4 0,1-4-13 15,0 0 15-15,6 0-6 16,0 0 4-16,6-3-4 15,38-4-5-15,-50 10 10 0,18-3-9 16,32-7 4-16,-37 4 0 16,37-4 0-16,-44 3 2 15,6 4-12-15,38-7 14 16,-38 7-16-16,38-7 20 0,0 0-12 16,0 0 4-16,0 0-9 15,0 0 11-15,0 0 14 0,0 0 6 16,-6 36 5-16,6-36-16 15,31 35 22-15,-31-35-11 16,51 35 9-16,-7-6-16 0,6-5 25 16,0-2-13-16,7-5 8 15,6-2-11-15,12-1-3 0,0-7 0 16,20 3-7-16,-7-6-9 16,12-1 1-16,-5-3-2 15,5 0-4-15,1 0 0 16,6 0 0-16,-7 4-8 0,7 3 8 15,-6-3 7-15,-1 3-7 16,-6-4-5-16,-6 4 5 0,0 0 0 16,-6 0 8-16,0-3-15 15,-13-1 12-15,-6-3-9 0,0 0 7 16,-7 0-13-16,-5-3 21 16,-1 3-21-16,0 0 16 15,-6-4-10-15,0 1-2 16,-6-1 22-16,0 1-24 0,-7 3-2 15,-31 0 14-15,50-4-4 16,-12 4 14-16,-38 0-21 16,44 0 18-16,-13 0-18 0,-31 0 11 15,0 0-13-15,38 0 23 16,-38 0-19-16,0 0 20 0,0 0-26 16,0 0 21-16,0 0-15 15,0 0 17-15,0 0-23 0,0 0 18 16,0 0-16-16,0 0 21 15,0 0-12-15,0 0 5 16,0 0-19-16,0 0 14 16,0 0-7-16,0 0 7 0,-50-10 0 15,0 3 6-15,-7 3-6 16,7 4 0-16,-13 4 0 0,6-4 0 16,7 7 4-16,-7-4-15 15,7 1 16-15,-6-1-16 16,5 4 16-16,-5-3-28 0,-1 3-1 15,-6-4-48-15,0-3-30 16,-6 0-98-16,-6 0-98 0,-1-3-171 16,-12-1-203-16,-6-3-40 15</inkml:trace>
</inkml:ink>
</file>

<file path=ppt/ink/ink13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29:15.848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3420 445 704 0,'0'0'174'0,"0"0"2"15,0 0-11-15,0 0 36 0,0 0 41 16,0 0-10-16,0 0-33 16,0 0-7-16,0 0-24 0,-44 35-50 15,6-10-17-15,7 0-34 16,-7-4-25-16,0-3-2 15,38-18-8-15,-44 17-7 16,6-2 8-16,38-15 21 0,0 0 20 16,0 0 31-16,-25 7 20 15,25-7-46-15,0 0-33 16,0 0-39-16,-12-46 17 0,12 0-21 16,6-4 1-16,0-10-7 15,1-7-5-15,5 3 5 16,-6 4 16-16,7 7-13 0,-7 15 0 15,-6 38 4-15,7-36-18 16,-7 36 18-16,0 0-26 0,0 0-32 16,0 0-126-16,0 0-160 15,0 0-358-15,0 0-85 16</inkml:trace>
  <inkml:trace contextRef="#ctx0" brushRef="#br0" timeOffset="198">3256 798 1944 0,'0'0'393'16,"-12"29"-65"-16,12-29-105 0,0 0-106 15,0 0-50 1,0 0-50-16,0 0-139 0,0 0-300 15,0 0-427-15</inkml:trace>
  <inkml:trace contextRef="#ctx0" brushRef="#br0" timeOffset="449">2848 579 1614 0,'0'0'324'16,"0"0"-24"-16,0 0-48 16,0 0 16-16,0 0-39 0,0 0-34 15,0 0-10-15,0 0-5 16,0 0-12-16,-32 50-44 0,1-11-64 16,-1 3-28-16,-12 1-32 15,0-1-88-15,-12-7-103 16,12 1-92-16,0-12-134 0,44-24-184 15,-44 18-246-15</inkml:trace>
  <inkml:trace contextRef="#ctx0" brushRef="#br0" timeOffset="637">2760 230 1670 0,'0'0'227'16,"0"0"-13"-16,0 0-101 16,0 0-45-16,0 0-26 0,0 0-26 15,0 0-205-15,0 0-396 16,0 0-37-16</inkml:trace>
  <inkml:trace contextRef="#ctx0" brushRef="#br0" timeOffset="973">2389 237 1326 0,'0'0'411'0,"0"0"-54"0,0 46-69 15,12-1-73-15,14 1-51 16,-8-3-59-16,-18-43-52 15,32 49-24-15,-32-49-15 0,12 43 12 16,-12-43 1-16,-6 39-27 16,6-39 7-16,-50 24 1 15,-13-10-5-15,13-14 3 16,-1-7-20-16,14-3 1 0,37 10-3 16,-38-36 9-16,25 1-6 15,13 35 3-15,13-53 13 0,-13 53 2 16,50-49-3-16,-6 17-2 15,7 7-3-15,-51 25-9 16,44-18-219-16,-44 18-387 0,0 0-294 16</inkml:trace>
  <inkml:trace contextRef="#ctx0" brushRef="#br0" timeOffset="2624">1509 318 764 0,'0'0'217'16,"0"0"22"-16,0 0-10 0,0 0-94 15,0 0-36-15,0 0-41 16,0 0 150-16,0 0 0 16,0 0-32-16,31 35-53 15,-12 4-34-15,0 0-38 0,0-7-7 16,-19-32-5-16,6 49-9 16,-12-6-9-16,-19-12-13 15,-13 5-8-15,-19-8-6 0,-12-7-8 16,0-3-36-16,0-7-13 15,6-4 29-15,19-4 0 0,0-10 7 16,44 7-44-16,0 0 45 16,-31-35 4-16,31 35-8 15,0 0 20-15,19-39 1 0,-19 39 9 16,37-18 5-16,-37 18 31 16,38 0 11-16,-38 0 29 15,31 25 6-15,-31-25 20 16,19 39-27-16,-19-4 18 0,-12-3-30 15,-20 0-22-15,-5 3-26 16,-7-7-15-16,0-3-5 0,0-7-100 16,6-4-83-16,38-14-180 15,0 0-171-15,0 0-41 16</inkml:trace>
  <inkml:trace contextRef="#ctx0" brushRef="#br0" timeOffset="2834">1421 138 1542 0,'50'-36'224'0,"7"12"16"15,6 6-105-15,6 4-36 16,-6 0-55-16,-7 3-17 0,1 0-109 15,-57 11-226-15,44-10-296 16</inkml:trace>
  <inkml:trace contextRef="#ctx0" brushRef="#br0" timeOffset="3413">843 67 1722 0,'0'0'221'0,"0"0"106"0,0 0-94 16,0 0-35-16,-13 57-87 0,7-12-24 16,6-6-41-1,0 4-15-15,-7-4-17 0,1-1-8 16,-6-2 2-16,-1-1-20 15,13-35 24-15,-31 43-18 0,31-43 1 16,0 0-60-16,-51 35 12 16,51-35-23-16,-44 11 15 0,44-11-41 15,0 0 25-15,-44-29-27 16,44 29 36-16,-31-49 13 16,31 49 41-16,-19-46 19 0,19 46 6 15,0 0-32-15,0 0 60 16,0 0 37-16,0 0 1 15,0 0-30-15,-6 46 0 16,12 0-29-16,-12-4 14 0,6-3-21 16,-7 3-1-16,7-42 2 15,-18 46-1-15,18-46-4 0,-38 36-7 16,38-36 0-16,-44 17-43 16,44-17-21-16,0 0-14 0,-50-21 3 15,50 21-19-15,-32-46 50 16,13 4 17-16,19 42 36 15,-6-46 24-15,6 46 21 0,0 0-5 16,0 0 66-16,0 0 22 16,0 0-31-16,0 0-6 15,-38 14-45-15,1 11-11 0,-1 3-40 16,-6 7 10-16,-6-3-120 16,-1-4-139-16,7-3-272 15,0-7-216-15</inkml:trace>
  <inkml:trace contextRef="#ctx0" brushRef="#br0" timeOffset="3593">157 1014 1907 0,'57'25'337'0,"6"-11"-92"16,0-11-85-16,0-3-86 15,-7-7-27-15,-6-3-174 16,-6-8-357-16,-6-7-368 0</inkml:trace>
</inkml:ink>
</file>

<file path=ppt/ink/ink13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29:21.821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0 0 559 0,'0'0'80'15,"0"0"8"-15,0 0-9 16,0 0 10-16,0 0 23 0,0 0-5 16,0 0 44-16,0 0-19 15,0 0-6-15,0 0-47 0,0 0-4 16,0 0-20-16,0 0 13 16,0 0 21-16,0 0 41 15,0 0 6-15,37 0-26 0,-37 0-11 16,44 10 0-16,0 2-23 15,7 2-24-15,-1-3-5 0,13 4-26 16,-7-5 0-16,7 1 0 16,-6-1-11-16,12 2-14 15,0-5-1-15,0 0 12 16,0 4 7-16,7-3-7 16,-7-1-3-16,0-4-4 0,7 1-3 15,12 3 6-15,0-3-10 16,12-1 24-16,13 2 10 0,7-2-8 15,-13 4 7-15,-1-3-7 16,-5-4-14-16,-13 0-5 16,-19 0-9-16,0 3 4 0,-6-6 10 15,-13 3-1-15,1-4-13 16,-1 1 22-16,0-4-10 16,1 2 0-16,-1 2-3 15,0-1 0-15,7 1 0 0,-1-1 4 16,1 4-19-16,6-4 20 15,0 1-10-15,-7 3 5 16,1-4 7-16,-7 1-2 0,-6 3-9 16,0-4-4-16,-6 0 12 15,-7 4 0-15,-31 0-4 0,38 0 6 16,-7-4-6-16,-6 1-3 16,1-1 3-16,5-3-3 15,0 0-3-15,7-5 3 16,0 5 6-16,-7 4-7 0,7-4 1 15,0 3 0-15,-38 4 9 16,31-7-2-16,1 4 1 0,-32 3 2 16,0 0-1-16,25-8-9 15,-25 8-6-15,0 0 20 16,0 0-20-16,0 0 20 0,31-7-14 16,-31 7 15-16,0 0-7 15,0 0-5-15,0 0 19 0,0 0-15 16,0 0 13-16,32-11-14 15,-32 11-3-15,31-7 15 16,0 7-20-16,-31 0 19 0,38-4-4 16,-6 1 5-16,-32 3-3 15,25-5-2-15,-25 5-10 16,0 0 0-16,0 0 6 0,0 0 5 16,0 0-11-16,0 0-11 15,0 0 14-15,0 0-3 0,0 0 0 16,0 0-66-16,0 0 66 15,0 0-234-15,0 0-49 0,0 0-117 16,0 0-135-16,0 0 26 16</inkml:trace>
</inkml:ink>
</file>

<file path=ppt/ink/ink13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29:22.205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1942 0 816 0,'0'0'118'0,"0"0"132"0,0 0 40 15,0 0-37-15,0 0-16 16,0 0-35-16,-7 49-20 0,7 4-34 16,7-3-50-16,-1-1-43 15,0 1-22-15,13 3-14 0,6-4-19 16,-6-3 4-1,-6-4-4-15,-7-3-18 0,-6-39-168 16,19 39-185-16,-19-39-131 0,0 28-6 16,0-28 10-16</inkml:trace>
  <inkml:trace contextRef="#ctx0" brushRef="#br0" timeOffset="563">1677 247 927 0,'0'0'158'16,"0"0"43"-16,0 0-50 0,0 0 71 16,0 0-19-16,0 0-29 15,0 0-59-15,12 46-42 0,1-4-20 16,-7-6-10-16,-6 3 15 15,-6-1-3-15,-13 1-26 0,-6 0-13 16,-13-3 5-16,-6-5-16 16,-7-2 5-16,1-5-3 15,-7-10-4-15,7-6-3 0,6-8-7 16,12-11-31-16,32 11-50 16,0 0-22-16,-44-53 14 0,19 14 24 15,25 39 41-15,0-46 31 16,0 46-13-16,0 0-3 15,0 0 1-15,0 0 26 0,50-32 1 16,-50 32-8-16,0 0 33 16,0 0 4-16,0 0 19 0,0 0-13 15,0 50-15-15,-12-15 8 16,12-35-24-16,0 0 29 0,-38 35 11 16,38-35 19-16,-39 18 3 15,39-18 4-15,-37 0-13 16,37 0 0-16,0 0-13 0,-38-46-29 15,13 4-5-15,6-4-7 16,13 0-15-16,6-7 4 16,0 0 4-16,6 0-2 0,0 7-21 15,1 4 21-15,-7 42-16 16,12-39 10-16,-12 39-39 0,0 0-139 16,0 0-234-16,0 0-179 15,0 0-36-15</inkml:trace>
  <inkml:trace contextRef="#ctx0" brushRef="#br0" timeOffset="733">1368 936 1664 0,'0'0'289'15,"37"43"-9"-15,-37-43-50 0,0 0-87 16,0 0-68-16,0 0-43 15,0 0-12-15,0 0-151 16,0 0-285-16,0 0-333 0</inkml:trace>
  <inkml:trace contextRef="#ctx0" brushRef="#br0" timeOffset="1020">510 289 1517 0,'0'0'301'0,"0"0"-56"0,0 0-91 16,0 0 35-16,0 0-22 16,0 0-46-16,0 0-15 0,26 39-21 15,-7 7 13-15,-7 4 6 16,-12 3 18-16,-12 7-10 0,-13 3-44 15,-14 1-27-15,-11 0-10 16,-7-1-25-16,-12-10-24 16,0-3-92-16,0-8-136 15,-1-10-242-15,13-11-306 0,7-7-45 16</inkml:trace>
</inkml:ink>
</file>

<file path=ppt/ink/ink13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29:33.945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3905 556 420 0,'0'0'114'0,"0"0"-7"16,0 0 17-16,0 0-16 15,0 0-44-15,0 0 20 0,0 0 15 16,0 0-52-16,-12-46-1 16,12 46 54-16,0 0-79 15,0 0 37-15,0 0-50 0,0 0-12 16,-44-49 36-16,44 49-10 15,0 0 9-15,-50-53-31 16,50 53 5-16,0 0-31 16,-51-53 18-16,51 53 8 0,0 0 13 15,-37-50 4-15,37 50-22 16,0 0 8-16,0 0 12 0,-44-49-5 16,44 49-38-16,0 0 46 15,0 0-18-15,0 0-15 16,0 0 40-16,0 0 17 0,-51-46 25 15,51 46-13-15,0 0-23 16,0 0-7-16,-56-39-16 16,56 39-20-16,0 0 18 15,-44-18-14-15,44 18 8 0,0 0 33 16,0 0-25-16,-51-21 13 16,51 21 13-16,0 0-12 15,0 0-13-15,0 0 5 0,-37-18-19 16,37 18 14-16,0 0 39 15,0 0-37-15,-51-14-11 0,51 14-10 16,-44-7-2-16,44 7 12 16,0 0-8-16,-50-4 11 15,50 4 8-15,-44-7 3 0,44 7-11 16,0 0-10 0,-50-3 7-16,50 3-9 0,-44-4 9 15,44 4-5-15,-44-3 11 16,44 3-2-16,-44 0 15 0,44 0-10 15,-50 0-18-15,50 0-8 16,-51 3 56-16,51-3-58 16,-44 0 21-16,44 0 14 0,-44-3-4 15,44 3 4-15,-50-4 16 16,50 4-1-16,0 0-18 0,-50-7 5 16,50 7-26-16,-51-3 8 15,51 3-23-15,-44 0 17 16,44 0 10-16,-56 0 14 15,12 0-8-15,44 0-2 16,-57 0 12-16,7-4-2 0,50 4 8 16,-50-3 4-16,50 3-9 15,-44-7 10-15,44 7-26 0,-57-8 1 16,57 8 11-16,-50-3 4 16,50 3-3-16,-57-7 7 15,13 0 4-15,44 7-15 0,-56-4-4 16,12 1 9-16,44 3-1 15,-57 0-4-15,57 0-1 16,-56 0 9-16,12 0 7 16,44 0-4-16,-51-4-9 0,51 4-3 15,-56-3 1-15,12-1-6 16,44 4-11-16,-57 0 13 16,7 0-13-16,6 0 11 0,0 4-8 15,44-4 23-15,-57 3 4 16,13 1-5-16,44-4-7 0,-56 3-10 15,56-3-16-15,-57 11 7 16,13-4 11-16,44-7 2 16,-44 7-12-16,44-7 7 0,-50 4 13 15,50-4-5-15,-50 3-12 16,50-3 2-16,-57 4-2 16,57-4-9-16,-50 3 9 15,50-3-8-15,-50 4 4 0,50-4 4 16,-63 0 15-16,19 0-7 15,-7 3-1-15,1 1-10 16,0-1-1-16,0 1 0 0,-7 3 11 16,7-4-10-16,-1 1 3 15,7-1 19-15,-6 5 0 0,6-1 2 16,44-7 8-16,-50 3 7 16,50-3-1-16,-44 4-9 15,44-4-8-15,0 0-12 16,0 0-1-16,-57 17 8 0,57-17 13 15,0 0 24-15,-44 39-13 16,44-39-23-16,0 0 6 16,-44 46-6-16,44-46-1 0,-31 43 9 15,31-43-5-15,-32 42-6 16,32-42-3-16,-31 49-8 16,31-49 0-16,-25 46 0 0,25-46 8 15,-13 39 6-15,13-39 2 16,-19 36 8-16,19-36-4 0,-12 38-4 15,12-38-2-15,0 43 2 16,6-4 1-16,13-4-3 16,-19-35-4-16,38 50-2 15,6-8-11-15,6-3-1 16,0-7 1-16,1-1-3 0,-7-2 1 16,0-5 8-16,0 1 1 15,-7-4 1-15,1 1-1 0,0-1 0 16,6-4-8-16,0 5 4 15,0-8-5-15,6 0 0 16,0 0 10-16,1-3 4 0,5-1-2 16,1 1-7-16,12-4-6 15,0 0 1-15,6-7-4 0,1 0 9 16,-1 0 3 0,-6-7 7-16,1 3-7 0,5 1-1 15,0-1 1-15,1 4-6 16,-7-3 0-16,6 6-5 15,-5 1-1-15,-1-1 9 0,0 5 0 16,0 2 0-16,-6-3 6 16,0 7-2-16,-1 0-4 0,1 1-7 15,-6 2-4-15,-7 1 20 16,0-4-4-16,1-3-18 16,-7 3 21-16,-7-7-8 0,7 7-11 15,-6-3 18-15,6-4-4 16,0-4-12-16,6 1 16 15,1-8-2-15,-1 1 0 16,7-4-12-16,-1-4 7 0,7-3-7 16,0 3 14-16,0-3-3 15,-7 4-4-15,7-8-9 0,-6 0 1 16,-7 4 10-16,0-4 12 16,-6 4-5-16,-6-3-13 15,-38 17 1-15,44-22 6 0,-44 22 1 16,31-24-2-16,-31 24-6 15,44-32-4-15,-44 32 18 0,32-28-10 16,-32 28 0 0,38-32-9-16,-38 32 13 0,31-36 4 15,-31 36-2-15,31-38-12 16,-31 38 1-16,26-43 5 0,-26 43 4 16,25-42-4-16,-6 6-8 15,-19 36 5-15,18-38 9 16,-18 38 7-16,13-39-8 0,-13 39-13 15,6-46 0-15,-6 46-6 16,-12-50 4-16,-1 8 3 0,13 42-8 16,-25-50 2-16,25 50 13 15,-38-49-21-15,38 49 18 16,-31-43 10-16,31 43-10 0,-25-38-6 16,25 38 11-16,0 0-14 15,0 0-4-15,0 0 3 16,0 0-33-16,0 0-57 15,0 0-78-15,0 0-150 0,0 0-222 16,0 0-83-16,0 0-11 16</inkml:trace>
</inkml:ink>
</file>

<file path=ppt/ink/ink13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29:38.237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0 343 279 0,'0'0'45'0,"0"0"12"16,0 0 3-16,0 0 18 16,0 0-23-16,0 0 14 0,0 0-1 15,0 0-4-15,0 0 22 16,0 0-17-16,0 0-23 15,0 0 17-15,0 0-4 0,0 0-2 16,0 0-6-16,0 0-8 16,0 0 89-16,0 0 2 0,19 39-52 15,-19-39-8-15,7 35-47 16,-7-35 60-16,-7 39 12 16,7-39-34-16,0 43 2 15,0-4 4-15,7-4-29 0,-7 0 10 16,0 4-11-16,6-3-14 15,6 6-4-15,1-3 0 0,6 3 4 16,0 1 9-16,0 3 16 16,12-4-34-16,-6-3 19 0,7 3-13 15,-1 1-31-15,0-1 19 16,7-3-1-16,-6 3-28 16,5-6 20-16,1 3 7 0,0 3-20 15,-1 0 14-15,-37-42-4 16,63 60 10-16,-12-10-16 0,-7-1 2 15,-7-10 4-15,7 0 3 16,-6 4-15-16,-7-8 21 16,7 0-19-16,-6 8-3 15,5-8 35-15,1 4 12 0,6 3-31 16,0 1 6-16,6-1 15 16,7 4-13-16,6 0-5 0,0 3 6 15,6 1-12-15,6-1-9 16,1 4 13-16,12 0 0 0,0-3 7 15,0 3-5-15,0-4-6 16,6 1 9-16,-6-4-9 0,0-7 9 16,0 0-15-1,0-4 22-15,-6-3-29 0,-1-1 26 16,1-6-10-16,0 3-3 16,-1 1 6-16,1-5-1 0,-6 1-5 15,-1 3 0-15,0-3-11 16,-5 0 14-16,-1-4-13 0,0 4 22 15,0-4-16-15,-6 0 15 16,0-3-16-16,6 0-4 0,-6-1 14 16,0 1-12-16,-1-4-5 15,1 4 23-15,-6-4-11 0,6 0 0 16,0-3 7-16,-7 3-17 16,7 0 20-16,-6 0-34 15,-1-3 36-15,1 3-10 0,-1-4 8 16,1 5-10-16,6-5 6 15,-7-3-16-15,1 0 2 0,-1 4-1 16,7-1 25-16,0 1-9 16,-6-4-21-16,-1 0 28 0,1-3-21 15,6 3 17-15,0-7-14 16,-1 7 18-16,1-7-26 0,6 0 26 16,1 0-27-16,-1 3 21 15,0-3-12-15,0-3 12 0,6 3-8 16,7 0-3-16,-7 0-2 15,13 0-1-15,-6-4 9 16,6 1 10-16,0-1-18 0,-6 1-5 16,6-1 10-16,0-3 13 15,0 4-6-15,-6-4-19 0,6-1 3 16,0-2 20-16,-7 3-1 0,7 3-17 16,0-6 0-16,7-1 13 15,-7 0-10-15,0-3 13 0,0 7 1 16,0-3-20-16,0-4 13 15,0-1 5-15,-7 1-8 0,1 0 0 16,0-4 3-16,-1 1 5 16,-5-1-8-16,-1 0 11 15,1 1 15-15,-1-1-17 0,-6-3-12 16,0 3 12-16,1-6 4 16,-1 2-13-16,-6 5-11 0,-1-5 22 15,-5-2-6-15,6-1-5 0,0 0 11 16,12-3 4-16,-12 0 3 15,0 3 11-15,0-3 0 0,0-4 3 16,-1 0 10-16,1 0-12 16,6 0-14-16,-6 4-3 0,6-4-6 15,-6 1-16-15,0 6 15 16,0 0 5-16,-6 0-18 16,-7 8 7-16,6-8 11 0,-12 7-8 15,7-3-6-15,-14 7 6 16,7-4-1-16,-6-6-9 0,6 6 3 15,-6 0 13-15,6-3-5 0,0 0-9 16,0 0 5-16,0-1 10 16,0 1-15-16,0 4 5 0,-6-1 8 15,-1-3-12-15,1 3-6 16,-7 7 20-16,1-6-4 0,-32 17-17 16,38-18 15-16,-13 4 5 15,-25 14-9-15,37-25-7 16,-5 4 7-16,-7 3 5 0,6 1 2 15,-31 17-14-15,38-29 7 16,-38 29 8-16,44-28-15 0,-6 3 7 16,-38 25 9-16,50-31-9 0,-18 6-4 15,-32 25 12-15,44-32-3 16,-7 7-5-16,-37 25-6 0,38-28 16 16,-38 28-10-16,44-42-4 15,-44 42 4-15,38-39 5 0,-38 39-9 16,44-50-7-16,-44 50 11 15,37-46 8-15,-37 46-5 16,38-39-9-16,-38 39 15 0,32-46-9 0,-32 46-13 16,0 0 13-16,37-42 10 15,-37 42-10-15,0 0-3 16,32-46 7-16,-32 46 2 0,0 0-17 16,0 0 8-16,31-42 12 15,-31 42-9-15,0 0-5 0,0 0 8 16,44-50-3-16,-44 50-6 15,38-42-15-15,-38 42 16 0,38-43-3 16,-38 43 4-16,0 0-3 0,37-49 12 16,-37 49-5-16,38-42-6 15,-38 42 9-15,25-39 1 0,-25 39-4 16,0 0-11-16,25-46 20 16,-25 46-9-16,0 0 0 15,25-50 0-15,-12 15 6 0,-13 35-11 16,19-35-5-16,-19 35-10 15,19-46 3-15,-7 14-5 0,-12 32-5 16,19-46 18-16,-6 7 9 16,-13 39-6-16,19-39 3 0,-19 39-7 15,12-35 22-15,-12 35-8 0,0 0-9 16,19-39-4-16,-19 39 16 16,13-32 4-16,-13 32-11 0,12-32-7 15,-12 32 7-15,0 0 7 16,13-39-7-16,-13 39-14 0,0 0 14 15,0 0 10-15,0 0-10 16,0 0-12-16,12-31 26 16,-12 31-7-16,0 0-22 0,0 0 10 15,0 0 17-15,0 0-5 16,0 0-11-16,0 0-11 0,7-36 17 16,-7 36-2-16,0-35-14 0,0 35 21 15,0-42-3-15,0 42-15 16,6-53 0-16,0 14 13 0,-6 39-2 15,6-50-6-15,-6 50 6 16,0-46 6-16,0 46-9 0,0 0-7 16,0 0 13-16,0-42 0 15,0 42-3-15,0 0-3 16,0 0 13-16,0 0-19 0,0 0-2 16,0 0 21-16,0 0-10 0,0 0 0 15,0 0 6-15,0 0-3 16,0 0-13-16,0 0 14 0,7-43-1 15,-7 43-16-15,0 0 10 16,0 0 17-16,0 0-14 0,19-42-3 16,-19 42 9-16,0 0-3 15,0 0-17-15,0 0 10 0,18-42 19 16,-18 42-20-16,0 0-4 16,0 0 17-16,0 0-3 15,0 0-5-15,0 0-12 0,0 0 12 16,0 0 0-16,0 0-16 0,0 0-3 15,0 0 25-15,0 0-11 16,0 0 5-16,0 0 4 0,0 0 2 16,0 0-6-16,0 0 0 15,-31 56 20-15,0-13 12 0,31-43-12 16,-38 60-7-16,6-14 1 16,32-46-7-16,-44 49-7 0,44-49 0 15,-37 50 8-15,37-50-5 0,0 0-7 16,-44 45 0-1,44-45 10-15,0 0-18 0,0 0 7 16,0 0 14-16,0 0-1 0,0 0-11 16,0 0-8-16,0 0 16 15,0 0-3-15,0 0-5 0,-51 39-4 16,51-39 13-16,0 0-6 16,0 0-13-16,0 0 8 0,0 0 19 15,0 0-6-15,0 0-8 16,0 0-6-16,0 0 16 0,0 0-16 15,0 0-6-15,0 0 22 0,0 0-7 16,0 0-14-16,0 0 11 16,0 0 11-16,0 0-9 15,0 0-8-15,0 0 10 0,0 0 7 16,0 0-15-16,0 0 1 16,0 0 17-16,0 0-5 0,0 0-19 15,0 0 5-15,0 0 20 16,51-49-15-16,-7 3 0 0,-13 4-20 15,7-4 2-15,-13 0 3 16,6-4-8-16,1 4 1 0,-7 7 19 16,-25 39 7-16,25-39 2 0,-25 39-9 15,0 0-13-15,0 0 23 16,0 0-2-16,0 0-11 16,0 0-3-16,0 0 12 0,0 0 0 15,0 0-17-15,0 0 1 16,0 0 33-16,0 0-17 0,0 0-15 15,0 0 20-15,0 0-11 16,0 0-12-16,0 0 15 0,0 0 7 16,0 0-19-16,0 0 1 0,0 0 23 15,0 0 21-15,0 0-21 16,0 0 7-16,0 0 34 0,32 50-4 16,-7-11-7-16,-6 3 6 15,-1-3 10-15,1-4-3 16,0 4-6-16,0-3 12 0,0 3 8 15,-19-39-21-15,25 42-13 16,-6-7-9-16,-19-35 5 0,25 39-9 16,-25-39-6-16,0 0-1 15,25 35 9-15,-25-35-6 0,0 0-18 16,0 0 6-16,0 0 6 0,0 0-12 16,0 0 0-16,0 0 15 15,0 0-5-15,0 0-6 0,0 0-1 16,0 0 6-16,0 0-4 15,0 0-10-15,0 0 10 0,0 0 7 16,0 0-16-16,0 0-2 16,0 0 10-16,0 0-7 0,0 0-99 15,0 0-98-15,0 0-116 16,0 0-235-16,0 0-287 16</inkml:trace>
</inkml:ink>
</file>

<file path=ppt/ink/ink13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31:29.180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0 1000 0,'0'0'7'0,"0"0"51"0,0 0 85 15,50 25 25-15,-50-25 21 16,0 0-44-16,50 57 1 0,-6-8-37 16,-12 1 15-16,5-4-17 15,7 3-1-15,7 4-22 16,-7 4 9-16,12 3-27 0,1-4-1 15,-1 8-14-15,7 3-14 16,6 0-23-16,0 0-4 0,7 4-15 16,-1 0 9-16,13-4 52 15,-6 0-32-15,6-11-1 16,6 1-13-16,1 0-3 16,5-8 3-16,13 0-3 15,7-6 0-15,12-4-3 0,12-4-4 16,13-3 0-16,19 0-4 15,13 0-7-15,12-4 8 0,7 0-10 16,5-3 4-16,7 3 27 16,7-3-12-16,11 3-18 15,8 0 7-15,5-6 5 0,7-1 0 16,-7-7 4-16,-6-4 2 16,0 1 2-16,0-4-12 0,-12 0 7 15,-7-3-3 1,-6-4-12-16,-6 0 6 0,0 0 11 15,-1-4-1-15,-18 1-4 16,-12-4 3-16,-20-4 7 16,-6 0 0-16,-6-3-10 0,-6 4-3 15,-7-4-6-15,0-4-40 16,-12 0 8-16,-7-3 18 0,1 0 4 16,-7 0 5-16,0-1 8 15,6 5 0-15,1-1 0 16,-1 4 8-16,1-4 6 0,-7 1 6 15,-6 2-6-15,-7 1-1 16,-5-3-7-16,-7 6-10 0,-13-3 2 16,-6 3 17-1,-6-3-5-15,-6 4-4 0,-7-5 0 16,-6 5-8-16,-6-4 8 16,6 3-38-16,-7-7-19 15,14 1 21-15,-7 3-6 0,6-4 39 16,-6 0 3-16,6 1-10 15,-6 2-1-15,0 1 16 0,-44 14-9 16,57-17-3-16,-57 17 23 16,44-22-9-16,-44 22 9 15,0 0-8-15,0 0-8 0,31-24-5 16,-31 24-26-16,0 0-30 16,0 0-26-16,0 0 9 15,0 0 3-15,0 0-7 16,0 0 1-16,32-46-24 0,-32 46-19 15,6-46-26-15,-6 46 17 16,-13-50 40-16,13 50 45 16,-31-46 29-16,31 46 25 0,-44-38-10 15,44 38-27-15,-57-29 15 16,57 29 20-16,-50-28 10 0,50 28 20 16,-44-18-52-16,44 18 24 15,0 0 9-15,0 0 96 16,0 0 38-16,0 0-13 15,0 0-51-15,0 0-46 16,44 50-22-16,0-15-14 0,0-3 49 16,0-11 0-16,0-3-14 15,6-4 0-15,-6-7-18 0,0-3-20 16,-44-4 20-16,57-11-4 16,-57 11-4-16,38-18-12 15,-38 18 0-15,0 0-5 0,0 0-1 16,18-49 12-16,-18 49-11 15,0 0 15-15,0 0 47 16,-31-32 14-16,31 32-4 16,-38 4 4-16,38-4-2 0,-44 38 15 15,13 5-5-15,-1 6-1 16,1 8 3-16,6-1-22 16,-7 4-34-16,7-3-10 0,0-8-5 15,6 4-10-15,-6-7-8 16,6-3-36-16,19-43-100 0,-25 46-162 15,25-46-231-15,0 0-107 16</inkml:trace>
  <inkml:trace contextRef="#ctx0" brushRef="#br0" timeOffset="639">8554 2078 1583 0,'0'0'308'16,"0"0"35"-16,0 0-129 16,0 0-101-16,0 0-58 0,0 0-32 15,-12-42-7-15,12 42-21 16,25-50 1-16,0 12 4 0,-25 38 0 15,44-29 5-15,-6 12 2 16,-7 10-5-16,7 7-2 16,0 7-3-16,-38-7 0 15,50 28-3-15,-6-3-4 0,-13-8 17 16,-31-17-15-16,44 22 8 16,-44-22 4-16,0 0-4 15,0 0 18-15,0 0-18 0,0 0 9 16,0 0-6-16,0 0-3 15,0 0 3-15,0 0-13 16,0 0 4-16,0 0 1 0,-50-11 5 16,0 14 11-16,-1 15 53 15,1 14 37-15,-6 10 22 16,-7 15 14-16,6 3-36 16,-6 7-37-16,7 0-39 0,-7 0-9 15,6-3-5-15,1-4-5 16,5-10-6-16,7-1-41 0,7-14-74 15,5-10-131-15,32-25-235 16,0 0-241-16,0 0 22 16</inkml:trace>
  <inkml:trace contextRef="#ctx0" brushRef="#br0" timeOffset="987">8598 1177 1388 0,'0'0'56'16,"0"0"80"-16,38-7 4 16,-38 7-26-16,38 7-49 15,-38-7-11-15,37 14-29 0,-37-14 2 16,32 4-27-16,-32-4 12 15,0 0-12-15,38-14 7 0,-38 14-28 16,25-36 45 0,-13 1-38-16,-5 0 14 0,-14-4 17 15,7 39-22-15,-19-39 15 16,19 39-30-16,-44-25 20 16,7 22-13-16,37 3 24 0,-51 17-18 15,51-17-5-15,-44 39-55 16,19-3-258-16,25-36-103 0,-12 46-102 15</inkml:trace>
  <inkml:trace contextRef="#ctx0" brushRef="#br0" timeOffset="1348">8089 2195 1124 0,'-12'42'106'15,"12"-42"115"-15,0 0 4 0,0 0-89 16,0 0-37-16,0 0-59 16,0 0-33-16,0 0 5 15,-51 4-17-15,51-4-19 16,0 0-11-16,-25-53 17 0,19 14 11 15,6 39-10-15,0 0-3 16,63-42 13-16,-19 24 3 16,-44 18 4-16,50 21 13 0,-50-21 45 15,13 64 39-15,-32-4 46 16,-13 7-36-16,-12-3-71 0,-6 3-3 16,-7-4-46-16,-12-3-91 15,6-7-229-15,-6-14-144 16,0-7-75-16</inkml:trace>
  <inkml:trace contextRef="#ctx0" brushRef="#br0" timeOffset="1859">7398 1912 1017 0,'6'-42'178'0,"-6"42"66"16,25-57-34-16,7 22-46 16,-32 35-27-16,56-28-44 0,1 21-26 15,-1 10-39-15,-5 11-16 16,-7 7 2-16,0 4-10 16,-44-25 81-16,37 46-47 15,-37-46 17-15,19 60 25 16,-25-14-19-16,-19-7-27 0,-13 0-30 15,-12-4 2-15,-13 4 42 16,0 0-26-16,-6 0 8 0,6 7-21 16,0 0-9-16,0 7 23 15,7 0 13-15,12 3 5 16,12 4-2-16,1 4 5 0,12 3 36 16,-6-3 23-16,12-1-32 15,-6-6 4-15,1 3-10 16,-1-11-8-16,-13-3-3 0,1-7-18 15,-1-7-11-15,-5-14-2 16,-7-8-23-16,0-10 9 16,0-14-14-16,-7-14 8 0,14-14-3 15,-1-19-25-15,7-23-12 16,12-19-16-16,19-10 21 0,19 7 29 16,18 4-6-16,20 13-27 15,12 19-61-15,13 13-137 0,-1 15-184 16,7 17-307-16,-18 11-55 15</inkml:trace>
  <inkml:trace contextRef="#ctx0" brushRef="#br0" timeOffset="2252">7335 3393 1259 0,'31'35'112'0,"-31"-35"-33"15,38 25-40-15,-38-25-22 16,38 18-34-16,-38-18 47 0,44 0-21 16,0-7-29-16,-7-8-16 15,-5-6-44-15,-32 21 49 0,44-39 1 16,-13 1 30-16,-12 2 8 16,-19 1 19-16,0 35-5 0,-31-39 22 15,31 39-29-15,-51-25 19 16,-5 15-39-16,12 10 5 15,-6 7-59-15,12 3-169 16,0-3-132-16</inkml:trace>
  <inkml:trace contextRef="#ctx0" brushRef="#br0" timeOffset="3176">6034 1972 1211 0,'0'0'82'16,"0"0"86"-16,0 0 61 16,0 0 51-16,0 0-6 0,0 0-86 15,-13 46-71-15,13 7-54 16,0 0-13-16,0 7 14 15,0-3 17-15,-12 6 1 0,-7-6 12 16,-13 3-39-16,-5-7-4 16,-14-3-32-16,-12-8-2 0,7-7-7 15,-7-10-10-15,6-7 6 16,1-11-6-16,12-18 3 16,0-10-32-16,19-18-47 0,6-17-36 15,19-8 9-15,12-7 38 16,14-3 19-16,5 7 10 15,13 14 15-15,-6 14 16 0,-38 39 1 16,44-25 4-16,-44 25 6 16,0 0 2-16,0 0-6 15,12 53 3-15,-24 4-16 0,-13-1 17 16,-13 1 12-16,-6-8 5 16,-6-3-4-16,-13-3-8 0,6-11-11 15,7-8 0-15,-7-6 0 16,13-11-8-16,7-10 5 0,-1-12 3 15,6-6 9 1,7-7-7-16,13 0 4 0,12 28-6 0,-13-32-3 16,13 32-11-1,0 0 8-15,0 0 6 0,0 0 68 16,0 0 5-16,-6 46 0 16,-13 0-20-16,-6 3-17 0,0 4-18 15,-7-3-5-15,-5-4-9 16,-7-4 5-16,-7-7-9 15,7-10 3-15,0-4-3 0,7-10 0 16,-7-15-14-16,12-10-51 16,7-14-41-16,6-14-29 0,19-11 13 15,7-4 57-15,11 4 29 16,14 7 15-16,-1 11 21 0,7 10-9 16,6 18 18-16,-13 18 70 15,-31-11 41-15,25 53 1 16,-25 14-8-16,-12 3-32 15,-20 5-25-15,-12 2-23 0,-6-6-20 16,-6-11-5-16,-7-3-13 16,6-11-61-16,1-11-107 0,-1-10-134 15,7-15-174-15,0-17-118 16,12-10-9-16</inkml:trace>
  <inkml:trace contextRef="#ctx0" brushRef="#br0" timeOffset="3336">4946 1923 1824 0,'63'-32'34'16,"-6"0"-5"-16,-1 0-15 16,-5 4 0-16,-1 7-120 0,-50 21-209 15,44-25-112-15</inkml:trace>
  <inkml:trace contextRef="#ctx0" brushRef="#br0" timeOffset="3692">4274 2283 1409 0,'0'0'81'15,"0"0"111"-15,0 0 47 16,0 0-32-16,0 0-38 16,-44 0-31-16,44 0-2 0,-44 32-8 15,12 11 6-15,7 2-23 16,-6 16 10-16,6 9-14 16,-7 8-24-16,1 10-22 0,-1 1 1 15,-5 3-3-15,-1-4 8 16,0-3-11-16,-6-8-15 15,0-9-8-15,-6-5-13 0,6-13-9 16,-6-11-6-16,6-8-5 16,6-9-14-16,-6-12-72 0,0-6-96 15,0-11-76-15,0-15-123 16,6-13-198-16,7-11-100 0,12-3 13 16</inkml:trace>
  <inkml:trace contextRef="#ctx0" brushRef="#br0" timeOffset="3880">3840 3782 1618 0,'44'35'215'16,"13"-17"-14"-16,6-8-86 0,6-10-73 15,6-3-25-15,7-11-218 16,6-4-338-16</inkml:trace>
</inkml:ink>
</file>

<file path=ppt/ink/ink13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31:35.256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7965 8174 556 0,'0'0'57'0,"0"0"-7"16,0 0 22-16,19-10-28 0,-19 10-13 16,25 0 10-16,-25 0 2 15,0 0 13-15,25 3 18 0,-25-3 15 16,32 7-16-16,-32-7-5 16,31 11-14-16,-31-11 2 0,0 0 38 15,32 14-63-15,-32-14 11 16,0 0-24-16,0 0-5 0,31 14 9 15,-31-14-7-15,32 14-18 16,-32-14 21-16,31 14 20 16,7 1 26-16,-7-5-7 0,1 1-33 15,-1-1-9-15,7 5 1 16,-1-5-30-16,7 4 21 0,-6-3-7 16,0 3-13-16,6-3 13 15,-6-4 15-15,12 3-6 16,-6-3-9-16,6 0 3 0,7 0-12 15,-1 1 28-15,7 2-17 0,0-3-8 16,-6 0 0-16,5 0 9 16,1 4-8-16,-6-4 19 0,-1 0-24 15,1 0 31-15,-7-3-21 16,7-1 6-16,-7 4-6 0,0-7-4 16,-6 4 11-16,7 3-12 15,-7-4 5-15,6 1 4 0,-6 0-18 16,0 3 14-16,0 0-7 15,0 0 26-15,6-4-13 16,-6 8-1-16,7-8-29 0,-1 4 46 16,6-7-41-16,7 0 28 15,0 4-5-15,0-4 2 0,6 4 0 16,7-1-18-16,5 4 9 16,-5 0 13-16,12-3-10 0,-7 3 30 15,1 0-37-15,0 0 2 16,0 0-10-16,6-3-1 0,-7-1 40 15,1 1-40-15,6-1 26 0,0 1-10 16,-6-1-10-16,-1 1 18 16,1-1-18-16,0-3 18 15,6 7 3-15,-13-7-11 0,7 4 0 16,6-1 5-16,-13 1 17 16,1-4-37-16,6 0 11 0,-7 3 8 15,0-3-14-15,1 4 32 16,-7-4-31-16,13 0 3 0,-7 0 0 15,1-4 12-15,-7 4-6 16,6-3-15-16,1-1 26 0,-1 1-9 16,-6 3-2-16,0-4 12 15,-6 4-35-15,6-3 39 0,-6-1-27 16,-6 1 17-16,-1-1 3 16,7 1-25-16,-13-4 39 15,1 3-23-15,5-3 4 0,1 0 2 16,-1 3-10-16,7-3-7 15,-6 0 16-15,6 4 12 0,-1-1-15 16,1 1-2-16,0-1 3 16,-6-3-20-16,-7 7 21 0,0-3-2 15,-6-5 3-15,0 5-23 0,-6-1 21 16,-7 1 8-16,7-4-6 16,-6 3 13-16,-1-3-42 0,7 4 29 15,-38 3-10-15,44-11 0 16,-7 4 8-16,-37 7-15 15,44-7 17-15,-6 0-11 0,-38 7 10 16,38-11 6-16,-38 11-21 16,44-14 22-16,-6 3-17 0,-7 8 18 15,-31 3-28-15,50-11 35 16,-6 4-17-16,0 0-15 0,-6 4 22 16,0-4-7-16,6 0-10 15,0 3 8-15,-7-3 0 0,1 3 9 16,0-3-9-16,-38 7-4 15,44-10 13-15,-44 10-3 0,38-18 2 16,-38 18-25-16,44-18 30 16,-7 4-24-16,-37 14 11 15,38-21-4-15,-38 21 12 0,50-21-15 16,-18 0-6-16,-32 21 29 0,37-18-24 16,-37 18 16-16,38-18-8 15,-38 18 11-15,0 0-11 0,0 0 6 16,38-17-16-16,-38 17 21 15,0 0-11-15,0 0 5 0,0 0-27 16,38-29 18-16,-38 29 14 16,37-21-10-16,-37 21 0 0,32-21 11 15,-32 21-11-15,0 0-7 16,0 0 7-16,0 0-25 0,0 0-209 16,31-25-186-16,-31 25-176 15</inkml:trace>
  <inkml:trace contextRef="#ctx0" brushRef="#br0" timeOffset="795">12774 8814 762 0,'0'0'32'0,"0"0"51"16,0 0 1-16,-38 0-28 0,38 0-5 15,-50 21-7-15,12 0 2 16,38-21-18-16,-44 29 42 0,13-1 11 16,31-28-13-16,-32 39 4 15,32-39-1-15,-6 35-14 16,6-35-36-16,6 35-8 0,-6-35 9 15,38 25-10-15,0-7-31 16,-7-8 39-16,1-2-30 16,-1-1 2-16,-31-7 20 0,31 3-1 15,-31-3-35-15,0 0 86 16,0 0 51-16,-12 25-32 0,-13-4-26 16,-7 0 1-16,1-3-37 15,-1 3 15-15,7-3 0 0,25-18 11 16,-19 28 24-16,7-3-2 15,12-25 2-15,0 28-22 16,6-7-16-16,-6-21-3 0,32 25-11 16,5-4-12-16,-5-10 9 15,5-4-21-15,7 0-4 0,0-11 8 16,0-3 9-16,0-3 3 16,-6-4-9-16,0-4 6 0,-7 4-10 15,-31 14-90-15,38-28-52 0,-38 28-49 16,25-36-106-16,-19 8-73 15,-6 28-41-15,0 0-26 0</inkml:trace>
  <inkml:trace contextRef="#ctx0" brushRef="#br0" timeOffset="1137">13233 9146 914 0,'0'0'201'0,"0"0"73"0,25 11-41 16,-25-11-85-16,0 0-64 16,31 24-41-16,-31-24-26 0,32 29 21 15,-32-29-30-15,37 28-8 16,-5-14 6-16,-32-14-1 16,31 11-22-16,-31-11-25 0,32 3-28 15,-32-3 2-15,0 0 10 16,0 0 10-16,0 0 10 0,25-32 38 15,-19 4-17-15,-6 28 26 16,-13-28-14-16,13 28 5 0,0 0-12 16,-44-18 29-16,13 15 30 0,31 3-14 15,-38 17-4-15,7 1-29 16,31-18 3-16,0 0-15 0,-32 32 12 16,32-32-152-16,0 0-116 15,0 25-51-15,0-25-80 16</inkml:trace>
  <inkml:trace contextRef="#ctx0" brushRef="#br0" timeOffset="1476">13742 9231 991 0,'0'0'217'0,"0"0"11"0,0 0-67 16,0 0-99-16,0 0-38 15,31-7-33-15,-31 7 9 0,25 3 10 16,-25-3-29-16,0 0-49 16,44 11-38-16,-44-11 1 0,44-4 8 15,-6-3 23-15,-38 7 22 16,38-14 23-16,-38 14 24 0,37-21-1 16,-37 21-2-16,0 0 23 15,0-35 71-15,0 35 71 0,0 0 1 16,-37-29 31-16,-7 15-22 15,0 11-12-15,0 3-45 0,6 7-60 16,38-7-34-16,-31 7 8 16,31-7-15-16,0 0-15 0,0 0-147 15,0 0-135-15,37 25-117 0,7-15-31 16</inkml:trace>
  <inkml:trace contextRef="#ctx0" brushRef="#br0" timeOffset="3787">16514 0 553 0,'0'0'106'0,"0"0"7"16,0 0-32-16,0 0-18 15,0 0 4-15,0 0-20 0,0 0 30 16,0 0-24-16,0 0-24 16,0 0 32-16,0 0 18 15,50-7-38-15,-50 7 7 16,0 0-9-16,44 22 39 0,-44-22 6 15,31 53 74-15,-5 0-29 16,-8 3-31-16,1 4-42 0,6 7-8 16,1 0-6-16,-1 4-12 15,-6 0-22-15,6-1-8 16,-6 5-9-16,-1-1 16 0,-5 0-21 16,6 4 1-16,0 0 28 15,-7-1 0-15,7 1-21 16,-6 0 6-16,6 0-21 15,-1-1 32-15,1-2 6 0,0-1-37 16,6 0 49-16,-6 0-48 16,0-7 2-16,0-3 26 0,-7-8-13 15,1 1-3-15,-7 0 22 16,-6-4-7-16,0-4-5 16,-6 1 8-16,6-5-20 0,-6 1-7 15,6 0 29-15,0-46-10 16,0 57-7-16,0-4 16 0,0-4-12 15,6-3-22-15,-6-3 19 16,0 3 16-16,0-4-13 16,0 0-13-16,0 1 35 15,0 3-36-15,0-4 9 0,0 1 24 16,6 6-3-16,-6-3 77 16,0 0-43-16,13 3-31 0,-7 1-5 15,0 3 16-15,-6 3-13 16,0-6 6-16,0 3-14 0,0 0-5 15,-6 4 6-15,0-1-6 16,6 1-4-16,-13-1 3 16,13 1 6-16,0-1-15 0,-6 1 9 15,0-8 7-15,-1 4-15 16,7 0 61-16,-6 0 1 0,6 0-33 16,-6 0-19-1,6-3 11-15,0 3 24 0,0-4-27 16,0 1 1-16,0-1-9 15,0-3-2-15,0 4 5 0,0-1-11 16,6 1-5-16,-6-4 17 16,0-1-13-16,0 5-7 0,6-8 24 15,-6 8-13-15,0-4-15 16,-6 0 30-16,0 0-13 16,6 3-9-16,-6-3 9 0,-1-7 4 15,7 3-10-15,-6 4 4 16,-7-3 8-16,7-1-19 0,0 0 14 15,0-3 5-15,-1 0-20 16,7 0 17-16,0-39 2 16,-6 50-14-16,-7-4 15 15,7-8 25-15,-6-2-14 0,5 3-12 16,-5-4 5-16,-1 4-9 16,1-4-10-16,5 1 13 0,-5-1-12 15,5 4-2-15,1 0 60 16,0-1-38-16,0 1 3 0,6-39 1 15,-7 50-18-15,-5-15 0 16,12-35 10-16,0 50-15 16,-7-12-4-16,7-38 44 15,-6 50-2-15,0-8-26 0,0-6 4 16,6-36-2-16,0 49-9 16,-7-10-11-16,1-4 22 0,-7 4 25 15,7-7-11-15,0 7 2 16,0-4-18-16,6-35-9 15,-13 50 7-15,13-50-11 0,-13 56 7 16,7-13 17-16,6-1-10 16,-6-10-6-16,6-32-2 0,-6 46-6 15,-1-11 4-15,7-35 6 16,-12 46-6-16,5-11 3 16,7-35 1-16,-12 46-4 15,-1-3-4-15,1-8 10 0,-1 1-12 16,1-1-1-16,-1-3 11 15,7-1-4-15,-7-2 5 0,13-29 0 16,-6 42-14-16,-7-10 9 16,13-32 7-16,-19 39-12 15,7-11 5-15,12-28 8 0,-19 28-8 16,19-28 0-16,-19 32-12 16,19-32 17-16,-12 32-12 0,12-32 7 15,0 0 0-15,-26 32 13 16,26-32-20-16,0 0 1 15,-25 32 16-15,25-32-10 16,-19 31 0-16,19-31 2 0,-25 39-12 16,6-7 10-16,-6-4 9 15,0 1-9-15,25-29 0 0,-31 38-4 16,6-6 4-16,25-32-13 16,-32 32 2-16,32-32-34 0,0 0-46 15,0 0-92-15,-31 21-104 16,31-21-164-16,0 0-73 0,-32-17-86 15</inkml:trace>
  <inkml:trace contextRef="#ctx0" brushRef="#br0" timeOffset="4636">18054 4252 718 0,'-51'28'85'16,"14"0"-44"-16,37-28 13 0,-44 36-27 15,44-36 20-15,-38 45-23 16,38-45 0-16,0 0 34 16,-6 46-40-16,6-46 12 0,0 0-25 15,0 0 18 1,50 36-28-16,-12-15 42 0,-38-21-37 16,50 14 29-16,-50-14-49 15,57 7 29-15,-57-7-5 0,0 0 2 16,0 0 13-16,0 0 29 15,0 0-6-15,0 0 49 16,0 0-36-16,0 0 26 0,0 0-10 16,-7 46 0-16,-18-7-3 15,-13 0 53-15,7 0-7 0,-7 3-22 16,7 4 9-16,-1-4-23 16,14 1-29-16,5-1 5 15,13-3-5-15,13-3-13 16,-1-8-36-16,-12-28 16 0,38 32 0 15,-7-15-19-15,20-6-6 16,-20-8 0-16,19-6 18 16,-18-4 4-16,12-7-17 0,-7-11-90 15,1-10-81-15,6-8-50 16,-6-10-22-16,6-3-11 0,-6-1 54 16,-7 11 45-16,-6 7-65 15,-25 39-73-15</inkml:trace>
  <inkml:trace contextRef="#ctx0" brushRef="#br0" timeOffset="5039">18456 4640 559 0,'0'0'111'0,"0"0"-38"15,0 0 6-15,0 0 3 0,0 0 10 16,0 0-14-16,0 0 18 16,0 0-30-16,38 29-19 15,-38-29 9-15,44 21-19 16,-44-21-53-16,0 0 16 0,44 14 33 16,-44-14-33-16,0 0-12 15,0 0 12-15,0 0-16 0,0 0 26 16,25-53-20-16,-25 53 39 15,-6-53-52-15,6 53 26 16,-26-49 7-16,26 49 51 0,0 0-12 16,-37-29 25-16,37 29 12 15,-44 4-27-15,44-4 18 0,0 0-31 16,-38 49-5-16,19-10-35 16,19-39 13-16,-6 46-28 15,6-46 0-15,0 0-190 16,25 46-91-16,-25-46-5 0,38 25-20 15,-38-25-24-15</inkml:trace>
  <inkml:trace contextRef="#ctx0" brushRef="#br0" timeOffset="5351">18890 4538 705 0,'0'0'80'16,"0"0"8"-1,0 0 19-15,0 0 28 0,0 0-37 16,0 0 40-16,50 49-15 16,-50-49-36-16,44 36-52 0,-44-36-13 15,44 24-7-15,-13-6 3 16,-31-18 8-16,44 11-23 16,-44-11 8-16,32-7-2 0,-32 7-17 15,0 0 11-15,25-43 11 16,-19 8 0-16,-12 3 52 0,6 32 0 15,-38-42 43-15,38 42 8 16,-44-25-34-16,-12 18-5 16,12 7-38-16,-7 3-33 15,51-3-7-15,-56 29-74 0,18-8-280 16,38-21-178-16</inkml:trace>
  <inkml:trace contextRef="#ctx0" brushRef="#br0" timeOffset="7331">10109 4527 279 0,'0'0'23'0,"0"0"17"15,0 0 13-15,0 0 19 16,0 0-13-16,0 0-28 0,0 0 18 15,-51-17 20-15,51 17-29 16,-44 3 5-16,44-3 12 16,-50 28-21-16,50-28 21 0,-44 50-40 15,13-1 10-15,6 1 19 16,12-4-35-16,0 0-5 0,7 0 6 16,6-4 4-16,0-7-11 15,0-35 7-15,19 46 18 16,-19-46-6-16,31 36-38 0,-31-36 38 15,44 24-24 1,0-16 26-16,-44-8-26 0,57-4 0 16,-13-14-7-16,-44 18 16 15,50-31-24-15,-50 31 28 0,38-57-1 16,-19 4-41-16,-7 3 45 16,-5 1-12-16,-7 49-13 15,-7-67 34-15,-5 17-25 0,12 50-14 16,-19-46 3-16,19 46 25 15,0 0-32-15,0 0 14 16,-57-28-6-16,57 28 23 0,-56-7-95 16,56 7-85-16,-50 7-97 15</inkml:trace>
  <inkml:trace contextRef="#ctx0" brushRef="#br0" timeOffset="7995">9442 4623 351 0,'0'0'63'16,"0"0"-10"-16,0 0 5 16,0 0-14-16,0 0-8 15,0 0-1-15,0 0 1 0,0 0 3 16,0 0-12-16,0 0-4 16,0 0-6-16,0 0 51 15,0 0 17-15,-44 0-47 0,44 0-4 16,-44 35-16-16,13 0 16 15,6 4-34-15,6 0 21 0,13 0 47 16,6 0-2-16,12-7-38 16,-12-32 7-16,38 49 32 15,12-17 4-15,1-11-29 16,11-7-37-16,-5-10-2 0,-7-4 25 16,1-11-8-16,-14-6 3 15,-37 17-23-15,38-43-20 16,-38 43 8-16,19-53 2 0,-19 7 2 15,-13 0-9-15,-6 0 28 16,-12 0 11-16,0 4-19 16,31 42-22-16,-57-42 26 0,7 20-17 15,50 22-16-15,-51-7 18 16,51 7-3-16,-44 4-149 0,44-4-81 16,0 0-104-1</inkml:trace>
  <inkml:trace contextRef="#ctx0" brushRef="#br0" timeOffset="8584">10046 3792 589 0,'0'0'72'0,"-44"21"-13"16,6-3-26-16,38-18 15 0,-44 25 7 15,0 0-7-15,44-25-25 16,-50 38 8-16,12-2 8 16,38-36-7-16,-38 49-41 15,13-10 17-15,25-39-4 16,-31 39-8-16,31-39 4 0,-6 39 12 16,6-39 2-16,0 0-5 15,0 0 2-15,0 0 4 0,50 32-31 16,-6-22 16-16,-44-10 29 15,44-3-15-15,-44 3-2 16,0 0-12-16,44-21 0 0,-44 21 16 16,0 0-37-16,12-43 9 15,-5 8 28-15,-7 35-7 16,-25-39-24-16,25 39 18 16,-38-35 3-16,38 35 7 0,-50-22-22 15,12 15 3-15,38 7 23 16,-44 4-9-16,44-4-34 15,-38 18 13-15,38-18 34 0,0 0-10 16,-19 38-23-16,19-38 16 16,7 36-72-16,-7-36-89 15,0 0-113-15</inkml:trace>
  <inkml:trace contextRef="#ctx0" brushRef="#br0" timeOffset="9207">9794 3492 358 0,'0'0'59'0,"0"0"18"15,-37-4-6-15,37 4-11 0,0 0-8 16,-32 11 36-16,32-11 26 16,-37 39-69-16,5 0 11 0,7 3-15 15,6 4-12 1,7-4 12-16,5-3 0 0,7 0 8 15,7-3 2-15,-7-36-23 16,31 42 1-16,-31-42-20 0,63 32 11 16,-7-11-9-16,-12-18-2 15,0-6 13-15,-6-8-70 16,-38 11-6-16,57-42-26 0,-26 3 25 16,1-7 4-16,-14-10 9 15,-11-8 48-15,-7-3-36 16,-7 0 25-16,-11 10 16 0,-8 15-7 15,26 42 4-15,-50-21-8 16,-6 24-14-16,5 18 14 16,7 8 0-16,0 2-104 15,44-31-138-15</inkml:trace>
  <inkml:trace contextRef="#ctx0" brushRef="#br0" timeOffset="9735">9562 3195 531 0,'0'0'120'16,"0"0"-19"-16,-38-14-27 15,38 14-2-15,-44 11 6 16,44-11-68-16,-44 38 45 0,19 1-38 15,0 7 23-15,12 4 5 16,13-4-21-16,0 3-14 16,13-10 12-16,6 0-22 0,-19-39-5 15,44 42 40-15,0-17-25 16,-44-25-25-16,44 14 39 16,-44-14-41-16,37-7 24 0,-37 7 1 15,32-35 0-15,-20-1-15 16,-12-3 17-16,0 1-14 15,-12-1 10-15,-1 3 4 16,13 36-1-16,-31-38-9 0,31 38 8 16,-44-25-27-16,0 21 21 15,6 11-5-15,38-7 3 0,-44 25-146 16,44-25-76-16,-38 35-122 16</inkml:trace>
  <inkml:trace contextRef="#ctx0" brushRef="#br0" timeOffset="10648">9015 3351 417 0,'0'0'75'16,"-38"21"17"-16,38-21-2 0,-31 42-17 15,12 1 6-15,0-1-17 16,13-3 13-16,-7 3-43 0,7-3-32 16,6-4 21-16,0-35-21 15,0 46 22-15,0-46-15 0,0 0-7 16,13 39-6-16,-13-39 16 16,0 0-10-16,0 0 28 15,0 0-19-15,37 4-9 16,-37-4-9-16,44-28-8 0,-44 28 17 15,38-53 14-15,-19 0 15 16,0 3-18-16,0 8-32 16,-13 10 21-16,-6 32 21 0,0 0 12 15,12-36 8-15,-12 36-33 16,0 0 5-16,0 0-24 0,0 0 8 16,-44 15 12-16,7 2-58 15,37-17-82-15,-51 36-77 16,14-8-97-16</inkml:trace>
  <inkml:trace contextRef="#ctx0" brushRef="#br0" timeOffset="11447">8870 2531 355 0,'-44'-7'69'0,"44"7"3"16,-50 21-2-16,50-21-1 15,-38 49 0-15,7 1 32 0,12-1-24 16,13-3-25-16,0 0-23 15,12-3-18-15,13-1 5 0,0-3-16 16,-19-39 34-16,44 35-18 16,-7-14 8-16,-37-21-32 15,57 11 2-15,-13-11-3 16,-44 0 18-16,50-18 16 0,-50 18-28 16,44-39-8-16,-44 39 7 15,32-60-7-15,-14 0 29 16,-11 4-28-16,-7 3 10 0,0 53-13 15,-13-60 16-15,13 60-22 16,-31-39 3-16,31 39-30 0,-57-11-93 16,13 22-103-16</inkml:trace>
  <inkml:trace contextRef="#ctx0" brushRef="#br0" timeOffset="13259">8512 4043 471 0,'-44'-14'111'0,"0"14"-18"16,0 0 5-16,0 0 2 0,-12 7 34 15,-7 4 2-15,-6 3 7 16,-13 7 40-16,-6 7 20 16,-6 11-56-16,-1 11-4 15,-5 3-19-15,-1 14-33 0,1 7 21 16,-14 7-12-16,-5 8-13 15,-13 6-8-15,-6 4-38 0,-13 0 7 16,0 0 15-16,0-4-7 16,0 4-5-16,-6-7-7 15,-6-3-8-15,12-12-6 0,6-6 12 16,13-11-31-16,0-7-11 16,7-11-3-16,12-10 10 0,18-11 8 15,14-3-7-15,11-7 0 16,14-8-18-16,6-3-4 15,6-7 2-15,6 4-1 0,6-8-1 16,7 8-31-16,25 3-14 16,0 0-30-16,0 0-46 0,-31-18-11 15,31 18 10-15,0 0-4 16,-32-14 18-16,32 14-16 0,0 0-82 16,0 0-22-16,0 0-26 15,0 0-26-15,0 0-22 0</inkml:trace>
  <inkml:trace contextRef="#ctx0" brushRef="#br0" timeOffset="13691">5175 5224 883 0,'0'0'40'0,"0"0"-33"16,0 0 93-16,0 0 83 15,0 0 17-15,0 0-23 0,-26 53-92 16,-5-8-36-16,-7 1-5 16,1-3-4-16,-7-1-44 0,0-3 4 15,-7 0 20-15,7-7-13 16,0-4-12-16,0-7 23 15,7-7-13-15,11-3 0 0,26-11 0 16,0 0 23-16,-37 11 23 0,37-11 38 16,0 0 8-16,0 0-30 15,0 0-13-15,0 0 6 0,0 0-30 16,0 0 12-16,50 0 9 16,-6 0-14-16,6 7 5 0,1 0-13 15,-1 0-22-15,-12 3 6 16,-1 1-8-16,-5 0-13 0,-32-11 14 15,25 21-19-15,-25-21-87 16,19 28-148-16,-19-28-189 16,0 39-109-16</inkml:trace>
  <inkml:trace contextRef="#ctx0" brushRef="#br0" timeOffset="14647">4804 5715 217 0,'0'0'11'16,"-25"0"13"-16,25 0 3 0,-26 3-13 15,26-3 7-15,-18 4-10 16,18-4 3-16,0 0 10 0,0 0-7 15,0 0 22-15,0 0-27 16,0 0 1-16,0 0 29 0,0 0 7 16,-32-4-1-16,32 4-11 15,0 0-1-15,0 0 19 0,-38-10-9 16,38 10 6-16,-25-4-20 16,25 4-9-16,0 0 21 15,0 0 36-15,0 0 30 0,0 0-30 16,0 0 49-16,0 0-31 15,0 0 20-15,0 0 62 0,0 0-16 16,0 0-13-16,32 32-35 16,12-11-16-16,0 4-15 0,0-4-16 15,0 4-27-15,0 0-23 0,-7 3 0 16,1 0-8-16,-6-3-15 16,-32-25 4-16,25 39-17 0,-25-39-141 15,25 35-220-15,-25-35-107 16,0 0-99-16</inkml:trace>
  <inkml:trace contextRef="#ctx0" brushRef="#br0" timeOffset="15684">4163 5280 822 0,'0'0'24'0,"-44"7"21"15,18 14 68-15,26-21-10 0,-31 36-27 16,31-36 7-16,-13 46-21 16,7-4 42-16,12-10-54 0,1 0 1 15,-7-32-26-15,37 24-3 0,1-10 11 16,-6-6-29-16,12-12-14 16,-7-7 6-16,-5 1-5 0,-1-8-13 15,-31 18-23-15,32-39 7 16,-14 7-7-16,-11 1 0 15,-7-5 36-15,-7 1-18 0,7 35 17 16,-25-39-9-16,25 39 35 16,-44-21-19-16,0 17-9 0,0 8 3 15,-12 17 9-15,-7 4 24 16,6 0-33-16,-12 6 26 0,6 5-17 16,-6-4 8-16,6-1-11 15,13-2-12-15,0-5 33 0,18-6-43 16,32-18 56-16,0 0-49 0,-37 21-16 15,37-21 34 1,0 0 11-16,0 0 7 0,0 0-7 16,50 39-22-16,0-14 18 0,-6 0-11 15,-6-1 30-15,-38-24-26 16,38 29 7-16,-38-29 24 0,31 42-14 16,-31-42-2-16,13 42 19 15,-20-6-44-15,7-36 7 0,-44 35 11 16,7-7-14-16,-14-10 6 15,1-4 0-15,6-3 0 0,-6-8-27 16,6-3 0-16,-7-10-78 16,7-4 31-16,7-15-17 15,-1-3 21-15,7 4 58 0,12-4-15 16,19 32 30-16,-19-28-19 16,19 28 23-16,0 0-22 0,0 0 3 15,0 0 40-15,0 0 16 16,0 0 42-16,-25 32-14 0,12-4-17 15,1 11 21-15,-7-4-49 0,0-3 15 16,-6 4-15-16,0-8-25 16,-7 0-7-16,1-3 2 0,-1-4 3 15,1-3 10-15,6-8-17 16,25-10 29-16,-44 4-19 0,19-8-17 16,25 4-49-16,0 0 19 15,-26-35 23-15,26 35-10 16,0-35 7-16,0 35 24 0,13-29-20 15,-13 29 42-15,0 0-38 16,31-3 27-16,-31 3 30 0,0 0-13 16,26 32 30-16,-8-1-10 15,-18-31 2-15,13 39 0 0,-7-7-14 16,-6 0 11-16,0-32 0 0,-19 39-17 16,-6-4-8-16,-6 0-28 15,-7-3 11-15,0 0 9 0,-6 3-6 16,0-6-21-16,7-5-107 15,5-2-119-15,32-22-56 16,0 0-46-16,-31 14-23 0</inkml:trace>
  <inkml:trace contextRef="#ctx0" brushRef="#br0" timeOffset="15872">3031 5563 1069 0,'32'-25'20'15,"5"-3"-7"-15,1 3 8 0,0-3-27 16,-1 3-3-16,1 0-26 16,-13 8-94-16,-25 17-131 0</inkml:trace>
  <inkml:trace contextRef="#ctx0" brushRef="#br0" timeOffset="16207">2692 5845 683 0,'-25'29'54'0,"25"-29"33"15,-38 39 36-15,0-4 8 16,-6-3 11-16,13-11-21 0,-7 0-23 16,38-21-39-16,-38 18 47 15,38-18-4-15,-31 7-19 0,31-7 12 16,-19-11-35-16,19 11-46 0,-19-28 5 16,7-11 4-16,5-7-17 15,-5-10-15-15,-1-8-8 16,1-7 17-16,-1-3 20 0,0 11-20 15,1 13-7-15,6 8-12 0,-1 13-115 16,7 29-57-16,0 0 26 16,0 0-55-16,0 50-56 15,-6 10-68-15</inkml:trace>
  <inkml:trace contextRef="#ctx0" brushRef="#br0" timeOffset="16384">2195 6386 949 0,'0'0'79'0,"0"0"36"16,0 0-58-16,0 0-19 0,0 0 18 15,0 0-22-15,0 0-7 16,38-42-78-16,-13 6-58 16,0 5-66-16,0 2-32 0,-6-2-29 15,-13 2-5-15</inkml:trace>
  <inkml:trace contextRef="#ctx0" brushRef="#br0" timeOffset="16727">1842 5898 431 0,'-31'-7'104'0,"31"7"1"15,0 0-6-15,0 0 24 16,0 0 11-16,0 0-10 0,0 0-18 15,-13 36 7-15,7-4 45 0,-13-1 33 16,6 1-1-16,-12 4-30 16,-19 2 8-16,-6 5-48 0,-13-1-24 15,-6 4 10-15,-19 0-21 16,-6-4 15-16,-13 1 1 0,0-4-24 16,-12-7-1-16,-7-1-20 15,0-9-32-15,7-12-17 0,6-3-1 16,12 0 5-16,19-10 1 0,7-8-12 15,12-6-11-15,19-5-9 16,0-2-36-16,13-1-30 16,5-3-41-16,14-1-56 0,12 29-79 15,-19-32-127-15,19 32-49 16,-12-35 11-16,12 7 10 0</inkml:trace>
  <inkml:trace contextRef="#ctx0" brushRef="#br0" timeOffset="16880">209 6068 1065 0,'31'-14'63'16,"20"-7"28"-16,-7 0-9 15,6-1 23-15,0-2-47 16,0-1-31-16,1 0-53 0,-1 0-23 16,-6 4-108-16,-6 4-100 15,-1 2-65-15</inkml:trace>
</inkml:ink>
</file>

<file path=ppt/ink/ink13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32:17.939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5896 725 909 0,'0'0'268'0,"0"0"-63"16,0 0-61-16,0 0-28 0,0 0-41 15,0 0-34-15,-19-25-15 16,19 25-1-16,-12-28-20 0,-1 0 1 16,13 28-65-16,-6-39-13 15,0 0 2-15,6 4-6 0,0 35 40 16,0-39 5-16,0 39 15 16,0 0 0-16,0 0 5 0,0 0 8 15,0 0 3-15,0 0-3 16,0 0 7-16,37 0 9 0,-37 0-38 15,44 24 45-15,-6-2-30 16,-38-22-6-16,44 28 43 16,-6-3-38-16,-38-25 17 15,37 24-6-15,-37-24-13 0,0 0 27 16,0 0-32-16,0 0 26 16,0 0 0-16,26 39-16 0,-26-39 20 15,0 0-21-15,-7 36 86 16,7-36 35-16,-31 24-22 0,-1-13-20 15,-5-4-49-15,-7-7-11 16,-7-4 0-16,1-3-26 0,6 0 16 16,-6 0 19-16,0-3-1 15,6-8-27-15,6 4 2 16,6-11 19-16,7-3 0 0,0-8 9 16,0-9 10-16,6-9-27 15,13-9-19-15,-7-1 15 16,7-3 3-16,0 4-16 0,-1-1 13 15,1 14 18-15,0 4 18 16,0 11 11-16,6 35-35 0,0 0-6 16,0 0-17-16,-13-25 36 15,13 25 68-15,0 0-24 0,0 0-34 16,-25 43-35-16,19-4 19 16,6 0 48-16,0-4-19 15,12 4-22-15,1 0-12 0,-1 0 20 16,7 6-14-16,6-2 0 15,-6-1-10-15,0-3 9 0,6-4-13 16,-6 1 7-16,-19-36 0 16,19 35-24-16,0-7 11 0,-19-28 20 15,12 29-16-15,-12-29 3 16,0 0 3-16,7 32-17 0,-7-32 25 16,-13 31-2-16,13-31-10 15,0 0-12-15,-44 32-6 0,6-7 20 16,1-11-3-16,-1-3 4 15,6-8-31-15,1-3-156 16,31 0-232-16,-38-10-263 16</inkml:trace>
  <inkml:trace contextRef="#ctx0" brushRef="#br0" timeOffset="244">5714 43 1275 0,'0'0'315'16,"0"0"-7"-16,0 0-81 0,0 0-93 15,0 0-62-15,0 0-34 16,0 0-23-16,0 0 1 0,31 17-19 15,-31-17-184-15,0 0-270 16,0 0-180-16</inkml:trace>
  <inkml:trace contextRef="#ctx0" brushRef="#br0" timeOffset="505">4985 82 883 0,'0'0'297'15,"0"0"-29"-15,0 0-80 0,0 0 10 16,0 0 17-16,0 0-28 16,0 0-75-16,-7 35-16 0,7 7-56 15,13 1-15-15,12 6-5 16,7-3-16-16,5 0-2 0,7 4-16 15,0-8-124-15,-6 0-223 16,0-6-195-16,-13-4-58 16</inkml:trace>
  <inkml:trace contextRef="#ctx0" brushRef="#br0" timeOffset="1088">4620 612 937 0,'-44'-11'279'0,"44"11"0"16,0 0-70-16,-38-28-90 0,38 28-57 15,-12-39-18 1,6 0-24-16,6 4 0 0,12-4-20 16,1 7-12-16,-13 32-12 15,31-35 20-15,-31 35 7 0,0 0 1 16,50-21 2-16,-50 21-2 15,44 7-9-15,-44-7-2 0,44 24 9 16,-44-24-19-16,26 43 20 16,-26-43-3-16,6 46 14 0,-19-7 4 15,13-39 3-15,-50 28-14 16,0-7 2-16,-13-10 27 0,13-11-62 16,-7-4-14-16,7-3-25 15,6-11-27-15,44 18-29 16,-44-38-19-16,44 38 37 0,-25-50 27 15,25 50 47-15,-13-42-4 16,13 42 28-16,0 0-5 0,0 0 47 16,0 0-30-16,0 0 65 15,0 0-20-15,0 0 7 0,25 46-2 16,-25-46-27-16,19 38-8 16,-19-38 59-16,0 0-28 0,0 0-11 15,-50 36-14-15,-1-22-28 16,1-10 22-16,-13-4 28 15,-12-4-25-15,6 0 37 16,-7-3 40-16,13 7 9 0,1 0-9 16,11 0-8-16,7 11-26 15,7 7 6-15,37-18 34 0,-26 39-41 16,20-4-10-16,19 0-33 16,12 4-6-16,6-4 0 0,20-6-109 15,-1-5-255-15,0-2-334 16,-6-12-160-16</inkml:trace>
  <inkml:trace contextRef="#ctx0" brushRef="#br0" timeOffset="1452">2709 280 659 0,'0'0'245'0,"0"0"44"15,0 0 15-15,44 49-2 0,0-3-15 16,-6 0-79-16,6 0-40 16,-6 0-49-16,-7-7-42 0,-12-4-11 15,-6 0-30-15,-20-3-14 16,-11 0-14-16,-8 0-3 0,-18 0-31 16,-6-11-224-16,-6-4-234 15,5-6-154-15,7-14 18 0</inkml:trace>
  <inkml:trace contextRef="#ctx0" brushRef="#br0" timeOffset="1621">2559 601 1257 0,'0'0'350'0,"0"0"3"16,0 0-60-16,-13 36-71 0,13-36-80 15,-19 35-68-15,7-3-46 16,-14-4-13-16,-5-3-2 0,-7-1-206 15,38-24-244-15,-56 25-251 16,12-11-4-16</inkml:trace>
  <inkml:trace contextRef="#ctx0" brushRef="#br0" timeOffset="2108">2471 156 1219 0,'0'0'343'0,"25"53"-15"0,-25-11-114 16,-19 1-7-16,0-8-95 15,-12 0-49-15,-13-3-28 0,-7-4-24 16,1-6-11-16,-13-1 12 16,0-14-10-16,0 0-7 15,7-11 5-15,-1-3-11 0,13-10-3 16,13-8-25-16,31 25-6 15,0 0 18-15,0 0 24 0,-38-32-8 16,38 32 15-16,0 0-17 16,0 0 19-16,0 0-15 0,0 0 21 15,38 39-15-15,-7 3 10 16,7 12 11-16,-7 6-2 0,7 3 18 16,0-3 1-16,-7 4 31 15,-12-4 8-15,-6-3-12 0,-7-8-25 16,-25 0-3-16,-25-6-11 15,-12-4-26-15,-26-7 3 16,-6-4 5-16,-13-7 2 0,-12-7 0 16,-6-10-1-16,-1-11-2 15,1-11-4-15,6-7-3 0,0-10 18 16,12-15-6-16,19-10-6 16,13 0 43-16,13-3-13 15,18-1-17-15,13 0-10 0,18 1-31 16,20-1-176-16,12 8-186 15,7 6-262-15,-1 4-179 0</inkml:trace>
  <inkml:trace contextRef="#ctx0" brushRef="#br0" timeOffset="2425">0 393 1359 0,'0'0'238'0,"19"42"-52"0,-19-42-35 16,38 35-48-16,0-10-49 16,-38-25-18-16,37 18-18 0,-37-18-27 15,44 3-2-15,-44-3 24 16,32 0-2-16,-32 0-17 15,0 0 6-15,0 0 2 0,0 0 8 16,25-39-23-16,-25 39 13 16,0 0 0-16,0 0-35 0,0 0-91 15,0 0-116-15,0 0-118 16,-13-31-51-16,13 31-11 0</inkml:trace>
  <inkml:trace contextRef="#ctx0" brushRef="#br0" timeOffset="2744">63 159 913 0,'0'0'284'16,"0"0"28"-16,0 0-63 15,0 0-133-15,0 0-34 0,0 0-2 16,0 0 14-16,0 0 6 15,0 0-16-15,0 0-32 0,0 0-32 16,0 0 3-16,44 18-8 16,-44-18 3-16,38 0-18 15,-38 0 14-15,0 0-14 0,0 0 0 16,19-32 0-16,-19 32-12 16,0-39 12-16,0 39-18 0,0 0 18 15,0 0 2-15,0 0 2 16,-51-21-1-16,51 21 2 0,-44 7-1 15,44-7-143-15,0 0-226 16,0 0-270-16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6:59:23.087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0 1597 0,'0'0'266'0,"0"0"24"0,0 0-38 16,0 0-64-16,0 0-76 15,0 0-52-15,0 0-29 16,0 0 22-16,0 0-16 15,28 51-27-15,-10 0-21 0,-1 4 11 16,0-4-6-16,-6-3-67 16,6 4-307-16,0-8-427 15</inkml:trace>
</inkml:ink>
</file>

<file path=ppt/ink/ink13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32:25.296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75 2693 0,'82'10'66'0,"12"-13"-46"16,1-11-15-16,12-4-164 0,-7-3-221 15,7-8-343-15</inkml:trace>
</inkml:ink>
</file>

<file path=ppt/ink/ink13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32:21.356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18594 1968 1295 0,'-32'-10'62'0,"32"10"140"16,0 0-24-16,25-4-48 15,32 8-46-15,12 3-37 0,13 0-44 16,12 3 11-16,-6 1-10 16,0 3-7-16,-6-3 0 0,-13-1-56 15,-12-6-232-15,-13-4-150 16,-44 0-49-16</inkml:trace>
  <inkml:trace contextRef="#ctx0" brushRef="#br0" timeOffset="351">19203 1731 1071 0,'0'0'61'0,"0"0"-19"0,0 0 230 15,-31 4-126-15,31-4 18 16,-50 42-52-16,18 4-54 0,-18 4-52 16,19-4 13-16,-20 3 4 15,7-6-23-15,-6-1 0 0,0-10 14 16,12-7-14-16,38-25-32 15,-50 24-45-15,50-24-49 0,0 0 44 16,0 0 13 0,0-35 10-16,0-4 6 0,25-10 22 15,0-8 38-15,0-7-17 0,-6 4 24 16,0 11 95-16,-13 14 24 16,-6 35-42-16,0 0-63 15,0 0 153-15,0 0 1 0,0 0-5 16,-6 45-78-16,0 8-35 15,12 8-34-15,13 2-10 0,12 4-17 16,13 0 6-16,6-10-238 16,7-8-299-16,6-10-215 0</inkml:trace>
  <inkml:trace contextRef="#ctx0" brushRef="#br0" timeOffset="639">17393 1102 1541 0,'0'0'299'15,"44"18"-3"-15,-44-18-103 16,44 57-61-16,-6 10 42 0,6 3-75 16,-6 8-35-16,6 3-37 15,6-3-10-15,0-4-10 0,0 1-85 16,-6-15-220-16,0-14-306 16,-12-8-192-16</inkml:trace>
  <inkml:trace contextRef="#ctx0" brushRef="#br0" timeOffset="1803">17003 1445 1411 0,'0'0'214'0,"70"28"12"0,5 4-64 15,0 7-13-15,-5 3-53 16,-1 1-48-16,-13 3-34 0,1-7-4 16,-19-7 3-16,-38-32-21 15,31 35 8-15,-31-35 14 0,0 0-14 16,-44 25-20-16,-13-15 38 16,-5-13-64-16,-1-11-65 15,0-4 13-15,6-7-20 0,7-7-14 16,12-7 17-16,13-7 23 15,13 4 46-15,12-4 8 16,12 0 23-16,-12 46 15 0,25-42-18 16,-25 42 52-16,0 0-57 15,0 0 37-15,0 0-20 0,0 0-6 16,0 0 51-16,0 0-23 16,-50-7-9-16,-7 17 26 0,13 12-22 15,44-22 132-15,-44 45-76 16,26-2 5-16,18-8 4 0,0-35-4 15,25 50-51-15,19-15-12 16,6-10 14-16,7-4-19 16,5-7 4-16,-5-7 3 15,-7 0-28-15,-6-3 21 0,-44-4 4 16,0 0-25-16,0 0 17 16,0 0 0-16,0 0-21 0,-50-4 40 15,-13 11-10-15,7 7-3 16,-1 8-17-16,7-1 26 0,12 4-12 15,38-25-14-15,-31 53 29 16,24-7 2-16,14-4-20 0,24 0 15 16,0-6 10-16,20-4-37 15,-1-11 12-15,0-4 13 16,-12-10-5-16,-38-7-8 0,44 4 9 16,-44-4-18-16,0 0 3 15,0 0-21-15,-19-49 22 16,-19 10 16-16,-18 7-27 0,-13 0 2 15,-7 0 26-15,-12 0-2 16,13 4-26-16,6 7 21 0,6 0 15 16,13 7-20-16,12-1-11 15,38 15 18-15,-38-17-4 0,38 17 0 16,0 0 2-16,0 0 3 16,0 0-18-16,0 0 20 15,0 0-2-15,0 0-29 0,0 0 21 16,0 0 4-16,0 0-1 15,0 0-9-15,0 0 16 0,0 0-16 16,-25 53-6-16,12-11 41 16,13-3-27-16,0-39-8 0,0 42 6 15,0-42 8-15,-6 36-16 16,6-36 13-16,0 0 5 0,0 0-7 16,0 0-25-16,-50-4 22 15,50 4 3-15,0 0-33 16,-50-49-36-16,24-1-18 0,1 4 34 15,13 0 10-15,12 46 40 16,-13-49-15-16,13 49 1 16,0 0 27-16,-19-42-13 0,19 42-17 15,0 0 26-15,0 0-1 16,0 0-13-16,0 0 5 0,0 0 25 16,-44 49-12-16,44-49 84 15,-44 53-19-15,44-53 31 0,-69 50-49 16,6-15-21-16,-12-7 53 15,-7-10-41-15,-12-4-17 0,-7-7-30 16,1-3 24-16,-13-12 67 16,12-2-30-16,-6-1 6 15,19-6-20-15,6-1-22 0,26 0-16 16,6 1 62-16,50 17-26 16,-38-22-33-16,38 22-16 15,0 0-25-15,0 0-131 0,0 0-151 16,44-35-298-16,0 14-127 15</inkml:trace>
  <inkml:trace contextRef="#ctx0" brushRef="#br0" timeOffset="1980">15319 2392 983 0,'63'43'270'15,"6"-12"-21"-15,6-6-24 0,7-11-104 16,6-3-12-16,-6-8-74 16,-13-6-55-16,0-8-343 0,-19-10-263 15</inkml:trace>
  <inkml:trace contextRef="#ctx0" brushRef="#br0" timeOffset="2180">15168 1470 1656 0,'75'-28'198'16,"7"13"-47"-16,-13 12-69 15,0-1-59-15,-6 8-18 0,-12-1-115 16,-51-3-402-16,44 4-186 15</inkml:trace>
  <inkml:trace contextRef="#ctx0" brushRef="#br0" timeOffset="2691">14401 1760 1295 0,'-6'46'272'16,"6"-46"-37"-16,0 0-62 0,25 35-8 16,-25-35-70-16,0 0-67 15,0 0-3-15,0 0-5 16,0 0-20-16,6 39 0 0,-6-39 14 16,0 0-29-16,0 0 15 15,0 0-20-15,0 0-96 16,0 0-8-16,0 0-58 0,0 0-38 15,-12-39 31-15,18-3 93 16,-6 42 42-16,13-50 26 0,-13 50 32 16,12-42 4-16,-12 42 6 15,0 0 49-15,0 0 110 0,0 0 51 16,0 0-53-16,0 0-59 16,-6 49-12-16,-7-6-15 0,1-5-41 15,12-38-18-15,-38 43 64 16,38-43-18-16,-50 35 15 0,6-17-30 15,0-11-13 1,12-11 15-16,32 4-9 0,-44-21 21 16,44 21-14-16,-44-49-18 15,13 3-29-15,12 0-10 0,0-7 7 16,13-4-1-16,-7 1-4 16,7 6-18-16,6 4 9 0,0 46 14 15,0-49-21-15,0 49-56 16,0 0-93-16,0 0-203 0,0 0-224 15,0 0-47-15</inkml:trace>
  <inkml:trace contextRef="#ctx0" brushRef="#br0" timeOffset="3007">13798 1746 1230 0,'0'0'292'0,"0"0"44"16,0 0-2-16,0 0-78 0,0 0-83 16,0 0-49-16,0 0-56 15,0 0-46-15,0 0-2 0,0 0-15 16,0 0-12-16,0 0 19 16,-50 35-12-16,-1 0 8 0,1 1-2 15,6 6 84-15,-6 7-29 16,6 8 1-16,-7 3-38 15,7 0-12-15,-6 0 10 16,6-3-11-16,6-4-15 0,-6-11 9 16,7-3 0-16,37-39-9 15,-51 35-5-15,14-17-66 0,37-18-194 16,-51-4-283-16,51 4-223 16</inkml:trace>
  <inkml:trace contextRef="#ctx0" brushRef="#br0" timeOffset="3184">13433 1473 1681 0,'0'0'18'0,"63"-24"25"16,-13 2 44-16,1 8-54 15,-51 14 2-15,63-17-6 0,-13 6-215 16,-50 11-205-16,44-11-124 15</inkml:trace>
  <inkml:trace contextRef="#ctx0" brushRef="#br0" timeOffset="3719">13119 1555 1050 0,'0'0'274'16,"-19"46"-51"-16,19-46-41 16,0 0 4-16,-19 49-52 0,19-49-85 15,-50 46-15-15,0-14 6 16,-7-7-28-16,-12-8-22 0,6-10 30 16,0-3-27-16,13-4 17 15,6-7 12-15,44 7-9 16,0 0-32-16,-44-39 3 15,44 39 10-15,0 0 3 0,-6-42-15 16,6 42 31-16,0 0-17 16,0 0-11-16,50 7 22 0,-12 17 12 15,-1 15-17-15,-5 11 2 16,-7 6 23-16,0 11-15 0,-12-3-8 16,-7-4-4-16,-12 4 43 15,-13-4-4-15,-19 0-7 0,-12-7 9 16,-19 0 33-16,-7-7-29 15,-5-7 35-15,-1-4-27 16,0-10 35-16,0-8 16 16,1-6-18-16,12-7 10 0,6-12 14 15,0-6-4-15,13-7-35 16,6-11-35-16,6-10-6 0,13-15-13 16,0-3-9-16,18-3-6 15,1-4 0-15,19-1 6 0,-1 8-12 16,13 4-10-16,0 10 10 15,7 7-4-15,-7 7-98 0,-25 32-119 16,0 0-171-16,50-35-242 16,-50 35-102-16</inkml:trace>
  <inkml:trace contextRef="#ctx0" brushRef="#br0" timeOffset="4907">11390 1806 623 0,'0'0'112'16,"0"0"60"-16,0 0 19 0,-62 35 29 16,-1-14 9-16,-6-7-38 15,-1 0-10-15,-11-10-36 16,-7-4-21-16,0-4-11 0,0-6-14 16,6-4-36-16,13-4-24 15,0-3 7-15,18 0-18 16,1-4 38-16,19-7-30 0,-1-7-27 15,20-3 12-15,-1-15-41 16,13-13 25-16,6-12-30 16,7-3 22-16,6-3-6 15,-7 3-6-15,-5 11 19 0,-1 10-17 16,-6 11 13-16,0 11-15 16,0 7 22-16,0 35-12 0,-6-32 10 15,6 32-20-15,0 0 3 16,0 0 17-16,0 0 2 15,0 0-7-15,0 0-8 0,0 0-12 16,0 0 30-16,-51 18 7 16,1-1-15-16,0 1-2 0,-19 3-4 15,-7 4-1-15,-18-4 14 16,-13 0 1-16,-19-3-13 16,-12-4 17-16,-13-3-8 15,7-4-17-15,-7-4-2 0,6-3 9 16,13-3 10-16,7-4 10 15,18-4-29-15,19 4 5 16,12 0 24-16,13 0-6 0,13 0 0 16,50 7-19-16,-38-4 9 15,38 4-8-15,0 0 4 0,0 0 11 16,0 0 3-16,0 0-105 16,0 0-155-16,0 0-272 15,0 0-131-15</inkml:trace>
  <inkml:trace contextRef="#ctx0" brushRef="#br0" timeOffset="5235">8763 837 856 0,'0'0'80'15,"0"0"75"-15,31 18 46 16,-31-18 17-16,0 0-5 0,0 0-86 15,-12 39-54-15,12-39-5 16,-63 35-32-16,0-10-19 16,7-4-25-16,-1-7 22 15,0-3-2-15,13-1-4 0,7-6 85 16,37-4-6-16,0 0-19 16,-44 4-9-16,44-4-38 0,0 0-24 15,0 0-1-15,0 0 143 16,0 0-2-16,0 35-37 15,0-35-42-15,31 49-24 0,7-6-11 16,0-1-1-16,6-3-13 16,0-4-72-16,0 1-371 0,0-8-500 15</inkml:trace>
  <inkml:trace contextRef="#ctx0" brushRef="#br0" timeOffset="6299">7273 972 911 0,'51'21'324'0,"-51"-21"59"0,0 0-12 16,0 0-57-16,0 0-39 16,0 0-58-16,0 0-30 0,0 0-36 15,0 0-65-15,0 0-41 16,0 0-23-16,0 0-13 15,25-43-28-15,-13 1-70 0,1 0-57 16,0-11-19-16,12-4 42 16,0 8 65-16,0 6 27 0,6 11-6 15,1 8 11-15,-7 13 31 16,-25 11 0-16,38 14-5 16,-38-14 10-16,31 39 9 0,-18-4-7 15,-13-35-1-15,-13 46-4 16,-18 0-7-16,-7-10 8 15,-19-5-8-15,-5-2 5 16,-1-8-14-16,-6-11 12 0,-1-2-1 16,14-5 3-16,6-6-13 15,6-8-11-15,44 11-17 0,-44-35-51 16,18-1 9-16,26 36 21 16,-18-39 49-16,18 39-6 0,0 0 14 15,-13-35-21-15,13 35 12 16,0 0 9-16,0 0 3 15,0 0 14-15,0 0-3 16,0 0 35-16,-19 35-16 0,19-35 8 16,-25 39-30-16,25-39 10 15,-25 43-21-15,25-43 16 0,0 0-16 16,-38 35 13-16,38-35-9 16,0 0-4-16,-38 14 24 15,38-14-38-15,0 0-51 0,-31-42-82 16,18-4 39-16,20-4 37 15,-1 4 47-15,0 11 4 0,-6 35 31 16,7-35-25-16,-7 35 27 16,0 0 53-16,0 0 62 15,0 0 17-15,-32 24-31 16,-6 15-21-16,-6 0-44 0,7 7-13 16,-14-3-36-16,1-1 11 15,0-7-50-15,0-6-270 0,6-12-336 16,0-3-163-16</inkml:trace>
  <inkml:trace contextRef="#ctx0" brushRef="#br0" timeOffset="6523">6481 42 1672 0,'0'0'147'15,"0"0"119"-15,0 0 9 16,0 46-65-16,0 18-79 0,0 10-6 16,7 4-37-16,-1 6-40 15,0-2-23-15,7 3-10 0,-7-11-24 16,0-4-118-16,-6-9-214 16,0-12-308-16,-12-14-134 15</inkml:trace>
  <inkml:trace contextRef="#ctx0" brushRef="#br0" timeOffset="6907">5966 611 927 0,'0'0'219'0,"31"35"63"16,-31-35 16-16,0 0-15 16,0 0-3-16,-12 36-71 0,-26-15-63 15,-18-7-24-15,-20 0-8 16,-18 0 4-16,-7-3-17 16,-12 3-21-16,-13-3-41 0,-6-4-18 15,-12 0-8-15,-1 0-4 16,1-4-9-16,-1-3 0 0,1-7 0 15,12 4 7-15,0-4-7 16,12 0 0-16,7-4-4 16,19 4-8-16,12 0-9 0,25 3-59 15,13 1-36-15,44 3-23 16,-37-4-46-16,37 4-78 0,0 0-140 16,0 0-84-16,0 0-35 15,12-35 27-15</inkml:trace>
  <inkml:trace contextRef="#ctx0" brushRef="#br0" timeOffset="7219">4237 495 882 0,'0'0'189'0,"0"0"50"15,0 0 20-15,0 0-29 0,32 0-41 16,-32 0-64-16,0 0-46 15,0 0-43-15,0 0-8 16,-50 31-14-16,-7-2-1 0,0-5-9 16,1 1-4-16,-1 0 10 15,1-4 3-15,-1 0 6 0,7-3-19 16,12 0 9-16,38-18 35 16,0 0 55-16,0 0 38 15,-19 45 17-15,19-45-14 0,44 46-55 16,13-10-37-16,18-4-29 15,13-4-4-15,-6-3-15 0,-7-4 11 16,-12-7-143-16,-12 0-285 16,-51-14-451-16</inkml:trace>
  <inkml:trace contextRef="#ctx0" brushRef="#br0" timeOffset="7711">3068 565 1943 0,'0'0'9'15,"0"0"18"-15,0 0-33 0,0 0 66 16,32 43 16-16,-32-43-3 16,31 31-36-16,-31-31-2 0,44 32-29 15,-44-32-11-15,32 21 29 16,-32-21-15-16,0 0-13 16,37 7 8-16,-37-7-4 0,0 0-24 15,0 0 8-15,0 0 19 16,0 0-16-16,-12-35-6 0,12 35 24 15,-57-21 34 1,7 10-3-16,-7 4 20 0,-6 4-26 16,-6 3 7-16,13 3 49 15,-1-3 3-15,7 0 30 0,6-7 17 16,12 0-31-16,32 7-40 16,0 0-30-16,-25-32-33 0,6-7 18 15,19 1-32-15,7-12 15 16,5-6-3-16,-5-8-34 0,5 0-48 15,-12 4-95-15,6 11-178 16,-6 3-224-16,-12 18-80 16</inkml:trace>
  <inkml:trace contextRef="#ctx0" brushRef="#br0" timeOffset="8003">2213 449 1041 0,'0'0'223'0,"44"3"130"0,-12-3 16 15,-32 0-36-15,0 0-92 16,0 0-101-16,0 0-58 0,0 0-22 16,0 0-11-16,0 0-20 15,0 0-20-15,0 0-12 16,0 0 11-16,-44 43 33 0,-6 2 4 15,-7 1 0-15,0 7-5 16,-5 0-2-16,-1 0-21 0,0-3-2 16,0-8-15-16,0-3 5 15,0-7-11-15,7-7-177 16,-1-11-250-16,7-11-375 0</inkml:trace>
  <inkml:trace contextRef="#ctx0" brushRef="#br0" timeOffset="8188">2113 7 1820 0,'44'0'194'0,"-6"3"-15"15,-7-3-68-15,0-3-61 0,-31 3-24 16,38 0-249-16,-6-7-350 15,-32 7-191-15</inkml:trace>
  <inkml:trace contextRef="#ctx0" brushRef="#br0" timeOffset="8699">1535 240 1538 0,'0'39'251'16,"12"0"-77"-16,-12-7-21 0,6 3-16 15,-12-3-45-15,-6 3-45 16,-14-3-12-16,-5-4-18 0,-13 0-2 16,6-10-3-16,-6-4-9 15,7-3 2-15,-1-11 5 0,7-4 2 16,31 4-2-16,-38-24-18 15,38 24 10-15,-38-39-2 16,19 10 37-16,19 29 6 16,-19-31-20-16,19 31-17 0,0 0-6 15,0 0-4-15,0 0 4 16,-18 35 0-16,11 14 2 0,7 8 2 16,7 10-4-16,-7 0 7 15,0-3 6-15,-13-4 2 0,-12-3 16 16,-13-8 5-16,-6-10-5 15,-12-7-11-15,-26-8 14 0,-6-9 25 16,0-12 20-16,0-6-28 16,-6-15-9-16,6-10 16 15,0-15 21-15,0-13-14 16,12-11-15-16,13-8-7 0,13-2 3 16,19-1-21-16,18 7-19 15,19 4-13-15,19 3 14 0,32 11-19 16,18 4-70-16,13 14-146 15,7 3-180-15,18 14-284 0,0 7-67 16</inkml:trace>
  <inkml:trace contextRef="#ctx0" brushRef="#br0" timeOffset="8888">1195 1523 2532 0,'0'0'194'16,"63"32"-39"-16,13-11-62 15,11-18-42-15,20-6-38 16,6-4-157-16,7-7-381 0,-7 0-409 16</inkml:trace>
</inkml:ink>
</file>

<file path=ppt/ink/ink13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32:52.648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1371 5566 2312 0,'62'18'118'16,"8"-8"-29"-16,11-10-44 16,7-7-20-16,13-3-22 0,-7-5-224 15,0 1-351-15,1-3-190 16</inkml:trace>
  <inkml:trace contextRef="#ctx0" brushRef="#br0" timeOffset="-13232">1088 2103 1595 0,'75'14'99'15,"13"-7"-12"-15,13-11-32 0,6-6-30 16,12-4-19-16,13-4-443 15</inkml:trace>
  <inkml:trace contextRef="#ctx0" brushRef="#br0" timeOffset="-18165">11666 484 450 0,'0'0'44'0,"0"0"-21"16,0 0 4-16,0 0 4 16,0 0 6-16,0 0 39 15,0 0-41-15,0 0 24 0,0 0-9 16,0 0-17-16,0 0 36 16,0 0-13-16,0 0-21 0,0 0-11 15,0 0 69-15,0 0-60 16,32 36-20-16,-32-36-13 0,0 0 36 15,12 42-11 1,-12-42-14-16,0 0 60 0,13 35-14 16,-13-35-42-16,0 0 23 15,0 0-27-15,6 36 39 0,-6-36-29 16,0 0-32-16,6 42 22 16,-6-42-22-16,0 39 38 15,0-39-46-15,0 46 44 0,0-4-20 16,0-6 142-16,0-36-79 15,7 46-24-15,-1-8-6 0,-6-38-38 16,6 43 10-16,-6-43 26 16,7 35-56-16,-7-35 28 15,0 0-16-15,6 39 11 0,-6-39-22 16,0 0 46-16,6 35-39 16,-6-35 32-16,0 0-35 15,0 0 18-15,0 0-24 0,0 0 39 16,0 0-8-16,0 0-10 15,6 36-9-15,-6-36 15 0,0 0 2 16,0 0-5-16,0 0 8 16,0 0-29-16,-44 14 22 15,44-14-9-15,-56 10 19 0,-1-6-23 16,-6 0 18-16,-12-1-19 16,-13-3 10-16,-13 0 14 0,-18 0-14 15,-19 0 3-15,-19 0-3 16,-1 0 11-16,-5 0-17 15,6-3 6-15,6 3-21 16,13 0 42-16,-7-4-41 0,13 4 41 16,13-7-33-16,12 0 28 15,19 0-26-15,6 0 24 0,26 3-27 16,5 1 13-16,14-1 16 16,37 4-35-16,0 0 24 15,0 0-11-15,-38-3 30 0,38 3-24 16,0 0 4-16,0 0-4 15,0 0 32-15,0 0-32 0,0 0 25 16,0 0-23-16,-38 3 13 16,38-3-36-16,0 0 26 15,-37 7-5-15,37-7 20 16,0 0-47-16,-44 7 35 0,44-7-12 16,-32 0 4-16,32 0 11 15,0 0-19-15,-44 4 22 0,44-4-25 16,0 0 38-16,0 0-41 15,0 0 20-15,0 0-37 16,0 0-70-16,0 0-132 0,0 0-52 16,0 0-10-16,0 0 45 15,50-25 88-15,1 11 78 0,-1 3 41 16,0-3 29-16,7 0 10 16,-7-4-2-16,7 1 11 15,-7 3 49-15,-6-1 67 16,-6 8 40-16,-38 7-9 0,37-17 0 15,-37 17 0-15,0 0-12 16,32-11 0-16,-32 11-34 0,0 0 6 16,0 0-9-16,0 0-26 15,0 0-26-15,0 0-12 16,0 0 16-16,0 0-29 0,0 0 28 16,0 0-34-16,0 0 22 15,0 0 19-15,0 0 9 16,-44 21-1-16,-7 1-10 0,-5-1 13 15,-13 0-36-15,-7-3-6 16,1 3-30-16,0-4 14 16,-1-2 4-16,7 2-18 0,12-10-6 15,7 0 54-15,6-3 6 16,44-4-31-16,-38 3 2 0,38-3 10 16,0 0-21-16,0 0 8 15,0 0-6-15,0 0-16 0,0 0 0 16,0 0 13-16,0 0 6 15,0 0-16-15,38 46 13 16,6-10 3-16,-6-1-12 16,0 0-7-16,-1 1 6 0,1-4-13 15,0 3-152-15,-38-35-262 16,50 42-410-16</inkml:trace>
  <inkml:trace contextRef="#ctx0" brushRef="#br0" timeOffset="-15745">8291 749 418 0,'0'0'87'15,"0"0"2"-15,0 0-31 16,0 0 4-16,0 0-32 15,0 0 74-15,0 0 31 0,0 0-63 16,0 0-37-16,0 0 0 16,0 0-30-16,0 0 100 0,0 0-15 15,0 0 14-15,0 0-48 16,0 0-25-16,0 0 13 16,0 0 48-16,0 0-68 0,0 0-6 15,0 0 55-15,0 0 14 16,0 0-46-16,0 0-16 0,0 0-30 15,0 0 32-15,0 0-27 16,0 0 53-16,0 0 14 16,0 0-18-16,0 0-26 15,0 0-3-15,0 0-12 0,0 0-21 16,0 0 21-16,0 0-6 16,0 0 20-16,0 0-1 15,0 0-35-15,0 0 14 0,0 0 6 16,0 0-9-16,0 0 17 15,0 0-18-15,0 0-7 0,0 0-2 16,0 0 10-16,0 0 16 16,0 0-6-16,0 0-19 0,0 0 12 15,0 0 0 1,0 0 15-16,0 0-15 0,0 0-15 16,0 0 4-16,0 0 6 15,0 0 27-15,0 0-6 0,0 0-16 16,0 0 0-16,0 0-5 15,0 0 5-15,0 0 8 16,0 0-13-16,0 0 1 0,0 0-9 16,0 0 28-16,0 0 1 15,0 0-19-15,0 0-17 0,0 0 20 16,0 0 17-16,0 0-7 16,0 0-10-16,0 0-5 15,0 0 37-15,0 0 0 16,0 0-13-16,0 0-9 0,0 0-20 15,-38 29 0-15,38-29 10 16,-50 35 7-16,12-7-7 0,38-28 0 16,-31 43 14-16,31-43-14 15,-19 42-14-15,19-42 34 16,-6 42-20-16,6-42-10 0,25 36 18 16,-25-36 3-16,44 24-18 15,-13-6 11-15,-31-18-4 0,51 4 0 16,-20-4-9-16,-31 0-3 15,0 0 26-15,38 0-8 16,-38 0 10-16,0 0-16 16,0 0-3-16,0 0-1 0,0 0-20 15,0 0 32-15,0 0-8 16,0 0-21-16,-57 17 33 0,1-6-12 16,5 0-4-16,-12-4 13 15,7-4-13-15,-7 1-17 16,6-4 32-16,7-4-5 0,0-3-26 15,6-4 16-15,12 1 4 16,32 10-39-16,-37-25 32 0,37 25-16 16,-25-53-40-16,6 4 3 15,6-1 8-15,7-3 9 16,6 0 17-16,-6 4 21 16,6-1 10-16,-7 11-18 0,7 39 13 15,-6-46 11-15,6 46-11 16,0 0-16-16,0 0 11 0,0 0-21 15,0 0 53-15,0 0-34 16,6 36-6-16,1 3 38 16,-7 10-32-16,12 1 10 0,-6-1 22 15,1 1-20-15,-1-5 2 16,-6-2 15-16,0-8-9 0,0-35-16 16,-13 46 11-16,13-46 8 15,-37 43-36-15,37-43 20 16,-44 28 13-16,6-14-23 15,38-14 26-15,-44 7-26 0,44-7-73 16,-38-18 10-16,38 18-18 16,0 0 37-16,-31-35 54 0,31 35-16 15,0 0-4-15,0 0 10 16,0 0-8-16,0 0-5 16,0 0 47-16,0 0-16 0,0 0-26 15,0 0 43-15,0 0-25 16,0 0 5-16,0 0 9 0,0 0-22 15,-32 39 15 1,32-39 15-16,0 0-46 0,-44 28 49 16,0-14-22-16,44-14-26 15,-37 4 43-15,37-4-46 0,0 0-65 16,-32-25 12-16,32 25 10 16,-25-35-1-16,25 35 42 15,0 0 13-15,-6-36-6 0,6 36-3 16,0 0 40-16,0 0-30 15,0 0 34-15,0 0-20 0,0 0 92 16,0 0-34-16,0 0-28 16,-32 39-2-16,32-39-6 0,-44 36-2 15,0-12-10 1,13-9 10-16,31-15-56 0,-44 10 36 16,44-10 19-16,-44 4-24 15,44-4 41-15,0 0-42 0,0 0-5 16,0 0 25-16,0 0-9 15,0 0-26-15,-31-29 11 16,31 29 10-16,0 0-26 0,0 0 60 16,0 0 41-16,-7 39-36 15,1 7 68-15,12 0 6 0,1 7-46 16,-1 0-4-16,-6 0 24 16,-6 0-21-16,-1-7-25 15,-12-3 25-15,19-43-8 16,-50 49-26-16,0-17-35 0,0-7 26 15,-1-11-19-15,-5-14 14 16,-1-4-21-16,7-10 22 0,0-11-3 16,6-10 12-16,12-7-16 15,7-8-9-15,6-7-7 16,19 4 4-16,13-3-9 0,12-4-5 16,19 3-96-16,12-3-135 15,14 4-196-15,11-4-71 0,14 3-11 16</inkml:trace>
  <inkml:trace contextRef="#ctx0" brushRef="#br0" timeOffset="-15496">8762 0 1020 0,'-37'64'288'15,"-14"-8"-64"-15,-30-3-117 16,-14 0 12-16,-11-3-100 16,-14-1-19-16,-6-3-4 0,-12-3-110 15,-13-5-304-15,0-2-162 16</inkml:trace>
  <inkml:trace contextRef="#ctx0" brushRef="#br0" timeOffset="-15089">5638 1120 963 0,'0'0'14'0,"0"0"36"16,38 14 1-16,-38-14 67 15,0 0 78-15,0 0 32 16,-19 39-22-16,-18-10 11 0,-14-5-14 15,-18 1-32-15,-19-7-50 16,-12-4-22-16,-7 0-48 16,0-7-14-16,0 0 2 0,-6-3-17 15,12-4-12-15,1-4-20 16,5-3 13-16,7 0 5 16,7 0 2-16,12 0-6 0,6 0-4 15,12 0-6-15,1 3-7 16,19-3-114-16,31 7-92 0,0 0-103 15,-44-7-166-15,44 7-44 16,0 0 0-16</inkml:trace>
  <inkml:trace contextRef="#ctx0" brushRef="#br0" timeOffset="-14773">4670 1036 1063 0,'0'0'97'15,"0"0"84"-15,0 0 42 16,0 0-19-16,0 0-63 16,0 0-10-16,0 0-19 0,-37 28-36 15,-7 0-33-15,-7-3-10 16,-11-4-33-16,5 0 22 0,7-3-4 16,6-4 7-16,6-3-1 15,38-11-8-15,-38 7-20 16,38-7 4-16,0 0-14 15,0 0 14-15,0 0 80 0,0 0-7 16,0 0-37-16,0 46-11 16,7-11-25-16,-7-35-11 0,25 46 11 15,0-11 10-15,-25-35-1 16,31 43-4-16,-31-43-201 0,0 0-319 16,38 42-259-16</inkml:trace>
  <inkml:trace contextRef="#ctx0" brushRef="#br0" timeOffset="-14325">3482 1212 1297 0,'0'0'32'15,"-12"39"145"-15,12-39 1 16,0 0-65-16,31 35-36 16,-31-35-45-16,44 25-18 0,0-14-18 15,-44-11 16-15,44 0-4 16,-44 0-14-16,32-11-38 16,-32 11-30-16,0 0 26 0,31-35 16 15,-31 35 17-15,13-35 22 16,-13 35 49-16,0 0 14 15,0 0 15-15,-57-18 9 0,-6 14-40 16,-6 15-38-16,-13 0-9 16,-6 6 8-16,-6-6 10 0,6 3-8 15,13-7 80-15,12-3 16 16,6-4 16-16,20-8-15 0,-1-2-48 16,38 10-12-1,-19-39-27-15,13 0-20 0,12-3-7 16,7-15 9-16,12-3-9 15,0-7 0-15,0 3-18 0,6 4-143 16,-5 14-196-16,-8 7-288 16,-18 39-120-16</inkml:trace>
  <inkml:trace contextRef="#ctx0" brushRef="#br0" timeOffset="-14037">2439 1117 1683 0,'0'0'197'0,"-25"35"64"15,25-35 1-15,0 0-55 16,0 0-51-16,0 0-62 0,0 0-39 16,0 0-36-16,-38 25-9 15,38-25-6-15,-50 25-4 0,6-1-3 16,0 1 3-16,0 7 3 15,0 3 6-15,-6 4 0 0,-1 4-5 16,-5-5-4-16,-1 5-4 16,1-4-5-16,-7-4-19 15,0-3-169-15,0-4-173 0,7-10-215 16,5-8-38-16</inkml:trace>
  <inkml:trace contextRef="#ctx0" brushRef="#br0" timeOffset="-13868">2125 831 2048 0,'56'-4'147'0,"1"1"-40"0,6-5-49 16,-13 1-24-16,0-3-23 15,-6 3-98-15,-44 7-340 16,44-18-248-16</inkml:trace>
  <inkml:trace contextRef="#ctx0" brushRef="#br0" timeOffset="-13389">1578 1081 1655 0,'0'0'11'0,"0"0"24"16,0 0 88-16,-50 29 2 16,12-8-47-16,-6-3-37 0,-6-1-30 15,-13 1-11-15,0-4-21 16,0-3 25-16,7-8-10 0,-1-3 12 16,7-7-32-16,12-3 8 15,38 10-1-15,-44-18 4 0,44 18 5 16,0 0 13-16,0 0-11 15,0 0 2-15,0 0 0 0,0 0 2 16,0 0 17-16,31 46-13 16,-5 0-9-16,-1 3 27 15,-13 4-16-15,-5-3 63 16,-20 3 35-16,-12-4-28 0,-25 1 16 16,-13-4-28-16,-19-7-3 15,-12-8 54-15,-1-9 22 0,1-12-9 16,6-10-10-16,13-3-10 15,12-15-4-15,13-10-45 0,6-11-23 16,12-11 1-16,13-13-18 16,26-8-9-16,11-3-6 0,20 3 0 15,19 8-4-15,6 6-5 16,6 15-121-16,6 6-133 0,1 11-197 16,-1 11-212-1,-6 11-13-15</inkml:trace>
  <inkml:trace contextRef="#ctx0" brushRef="#br0" timeOffset="-12094">11685 1113 676 0,'0'0'-9'0,"0"0"97"15,-12 46 75-15,12-10 15 16,0 6-39-16,0 11 73 0,6 11-85 16,6 6-49-16,1 8-10 15,0 10 89-15,-1 8-83 0,7 6-9 16,0 4-34-16,6 4 35 16,6-11 18-16,-5 0-43 15,5-11-32-15,0-7 7 0,-12-10-27 16,0-11 45-16,-6-7-26 15,-1-10 5-15,-12-43-28 16,0 45 3-16,0-6-6 0,0-39 51 16,-19 36-52-16,19-36 24 15,-50 39 5-15,0-11-3 16,-13-3-10-16,-6-8 3 0,-7 1-19 16,-12 0 36-16,-6-1-17 15,-13 1 15-15,-6-7-21 0,-6-1 6 16,-13-6 28-16,-7-4 23 15,-18-4-43-15,0 1 53 16,0-4 14-16,0 3-2 16,12-3-26-16,7 3-24 0,12-6-10 15,19 3-19-15,13 0 1 16,19 0 17-16,12 0-2 0,13 3 0 16,50 4-26-16,-44-7-22 15,44 7-25-15,0 0-30 16,0 0-70-16,0 0-71 0,0 0-164 15,0 0-75-15,0 0-14 16</inkml:trace>
  <inkml:trace contextRef="#ctx0" brushRef="#br0" timeOffset="-11769">9869 2643 1140 0,'0'0'135'16,"0"0"125"-16,0 0-28 16,0 0-35-16,0 0-45 0,-63 22-29 15,-6-5-60-15,-1 1-38 16,1-7-12-16,0 3-19 16,6-7 10-16,0 3 16 15,13-3-12-15,12 1-2 0,38-8-6 16,-37 3-3-16,37-3-16 15,0 0 28-15,0 0 7 16,0 0-4-16,-19 46-12 0,19-7 0 16,12-4-7-16,7 1 16 15,13-1-6-15,5 0-12 0,1 1 9 16,6-5-187-16,-44-31-189 16,50 32-165-16,-18-11-53 0</inkml:trace>
  <inkml:trace contextRef="#ctx0" brushRef="#br0" timeOffset="-11488">8593 2696 1798 0,'37'-14'141'0,"7"18"2"16,-44-4 3-16,44 32-16 15,-12-1-40-15,-32-31-21 16,31 50-17-16,-18-8-29 16,-7 1 13-16,-18-1-26 0,-14 4-2 15,-18-7-114-15,-18-7-212 16,-1 0-264-16,-13-11-13 0</inkml:trace>
  <inkml:trace contextRef="#ctx0" brushRef="#br0" timeOffset="-11045">8165 2661 1657 0,'0'0'124'15,"0"0"25"-15,0 0-6 0,38 7-34 16,-38-7 1-16,0 0-43 16,13 39-59-16,-13-39 11 0,-19 46-1 15,19-46-4-15,-38 42-8 16,38-42-3-16,-38 29-7 16,38-29-55-16,0 0-33 0,-44 0-31 15,44 0-24-15,0 0 44 16,-31-43 35-16,31 43 39 0,0 0 34 15,0 0 1-15,-25-42-22 16,25 42 16-16,0 0 44 16,-38 0 21-16,38 0 44 15,-57 28-66-15,7 0-23 0,0-3-6 16,6-7-3-16,6 0 84 16,38-18 45-16,-50 7 20 0,18-7-24 15,32 0-36-15,0 0-22 16,-25-43-16-16,13 1-33 15,12-8-27-15,6-6 6 0,0-8-4 16,7 1-13-16,-7-5 9 16,0 8 0-16,7 11-133 0,-7 6-189 15,-6 43-250-15,0 0-125 16</inkml:trace>
  <inkml:trace contextRef="#ctx0" brushRef="#br0" timeOffset="-10860">7700 3085 1827 0,'44'14'146'16,"13"-7"53"-16,6-10 50 16,-1-8-59-16,14-13-97 0,-7-1-36 15,-6-3-70 1,0-8-260-16,-7-6-358 0,-12-8-187 15</inkml:trace>
  <inkml:trace contextRef="#ctx0" brushRef="#br0" timeOffset="-10679">8033 2219 2001 0,'0'0'230'0,"0"0"-9"16,51-35-74-16,11 7-79 0,8 7-49 16,5 3-109-16,0 4-285 15,-5-4-410-15</inkml:trace>
  <inkml:trace contextRef="#ctx0" brushRef="#br0" timeOffset="-9178">6839 2258 760 0,'0'0'123'0,"0"0"56"15,0 0 100-15,31 32-56 0,1 3 5 16,-1 11-74-16,1 4-9 16,-1 6-61-16,1 8 18 0,-1 7-20 15,-12-1 15-15,-7 8-17 16,-5 0 3-16,-20-4-18 15,-6 0-19-15,-18-3-29 0,-14-11-10 16,1-3-7-16,-13-15-9 16,0-7-167-16,7-6-179 15,-1-12-215-15,7-10-56 16</inkml:trace>
  <inkml:trace contextRef="#ctx0" brushRef="#br0" timeOffset="-8637">6468 2580 1434 0,'0'0'111'0,"0"0"-6"16,0 0-32-16,0 0-31 0,0 0-21 15,0 0-38-15,0 0 25 16,-50 28-15-16,50-28 16 16,-38 53 23-16,19-7-24 0,19-46 0 15,0 50-25-15,0-50 35 16,25 46-12-16,-25-46 17 0,44 35-13 16,-6-17-5-16,-38-18-8 15,44 10 0-15,-44-10 0 16,0 0 6-16,0 0-3 15,0 0 16-15,0 0-16 0,0 0 13 16,-44-18-27-16,-12 4 14 16,5 0 10-16,-5-7-3 0,-1 0-15 15,13-4 13-15,0 0 11 16,44 25 21-16,-44-35 21 16,44 35 7-16,0 0 7 0,-38-32-32 15,38 32-22-15,0 0 10 16,0 0 31-16,0 0 19 15,0 0 9-15,0 0-15 0,-12 53-2 16,6-10-17-16,-7 3 20 16,0-4-20-16,-5-7-30 15,-14 4-5-15,7-11-6 0,-13 1-12 16,7-5 5-16,-7-2-150 16,38-22-170-16,-50 10-289 0,50-10-43 15</inkml:trace>
  <inkml:trace contextRef="#ctx0" brushRef="#br0" timeOffset="-8425">5657 2594 1240 0,'0'0'51'0,"0"0"161"15,0 0 87-15,38-11-20 0,-38 11 14 16,0 0-80-16,31 50-46 15,-5-1-32-15,-14 1-43 16,-12-1-56-16,0 1-13 0,-12-1-7 16,-7 1-31-16,-13-1-83 15,-18-3-286-15,-13-3-437 0</inkml:trace>
  <inkml:trace contextRef="#ctx0" brushRef="#br0" timeOffset="-7529">5286 2251 934 0,'0'0'150'0,"0"0"15"16,0 0 44-16,0 0-11 15,0 0-84-15,-37 50-15 0,-1 13-16 16,7 4 18-16,5 11-26 15,8 3 47-15,11 8-22 16,7-4-24-16,7-4 17 0,11-3-23 16,20-8-32-16,-6-6-23 15,12-11 6-15,0-11-24 0,0-10-168 16,-13-7-247-16,-31-25-258 16</inkml:trace>
  <inkml:trace contextRef="#ctx0" brushRef="#br0" timeOffset="-7133">4520 2739 856 0,'0'0'-7'0,"0"0"98"16,0 0 37-16,37-14 58 0,-37 14-33 15,0 0 31-15,0 0-55 16,0 0 58-16,0 0 16 16,0 0-60-16,-50 24-15 0,-7-6-3 15,-18-4-10-15,-13-3-19 16,-19-4-54-16,-6-3-9 0,-13-1-23 15,-6-6 7-15,0-1-10 16,-6-3-11-16,6 0-12 16,13 0 16-16,5-4 10 15,20 1-15-15,19 2 10 0,12 1 3 16,25 0-32-16,38 7-83 16,0 0-148-16,0 0-188 0,0 0-160 15,0 0-80-15</inkml:trace>
  <inkml:trace contextRef="#ctx0" brushRef="#br0" timeOffset="-6813">3275 2552 854 0,'0'0'100'16,"0"0"87"-16,0 0 83 0,0 0-20 15,0 0-30-15,0 0-78 16,0 0-66-16,-38 38-31 0,-6-13-33 16,0-4 1-16,0-3-2 15,7-7-26-15,37-11 31 0,0 0-27 16,-38 17 25-16,38-17-2 16,0 0 34-16,0 0-3 15,0 43-35-15,0-43 12 16,19 42-7-16,6-6-3 0,-25-36 7 15,31 49-17-15,1-14-6 16,-32-35 13-16,37 39-15 0,-37-39-101 16,0 0-351-16,38 36-223 15</inkml:trace>
  <inkml:trace contextRef="#ctx0" brushRef="#br0" timeOffset="-6385">2471 2813 1293 0,'0'0'73'15,"0"0"19"-15,31 11 24 0,7-8-77 16,-1-3-8-16,-5-3-15 15,-32 3-6-15,44-14 21 0,-44 14-29 16,37-18-18-16,-37 18 41 16,0 0-30-16,0 0 57 15,0 0 11-15,0 0-7 0,0 0 53 16,0 0-10-16,-44 3-23 16,0 5-3-16,-12 9-46 15,-1-3-1-15,1-3-26 0,6 0 101 16,6-4 25-16,44-7 32 15,-44-7-13-15,44 7-57 0,-32-22-33 16,32 22-24-16,-19-46-10 16,7 4 1-16,12 0-22 0,6-8 7 15,7 1-12-15,-7-1 11 16,6 8-15-16,1 6-5 0,-13 36-165 16,0 0-197-16,0 0-265 15,0 0 4-15</inkml:trace>
  <inkml:trace contextRef="#ctx0" brushRef="#br0" timeOffset="-6110">1917 2696 1467 0,'0'0'69'0,"0"0"151"15,0 0 46-15,0 0 25 0,0 0-54 16,0 0-68-16,0 0-89 15,-31 36-25-15,31-36-38 16,0 0-14-16,0 0 3 16,-50 46-2-16,12-4-7 0,0 4 3 15,1 4 11-15,-7 3-11 16,0 0 12-16,0 0-12 0,6 0 0 16,-6-7 9-16,0-4-23 15,0-7 14-15,0-3-222 0,6-7-210 16,-6-11-172-16,44-14 6 15</inkml:trace>
  <inkml:trace contextRef="#ctx0" brushRef="#br0" timeOffset="-5912">1515 2545 1909 0,'38'-8'162'15,"0"1"14"-15,-38 7-37 16,50-3-72-16,-12 3-32 0,-1-4-35 16,-37 4 14-16,44 0-199 15,-44 0-180-15,0 0-97 0,38 11-1 16,-38-11 55-16</inkml:trace>
  <inkml:trace contextRef="#ctx0" brushRef="#br0" timeOffset="-5465">1132 2725 1489 0,'0'0'48'0,"-19"39"-35"16,19-39-4-16,0 0 96 0,-13 39-8 15,13-39-1-15,0 0-26 16,-31 42-32-16,-7-10-38 0,-6-4 19 15,-6-3-8 1,0-8-14-16,-1-10 3 0,1 1 0 16,6-8 18-16,44 0-11 15,-44-15-5-15,44 15 44 0,0 0-75 16,-38-28 29-16,38 28-17 16,0 0 22-16,0 0 10 0,0 0-19 15,0 0 35-15,0 0 3 16,-12 39 5-16,5 0 6 0,-5 7 17 15,-7-4 2-15,-6 1-33 16,-7-5-2-16,-12 1-29 0,-12-7 14 16,-1-7-19-16,-12-7 113 15,6-8-1-15,0-10-30 16,13-7 29-16,0-11-39 16,12-10-3-16,7-11-35 0,6-17-10 15,18-8-16-15,14-7 0 16,11 1-3-16,14-1-7 0,12 4 4 15,6 10-149-15,0 15-265 16,7 10-386-16</inkml:trace>
  <inkml:trace contextRef="#ctx0" brushRef="#br0" timeOffset="-5300">692 3555 2349 0,'94'0'58'16,"19"-3"-54"-16,19-8 10 0,6-3-74 15,20 7-285-15,11-4-359 16</inkml:trace>
  <inkml:trace contextRef="#ctx0" brushRef="#br0" timeOffset="-4221">12100 2590 537 0,'0'0'54'0,"0"0"97"0,-31 43 22 16,12 3 26-16,12 7-35 16,7 14-2-16,13 11 25 15,-7 10-73-15,13 11 11 0,0 3-14 16,0 5 35 0,6 2-48-16,6 1-35 0,-5 3 27 15,5 0-33-15,-6 0-23 16,-6-4-18-16,0-10-22 0,-7-7 27 15,7-18-14-15,-12-6-7 16,-7-19 3-16,0-49 13 16,-7 53 23-16,7-53-19 0,-31 53-13 15,-7-18 2-15,-12-10-9 16,-19-7 0-16,-13-8-3 0,-19-2 8 16,-12-8 6-16,-19 0-11 15,-6-4 0-15,-7 0-13 16,-12-3 1-16,-6-3 6 15,-1-1 115-15,-5-3 2 16,24 3-50-16,7 1-36 0,18 3-1 16,20 0-14-16,12 0-4 15,12 0-15-15,20 3 19 0,6 0-1 16,18 1-5-16,32 3-2 16,0 0-14-16,0 0-41 15,0 0-49-15,0 0-61 0,0 0-111 16,0 0-115-16,0 0-87 15,0 0 69-15,0 0 19 0</inkml:trace>
  <inkml:trace contextRef="#ctx0" brushRef="#br0" timeOffset="-3913">10315 4114 1351 0,'0'0'202'0,"0"0"14"16,0 0-26-16,0 0-75 16,-57 35-2-16,-12-10-56 0,-6-1-35 15,-7 1-12 1,0-7-3-16,1-4-1 0,5 7-19 16,13-7 10-16,13-3-3 15,50-11 22-15,0 0-16 0,0 0 21 16,0 0-4-16,0 42-14 15,25-3-1-15,13-4-6 16,6-3 7-16,6 7-3 0,0-3 4 16,-6-1 5-16,-6-3 21 15,-38-32-54-15,25 42-183 0,-25-42-206 16,-6 39-210-16</inkml:trace>
  <inkml:trace contextRef="#ctx0" brushRef="#br0" timeOffset="-3305">8769 4043 1773 0,'44'-18'277'16,"-44"18"-41"-16,44-10-57 0,-44 10-64 16,0 0-39-16,0 0-47 15,0 0-2-15,0 0-15 16,0 0-12-16,-38 60-3 0,-6-11 3 16,-6 4 2-16,-7-3 8 15,7-1 1-15,0 1-1 0,6-4-10 16,18-4 9-16,14-3-9 15,12-39 0-15,12 42 0 16,-12-42-4-16,51 32 4 0,-7-18-11 16,0-7-31-16,-13-7 23 15,-31 0 22-15,38-3-17 16,-38 3 14-16,0 0 7 16,0 0 13-16,0 0-12 0,0 0-2 15,-63-7-10-15,-12 3 37 16,-1 1-2-16,1-1 23 15,6 1-18-15,18-1-26 0,7 0 6 16,44 4-10-16,-37-10-6 16,37 10 3-16,0 0-3 0,0 0 0 15,0 0-13-15,0 0 7 16,31-25-2-16,-31 25 20 16,38-7-12-16,-38 7-19 0,0 0 25 15,0 0 14 1,0 46 12-16,-19 0-8 0,-13 0-2 15,-18 0-15-15,-6-4-4 16,-1-3-10-16,-6-7-5 0,13-11-187 16,0-7-180-16,12-14-259 15,38 0-48-15</inkml:trace>
  <inkml:trace contextRef="#ctx0" brushRef="#br0" timeOffset="-3131">8278 3937 2477 0,'0'0'55'0,"0"0"70"15,38-39-20-15,-38 39-59 16,0 0-15-16,0 0-39 16,0 0-129-16,0 0-296 0,0 0-271 15,0 0 24-15</inkml:trace>
  <inkml:trace contextRef="#ctx0" brushRef="#br0" timeOffset="-2901">7732 4131 1499 0,'0'0'282'16,"44"36"-39"-16,-44-36-46 15,56 49-2-15,-12-7-20 0,-19 8-36 16,-12-1-36-16,-13 4-47 16,-19 8-33-16,-12-5-26 15,-13 1 7-15,-19-8-97 0,-6-7-169 16,-7-6-189-16,7-15-150 16,6-14 49-16</inkml:trace>
  <inkml:trace contextRef="#ctx0" brushRef="#br0" timeOffset="-2712">7411 3820 1750 0,'0'0'153'16,"13"46"-62"-16,-7 4 76 15,-6 6-52-15,6 8-42 0,-6 3-49 16,6 0-1-16,-6 0-18 15,-6 0-208-15,-13-7-303 16,-6-3-168-16</inkml:trace>
  <inkml:trace contextRef="#ctx0" brushRef="#br0" timeOffset="-2540">7078 4467 2176 0,'0'0'103'0,"0"0"5"16,12 35 2-16,-5 11 16 16,-20 4-50-16,-6 3-40 0,-12 3-36 15,-19 1-117-15,-13-1-333 16,-6-6-276-16</inkml:trace>
  <inkml:trace contextRef="#ctx0" brushRef="#br0" timeOffset="-1853">6393 4474 1216 0,'0'0'26'15,"0"0"-13"-15,0 0-13 0,-82 21 68 16,-6-10 36 0,-19-1 71-16,-6 5-35 0,-25-5-63 15,-19-3-49-15,-13 0-5 16,-19-3-23-16,1-4 24 0,-1-4-19 15,1-3 16-15,5 0-21 16,1 0-8-16,19-3 8 16,12-1 0-16,19 0 8 0,12 4-4 15,26-3 10-15,19 3-2 16,18 3-1-16,13 1-21 16,44 3-11-16,0 0 1 0,0 0-22 15,0 0-113-15,0 0-104 16,0 0-79-16,0 0-23 15,0 0 2-15</inkml:trace>
  <inkml:trace contextRef="#ctx0" brushRef="#br0" timeOffset="-1561">3954 4333 1216 0,'0'0'200'16,"0"0"-23"-16,0 0-16 15,0 0 24-15,0 0-52 0,-50 17-23 16,-1 5-64 0,-12-1-8-16,7 3-22 0,-7 1-9 15,6 0-13-15,1-4 6 16,12-3 2-16,0 0-2 0,44-18-9 16,-38 17 23-16,38-17-32 15,-19 28 30-15,19-28 12 16,13 43-16-16,-1-8-8 0,20-3 20 15,-1 0-35-15,7-7 23 16,6 3-20-16,-6-7 12 0,-38-21-274 16,44 25-284-16,-13-11-102 15</inkml:trace>
  <inkml:trace contextRef="#ctx0" brushRef="#br0" timeOffset="-1105">2804 4615 1650 0,'0'0'45'0,"0"0"100"16,0 0 2-1,-13 29-37-15,13-29-14 0,31 31-33 16,1-9-46-16,6-8 14 15,-1-4-21-15,1-6-10 0,0-1 3 16,-1-6 9-16,-11-1-48 16,-26 4-63-16,0 0 13 0,0 0 56 15,31-42 3-15,-31 42 19 16,6-42 84-16,-6 42-28 16,-25-29 9-16,25 29-23 0,-50-10-14 15,0 10 58-15,-13 7-29 16,0 7-14-16,0 0 24 0,0-3 10 15,13-1-3-15,0-3 54 16,18-7 4-16,32 0-22 16,-37-10-36-16,37 10-31 15,-26-32-17-15,8 0-4 0,11-3-8 16,7-4-9-16,0-3 3 16,7-8 0-16,-1 4-8 0,0-3 4 15,0 10-99-15,-6 3-125 16,0 36-199-16,0 0-242 0,0 0-3 15</inkml:trace>
  <inkml:trace contextRef="#ctx0" brushRef="#br0" timeOffset="-826">2131 4502 1521 0,'0'0'43'0,"0"0"120"15,0 0 87-15,0 0 12 0,0 0-6 16,0 0-63-16,0 0-87 16,-12 36-58-16,12-36-29 0,0 0-13 15,0 0-6-15,-32 49 4 16,-6-3 10-16,1 7 69 0,-14 4-30 16,1 6-5-16,0 8-24 15,-7-4-4-15,1 0-26 16,-1-7 16-16,7-7-24 15,0-7-103-15,6-18-109 0,6-6-187 16,38-22-185-16,-38-7 15 16,38 7 108-16</inkml:trace>
  <inkml:trace contextRef="#ctx0" brushRef="#br0" timeOffset="-672">1817 4329 1542 0,'63'-28'270'0,"0"7"-65"16,-7 7-100-16,1-1-52 16,-1 8-40-16,-12 0 5 0,-44 7-265 15,44-3-221-15,-44 3-80 16</inkml:trace>
  <inkml:trace contextRef="#ctx0" brushRef="#br0" timeOffset="-177">1364 4407 1615 0,'0'0'17'0,"0"0"19"0,0 0 52 16,0 39-6-16,0-39 43 15,0 49-47-15,0-6-22 16,-12-8-36-16,-13 4-9 0,25-39-6 15,-63 42 14-15,12-10-25 16,1-11 38-16,6-14-40 0,6-7 16 16,38 0 1-16,-44-21-2 15,44 21 6-15,-31-35-28 0,31 35 55 16,-19-36 13-16,19 36 12 16,0 0-75-16,0 0 0 15,0 0 17-15,0 0-18 16,0 0 17-16,6 39-12 0,7 11 11 0,-13-1-5 15,-6 1 0 1,-19 6 37-16,-13-3-37 0,-12 0 23 16,-13-7-4-16,-13-7 49 15,1-7 31-15,-1-11-13 0,-5-10 17 16,12-8 1-16,6-10-2 16,6-14-38-16,13-18-14 0,6-10-7 15,13-11-16-15,13-8 6 16,12-6-3-16,19 7-12 0,18 0-18 15,7 3 14-15,25 8-25 16,1 6 11-16,11 8-48 16,-5 10-193-16,-1 7-208 15,1 11-258-15,-7 4-18 0</inkml:trace>
  <inkml:trace contextRef="#ctx0" brushRef="#br0" timeOffset="1180">20498 7361 1230 0,'0'0'253'0,"0"0"-19"16,0 0-15-16,0 0-77 15,50-3-17-15,6-1-51 16,14 4-24-16,5-3-17 0,13 3-10 15,-6-4-15-15,-13 1-24 16,-6 3-203-16,-19-4-98 0,0-3-164 16,-19-4-10-16</inkml:trace>
  <inkml:trace contextRef="#ctx0" brushRef="#br0" timeOffset="1543">21195 7040 827 0,'0'0'100'0,"0"0"114"0,0 0 51 16,0 0-63-16,-37 63 5 15,-1-6-77-15,-6-4-55 0,-6 3-30 16,-7-6-6-16,7-4-13 16,-7-4-14-16,7-10-1 0,6-7 1 15,44-25-2-15,-32 24 2 16,32-24 70-16,0 0 17 15,0 0-50-15,0 0-33 0,0 0-10 16,-6-49-6-16,6 3 11 16,6-3-22-16,7 3 8 15,-7 7 42-15,1 10-10 0,-7 29-17 16,0 0 0-16,0 0-9 16,0 0 109-16,0 0-44 0,-7 36 1 15,1 3-14-15,12 7-20 16,7-4-14-16,18 8-9 0,7-5-9 15,6-2-13-15,6-1-230 16,1-3-315-16,-7-7-312 0</inkml:trace>
  <inkml:trace contextRef="#ctx0" brushRef="#br0" timeOffset="5963">19668 6676 1009 0,'0'0'244'16,"0"0"76"-16,0 0-60 16,0 0-76-16,0 0-58 0,-57 10-6 15,-12 4-2-15,0 4-26 16,-6 3-46-16,-7 8-18 16,0 2-11-16,0 5-13 0,7-1-8 15,12 0 4-15,13-3 0 16,12 0-3-16,38-32-1 15,-6 42 11-15,18-6-7 16,26-4-9-16,12-4-2 0,7 4-2 16,0-4 25-16,-1 4 3 15,-6-8-20-15,-12 1 7 0,-38-25-9 16,0 0 3-16,0 43 8 16,0-43 6-16,-69 31-10 15,-6-9 2-15,-7-8 1 0,-6-4-6 16,0-10-2-16,6 0 12 15,7-3-7-15,18-8-3 16,7-6-27-16,50 17-1 16,0 0-6-16,-19-39 21 0,19 39 21 15,0 0-13-15,44-25 8 16,0 21 10-16,-6 22-3 16,-7 7 15-16,1 14 40 0,-14 3 23 15,-5 4 18-15,-13 3-18 16,-19 1-23-16,-6-1-29 0,-32-3-19 15,-12-7-6-15,-12-10-4 16,-14-5 0-16,-12-13-13 16,13-8-15-16,6-13-94 0,13-11-103 15,18-11-185 1,26-18-201-16,24-10-58 0</inkml:trace>
  <inkml:trace contextRef="#ctx0" brushRef="#br0" timeOffset="6132">18706 6573 2006 0,'0'0'247'16,"0"0"-49"-16,0 0-91 16,0 0-69-16,0 0-13 15,0 0-170-15,0 0-330 16,0 0-253-16</inkml:trace>
  <inkml:trace contextRef="#ctx0" brushRef="#br0" timeOffset="6423">17826 6958 1964 0,'13'36'366'15,"12"-1"-79"-15,13 7-92 16,12 1-83-16,6-1-50 0,-5-3-36 16,-20-4-17-16,-6 1-9 15,-18-8 0-15,-7-28 4 16,-44 35-11-16,-13-13 20 0,0-12-4 16,1-6 2-16,-1-11-1 15,20-7 23-15,5-8-14 0,13-9-17 16,26-15-2-16,18-11-4 15,12-3 4-15,20 0-71 16,6 7-174-16,0 7-343 0,-19 11-376 16</inkml:trace>
  <inkml:trace contextRef="#ctx0" brushRef="#br0" timeOffset="7339">16820 6764 1229 0,'0'0'125'16,"0"0"221"-16,0 0-29 15,0 0-139-15,0 0-58 0,32 49-89 16,-7-3 9-16,0 4-9 15,-6-8-26-15,0-6 0 16,-19-36 1-16,12 42-11 0,-12-42-1 16,-12 46 0-16,12-46 3 15,-50 35 3-15,-13-13-9 16,0-8 15-16,-6-11-10 0,0-3-9 16,12-10 7-16,13-5 16 15,6-2-21-15,38 17 27 16,-31-32-5-16,31 32-7 15,0-42 0-15,0 42-8 0,0 0-10 16,50-36 14-16,-6 15 3 16,-6 7-10-16,-38 14 19 0,44-4-15 15,-6 1-4-15,-38 3 7 16,0 0 13-16,0 0 0 16,0 0 11-16,0 0 60 0,0 0 54 15,0 0 9-15,-51 56-12 16,1 4-12-16,-13 1-30 15,-6 6-34-15,-6 3-23 0,5 5-20 16,-5-8-8-16,-7-4-16 16,13-3-1-16,-6-10-28 15,-1-8-172-15,1-13-284 16,6-15-292-16,0-18-10 0</inkml:trace>
  <inkml:trace contextRef="#ctx0" brushRef="#br0" timeOffset="7528">16531 6347 1976 0,'51'-28'177'0,"-7"3"-64"0,6 0-54 15,0 4-33-15,0-4-7 16,7 8-67-16,-13 3-283 15,-44 14-224-15,50 0-14 0</inkml:trace>
  <inkml:trace contextRef="#ctx0" brushRef="#br0" timeOffset="7995">15626 6775 1331 0,'0'0'306'0,"-12"49"-4"0,24-6-89 16,7-1-51-16,6-7-68 15,-6 4-20-15,-6-4-28 16,-13-35-6-16,-13 50-29 0,-18-8 8 16,-13-3-13-16,-13-11 8 15,-6 1-18-15,-6-8 1 16,0-3 8-16,6-11-8 0,0-4-12 15,13-6 26-15,12-11-47 16,38 14-56-16,-31-50 5 16,18 1 3-16,13 6 14 15,19 4 5-15,-19 39 26 0,44-35-1 16,-6 17 8-16,-38 18 15 16,38 14 1-16,-38-14 6 0,6 46 106 15,-25 0 17-15,-19-3-27 16,-12 3 16-16,-25-7-44 15,-20-4 36-15,-5-3-31 0,-20-4-7 16,1-10-20-16,-13-4 19 16,6-11-8-16,0-6 14 15,20-11-7-15,11-8-22 16,26-9-12-16,13-8-27 0,30-7 3 16,20-4-132-16,25-3-209 15,19 7-294-15,18 4-197 16</inkml:trace>
  <inkml:trace contextRef="#ctx0" brushRef="#br0" timeOffset="8156">14558 7785 1888 0,'88'7'32'16,"6"-14"6"-16,7-7-38 15,-7-7-75-15,0-7-323 0,-12-11-239 16</inkml:trace>
  <inkml:trace contextRef="#ctx0" brushRef="#br0" timeOffset="8324">14954 6669 2325 0,'0'0'95'0,"0"0"-47"16,0 0-48-16,0 0-47 15,0 0-389-15,0 0-349 0</inkml:trace>
  <inkml:trace contextRef="#ctx0" brushRef="#br0" timeOffset="8723">13206 7192 2101 0,'0'0'135'0,"44"35"-61"0,0-14-46 15,0-10-15-15,0-8 3 16,-6-6-16-16,-38 3 0 0,38-11-111 15,-38 11-76-15,0 0 80 16,19-46 46-16,-32 7 29 16,-6 8 23-16,19 31-9 0,-50-36 142 15,0 15 30-15,6 10 9 16,0 8-1-16,0 6-33 0,0 12 23 16,0-5 0-16,0-3-43 15,6 4 18-15,38-11-5 16,-38 0-13-16,38 0-20 15,-38-18-35-15,38 18-27 0,-25-49-9 16,19 3-12-16,6-7-2 16,6-7 2-16,7-8-17 15,-1-6 5-15,1-7-78 0,-7 0-60 16,1 7-120-16,-7 10-314 16,0 18-272-16</inkml:trace>
  <inkml:trace contextRef="#ctx0" brushRef="#br0" timeOffset="9031">12377 7029 1501 0,'0'0'338'0,"0"0"33"15,0 0-77-15,0 0-65 0,0 0-109 16,0 0-58-16,0 0-18 15,25-42-25-15,-25 42-9 16,0 0 4-16,0 0-8 0,0 0-17 16,-44-4 25-16,-7 25 2 15,-5 25 34-15,-7 14 36 0,0 11-22 16,-6 7-22 0,-6 0-27-16,5-4-15 0,-11-4 14 15,5-6-20-15,-12-11 6 16,7-11-45-16,-7-6-125 0,12-19-222 15,1-6-255-15,12-11-122 16</inkml:trace>
  <inkml:trace contextRef="#ctx0" brushRef="#br0" timeOffset="9192">12169 6573 1696 0,'69'-28'90'16,"0"3"-62"-16,-6 4 5 16,-12 3-33-16,-1 8-301 0,-50 10-218 15</inkml:trace>
  <inkml:trace contextRef="#ctx0" brushRef="#br0" timeOffset="9903">11484 6715 1520 0,'0'0'196'0,"-25"42"1"15,25-42-50-15,-13 46-83 16,7-11-23-16,6-35-3 15,-19 46-10-15,19-46-39 0,-31 46 16 16,31-46-15-16,-38 39 31 16,38-39-35-16,-38 28 27 0,38-28-13 15,0 0 12-15,0 0-31 16,-37 18 26-16,37-18-7 16,0 0-5-16,0 0 24 15,0 0-32-15,-38 3 17 0,38-3-11 16,0 0 1-16,0 0 6 15,0 0-17-15,0 0 1 0,0 0 28 16,-32 36 5-16,32-36-20 16,-37 49 5-16,12-6 1 15,-1-8-1-15,26-35-10 0,-44 49 13 16,7-10-27-16,5 4 25 16,1-4-3-16,-1 3 5 0,-5 8 114 15,-7 3-45-15,0 7-46 16,-7 0-1-16,7-4-23 15,7-3 26-15,12-10-44 16,25-43 10-16,-38 42-10 0,38-42 33 16,0 0-6-16,0 0-25 15,0 0 24-15,0 0-28 0,44-32-28 16,-6-10-76-16,-7-8 6 16,0-10 3-16,1-3 73 0,-7-1-3 15,-6 8 67-15,0 6 11 16,-13 11 15-16,-6 4-52 15,0 35 23-15,-31-39-27 0,-13 14 17 16,-7 8-17-16,-12-1 79 16,1-3-9-16,5-4 37 15,7-7-34-15,12-10-11 16,13-11 14-16,6-11-41 0,19-3 1 16,6-11-16-16,13 0-2 15,13 1-14-15,12-1 0 0,0 11 0 16,6 10-16-16,0 15-235 15,-50 42-238-15,63-35-235 0</inkml:trace>
  <inkml:trace contextRef="#ctx0" brushRef="#br0" timeOffset="10068">11138 8008 1358 0,'57'-4'21'0,"-7"-10"-177"15,-12-10-200-15</inkml:trace>
  <inkml:trace contextRef="#ctx0" brushRef="#br0" timeOffset="10519">10145 7103 1818 0,'0'0'92'15,"0"0"65"-15,0 0-17 16,0 0-28-16,0 0-63 0,-31 14 37 16,-7 22-13-1,-6 13-36-15,0 15-25 0,0 3 71 16,13 4-18-16,-1 3 31 16,13-3-48-16,7-4-18 0,5-4-24 15,1-6 8-15,6-8-14 16,-6-6 35-16,-7-8-7 0,-6-3 5 15,-12-11-21-15,-19-3-1 16,-7-11-11-16,-12-7 67 16,0-14-7-16,6-8 25 0,0-9-31 15,13-12-12-15,12-13-22 16,19-11-7-16,13-11-1 16,25-7 3-16,19-3 3 0,37-8-22 15,13 4 4-15,13 11-54 16,5 0-196-16,-5 14-228 15,-7 3-357-15</inkml:trace>
  <inkml:trace contextRef="#ctx0" brushRef="#br0" timeOffset="11607">8794 7142 1759 0,'0'0'162'16,"0"0"-91"-16,0 0-14 0,0 0-29 16,0-32-17-16,6-3 3 15,13-7-9-15,0-1 2 16,6-6-7-16,0-8-16 0,7-3 30 15,-7-11-27-15,0-3 25 16,-13-4-16-16,1 8 15 16,-13 6 1-16,-13 8-37 0,-5 10 27 15,-20 7-15-15,-12 3 13 16,-20 15-12-16,-5 7 19 0,-19 11-13 16,-13 6-2-16,-13 11 13 15,-12 4-18-15,-12 7 13 16,-13-1-11-16,-13 5 60 15,-12-1 1-15,-1-3 21 0,7-4 38 16,13 0-37-16,12-3-12 16,13-4-8-16,18-7-31 15,14-3-3-15,24-1 50 0,13 1 8 16,12-1 1-16,19-3-32 16,38 0-23-16,0 0-22 0,-31-3-10 15,31 3 15-15,0 0-11 16,0 0 10-16,0 0-11 15,0 0 9-15,0 0-70 0,0 0-55 16,0 0-78-16,0 0-36 16,0 0-67-16,0 0-113 15,0 0 72-15,0 0 117 16,0 0 109-16,13-39 42 0,-13 39 40 16,18-36 25-16,-18 36 5 15,0 0 24-15,38-35 21 0,-38 35 79 16,0 0 50-16,0 0 31 15,0 0 13-15,32-39-45 16,-32 39-15-16,0 0-14 0,0 0 13 16,0 0-33-16,0 0-14 15,0 0-33-15,0 0-26 16,0 0 60-16,0 0-55 16,-51 25-20-16,7 0-14 0,-12 3-13 15,5-3 0-15,1-1-7 16,6 1 8-16,6-7-11 0,38-18 19 15,-31 14-4-15,31-14 0 16,0 0 51-16,0 0 66 0,44 25-43 16,13-8-27-16,12 5-6 15,6-1-22-15,7 7-9 16,6 0-3-16,0-3-14 0,-6 0-10 16,-13-1-364-16,-19-2-408 15</inkml:trace>
  <inkml:trace contextRef="#ctx0" brushRef="#br0" timeOffset="12262">5513 6146 1177 0,'0'0'143'0,"0"0"16"0,0 0-59 16,0 0 26-16,0 0 55 16,0 0-43-16,19 31-82 15,-19 1-29-15,0 0-2 16,-13-4-8-16,13-28-2 0,-31 39 0 15,31-39-15-15,-44 28-81 16,6-10-48-16,0-11-25 0,38-7-13 16,-38-10-25-16,38 10 80 15,-37-36 29-15,37 36 36 16,-32-46 50-16,7 14 127 0,25 32 21 16,0 0-41-16,0 0 13 15,-44-7 55-15,-6 14 17 16,0 18-21-16,-7 11-39 15,-12-5-61-15,-13 5-33 0,-12-1-8 16,-7 0-19-16,-6-6-20 16,7-5 1-16,-1-9 20 15,13-5-15-15,13-10 15 0,6-7-7 16,25-4-11-16,6-10-3 16,38 21-47-16,-25-42-75 0,19 3-47 15,6 39-98-15,31-46-110 16,13 18-100-16,6 17-30 15</inkml:trace>
  <inkml:trace contextRef="#ctx0" brushRef="#br0" timeOffset="12403">4840 6867 1463 0,'69'7'173'15,"13"-14"-14"-15,0-8-77 0,-1-9-41 16,7-5-37-16,-12-2-109 15,-7-12-290-15,-6-3-185 0</inkml:trace>
  <inkml:trace contextRef="#ctx0" brushRef="#br0" timeOffset="12621">5852 5623 1456 0,'0'0'198'0,"0"0"12"16,0 0-13-16,-56 3-64 15,-20 15-58-15,-12 14-35 0,-25 3-45 16,-19 7-4-16,-31 4-219 16,-7 0-150-16,-19 0-62 0,1 4 21 15,-1-8 81 1</inkml:trace>
  <inkml:trace contextRef="#ctx0" brushRef="#br0" timeOffset="13171">3564 6184 934 0,'0'0'295'15,"0"0"29"-15,0 0 15 0,0 0-68 16,0 0-88-16,25 36-51 15,-12-1-64-15,-1-3-8 16,-12 7-7-16,-6-4-15 0,-6 4-32 16,-1 3-1-16,-12-6-5 15,-7-1 3-15,1-3-17 16,-13-7 23-16,0-4-16 0,6-3 14 16,-6-11 5-16,13-4-20 15,-1-13-54-15,32 10 10 0,-31-39 25 16,25-4 3-16,6 1-12 15,12 3 36-15,13 0 0 0,-25 39 0 16,51-35-12-16,-7 14 6 16,-44 21 20-16,44-4-17 0,-44 4-10 15,37 14 2-15,-37-14 23 16,13 32-21-16,-19 0 17 16,-13-4-15-16,19-28 1 15,-50 32-7-15,-7-11 25 0,7-7-12 16,-1-7-27-16,1-7-8 15,12-3 13-15,1-4-4 0,37 7-20 16,-25-43 12-16,6 4 34 16,19 4-5-16,0 0-15 0,0 35 27 15,0 0-7-15,0-32-9 16,0 32 1-16,0 0 111 0,0 0-39 16,-25 42-16-16,-13 1-13 15,0 6-17-15,-12 1 2 16,0-1-15-16,-7-3-10 15,7-7 5-15,-1 0-140 0,7-7-294 16,13-11-182-16,31-21-47 16</inkml:trace>
  <inkml:trace contextRef="#ctx0" brushRef="#br0" timeOffset="13319">3306 6916 1370 0,'32'14'106'16,"-32"-14"44"-16,0 0-31 0,0 0-70 16,0 0-202-16,0 0-204 15,-13-35-115-15</inkml:trace>
  <inkml:trace contextRef="#ctx0" brushRef="#br0" timeOffset="13676">2936 6351 1421 0,'0'0'131'0,"0"0"110"0,-38-11 45 16,38 11-44-16,-44 7-108 16,6 4-60-16,-6 6-9 15,-6 8-22-15,0 17-9 0,-7 8 27 16,1 6 6-16,-1 12-17 15,7 2 18-15,-7 4-19 16,13-6-16-16,0-5-8 0,6-6-10 16,13-11-15-16,-6-11 20 15,31-35 3-15,0 0 51 0,-25 25 12 16,25-25-44-16,0 0-20 16,-32-25-19-16,13-14 4 0,7-3-7 15,12-15 4-15,6-6-47 16,7-1-15-16,-1-3 11 15,7 7-28-15,0 10-75 0,6 11-150 16,-25 39-228-16,44-28-155 16,0 18-11-16</inkml:trace>
  <inkml:trace contextRef="#ctx0" brushRef="#br0" timeOffset="14159">5048 7704 1274 0,'0'0'131'16,"0"0"147"-16,0 0-30 15,0 0-64-15,6 25-46 0,13 3-35 16,0-3-38-16,-1 0-37 16,-18-25-32-16,13 42 14 0,-19-7 6 15,-13 1-16-15,-13-5-9 16,-18-2-71-16,-6-1-158 15,-7-10-216-15,6-4-61 16,-6-4-25-16</inkml:trace>
  <inkml:trace contextRef="#ctx0" brushRef="#br0" timeOffset="14458">4683 7849 976 0,'0'0'44'0,"0"0"131"0,0 0 4 16,0 0-8-16,-31 14-63 16,-1-7-56-16,1-3-33 15,-1-4-8-15,32 0 1 0,-37-4-81 16,37 4-91-16,0 0-15 16,-13-28 46-16,19 0 70 0,-6 28 29 15,38-32-2-15,0 14 24 16,-1 8 53-16,-37 10 7 15,32 7 137-15,-32-7 10 0,0 0-45 16,0 42-70-16,-13-7-31 16,-18 1-11-16,-1-5-31 15,-12 5-25-15,-6-4-246 0,0-4-228 16,0-3-78-16</inkml:trace>
  <inkml:trace contextRef="#ctx0" brushRef="#br0" timeOffset="14995">4218 7609 767 0,'0'0'8'0,"0"0"187"0,0 0 119 16,0 0-24-16,0 0-57 15,-25 46-57-15,0-8-81 16,-7 1-44-16,-6 0-30 0,-6-3-2 15,0-5-10-15,-6-6-9 16,0 0 0-16,6-11-8 16,6-3 22-16,7-8 5 0,31-3-54 15,0 0-99-15,-19-28 1 16,19-8 47-16,19 1-3 0,6-4 38 16,6 4 45-16,-31 35-1 15,51-39-7-15,-14 18 8 0,-37 21 14 16,38-4 4-16,-38 4 52 15,0 0 60-15,13 39 3 0,-20-3-43 16,-12-5-46 0,-6 1-32-16,-12 0 13 0,-1-7-2 15,-6-8 10-15,0-3-54 16,0-3 31-16,6-11 6 0,0-7-10 16,1-4-20-16,37 11 27 15,-32-38-2-15,13 2-15 0,1 4 2 16,18 32 25-16,-13-31 72 15,7 13-50-15,6 18-46 0,0 0 17 16,0 0 99-16,-38 11-20 16,7 13-21-16,-7 1-20 0,-6 7-24 15,0 0-9-15,-13 3-10 16,-6-3 6-16,7-4-11 16,-1-3-170-16,7-8-141 15,0-6-204-15,18-4-103 0</inkml:trace>
  <inkml:trace contextRef="#ctx0" brushRef="#br0" timeOffset="15163">3489 8312 1837 0,'0'0'144'0,"0"0"26"16,0 0-52-1,0 0-81-15,0 0-151 0,0 0-251 16,0 0-210-16</inkml:trace>
  <inkml:trace contextRef="#ctx0" brushRef="#br0" timeOffset="15499">3024 7662 1370 0,'0'0'244'16,"-13"28"81"-16,7 4-25 0,-1 0-54 15,7-4-72-15,-12 7-67 16,-1 0-59-16,-6 11-19 0,-12 4-6 16,0-1-6-16,-20 8 35 15,7 3-9-15,-6-7-9 0,0 0-2 16,-1-7-22-16,1-4-3 15,0-13 30-15,12-8 77 0,1-7 31 16,11-3 11-16,26-11-59 16,0 0-55-16,-12-43-25 0,12-10-6 15,6-3-2 1,13-12-9-16,6 1-30 0,7-3-34 16,5 2-60-16,1 5-81 15,6 10-148-15,-6 10-238 0,6 15-186 16</inkml:trace>
</inkml:ink>
</file>

<file path=ppt/ink/ink13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33:08.834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3296 2020 714 0,'0'39'202'15,"0"-7"-37"-15,-13-1-24 0,1 1-1 16,-13 0-42-16,-7-4-19 15,-5 1-40-15,-7-5 3 0,0-2-25 16,-7-8-10-16,-5 0 12 0,-1-7-17 16,7-4 0-16,-7-3 13 15,-6-3-10-15,13-11-5 0,-6 0-4 16,5-1-11-16,7 1 17 16,0 4 7-16,6-1-27 0,6 8 21 15,32 3 58-15,-44 14 33 16,13 10 28-16,-1 8-47 15,1 4-41-15,12-1-26 0,6 7 15 16,1-3-27-16,12-3 6 16,6-5-156-16,-6-31-199 0,19 32-144 15</inkml:trace>
  <inkml:trace contextRef="#ctx0" brushRef="#br0" timeOffset="401">1680 2211 951 0,'-19'-28'179'15,"19"28"40"-15,0 0-56 16,0 0-86-16,0 0 74 0,-25 3 48 15,25-3-44-15,-32 35-73 16,7 4-37-16,0 0-24 0,0 0 10 16,-7-7-20-16,1-4-4 15,6-3-19-15,25-25 12 16,-25 21 16-16,25-21-77 0,0 0-88 16,0 0-81-16,0 0 34 15,-19-32 82-15,12-3 30 0,1-8 51 16,6-2 8-16,-6 6 13 0,0 3 124 15,-1 8-11-15,7 28-54 16,0 0-8-16,-37-18-1 0,-1 18-24 16,0 11-18-16,-6 7-3 15,6 6 20-15,-6 1-192 0,13 7-239 16,-7-4-151-16</inkml:trace>
  <inkml:trace contextRef="#ctx0" brushRef="#br0" timeOffset="1693">2913 3219 1176 0,'-38'21'116'0,"38"-21"16"0,0 0-20 15,-32-14-60-15,32 14-44 16,-6-32 14-16,12 4-14 0,13 0-26 16,6-11-118-16,13 2-5 15,12 2 1-15,7 3 55 16,0 4 37-16,-1 7 21 0,-12 7 21 16,0 10-8-16,-12 11 18 15,-32-7 68-15,0 0-3 0,12 39-16 16,-12-4-39-16,-19 1 11 15,-12 0-25-15,-13-1 10 0,-13-3-3 16,-6-7-1-16,-6-4-3 16,-6-3-10-16,6-4 9 0,0-7-11 15,6-3 19-15,6-8-6 16,13-6 10-16,13-8-22 0,31 18-30 16,-25-36 6-16,12 8 3 15,13 28 18-15,-6-28-1 0,6 28 15 16,0 0-1-16,0 0 7 15,0 0-12-15,0 0 79 16,6 35-1-16,-6 4 28 0,-6-3-5 16,-1-5-64-16,7-31-10 15,-18 46-24-15,-9-14 7 0,27-32-13 16,-37 32 28-16,-1-11-22 16,38-21 6-16,-44 7-6 0,6-7 22 15,38 0-10-15,-44-18-18 0,44 18-10 16,-37-38 8-16,11-1 22 15,20 3-27-15,0 1 0 0,0 7 8 16,6 28 79-16,6-29-27 16,-6 29-41-16,0 0 49 15,0 0 145-15,0 0-25 0,-19 36-82 16,-6 3-46-16,0 3-11 16,-7 1-12-16,-5-8-29 0,-7 4-5 15,-7-7-92-15,7-4-261 16,0-7-233-16</inkml:trace>
  <inkml:trace contextRef="#ctx0" brushRef="#br0" timeOffset="1929">2755 3417 1325 0,'38'-7'215'0,"-13"3"-7"16,7 8-6-16,-32-4-50 0,31 10-51 15,-12 5-70-15,-19-15 6 16,6 28-24-16,-18-7-13 0,12-21-107 16,-38 32-170-16,-6-15-189 0,0-6-83 15</inkml:trace>
  <inkml:trace contextRef="#ctx0" brushRef="#br0" timeOffset="2113">2434 2999 1271 0,'12'-28'156'16,"-12"28"-12"-16,0 0-64 15,0 0-63-15,0 0 13 0,0 0-22 16,0 0-173-16,0 0-223 16,0 0-140-16</inkml:trace>
  <inkml:trace contextRef="#ctx0" brushRef="#br0" timeOffset="2697">1824 2999 1096 0,'0'0'273'15,"0"0"-10"-15,0 0-34 16,-12 35-50-16,5 2-42 16,1-2-41-16,0 0-28 0,-7 1-26 0,-6 2-14 15,-6-2-12-15,0-1-20 16,-13-7-6-16,1-3 13 15,-1-7-10-15,0-4 10 0,7-3-3 16,31-11 17-16,-38-4-21 16,38 4-61-16,0 0-31 0,-19-39-31 15,19-7-11-15,6 4-4 16,1 3 61-16,5 4 44 0,1 6 3 16,-13 29 18-16,0 0-4 0,0 0 13 15,0 0 20 1,0 0 10-16,0 0 1 0,0 32 33 0,-13 0 29 15,1 0-42-15,-13 3 9 16,-1-3-48-16,26-32-9 16,-44 39 4-16,0-11-4 0,7-10 4 15,-7-4-8-15,6-7 16 16,0-7 2-16,13-7-10 0,25 7-3 16,-38-21 3-16,38 21 10 15,-31-39-8-15,18 0-7 0,1 4 5 16,6-1-4-16,6 11 0 0,0 25-1 15,0 0 2 1,0 0-6-16,0 0 12 0,0 0 135 0,0 0 41 16,0 0-45-16,-26 25-18 15,-5 7-28-15,0 7-23 16,-1 0-16-16,-6 0-24 0,-12 3-16 16,-7-3-2-16,0-4-7 15,0-3-150-15,7-7-177 0,12-8-218 16,1-6-143-16</inkml:trace>
  <inkml:trace contextRef="#ctx0" brushRef="#br0" timeOffset="2857">1284 3583 1868 0,'0'0'68'16,"0"0"-40"-16,0 0-9 15,0 0-34-15,0 0-72 0,0 0-123 16,-38-18-151-16,6 8-128 0</inkml:trace>
  <inkml:trace contextRef="#ctx0" brushRef="#br0" timeOffset="3188">780 3059 1466 0,'0'0'118'0,"-32"15"143"16,32-15 54-16,-31 28-8 15,-1 1-53-15,7 9-70 0,0 1-66 16,0 4-66-16,-6 10-16 16,-1 3-7-16,-5-3-20 0,-1 4-9 15,0-8 0-15,0 1 14 0,-6-15-3 16,0-3-8-16,7-7-6 15,-7-11 11-15,0-7-2 0,6-11-3 16,-6-6-6-16,13-4 7 16,5-15-4-16,1-13 7 15,13-8-4-15,5-13-3 0,14-8-9 16,5-7 9-16,13 1 5 16,13-5-16-16,19 5-35 0,12 9-77 15,6 7-157-15,13 8-280 0,7 8-213 16</inkml:trace>
  <inkml:trace contextRef="#ctx0" brushRef="#br0" timeOffset="4452">6447 0 452 0,'0'0'105'16,"0"0"-23"-16,0 0 74 15,32 0 15-15,-32 0-41 0,25 39-44 16,-6 3 32-16,-7 11-53 16,-6 7-75-16,1-3 154 15,-1 3-59-15,0-3-42 0,-6-4-30 16,7-7-29-16,-7-8 21 15,-13-2 76-15,13-36-44 16,-44 49-21-16,-13-9-16 0,-18-5-9 16,-7 1 9-16,-12-4 62 15,-19-1 3-15,-13 5 35 16,-19-1 13-16,-25 0-38 0,-6 1 16 16,0-8-45-16,-6 4-32 15,12-11 1-15,13-3-4 0,12-4-8 16,13-7 1-16,13 0-10 15,12-7-2-15,13-4 28 0,17 1-28 16,21-1 20 0,18 1-18-16,38 3 6 0,-38-7 9 15,38 7-18-15,0 0-2 16,0 0-4-16,0 0-4 0,0 0-34 16,0 0-56-16,44-18-23 15,-6 8-22-15,6-1-2 0,-6 0 13 16,7-3 31-16,-1 0 17 15,0 0 48-15,-7-4 41 0,-37 18 11 16,38-17-2-16,-7 6-12 16,-31 11 56-16,0 0 23 15,0 0-24-15,0 0 32 0,0 0-43 16,0 0 17-16,0 0 11 16,0 0-35-16,0 0 71 15,-44 7-48-15,0 7 26 0,-6-3-25 16,-6 10-31-16,-2 0 4 15,1 0-31-15,7 4 11 0,0 0 14 16,6 0-36-16,12-4 24 16,32-21 107-16,-31 39-19 15,25-8 22-15,6-31-47 0,37 36-30 16,20-11-5-16,12-8-32 16,13-6 10-16,13-4-13 0,12-7 3 15,6-4-164-15,7 1-154 16,-1-11-237-16,7-4-77 15</inkml:trace>
  <inkml:trace contextRef="#ctx0" brushRef="#br0" timeOffset="5072">6535 354 400 0,'0'0'107'0,"0"0"48"16,0 0-15-16,0 0-10 15,0 0-27-15,0 0-43 0,0 0 121 16,0 0 74-16,0 0-57 16,6 42-32-16,-12 14-97 15,-13 8-6-15,0 10-42 0,7 12-16 16,-7 2 9-16,13 11-14 16,6 4 0-16,6 6 3 0,7 1 0 15,5-4-20-15,1 0 26 16,0-7-40-16,0-7 34 15,-6-11 9-15,-1-10-35 0,-6-18 28 16,-6-3 6-16,-6-7 44 16,-19-12 6-16,-6-2-24 0,-20-4-26 15,-12-8 1-15,-18-3 0 16,-7-3-5-16,-25-4-13 0,-13 0-11 16,-19 0 8-16,-7-3 3 15,-11 3-3-15,6 3 9 0,12-3 7 16,13 0-13-16,19 1-1 15,19-1 9-15,12 0 17 16,26-4 54-16,12-3-45 0,18 0-3 16,26 0-17-16,0 0-6 15,0 0 8-15,0 0-27 0,26-7 8 16,-1 4-37-16,-6 6-2 16,-19-3-63-16,0 0-92 0,37-3-135 15,-12 3-37-15,-25 0-18 16,0 0 24-16</inkml:trace>
  <inkml:trace contextRef="#ctx0" brushRef="#br0" timeOffset="5386">5126 1889 928 0,'0'0'140'15,"0"0"69"-15,0 0 46 16,0 0-28-16,0 0-77 0,-25 28-92 16,-13-6-9-16,-12-1-12 15,-13 0-43-15,7 0 6 0,-1 1 17 16,0-1-17-16,13-4-7 16,7-2 25-16,37-15-28 15,-32 17-3-15,32-17 30 0,-6 25-17 16,19-4 8-16,12 0-11 15,19 1 6-15,12 2 11 0,7 1-17 16,13 0 3-16,5-1 0 16,7 1-47-16,7-4-202 0,5 1-209 15,13-8-90-15</inkml:trace>
  <inkml:trace contextRef="#ctx0" brushRef="#br0" timeOffset="6096">6391 1825 536 0,'0'0'62'15,"31"50"34"-15,-6 3-20 0,0 4 12 16,0 10-35-16,1 3-15 15,-1 8-19-15,0 0-2 0,0-4-6 16,0 0-11-16,-6 1 0 16,-6-8 16-16,-13-7-16 0,0-4 30 15,-19-6 29-15,-6-4-7 16,-19-7 20-16,-13-4 12 0,-12-10-11 16,-13-4 54-16,-18-7-15 15,-7 0 52-15,-19-3-24 0,-12-1 18 16,-8-3 10-16,-11 4-15 15,6 3-16-15,7 0-68 16,12 4-36-16,18 0-25 0,14-4 15 16,12-4-14-16,6 6-4 15,19-9-15-15,7 0 18 0,12-4 5 16,19-3-13-16,25 0-9 0,0 0-2 16,-32 0-76-16,32 0-100 15,0 0-47-15,0 0-19 0,0 0-26 16,13-33-41-16,-13 33-16 15,25-31 30-15,0 2 49 0,0 5 62 16</inkml:trace>
  <inkml:trace contextRef="#ctx0" brushRef="#br0" timeOffset="6404">4818 2886 474 0,'0'0'143'0,"0"0"5"15,0 0-6-15,0 0 52 16,0 0-15-16,0 0-11 0,0 0-36 15,0 0-62-15,0 0-19 16,0 0-33-16,0 0 224 0,0 0-30 16,6 25-94-16,-12-1-1 15,6-24-45-15,-44 32-27 0,0-7-31 16,0-4-9-16,0-3-11 16,13-1 19-16,31-17-18 15,-38 14-5-15,38-14 15 0,0 0 1 16,0 0-2-16,0 0 3 0,0 0-24 15,0 0 20-15,44 37 10 16,6-12-5-16,-6-1-20 0,7 1 6 16,5 3 20-16,1 4-17 15,6-4-3-15,-1 1-131 0,1-1-201 16,6-7-219-16,-6-3-71 16</inkml:trace>
</inkml:ink>
</file>

<file path=ppt/ink/ink13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33:17.098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0 287 1190 0,'0'0'368'0,"0"0"18"16,0 0-72-16,0 0-58 0,19 7-17 16,6-3-51-16,19-4-82 15,-6 0-49-15,18-4-34 0,1 4-2 16,6-14-13-16,6 7-8 15,-1 0-8-15,1 4 8 0,6-4-43 16,-12-4-45-16,-6 7-25 16,-19-3-19-16,-13-3-100 0,-25 10-70 15,0 0 3-15,0 0 7 16,19-32-24-16,-19 32 21 0,-19-32 9 16,19 32 67-16,-32-32 69 15,1 3 72-15,12 1 73 16,19 28 64-16,-19-32 60 15,19 32 96-15,0 0 57 0,-12-39 22 16,12 39-12-16,0 0-65 16,0 0-125-16,0 0 96 0,-32 4 8 15,1 13-63-15,-7 19-68 16,0 3 31-16,1 8-18 0,-7-2-49 16,1-2-7-16,5-4-12 15,0-4-13-15,0-3 13 0,13-10-4 16,25-22-11-16,-31 21 8 15,31-21-3-15,-19 11 0 0,19-11-29 16,0 0-64-16,0 0-10 16,0 0 45-16,-6-32 12 15,6-8 1-15,6-6 8 0,0-3 19 16,-6-1 33-16,19 11-8 16,-13 7 36-16,-6 32-4 0,13-29-24 15,-13 29-3-15,0 0 51 16,0 0 80-16,0 0-22 0,19 44-43 15,-7-2-2-15,1 4-13 16,18 0-29-16,7 0-18 0,-1-4-13 16,7-2-7-16,-6-8-162 15,-7-7-325-15,0-7-308 0</inkml:trace>
</inkml:ink>
</file>

<file path=ppt/ink/ink13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33:20.380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7167 760 1687 0,'0'0'44'0,"0"0"112"0,0 0 67 15,0 0 3-15,0 0-31 16,12 35-57-16,-5 4-38 0,-1 4-37 16,-12-1-49-16,-7 4 0 0,-6-4-6 15,-19 1-12-15,-12-1-38 16,0-3-123-16,-13 0-136 0,6-11-184 16,1-3-88-16,-1-11 48 15</inkml:trace>
  <inkml:trace contextRef="#ctx0" brushRef="#br0" timeOffset="172">6840 975 1812 0,'0'0'111'0,"6"39"75"16,-12-3 3-16,-7 3-28 0,-18-1-70 15,-7 1-52-15,-12 0-25 16,0-3-69-16,-7-1-215 0,-6-3-237 15,7-8-60-15,5-9 45 16</inkml:trace>
  <inkml:trace contextRef="#ctx0" brushRef="#br0" timeOffset="363">6343 318 1462 0,'7'43'16'0,"-1"3"156"16,0 7-88-16,7 3 25 0,-7 8-29 15,7 3-48-15,-1 7-28 16,-6 0-96-16,-6-7-273 0,-6-3-135 16</inkml:trace>
  <inkml:trace contextRef="#ctx0" brushRef="#br0" timeOffset="663">6073 824 1170 0,'0'0'52'0,"25"42"112"15,-12-3-22-15,-13 0 43 16,-7-4-19-16,-18 0-37 0,-6-3-80 15,-7-7-18-15,-12 0-15 16,-7-4-7-16,1-3 9 0,-7-8 89 16,-6-3 11-16,0 0-42 15,-7-7-22-15,1 0 14 0,6 0-16 16,0 4 1-16,12 3-28 16,7-4-18-16,12 12 4 0,13-1-16 15,0 10 1-15,18 5 4 0,1 2-182 16,12-2-238-16,1 6-239 15,5-3 0-15</inkml:trace>
  <inkml:trace contextRef="#ctx0" brushRef="#br0" timeOffset="816">5457 1817 1880 0,'44'0'158'0,"6"-8"-43"0,13-6-47 15,0-3-47-15,-6-1-9 16,5 0-187-16,-18 1-226 0,-6-1-149 16</inkml:trace>
  <inkml:trace contextRef="#ctx0" brushRef="#br0" timeOffset="1130">4602 1258 1323 0,'0'0'147'0,"-19"36"55"16,19-5-50-16,0-31 13 16,26 29-88-16,-26-29-41 0,37 24-3 15,-37-24-33-15,32 14 21 16,-32-14-32-16,0 0 69 0,0 0 25 15,0 0-18-15,0 0-35 0,0 0-30 16,0 0 12-16,-25-31-12 16,-7 2 8-16,1-9-2 15,-1-5-15-15,7-3 2 0,13-10 7 16,5-1-11-16,14 1-53 0,-1 3-132 16,13 7-144-16,0 3-162 15,-19 43-65-15</inkml:trace>
  <inkml:trace contextRef="#ctx0" brushRef="#br0" timeOffset="1347">4502 873 1398 0,'0'0'175'0,"-44"-39"28"0,6 0-16 15,13-7 36-15,6-3-58 16,0-8-37-16,7 1-47 0,12-11-38 15,0 3-29-15,12-7 2 0,7-3-13 16,0 3-10-16,12 4 7 16,-6 14 2-16,1 7-29 0,-8 4-171 15,-18 42-165-15,19-32-181 0,-19 32-13 16</inkml:trace>
  <inkml:trace contextRef="#ctx0" brushRef="#br0" timeOffset="1738">4062 958 647 0,'0'0'90'0,"-44"25"47"0,44-25 24 16,-51 31 21-16,51-31 22 0,-44 32-3 15,44-32-77-15,-37 50 7 16,12-4-66-16,18 0-8 0,-5 3 77 16,5 4-61-16,7 7-36 15,0 0 60-15,0 0-47 0,-6 4-20 16,0-1 61-16,-7-6 39 16,-6-8-12-16,1-3-32 0,-8-10 11 15,1-8-30-15,0-7-12 0,0-10-15 16,0-11 7-16,25 0 4 15,-32-25-26-15,7-10-21 0,13-8 9 16,5-10-6-16,1-10-19 0,12-19 4 16,7-2 1-16,0-12-69 15,-1 11-22-15,7 4-50 0,-6 14-91 16,-1 10-215-16,-6 11-209 0,1 8-35 16</inkml:trace>
  <inkml:trace contextRef="#ctx0" brushRef="#br0" timeOffset="2147">2911 1018 1508 0,'0'0'20'0,"-44"7"-1"15,44-7 80-15,0 0 67 0,0 0 1 16,-6 39-54-16,6-39-43 15,44 32-43-15,0-15-3 16,6-6-24-16,1-4-5 0,-1-7 12 16,-12 0 14-16,-38 0-16 0,31-7-12 15,-31 7 1-15,0 0 14 0,0 0-21 16,0 0-2-16,0 0 18 16,-38-28-3-16,-6 10 58 0,0 7 51 15,-6 4-14-15,6 0-22 0,-12 4-6 16,5-1 7-16,1 1 26 15,6-4-18-15,0-1 10 0,0 1-22 16,44 7-16-16,-50-35-27 16,18-4-8-16,20-3-3 0,-1-8-6 15,7-3-10-15,0-7 0 16,6-7-11-16,6 0-1 0,0 0 6 16,-6 7-113-16,0 3-137 0,-6 15-97 15,6 10-216-15,0 32-28 16,0 0 53-16</inkml:trace>
  <inkml:trace contextRef="#ctx0" brushRef="#br0" timeOffset="2447">2132 1014 1142 0,'0'0'95'0,"0"0"97"16,0 0 81-16,0 0-58 0,0 0-13 15,0 0-33-15,0 0-36 16,0 0-51-16,0 0-57 0,-38 11-18 16,38-11 11-16,-50 14-25 0,12 7 11 15,-6 8-4-15,7 9 69 16,-1 15-17-16,0 8 24 0,0 6-42 16,1 0-18-16,-1 3 3 0,-6 1-12 15,0-4-3-15,-6 0-1 16,-1-10 1-16,1-4-16 0,-6-11 12 15,12-6-98-15,0-8-106 16,6-17-92-16,38-11-136 0,-38-7-92 16,38 7-3-16</inkml:trace>
  <inkml:trace contextRef="#ctx0" brushRef="#br0" timeOffset="2616">1711 580 1850 0,'38'-29'20'0,"-1"-2"-2"15,20-1-1-15,-1-4-21 0,14 5 6 16,-8 2-106-16,-5 5-257 16,-13 6-176-16</inkml:trace>
  <inkml:trace contextRef="#ctx0" brushRef="#br0" timeOffset="3090">1227 880 1164 0,'0'0'104'0,"-19"42"-24"0,19-42-46 16,-13 50-7-16,13-50-19 15,-25 53 9-15,-6-7-14 0,-7-7-15 16,0-4 35-16,1-7-47 0,-1-3 19 16,-6-7 5-16,6-15 8 15,38-3-8-15,-44-7 0 0,44 7 4 16,0 0-1-16,0 0 2 0,-31-39 55 16,31 39-44-16,0 0-10 15,0 0 46-15,0 0-4 0,0 0-8 16,31 43-13-16,-12 6 64 15,0 11-41-15,-13 11-25 0,-12 3 81 16,-13 8-58-16,-12-5 50 16,-7 5-35-16,-12-12-34 0,-13-6 1 15,0-8-21-15,-6-13 94 0,0-11 47 16,-7-15-9-16,7-10-6 0,6-14-27 16,0-17-35-16,7-15-16 15,12-18-31-15,0-17-14 0,6-11-7 16,7-10-12-16,18-11 13 0,13 3 0 15,13 1-6-15,12 6-7 16,25 11 13-16,13 11-16 0,6 11 1 16,7 13-180-16,-1 15-220 15,-12 14-196-15,6 21-43 0</inkml:trace>
  <inkml:trace contextRef="#ctx0" brushRef="#br0" timeOffset="3252">957 2279 1002 0,'56'15'68'0,"20"-8"31"0,5-11-11 16,1-10-44-16,6-7-49 16,-6-7-41-16,-7 3-222 0,-18-7-219 15</inkml:trace>
</inkml:ink>
</file>

<file path=ppt/ink/ink13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33:17.747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7392 219 1154 0,'0'0'360'0,"0"36"-10"16,0-36-60-16,-25 35-80 0,-7 0-79 15,-5 1-35-15,-14-8-40 16,-12 4-39-16,7 3-13 0,-13-7 8 15,12-3-16-15,1 0 7 16,12-8 3-16,6-6-6 16,38-11-23-16,0 0 26 15,0 0 5-15,-6 28-11 0,6-28-5 16,37 21-27-16,7 2 4 16,7-6 31-16,-1 1-6 0,-6 0 9 15,-6 3-3-15,-13 4-7 16,-25-25 20-16,6 35-11 0,-19-7 4 15,13-28-11-15,-50 32-12 16,-6-7 20-16,-1-11-9 0,-12-3 6 16,6-4-10-16,-6-7 33 15,-1-4-33-15,7-3 7 0,13-4-50 16,12-10-22-16,38 21 8 16,-25-28 40-16,25 28 7 15,0-25 5-15,0 25 12 16,37-18-3-16,7 18 84 0,-6 15 25 15,-6 9 15-15,-7 8 8 16,-6 7-29-16,-13 3-32 0,-19 4-21 16,-12-3-6-16,-13-4-21 15,-6 0-11-15,-18-8-22 0,-1-2-152 16,-6-12-194-16,-1-10-234 16,14-7-105-16</inkml:trace>
  <inkml:trace contextRef="#ctx0" brushRef="#br0" timeOffset="168">6329 152 2346 0,'0'0'68'16,"0"0"-16"-16,0 0-37 0,0 0 1 15,25-32-26-15,-25 32-17 16,0 0-291-16,0 0-340 0,0 0-78 15</inkml:trace>
  <inkml:trace contextRef="#ctx0" brushRef="#br0" timeOffset="460">5763 523 1021 0,'31'35'222'0,"-31"-35"-18"0,44 43-35 16,-12-3 22-16,-32-40-93 0,19 42 29 16,-19-42-57-16,0 46 38 15,0-46-72-15,-32 39 2 0,-6-14-38 16,-12-11 94-16,6-7-15 16,0-4 27-16,6-10-25 15,38 7-37-15,0 0-18 0,-31-46-11 16,25 0-22-16,31 4 20 15,19 0-21-15,6 2 3 0,19 8-8 16,0 4-144-16,-6 10-153 16,-12 0-258-16,-14 4-96 0</inkml:trace>
  <inkml:trace contextRef="#ctx0" brushRef="#br0" timeOffset="720">4781 428 1459 0,'0'0'236'0,"0"0"4"0,0 0-15 16,32 28-23-16,-1 11-31 15,-12 0-35-15,0 3-46 0,-13 9-12 16,-6-2-34-16,-25 1-19 15,-6 3-21-15,-13-11-4 0,-13 0-13 16,-6-6 6-16,-12-1-195 16,6-10-132-16,-1-11-139 15,8-7-66-15,5-11-13 0</inkml:trace>
  <inkml:trace contextRef="#ctx0" brushRef="#br0" timeOffset="1148">4448 106 1501 0,'0'0'71'16,"0"0"171"-16,0 0 2 16,-12 39-18-16,-14 10-49 0,1 8-72 15,-6 3-27-15,-13 7-35 16,-20 0-14-16,-11 1-33 0,-13-1 20 15,-19-3-8-15,0-11-23 16,-19-3 20-16,7-8-5 0,-1-10 7 16,1-14-14-16,12-8 7 15,13-10 0-15,6-7 0 0,11-11 18 16,15-6-12-16,11-15-16 0,1 0-9 16,12 0 22-16,38 39 7 15,-25-35 1-15,25 35-11 0,0 0-5 16,0 0-24-16,0 0 48 15,-50 3-23-15,6 22 4 16,0 7 0-16,6 10 84 0,0 11-19 16,7 4-9-16,-7-1-18 15,-6-3-23-15,7-3-12 0,-1-8-3 16,-6-3 0-16,6-7-10 16,-6-4-159-16,6-7-142 0,7-14-211 15,0 1-111-15,5-12-36 0</inkml:trace>
  <inkml:trace contextRef="#ctx0" brushRef="#br0" timeOffset="1317">2774 184 1819 0,'51'-21'36'16,"-1"-4"-7"-16,13-3-22 15,0-1 10-15,-7 1-89 0,8 0-253 16,-14 3-202-16</inkml:trace>
  <inkml:trace contextRef="#ctx0" brushRef="#br0" timeOffset="1860">2058 406 1481 0,'0'0'100'0,"0"36"-29"16,0-36 61-16,25 42-56 0,-25-42 43 16,19 43-55-16,-19-43-43 0,12 39 8 15,-12-39-33-15,-6 35 11 16,6-35 5-16,-38 33-16 15,1-9 17-15,37-24-23 0,-51 18-2 16,7-11 7-16,7-7-21 16,37 0-6-16,-38-10 32 0,38 10-9 15,0 0-13-15,0 0 27 16,-39-11-27-16,39 11 19 0,0 0 3 16,-38 11-15-16,38-11 29 0,-44 28-14 15,44-28 5-15,-44 46 4 16,44-46-23-16,-37 46 33 0,5-15-4 15,7-2 55-15,6-1-20 16,0 0 40-16,19-28-51 16,-18 43-11-16,-1-8-5 0,0-7 97 15,6 8-1-15,-6-8-40 16,7 0 7-16,-13 0-18 0,6-6-8 16,19-22-18-16,-32 31 11 0,1-9-12 15,6-8 32-15,0-11-30 16,6-3-13-16,19 0 6 0,0 0-30 15,-32-35-4-15,20-7 4 16,12-8 4-16,19-10-17 0,0-7 7 16,18-11-21-16,-5-3-90 0,-1 3-86 15,1 4-179-15,-7 9-252 16,-6 5-103-16</inkml:trace>
  <inkml:trace contextRef="#ctx0" brushRef="#br0" timeOffset="2199">484 477 1015 0,'51'-3'211'0,"-7"10"59"15,-44-7-55-15,57 21-70 0,-25-3 6 16,-32-18-31-16,0 0-82 0,0 0 36 15,12 38-34 1,-12-38-18-16,-44 39-22 0,-1-16 3 16,-11-9-3-16,-7-7 0 0,0-4-3 15,0-3 0-15,0-7 3 16,7 4-9-16,-1-1 15 0,13 1-6 16,6 3 44-16,7 7-3 15,31-7 63-15,0 0-44 0,-32 35-19 16,20 0-22-16,6 1-6 0,6-5-9 15,0 1-18-15,6 4-193 16,-6-36-204-16,-6 42-188 16,-1-7-14-16</inkml:trace>
  <inkml:trace contextRef="#ctx0" brushRef="#br0" timeOffset="2360">233 980 1647 0,'38'7'222'0,"-13"-3"-9"16,-25-4-91-16,31 0-67 0,-31 0-33 15,0 0-12-15,0 0-304 16,0 0-289-16</inkml:trace>
</inkml:ink>
</file>

<file path=ppt/ink/ink13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33:24.999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592 863 304 0,'-25'4'98'0,"25"-4"33"15,0 0 22-15,0 0 1 16,-32-8-33-16,32 8 7 0,0 0 36 15,0 0 26-15,0 0-17 16,-25-35-36-16,25 35-39 0,-25-35-18 16,0 6-45-16,-7 1-4 0,1 3-31 15,-13 8 3-15,0 6-7 16,0 15-11-16,0 10 11 0,0 14-3 16,0 22 14-16,0 3-15 0,6 10 14 15,13 1 13-15,6-4-15 16,13 0-1-16,6-7 3 0,13-11 89 15,5-6-36-15,14-15-36 16,6-7-11-16,-1-10-18 16,7-8 19-16,0-10 7 0,-6-7-20 15,6-8-8-15,-13 1 16 0,1-7-2 16,-7-4-13-16,-6-3-7 16,0-1 21-16,-7-3-7 0,-5 4-5 15,-7 7 89-15,0 6-13 0,0 29-51 16,6-28-17-16,-6 28-3 15,0 0 13-15,0 0-20 0,25 35 4 16,-6 4 7-16,6 7 12 0,6 4-13 16,7 3 97-1,0 0-44-15,12 0-18 0,7-4-23 16,-13-6-92-16,0-8-253 0,-13-9-296 16,-31-26-70-16</inkml:trace>
  <inkml:trace contextRef="#ctx0" brushRef="#br0" timeOffset="259">1195 272 1738 0,'0'0'63'15,"0"0"50"-15,0 0 2 0,0 0 143 16,6 32-13-16,-24 24-69 15,-1 16-42-15,-6 13-54 0,6 10-19 16,6 15-26-16,13 3 33 16,7 0-40-16,18 0 4 0,6-7-17 15,13-7-7-15,6-10-4 0,7-15 5 16,-1-10-14-16,1-15-117 16,-7-10-175-16,-6-14-277 0,0-14-226 15</inkml:trace>
  <inkml:trace contextRef="#ctx0" brushRef="#br0" timeOffset="772">1786 750 1504 0,'0'0'118'0,"0"0"1"15,-19-43-22-15,19 43-48 16,19-42-34-16,-19 42-6 0,38-39-9 16,6 11 0-16,0 10-8 0,0 8-6 15,-7 10 7-15,-5 10 33 16,-32-10-38-16,38 29 8 0,-38-29 19 15,18 49-22-15,-11-7 11 0,-20-6 9 16,-6 3-4-16,-6-8-6 16,-13-2-3-16,-6-1 12 0,7-7-12 15,-7-7-19-15,12 0 39 16,32-14-8-16,-37 8-23 0,37-8-24 16,0 0-31-16,0 0-10 15,0 0 35-15,44-25 41 0,0 7-10 16,6 11-8-16,-6 7 18 0,12 0 0 15,-5 14 18-15,-7 0-18 16,0 8-7-16,-44-22 16 0,37 35 59 16,-18 0-23-16,-12-7 33 0,-14 8 24 15,-18-4-40-15,-6-1-39 16,-7-2-18-16,0-5 6 0,-6 1-8 16,7-7-18-16,5 0-132 0,32-18-85 15,-31 7-109-15,31-7-101 16</inkml:trace>
  <inkml:trace contextRef="#ctx0" brushRef="#br0" timeOffset="1072">2836 1054 961 0,'37'21'42'0,"-37"-21"124"0,0 0 139 16,0 0-13-16,0 0-42 0,0 0-63 15,0 0-38-15,0 0-83 16,0 0-31-16,0 0-18 16,0 0-11-16,0 0-71 0,0 0-31 15,-6-35-19-15,6 35 24 0,32-32 46 16,5 14 16-16,-37 18-1 16,51-7 35-16,-14 11 3 0,-37-4-23 15,0 0 7-15,13 49 81 0,-19-6-39 16,-13-5-19-16,-13 1 1 15,-5 4 2-15,-7-8-15 0,-7 0-18 16,7-2-130-16,0-8-257 0,0-4-112 16</inkml:trace>
  <inkml:trace contextRef="#ctx0" brushRef="#br0" timeOffset="1551">3791 920 1123 0,'38'-11'303'15,"-7"0"25"-15,-31 11-4 0,32-7-73 16,-32 7-95-16,0 0-80 16,0 0-34-16,0 0-19 0,0 0-20 15,0 0 3-15,-38 7 3 0,-12 4-12 16,-1 0-9-16,-11 3 25 15,-8 0-13-15,1 0-11 16,0-3 8-16,-6-1-10 0,12-3-28 16,19-3 20-16,12-4 28 0,32 0-37 15,0 0 1-15,0 0 10 16,-18-39 19-16,18 4 0 0,12-1-4 16,13-3-3-16,0 4 3 0,1 0-6 15,5-1 21-15,-6 12-2 16,-25 24 26-16,25-29-14 0,-25 29 16 15,0 0-26-15,0 0 8 0,0 0-19 16,0 0 12-16,0 0-8 16,0 0-7-16,0 0-2 0,0 0-9 15,25-10 50-15,-25 10 43 16,0 0-31-16,26 49-26 0,-8-6-22 16,8 6 22-16,-8 1-10 0,1-1-10 15,6-3-7-15,1 3 13 16,5-3-4-16,-6-3-81 0,-6-8-292 15,-19-35-293-15,25 32-117 0</inkml:trace>
  <inkml:trace contextRef="#ctx0" brushRef="#br0" timeOffset="1843">4011 0 1747 0,'0'0'170'0,"0"0"51"0,44-4 1 15,0 18-25-15,0 15-22 16,6 9-52-16,7 15 10 0,0 11-72 16,-1 7-33-16,7 6 8 0,-13 9 19 15,1 6 11-15,-14 11-20 16,-12-1-22-16,-12 4 3 15,-19 7-10-15,-26 0-13 0,-18-3 1 16,-19-8-5-16,-19-9-12 0,0-4-92 16,-6-12-150-16,-1-10-222 15,1-10-205-15,12-7 6 0</inkml:trace>
</inkml:ink>
</file>

<file path=ppt/ink/ink13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33:31.800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0 294 1831 0,'0'0'174'0,"0"0"8"0,26 3-29 16,18-6-86-16,25 3-36 16,25-4 0-16,7 1-16 0,5 3-15 15,-11 0 3-15,5 0-8 16,-24 3-118-16,-20-3-204 15,-5 0-277-15,-20-7-75 16</inkml:trace>
  <inkml:trace contextRef="#ctx0" brushRef="#br0" timeOffset="366">660 18 1127 0,'0'0'194'15,"-37"18"50"-15,5 6-70 16,7 12-77-16,-6 3-47 0,6 3-24 16,-13 4-9-16,6 0-10 15,1 0 2-15,-7-7-1 16,38-39 7-16,-31 39-12 0,31-39-130 16,-38 28-25-16,38-28-19 15,0 0 33-15,0 0 52 0,-38-25 65 16,20-10-13-16,5-8 19 15,13-10 8-15,0-10 7 0,6-1 123 16,-6 4 80-16,0 14 20 16,0 14-114-16,0 32-58 0,0 0-1 15,0 0 120-15,0 0-71 16,7 39 49-16,5 11-67 16,7 3-24-16,19 0 4 15,6 3-33-15,19 1-16 0,-1-8-8 16,1-3-223-16,-6-10-297 15,-1-8-163-15</inkml:trace>
</inkml:ink>
</file>

<file path=ppt/ink/ink13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33:38.939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7 1831 0,'56'28'284'16,"7"-14"-89"-16,0-10-113 15,0-12-48-15,-7 1-93 0,1-10-333 16,-7-4-370-16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6:59:23.461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111 0 742 0,'0'0'253'16,"0"0"90"-16,0 0 20 0,0 0-86 16,0 0-84-16,0 0-47 15,0 0-44-15,0 0-50 16,0 0-31-16,0 0-8 16,0 0-3-16,0 0-27 0,0 0 17 15,-34 19-7-15,34-19 9 16,-35 42-12-16,12-3 24 15,6-1 4-15,17 4-12 0,17-4-9 16,12 4-96-16,-29-42-70 16,75 58-236-16,-6-16-205 15</inkml:trace>
</inkml:ink>
</file>

<file path=ppt/ink/ink13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33:36.371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7345 297 434 0,'6'-21'116'15,"-6"21"40"-15,7-28 22 0,-7 28-25 16,0 0 79-16,6-29-28 15,-6 29-19-15,0 0-10 16,0 0-51-16,0 0-46 0,0 0-38 16,0 0-23-16,-44 0 4 15,-6 11 8-15,-1 7-11 0,7 10-18 16,7 0-8-16,5 5 5 16,7-1 9-16,6 0 1 0,13-4 5 15,6 4-9-15,0-32-7 16,38 32-7-16,6-11-2 0,6-4 13 15,7-6 0-15,-1 0 9 16,-6-8-15-16,-6-3-18 0,-6-3 11 16,-13 3 18-1,-25 0 17-15,0 0-19 0,0 0-20 16,0 0 22-16,0 0-19 16,0 0 18-16,-44 0-4 0,-12 7-3 15,-1 0 8-15,-6 7-22 16,0 4 17-16,7 3 12 0,6 7-16 15,12 4 4-15,38-32 0 16,-32 46 8-16,20-4 3 0,12-10-5 16,0-32-6-16,25 39-25 15,-25-39 12-15,44 35 30 0,-6-14-7 16,-38-21-21-16,37 15 11 16,-37-15-44-16,0 0-2 0,0 0-37 15,0 0 23-15,0 0-40 16,0-36 81-16,0 36 5 15,0 0-13-15,-37-39 12 0,-7 15 2 16,0 9 25-16,0 1-12 16,-7 7 2-16,-5-3 6 0,-7 3-16 15,13 0 28-15,-13-4-27 16,6 0 0-16,13-3 7 0,7 4 10 16,37 10 70-16,0 0-30 15,-38-22-39-15,38 22-14 0,0 0-7 16,-25-39 23-16,25 39-13 15,-13-38 8-15,1-5-16 16,5 4 4-16,-5-3 13 0,-1-4-2 16,1 0-14-16,5-3 2 15,-5-2-7-15,-1-2 3 0,1 4 20 16,-1 6-2-16,7 8-19 16,6 35 6-16,-13-43 42 0,13 43-22 15,0 0 6-15,-12-35-14 16,12 35-8-16,0 0 4 0,0 0 7 15,0 0-17-15,0 0-16 16,0 0 11-16,0 0 37 0,6 39-16 16,6 10 44-16,1 12-6 15,6 6-13-15,6 7 27 16,0 1-26-16,7-8-27 0,-7-3-9 16,0-8 9-16,-13-6 4 15,1-8-26-15,-7-6 24 0,-6-36-8 16,-19 39-16-16,19-39 35 15,-37 28-36-15,-1-7 7 0,0-10 19 16,1-4-2-16,-1-7 12 16,0-7-33-16,38 7 14 0,-44-18-13 15,5-3 23-15,14-4-13 16,0-3 13-16,6-4-20 0,7 0 3 16,-1 7-3-16,13 25-9 15,-6-28 25-15,6 28-9 16,0 0 0-16,0 0-15 0,0 0 9 15,0 0 6-15,0 0 35 16,-25 42-3-16,6-6 18 0,6-1-7 16,-6-7-20-16,19-28-9 15,-25 32 8-15,25-32 29 0,-37 29 54 16,37-29 31-16,-26 14-16 16,26-14 16-16,0 0-6 0,-37-7-34 15,37 7-30-15,-19-29-23 16,6-2-15-16,1-12-12 0,5-6-9 15,1-11-13 1,0-11 0-16,6 0 10 0,-6-7-17 16,-1 7 8-16,1 7 8 15,0 11-34-15,-7 7-85 0,7 14-134 16,6 32-133-16,0 0-277 16,0 0-94-16</inkml:trace>
  <inkml:trace contextRef="#ctx0" brushRef="#br0" timeOffset="164">5867 1108 1249 0,'50'39'329'16,"7"-14"-38"-16,6-14-134 15,6-4-100-15,-6-7-5 0,-6-4-161 16,0-6-294-16,-19-5-244 15</inkml:trace>
  <inkml:trace contextRef="#ctx0" brushRef="#br0" timeOffset="523">5276 549 1041 0,'0'0'243'0,"0"0"48"15,-31 21 17-15,31-21-96 0,-19 36 2 16,-6-8-24-16,25-28-33 16,-32 42-17-16,-5-13-40 0,-7-5-10 15,-13-2-15-15,-6-5-15 16,-19-6 4-16,-12-4-22 15,-19-4-7-15,-13-3-5 0,1-7 33 16,-1-3-4-16,-6-4-19 16,19-1-5-16,6-2 27 0,13-1-31 15,18 0-18-15,12 4 7 16,14-3-10-16,12 6-19 0,7 0-9 16,31 11-136-16,-32-10-202 15,32 10-295-15,0 0-250 0</inkml:trace>
  <inkml:trace contextRef="#ctx0" brushRef="#br0" timeOffset="668">3812 311 1655 0,'56'-14'231'0,"7"-4"51"15,12 4-72-15,20-3-112 16,5 3-48-16,7-1-221 0,0-2-490 15</inkml:trace>
  <inkml:trace contextRef="#ctx0" brushRef="#br0" timeOffset="1315">2761 758 1146 0,'0'0'176'16,"0"0"16"-16,31-22-34 16,-31 22-19-16,32-14-66 15,-32 14-28-15,38-14-23 0,-7 3-16 16,0 4 7-16,1 0-17 15,-1 0 10-15,7-3-15 0,6-1 13 16,-6-7-19-16,-1 1 19 16,1-1-4-16,0 0-10 0,-13-3 28 15,-25 21-13-15,0 0-14 16,0 0 18-16,0 0 4 16,0 0 2-16,0 0 46 0,-44 11 8 15,-19 6 72-15,-6 5-65 16,-13 2-24-16,-6-2-24 0,7-1-28 15,-1-4 35-15,6-6 55 16,14-4-13-16,5-3 53 0,19-8-15 16,7-6-43-16,31 10 4 15,-25-29-42-15,12-3 11 0,13-6-11 16,0-5 0-16,6-6-30 16,7-11 3-16,-7-7-4 15,7-12-9-15,-7-3 1 16,0 8 2-16,1 11-7 0,-1 13-11 15,-6 11-136-15,0 39-199 16,0 0-262-16,0 0-150 0</inkml:trace>
  <inkml:trace contextRef="#ctx0" brushRef="#br0" timeOffset="1631">2057 602 1480 0,'0'0'293'0,"0"0"38"15,0 0-42-15,0 0-92 16,0 0-81-16,0 0-60 0,0 0-31 16,-25-7-15-16,25 7 1 15,-44 11-4-15,0 6 21 0,0 15 36 16,-6 3 34-16,-1 11-30 15,1 7-26-15,0 4-7 0,-1 3 0 16,1 0 3-16,6 1-14 16,-6-1-9-16,-7-7-6 15,7-7-4-15,-7-7-5 0,7-11-14 16,-7-6-177-16,0-12-198 16,7-13-252-16,50 3-113 0</inkml:trace>
  <inkml:trace contextRef="#ctx0" brushRef="#br0" timeOffset="1812">1692 198 1648 0,'38'-28'172'0,"0"7"-38"16,0 0-59-16,6 6-57 0,6 1-13 15,0 0-18-15,7 7-347 16,-13 0-176-16</inkml:trace>
  <inkml:trace contextRef="#ctx0" brushRef="#br0" timeOffset="2388">1163 418 675 0,'0'0'126'0,"0"0"37"16,0 0-49-16,0 0-57 0,0 0-6 16,-31 39 47-16,31-39-7 15,-25 36 43-15,25-36-72 0,-32 45 3 16,7-2-33-16,0-4-7 15,-6-4-9-15,6 0-4 0,25-35-12 16,-38 43 8 0,38-43 5-16,-32 35 2 0,32-35-18 0,0 0 3 15,0 0 18-15,0 0 103 16,0 0-55-16,0 0-28 16,-37 4-23-16,37-4-3 15,-38-18-9-15,38 18 0 0,-50-21 12 16,18 7-31-16,32 14 12 15,-50 0 7-15,6 14-6 0,13 11 5 16,31-25 5-16,-57 56 76 16,19 1 11-16,7-4 12 0,6-4-30 15,0 5-34-15,6-4 63 16,0-8-33-16,0 0 14 0,19-42 7 16,-38 53-18-16,38-53-20 15,-56 46-19-15,5-17 39 16,7-12 8-16,0-17-3 0,44 0 3 15,-56-14-15-15,56 14-26 16,-50-49-22-16,18-8-10 0,20-10-5 16,18-11-9-16,13-4-5 15,18-3 2-15,7 7 0 0,13 8 3 16,12 6-8-16,-6 11-136 16,6 14-157-16,-12 11-241 0,-7 14-237 15</inkml:trace>
</inkml:ink>
</file>

<file path=ppt/ink/ink13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33:41.331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0 1552 0,'0'0'147'16,"0"0"58"-16,0 0-6 0,38 4-64 15,-38-4-60-15,0 0 11 16,0 0 0-16,0 0-12 16,0 0-42-16,0 0 11 0,0 0-3 15,0 0 7-15,0 0-12 16,0 0-17-16,0 0-18 15,0 0-16-15,0 0 10 0,0 0 0 16,0 0-138-16,0 0-220 16,0 0-286-16,0 0-132 15</inkml:trace>
</inkml:ink>
</file>

<file path=ppt/ink/ink13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33:45.087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0 119 1764 0,'31'7'222'15,"8"-7"-78"-15,5 0-79 16,14-4-42-16,5 8-2 15,13 0-18-15,0-1-11 0,1 1-108 16,-14 3-123-16,-18-7-133 16,-8 7-37-16,-5-7 52 0,-32 0 21 15</inkml:trace>
  <inkml:trace contextRef="#ctx0" brushRef="#br0" timeOffset="335">698 54 894 0,'0'-31'318'16,"0"31"1"-16,0 0-58 0,-6-25-99 15,6 25-42-15,0 0-68 16,0 0-25-16,-44 10 15 0,-7 12-38 16,13 6 3-16,-7 8 15 15,1 7-14-15,-1-1-18 16,1 4 22-16,-1-4-4 0,1-5-13 16,44-37 15-16,-38 35-1 15,38-35-51-15,0 0 42 0,-45 14-232 16,45-14 74-16,0 0 71 15,0 0 51-15,-18-53 2 16,18 3 31-16,6 0 3 0,-6-3 84 16,19 7 105-16,-7 3 43 15,-5 15-41-15,-7 28-89 0,0 0-68 16,0 0-5-16,0 0 2 16,0 0-31-16,45 24 13 0,-8 16 0 15,-4 3-7-15,23 3-6 16,8 7-6-16,5-3-103 0,1-8-446 15,-12-3-277-15</inkml:trace>
</inkml:ink>
</file>

<file path=ppt/ink/ink13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33:39.252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9830 1142 1730 0,'19'32'224'16,"6"11"0"-16,1-4-23 15,-1-4-47-15,-13 7 1 0,7-6-76 16,-13 6-33-16,-12-3-24 16,-6 3-10-16,-26 1-7 0,-12-1-8 15,-7-3-133-15,-18 0-89 16,-1-7-157-16,7-8-138 0,0-6 15 16,6-7 102-16</inkml:trace>
  <inkml:trace contextRef="#ctx0" brushRef="#br0" timeOffset="167">9447 1436 1033 0,'0'0'313'16,"0"0"-37"-16,13 42-17 0,-13-3-43 16,-26 3-71-16,-5 4-83 15,-13 0-28-15,-6 0 9 0,-13 0-43 16,-13-7-224-16,7 0-291 15,-12-11-135-15</inkml:trace>
  <inkml:trace contextRef="#ctx0" brushRef="#br0" timeOffset="1478">8674 1390 1081 0,'0'0'108'16,"0"0"73"-16,38 35 6 0,-38-35-27 15,0 0-31-15,44 21-73 16,-44-21-43-16,50 0 19 16,0-3-24-16,-6-8-8 0,-6-6 14 15,0-12-14-15,-38 29-9 16,44-53-11-16,-13 4-1 15,-12 6 7-15,-7 12 32 0,-12 31 46 16,0 0-36-16,0 0-28 16,0 0 12-16,-56 7 72 0,-1 17-47 15,-12 8-14-15,0 7-12 16,-6 0-3-16,5 0-14 0,1-11 16 16,0 0 7-16,19-10-12 15,6-4 3-15,44-14 1 0,-44 4-9 16,44-4-11-16,0 0 25 15,0 0-17-15,-32-46 3 16,20 7 8-16,12 39 18 0,-13-35-5 16,13 35-5-16,0 0-16 15,0 0-23-15,0 0 23 0,0 0 11 16,0 0-11-16,0 0 12 16,-44 38-5-16,13-2-16 0,31-36 17 15,-50 42 8-15,6-10-33 16,44-32 34-16,-44 25 31 15,12-11 26-15,32-14 39 0,0 0-33 16,-31-4-35-16,31 4-42 16,-25-31 14-16,12-8-8 0,7-11-25 15,-1-13 16-15,-5-8 6 16,12-3-9-16,0-1-10 16,0 5 5-16,-6 10 11 0,6 10-9 15,0 18-7-15,0 32 8 16,-7-31 5-16,7 31-9 0,0 0-11 15,0 0 22-15,0 0 3 16,0 0-17-16,0 0 16 0,-6 31-4 16,0 5-3-16,6-1 8 15,6 0 8-15,-6-3-11 0,6 0-14 16,-6-32 3 0,13 35 23-16,-13-35-14 0,0 32-17 0,0-32 21 15,0 0-14 1,0 0 0-16,0 0 10 0,0 0 8 15,0 0-12-15,0 0 4 16,0 0 3-16,0 0-7 0,0 0 7 16,0 0-7-16,0 0-12 15,0 0 22-15,0 0-2 0,0 0-4 16,0 0 2-16,0 0-10 16,0 0 4-16,0 0 6 0,0 0 1 15,-6 28-10-15,6-28-11 16,0 0 29-16,-13 36-8 0,13-36-22 15,-6 32 25 1,6-32 8-16,-19 38-25 0,0-9 21 16,19-29-4-16,-25 35-14 15,25-35 8-15,-44 39 8 0,12-7-14 16,32-32 11-16,-37 25 3 16,-1-11-8-16,13-4 0 0,25-10-3 15,-38 4 15-15,7-4-76 16,31 0-17-16,-38-11 15 0,38 11-15 15,-38-32-14-15,13 1 29 16,25 31 26-16,-31-50-5 0,18 8 8 16,1 3 26-16,12 39 18 15,-7-39-21-15,7 39 0 16,0 0 18-16,0 0-35 0,-6-32 13 16,6 32 29-16,0 0-9 15,0 0-17-15,0 0 15 0,-19 39 20 16,-6 0-14-16,6 3 15 15,-12-3 58-15,-7 4 46 16,0-5-53-16,-12 1 30 0,-6 0 28 16,-14-3-20-16,1-1-43 15,0-7 27-15,0-7-32 0,-13-7 2 16,13-3-13-16,0-7 22 16,6-8-14-16,0-7-27 15,13-6-11-15,6-8 0 0,0-7-14 16,6-7-7-16,7-3 9 15,12-7-9-15,6-1-10 0,7-7 7 16,19-3 3-16,6-3-12 16,18-1-4-16,7-3-81 0,7 3-113 15,5 8-195-15,1-1-217 16,-1 8-106-16</inkml:trace>
  <inkml:trace contextRef="#ctx0" brushRef="#br0" timeOffset="1709">8435 358 1830 0,'0'0'101'0,"57"-7"12"15,-13-4-76-15,6-3 0 0,6-4-22 16,14 4-7-16,5-3-12 16,0 3-402-16,1-1-117 15</inkml:trace>
  <inkml:trace contextRef="#ctx0" brushRef="#br0" timeOffset="2587">6015 750 1297 0,'-38'11'120'15,"38"-11"-52"-15,-37 39 114 16,12 7 30-16,12 7-78 0,7 7-78 15,6 0-11-15,6 3-11 16,0 1-34-16,7-4 13 16,-1 0-6-16,-5-10-334 15,-1-1-294-15</inkml:trace>
  <inkml:trace contextRef="#ctx0" brushRef="#br0" timeOffset="2859">6493 139 1530 0,'-44'-43'50'16,"-6"15"49"-16,-13 10 65 0,0 1 5 15,0 3-53-15,-6 3-56 16,0 4-43-16,6 7 7 0,-13 4-15 16,7 10 5-16,-6 14-11 15,-7 14-88-15,0 8-194 0,1 6-175 16,-1 8-93-16</inkml:trace>
  <inkml:trace contextRef="#ctx0" brushRef="#br0" timeOffset="3354">5091 1256 853 0,'0'0'165'0,"0"0"8"16,0 0 32-16,0 0 28 15,0 0-22-15,-6 31-81 16,6-31-59-16,-57 29-39 0,-12-5-8 16,-13-6-8-16,-12-4-25 15,-6 4 16-15,-7-8-13 0,6-3 26 16,7-3-17-16,6-8 1 16,12-6-19-16,14 3 29 0,11-11 5 15,7 0-28-15,19-3 9 16,25 21-5-16,-31-24 17 15,31 24-12-15,0 0-18 0,0 0-9 16,0 0 21-16,0 0 13 16,-25-8-7-16,25 8-14 15,-44 29 14-15,0-1 8 0,-7 4-5 16,-5-7 9-16,-1-1-12 16,1-2 0-16,5-8 22 0,7-7-11 15,7-4-3-15,5-10 26 16,32 7 9-16,-31-32 30 0,12-3-32 15,13-14-16-15,6-19-20 16,0-9 6-16,0-15-17 16,6-11 0-16,0 1 6 0,0 6-117 15,7 8-208-15,0 17-171 16,-1 8-72-16</inkml:trace>
  <inkml:trace contextRef="#ctx0" brushRef="#br0" timeOffset="3564">4092 619 977 0,'44'-35'178'16,"-13"0"90"-16,-31 35 12 0,38-46-84 16,-38 46-85-16,38-32-47 15,-38 32-39-15,44-18-4 0,-44 18-30 16,44 11 21-16,-44-11-12 15,18 35-35-15,-5 4-217 16,-26 4-232-16,-5 6-119 0</inkml:trace>
  <inkml:trace contextRef="#ctx0" brushRef="#br0" timeOffset="3731">3790 923 1507 0,'0'0'130'16,"0"0"111"-16,0 0-12 16,0 0-102-16,0 0-59 0,31 25-38 15,-31-25-73-15,0 0-431 16,0 0-265-16</inkml:trace>
  <inkml:trace contextRef="#ctx0" brushRef="#br0" timeOffset="4187">2923 856 1370 0,'0'0'288'0,"0"36"-12"15,6 2-57-15,-6 5-21 0,-6-1-74 16,-7 8-46-16,-12-4-26 16,-7 3-28-16,-18-3-16 0,-13-4-3 15,-12-3 4-15,-7-10 1 16,-18-1-22-16,5-10 16 0,-5-4 5 16,5-7-18-16,7-11-4 15,0-6 23-15,7-8-10 0,12-14-6 16,6-7 11-16,6 0-9 15,13-3-1-15,13 3 13 16,-1 11-8-16,32 28-12 0,-19-32 12 16,19 32 0-16,0 0-22 15,0 0 16-15,0 0-3 0,0 0 19 16,-25 39-20-16,13-4 21 16,-7 11 0-16,6 4-15 0,-12-4 11 15,-13 3-12-15,1-7 10 16,-7-3-16-16,-7-3-187 15,7-4-146-15,44-32-151 0,-37 21-26 16,37-21 24-16</inkml:trace>
  <inkml:trace contextRef="#ctx0" brushRef="#br0" timeOffset="4372">1678 687 1196 0,'31'-46'220'15,"1"14"51"-15,-32 32-28 16,50-39-60-16,-6 11-85 0,-6 6-38 16,6 8-45-16,-44 14 6 15,44 0-28-15,-44 0 1 0,0 0-62 16,12 46-173-16,-24 4-218 16,-20-1-123-16</inkml:trace>
  <inkml:trace contextRef="#ctx0" brushRef="#br0" timeOffset="4726">811 1015 1104 0,'0'0'247'15,"37"25"-52"-15,-37-25-48 16,26 42-64-16,-8-6-12 0,-5-4-57 15,-13-1 3 1,0-31-3-16,-25 50-5 0,0-11 8 16,25-39-32-16,-44 35 36 15,0-10-21-15,44-25 23 0,-44 7-34 16,44-7 20-16,-44-14 9 16,44 14-18-16,-44-46 25 0,12 3 59 15,7 4 32-15,6 11 6 16,7 0-24-16,12 28-53 0,0 0-23 15,0 0-27-15,0 0 12 16,0 0-20-16,-32 3 26 0,32-3-26 16,-44 43 30-16,7-1-37 15,5 1-247-15,-6-1-235 16,-12 0-123-16</inkml:trace>
  <inkml:trace contextRef="#ctx0" brushRef="#br0" timeOffset="4903">905 2012 1889 0,'94'3'283'16,"-12"-10"-148"-16,-7 4-54 15,-12-8-41-15,-19-3-141 0,-44 14-397 16,0 0-192-16</inkml:trace>
  <inkml:trace contextRef="#ctx0" brushRef="#br0" timeOffset="5063">0 1340 1834 0,'0'0'109'16,"0"0"-48"-1,0 0-4-15,6-35-39 0,-6 35-47 16,0 0-432-16,38-35-236 16</inkml:trace>
</inkml:ink>
</file>

<file path=ppt/ink/ink13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33:46.539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1244 2072 0,'0'0'96'15,"0"0"-5"1,0 0 43-16,12 60-54 0,7-4-56 16,13 1 4-16,-1-1-15 15,7 1-7-15,-1-8-14 0,-5 1-122 16,-32-50-401-16,38 49-243 15</inkml:trace>
  <inkml:trace contextRef="#ctx0" brushRef="#br0" timeOffset="208">63 961 2406 0,'-13'-35'228'16,"13"35"-52"-16,0 0-79 0,0 0-41 15,0 0-26-15,0 0-19 16,0 0-256-16,0 0-282 16,0 0-255-16</inkml:trace>
  <inkml:trace contextRef="#ctx0" brushRef="#br0" timeOffset="1499">647 1445 1853 0,'0'0'338'15,"25"-56"-59"-15,-18 10-109 0,-1 3-87 16,0 4-46-16,7 0-18 15,-13 39-12-15,25-35-16 16,-25 35 2-16,0 0 7 0,50-14 0 16,-50 14 2-1,50 11 4-15,-50-11-12 0,38 46-6 16,-19-4 12-16,-19-42 4 16,19 53 3-16,-19-53 0 0,6 53-10 15,-6-53 6-15,0 0-9 16,0 0 8-16,0 0-2 15,0 0-3-15,0 0 13 0,0 0 0 16,0 0-4-16,38-60-13 16,-7 3 0-16,-12 4 7 0,6 7 4 15,-6 8-19-15,-19 38 11 16,25-36-17-16,-25 36 8 16,0 0 23-16,44-7 2 15,-44 7 2-15,57 25-11 16,-13 3-3-16,-44-28 0 0,63 39 4 15,-19-7-4-15,-44-32 6 16,56 32-11-16,-56-32-61 0,51 17-13 16,-51-17-47-16,0 0-38 15,0 0 7-15,0 0-10 16,50-42 18-16,-50 42 74 0,38-60 10 16,-13 17 46-16,-25 43 29 15,19-38-3-15,-19 38 5 0,0 0-12 16,0 0-15-1,0 0 0-15,0 0 19 0,0 0-10 16,0 0-5-16,0 0 27 16,31 53-16-16,-31-53-9 15,0 0 14-15,0 0-125 0,0 0-32 16,0 0 45-16,57 31 61 16,-57-31 29-16,50-7 8 0,-50 7 9 15,44-35-7-15,-44 35 98 16,31-57 31-16,-12 15-10 15,-19 42-46-15,0 0-37 0,6-39-15 16,-6 39-11-16,0 0-16 16,0 0 31-16,0 0-33 15,0 0 36-15,0 0-6 16,0 0-20-16,0 0-1 0,0 0 11 16,0 0-29-16,0 0 42 15,0 0-13-15,0 0 6 16,-31 39 16-16,31-39 36 0,0 0-34 15,0 0 10-15,0 0 1 16,0 0 33-16,0 0 6 0,0 0-22 16,0 0 12-16,0 0-7 15,0 0-39-15,0 0-2 16,0 0-14-16,0 0-10 0,0 0 0 16,0 0 3-16,0 0 11 15,0 0 44-15,0 0-43 16,0 0-1-16,0 0 13 15,0 0-5-15,0 0-16 0,0 0-15 16,0 0 18-16,0 0-19 16,0 0-1-16,-6 49 22 15,6-49 13-15,12 46-8 0,-12-46-6 16,25 46-10-16,-25-46 3 16,32 53 0-16,-1-10-8 0,-31-43 4 15,38 60 18-15,-7-18-8 16,1 1-2-16,-32-43-16 15,38 56 12-15,-13-10-12 16,-6-3 12-16,6-1-7 16,-6 4-4-16,-7 0 11 0,7 7 8 15,-6 0 3-15,5 7-8 16,-5-4-13-16,-7 5 14 0,7-8-2 16,-13-4 14-16,0-3-10 15,-13-7-6-15,-6-4 6 16,19-35-6-16,-50 39 0 0,-6-11-12 15,-1-14 2-15,-6-10 26 16,0-8-20-16,0-13 7 0,7-11 26 16,6-15 50-16,6-10-42 15,6-14-15-15,19-4 4 16,6-6 14-16,20-5-27 16,12 4-13-16,6-3-8 15,12 11 1-15,1 2-84 0,6 8-160 16,0 11-274-16,0 3-171 15</inkml:trace>
  <inkml:trace contextRef="#ctx0" brushRef="#br0" timeOffset="1867">2482 968 1259 0,'-44'-32'261'0,"44"32"-97"16,0 0-89-16,0 0-24 0,0 0 29 15,0 0-21-15,0 0-17 16,57 43-9-16,-7 3-16 0,-6-4-17 16,-6 0 26-16,-19 1-1 15,-19-43-5-15,19 56-40 16,-19-56 36-16,6 46 98 0,-6-46 70 15,0 0 2 1,0 0-66-16,0 0-50 0,0 0-8 16,0 0-45-16,-6-42-1 15,12-11-8-15,0-4 1 0,13-6-5 16,0 3-4-16,12 3 0 16,1 8-25-16,-1 10-34 15,-31 39-195-15,51-39-233 0,-14 21-174 16,1 11-8-16</inkml:trace>
  <inkml:trace contextRef="#ctx0" brushRef="#br0" timeOffset="2207">3205 957 1128 0,'0'0'223'0,"44"46"7"16,-44-46 24-16,51 32-59 0,-1-14-78 15,-12-11-66-15,6 0-15 16,-44-7-40-16,56-4 23 0,-12-3-17 16,-44 7-2-16,0 0 18 15,0 0-51-15,0 0 23 16,13-53-11-16,-13 53 26 16,-32-46-13-16,32 46 18 0,-50-38 14 15,50 38-42-15,-57-15 0 16,7 15 23-16,50 0-10 15,-44 25 13-15,44-25-8 0,-25 46 0 16,25-46 25-16,-6 57 28 16,12-11-18-16,-6-46-32 0,38 46 10 15,-38-46-17-15,63 45 23 16,-7-20-118-16,-6-11-263 16,1-7-206-16</inkml:trace>
  <inkml:trace contextRef="#ctx0" brushRef="#br0" timeOffset="2635">4060 1060 1063 0,'0'0'161'16,"-6"-46"77"-16,6 46-15 15,-19-39-36-15,19 39-100 0,0 0-65 16,0 0 3-16,-50-21 2 15,50 21-6-15,0 0-33 0,-51 32 26 16,51-32 76-16,-31 56-37 16,12-10-13-16,19-46-40 15,0 53 24-15,0-53 16 0,6 50-4 16,-6-50-15-16,0 0-29 16,44 35 12-16,-44-35-4 15,51 11 13-15,-51-11-3 16,50-15-13-16,-50 15 3 0,44-45-11 15,-13 2 1-15,-12-3 19 16,-12-3-2-16,5 3-17 0,-6 3 48 16,-6 43-5-16,13-39-19 15,-13 39-8-15,0 0-20 16,0 0 6-16,0 0 22 0,13 36-9 16,-1 6 6-16,-12-42-11 15,38 64-6-15,0-15 6 16,-1-3-8-16,-37-46-239 15,63 46-254-15,-6-18-105 0</inkml:trace>
  <inkml:trace contextRef="#ctx0" brushRef="#br0" timeOffset="3327">4978 982 1360 0,'12'-35'163'16,"-12"35"-11"-16,0 0-66 0,0 0-31 16,0 0-42-16,0 0-19 15,0 0-7-15,0 0 21 0,0 0 3 16,-44-25-15-16,44 25-10 16,-44-11 20-16,7 11 64 15,37 0-6-15,-51 11-23 0,14 0-2 16,37-11-16-16,0 0 32 15,-32 42-23-15,13-10-9 0,19-32 8 16,0 39-20 0,0-39-4-16,0 0-2 0,32 46-5 15,-32-46 17-15,38 28-7 16,-38-28 5-16,50 11 8 0,-12-11 47 16,-38 0-27-16,44-22-6 15,-7-2-11-15,-5-12-7 16,-7-6 4-16,6-11-10 0,-6-18-13 15,13-14 8-15,-6-17-17 16,5-18-2-16,1-11 0 0,0 4 11 16,-7 14 0-16,-6 21 0 15,0 25-10-15,-12 21 2 16,-13 46-9-16,0 0 21 0,0 0 10 16,-19 35-8-16,0 11-2 15,-6 11 2-15,0 10-6 16,6 0-6-16,0 11 6 0,0-4 71 15,7 7-6-15,6-3-14 16,6 0 28-16,0-1 4 0,12-6-8 16,-6 0-33-16,13-1-22 15,0-2 26-15,0-1 32 0,6-4 3 16,7-6-32-16,-1-8-16 16,-31-49 7-16,50 46-1 15,-6-14-3-15,-44-32-10 0,44 21-2 16,-44-21 18-16,0 0-4 15,0 0-21-15,0 0-7 16,0 0-3-16,0 0-14 0,0 0 1 16,0 0-7-16,0 0-33 15,0 0-96-15,0 0-95 0,0 0-149 16,0 0-229-16,0 0-161 16</inkml:trace>
</inkml:ink>
</file>

<file path=ppt/ink/ink13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33:54.687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0 993 1499 0,'0'0'294'16,"0"0"18"-16,31 18-58 0,-31-18-105 15,44 63-39-15,-6-6-18 16,0 3-59-16,-1-4-5 15,1-6-19-15,-6-1-82 0,-32-49-344 16,31 50-362-16</inkml:trace>
  <inkml:trace contextRef="#ctx0" brushRef="#br0" timeOffset="195">258 360 2001 0,'-7'-46'192'15,"7"46"-100"-15,0 0-56 16,0 0-11-16,0 0-23 0,0 0-259 16,0 0-284-16,51 11-124 15</inkml:trace>
  <inkml:trace contextRef="#ctx0" brushRef="#br0" timeOffset="796">823 1078 1792 0,'-31'-43'338'0,"31"43"-59"16,-13-49-118-16,13 49-85 15,19-43-23-15,-19 43-27 0,50-21-19 16,1 18-7-16,-1 20-14 16,-6 8 0-16,-44-25 7 15,57 67 12-15,-26-10-17 0,-12-1 7 16,-7-3 9-16,-12-10-13 16,0-43 5-16,-6 46-9 15,6-46-40-15,0 0-28 16,0 0-25-16,0 0 5 0,0 0-14 15,0 0 3-15,19-50 33 16,0-6 25-16,6-4 34 16,0 0-3-16,0-1 95 0,-6 12-32 15,-19 49-26-15,0 0-14 16,0 0 0-16,0 0 17 0,0 0-2 16,0 0-2-16,0 0-7 15,25 56-19-15,-12-6 10 16,-1-8-12-16,-12-42 17 0,13 50 4 15,-13-50-12 1,0 0 11-16,0 0-17 0,0 0 28 16,0 0-3-16,0 0-7 15,50-4 8-15,-50 4-11 0,44-56 10 16,-12 3-21-16,-13 3 134 16,-1 8-6-16,-18 42-60 15,0 0-19-15,0 0-20 0,0 0 34 16,0 0-7-16,44 28-15 15,-6 11-10-15,-6 7 1 0,-1 3-10 16,13 1-8-16,-6-8-16 16,-1-3-41-16,-37-39-231 15,63 32-249-15,-19-18-50 16,-6-14 61-16</inkml:trace>
  <inkml:trace contextRef="#ctx0" brushRef="#br0" timeOffset="1023">2256 311 1667 0,'7'-53'257'0,"-7"53"-94"0,0-39-91 15,0 39-41-15,0 0-25 16,0 0 84-16,6 64-23 16,0 17-50-16,0 18 21 15,13 10 26-15,6 12 7 0,7-1-43 16,-1 0-3-16,1-4-25 15,-1-6 0-15,-6-18 7 16,-6-14-140-16,-6-22-145 0,-13-56-154 16,12 36-97-16,-12-36 56 15</inkml:trace>
  <inkml:trace contextRef="#ctx0" brushRef="#br0" timeOffset="1212">2143 791 1528 0,'0'0'138'0,"0"0"-26"16,0 0 57-16,0 0 34 16,0 0-33-16,0 0-68 0,0 0-63 15,63-14-14-15,0 11-1 16,6-1-15-16,6 8-9 16,1 3-93-16,-7 3-220 0,0-2-205 15,-6 2-4-15,-6 4 46 16</inkml:trace>
  <inkml:trace contextRef="#ctx0" brushRef="#br0" timeOffset="1903">3143 922 1521 0,'0'0'236'0,"0"0"-55"16,0 0-96-16,0 0-26 15,0 0-46-15,0 0 1 0,0 0-1 16,0 0 0-16,56 36-2 15,-56-36-3-15,50 24-24 16,-50-24 16-16,51 18 12 0,-51-18 6 16,50 3-66-16,-50-3-57 15,50-14 18-15,-50 14 5 16,0 0 23-16,0 0 15 16,25-53 69-16,-25 53 74 0,0-56-1 15,0 56-18-15,0 0-48 16,0 0-22-16,-44-21-4 15,44 21-1-15,-56 17 1 0,56-17-2 16,-44 39-4-16,44-39 17 16,-19 50-26-16,19-50 9 0,19 46 17 15,-19-46-11-15,56 38 6 16,1-20-160-16,-13-11-127 16,6-10-76-16,1-8-15 0,5-3 41 15,-6-7 92-15,-6-4 122 16,0-7 60-16,0 0 59 15,-44 32 77-15,44-49 120 0,-44 49 114 16,32-43 34-16,-32 43-43 16,0 0-191-16,0 0-86 15,0 0 11-15,0 0-29 16,0 0 6-16,0 0 6 0,0 0-30 16,0 0 3-16,19 46 4 15,-19-46 4-15,44 43-8 16,-7-18-12-16,7-11 28 0,-44-14-7 15,51 3-9-15,-7-6 3 16,-44 3-3-16,50-25-15 0,-50 25 21 16,0 0-11-16,31-57 42 15,-18 11 32-15,-19 8 20 16,6 38-22-16,-25-43-19 16,25 43-48-16,-51-28 13 0,14 21-5 15,37 7-4-15,-63 18 3 16,19 3-7-16,44-21 4 15,-32 42-17-15,32-42-1 0,0 50-6 16,0-50-142-16,0 0-192 16,69 38-65-16,-6-23 23 15,0-15 57-15</inkml:trace>
  <inkml:trace contextRef="#ctx0" brushRef="#br0" timeOffset="2240">4745 233 1385 0,'26'-78'260'16,"-8"11"-93"-16,-5 18-44 0,-7 10-46 16,-6 39-58-16,0 0-15 15,0 0 10-15,0 0 5 16,0 0-12-16,0 56-21 0,0 15 38 16,7 10-20-16,-1 11-12 15,6 4 141-15,1-1-53 16,12 0-46-16,-6-3-9 15,0-10 2-15,0-8 8 0,0-11-22 16,-1-13-32-16,-5-15 31 16,-13-35 56-16,0 0 29 15,0 0 12-15,0 0-75 0,44 32-8 16,-13-21-2-16,7-11-7 16,0-11-9-16,12-3-8 0,0-4-17 15,1-6 17-15,-1 2 3 16,-6 1-93-16,0 7-190 15,-6-4-320-15,-38 18-213 0</inkml:trace>
</inkml:ink>
</file>

<file path=ppt/ink/ink13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33:51.086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6505 1103 996 0,'0'42'412'0,"0"-42"-31"16,0 0-43-16,0 0-57 16,0 0-52-16,0 0-42 0,0 0-42 15,0 0-52-15,0 0-46 16,0 0-22-16,0 0-28 15,0 0-2-15,0 0 7 16,32-38-35-16,-7-1-24 0,0 0-21 16,0 7 29-16,-25 32 18 15,44-35 6-15,-6 13 8 0,-7 12 4 16,7 13-4-16,-7 4 14 16,7 8-6-16,0 2 13 15,-38-17-96-15,44 22-20 0,-44-22 28 16,0 0-8-16,0 0 17 15,0 0-15-15,0 0-44 16,0 0 10-16,0 0 72 16,0 0 13-16,0 0 13 0,0 0 26 15,-63 28-13-15,-6-3 24 16,-7 3-3-16,1 4-13 0,-13-4 5 16,6 4-5-16,7-1 31 15,-7-6-13-15,13 0-13 16,12-11 12-16,7-3-4 0,50-11 85 15,-44 3-35-15,44-3-47 16,0 0 6-16,0 0-10 0,0-39-7 16,0 39-10-16,31-46 2 15,-31 46 4-15,44-28-4 16,-44 28 20-16,0 0-9 16,44 14 6-16,-44-14 88 0,19 46 4 15,-19 0-22-15,-12 0-23 16,-13-4-22-16,25-42-15 0,-63 57-10 15,13-15-9-15,-7-13 0 16,7-15-127-16,6-7-175 16,44-7-224-16,-44-21-41 0,44 21 73 15</inkml:trace>
  <inkml:trace contextRef="#ctx0" brushRef="#br0" timeOffset="153">6354 513 1706 0,'32'-35'114'0,"-32"35"38"16,0 0-87-16,0 0-16 15,0 0-43-15,0 0-10 0,0 0 4 16,0 0-424-16,0 0-217 16</inkml:trace>
  <inkml:trace contextRef="#ctx0" brushRef="#br0" timeOffset="352">5720 534 1433 0,'-13'64'306'16,"7"-1"13"-16,12 4-95 0,7 8-30 15,-1-5-94-15,1 1-49 16,-1-4-28-16,-12 4-101 15,-6-4-245-15,0-3-234 0,-19-8-30 16,6-13 44-16</inkml:trace>
  <inkml:trace contextRef="#ctx0" brushRef="#br0" timeOffset="692">5506 1085 1456 0,'0'0'113'15,"0"0"-3"-15,0 0 23 0,0 0-3 16,0 0-1-16,0 0-34 16,-32 46-38-16,32-46-9 0,-50 46-24 15,-13-21-9-15,7-4-15 16,-7-10-16-16,6-4 25 16,1-4-22-16,12-10-57 15,44 7-10-15,-44-24 33 0,44 24 15 16,0 0 21-16,-19-50 31 15,19 50-20-15,0 0 17 0,0 0 41 16,0 0 0-16,0 0 25 16,0 0 28-16,0 0 15 15,0 0 2-15,0 0-50 0,0 0-44 16,-38 43-14-16,38-43-30 16,-56 60 18-16,-1-18-18 0,13-10-173 15,-6-11-189-15,6-7-225 16,44-14-60-16</inkml:trace>
  <inkml:trace contextRef="#ctx0" brushRef="#br0" timeOffset="873">5078 658 2118 0,'0'0'187'0,"0"0"28"16,0 0-33-16,0 0-61 0,0 0-62 15,0 0-22-15,0 0-28 16,0 0-48-16,0 0-329 16,0 0-336-16,0 0-112 15</inkml:trace>
  <inkml:trace contextRef="#ctx0" brushRef="#br0" timeOffset="1201">4689 789 1743 0,'0'0'321'0,"0"0"-28"16,6-32-79-16,-6 32-90 0,0 0-57 16,0 0-32-16,-38-4-20 15,-18 18-9-15,-13 8-14 16,-19 6 16-16,-7 14-8 15,-12 4-9-15,-6 11 20 0,0 13 59 16,-6 8-15-16,12 10-13 16,6 4-14-16,26 4 6 0,18-1 5 15,26-3-6-15,18-4-4 16,26-6-8-16,25-8-6 16,18-10-1-16,13-11 0 0,13-11-14 15,0-14-116-15,-1-10-183 16,1-11-277-16,-6-11-324 0</inkml:trace>
  <inkml:trace contextRef="#ctx0" brushRef="#br0" timeOffset="1411">3884 357 2073 0,'0'0'109'0,"0"0"-37"15,19-31-49-15,-19 31-15 16,0 0-8-16,0 0-346 16,0 0-338-16</inkml:trace>
  <inkml:trace contextRef="#ctx0" brushRef="#br0" timeOffset="2192">3105 478 2022 0,'25'35'253'15,"-6"0"-22"-15,0 8-44 0,-1-4-48 16,1 3-46-16,-12 0-14 16,-7 1-27-16,-7 6-27 0,-18 1-20 15,-19-1 15-15,-19 1-12 16,-6-8-8-16,-6-3 0 16,-1-11-5-16,1-3-8 0,12-11-52 15,6-10-34-15,13-11-43 16,44 7-2-16,-31-43-34 0,18-13 39 15,13-5 59-15,19 1 35 16,0 4 27-16,6 10 0 16,-6 11 0-16,-19 35 10 15,0 0 3-15,0 0 16 0,0 0 41 16,0 0-1-16,19 42-8 16,-32 7 0-16,-12 4-7 0,-12 4-32 15,-14-4-2-15,1-3-11 16,-7-5 19-16,7-9-2 0,0-4-17 15,6-11 9-15,44-21 15 16,-50 7 9-16,50-7-5 0,-38-21-2 16,13-15-27-1,12-3 2-15,7 1 13 0,0-1-13 16,6 39 4-16,0-36 4 16,0 36-19-16,0 0 11 0,0 0-1 15,0 0 53-15,-38 29-7 16,0 6-22-16,-12 4 2 0,0 7-17 15,-13 3 12-15,0-6-7 16,0-8-5-16,0-3 14 16,7-11-17-16,5-3 11 0,51-18-3 15,-56 3-12-15,56-3-14 16,-32-32-19-16,13-6-19 16,19-8 44-16,7 0 1 0,5 7-2 15,-12 39 16-15,25-39-4 16,-25 39 4-16,0 0 8 15,0 0 12-15,0 0 11 0,26 35 19 16,-14 11 39-16,-24 7-34 16,-14 0-25-16,-11 4-27 0,-7-8 6 15,-7-3-9-15,-5-3 3 16,-1-8-6-16,7-10-6 0,0-11-140 16,6-7-159-16,44-7-160 15,-44-28 10-15,19-15-11 0,12-20 98 16</inkml:trace>
  <inkml:trace contextRef="#ctx0" brushRef="#br0" timeOffset="2329">1709 509 915 0,'132'-106'277'0,"-6"11"-28"16,-13 10-34-16,-12 14-75 16,-20 15-35-16,-18 13-27 0,-12 12-51 15,-20 9-17-15,-31 22-100 16,0 0-107-16,0 0-170 0,0 0-131 15</inkml:trace>
  <inkml:trace contextRef="#ctx0" brushRef="#br0" timeOffset="2659">1301 842 1711 0,'-38'17'269'15,"38"-17"18"-15,0 0-29 16,0 0-38-16,0 0-85 0,0 0-39 16,0 0-59-16,-44 14-18 15,44-14-3-15,-44 18-16 0,6 0 6 16,-6 10-14-16,0 14 10 16,-12 11 20-16,5 18 34 15,1 3-25-15,6 11-13 16,0 0-10-16,0 3 3 0,-6-6-19 15,6-1 16-15,-6-11-12 16,-1-6 4-16,-5-7 0 0,-7-15-11 16,0-7 7-16,-6-10-103 15,6-7-56-15,0-15-77 0,7-6-99 16,5-15-158-16,1-7-86 16,19-10 26-16</inkml:trace>
  <inkml:trace contextRef="#ctx0" brushRef="#br0" timeOffset="2805">974 1930 990 0,'69'18'250'0,"6"-11"-90"16,7-4-77-16,-6-10-27 15,-1-3-154-15,0-8-244 0</inkml:trace>
</inkml:ink>
</file>

<file path=ppt/ink/ink13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33:58.391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2375 1128 1592 0,'0'0'85'16,"0"0"-29"-1,0 0-21-15,0 0-11 0,-12-53 16 16,12 7-40-16,12 1-43 16,7-1-102-16,6-7-36 0,0 0 40 15,0 3 89-15,-25 50 40 16,38-49 4-16,-38 49-23 15,0 0 34-15,63-25-3 0,-13 21 0 16,2 11-4-16,4 4 4 16,1 3-20-16,-1 0 26 15,-5-3 16-15,-7-1-6 0,-44-10-16 16,50 8-17-16,-50-8 38 16,0 0-26-16,0 0 13 15,0 0 3-15,0 0 6 16,0 0 72-16,-44-18-12 0,-6 18 28 15,-13 14-45-15,-6 18 3 16,-13 7-1-16,-1 3-30 16,8 4-20-16,6 0 0 0,6-4 22 15,0 1 61-15,13-8-14 16,-1-3-45-16,1-7-28 0,6 0-4 16,13-7-9-16,31-18 10 15,-51 14-9-15,51-14 11 16,-31 0 19-16,31 0-11 0,0 0-18 15,0 0-6-15,-38-32 14 16,26-4-16-16,5 1-5 16,14 3-49-16,-7 32 54 15,0-42-5-15,0 42 16 0,0-39 0 16,0 39-19-16,0 0 8 16,0 0-19-16,0 0 34 15,0 0-9-15,0 0-1 0,0 0 25 16,0 0-16-16,0 0 0 15,37-7-21-15,-37 7 22 0,0 0-7 16,0 0 6-16,0 0 6 16,0 0 20-16,0 0-15 15,0 0-37-15,0 0 23 16,0 0-17-16,0 0 14 0,0 0 33 16,0 0-30-16,0 0 0 15,0 0 0-15,0 0-11 16,0 0-2-16,0 0 20 0,0 0-12 15,0 0 32-15,0 0-25 16,0 0 9-16,0 0-25 16,0 0-7-16,0 0 12 0,0 0 21 15,0 0 0-15,0 0-1 16,0 0-8-16,0 0-15 0,0 0-10 16,0 0 11-16,0 0 13 15,0 0 5-15,0 0-3 16,0 0 5-16,0 0-5 15,0 0 5-15,0 0-13 0,0 0-2 16,0 0-2-16,0 0 14 16,0 0 15-16,0 0-26 15,0 0 11-15,0 0-16 0,0 0 10 16,0 0-11-16,0 0 21 16,0 0-14-16,0 0 17 15,0 0 10-15,0 0-23 0,0 0-8 16,0 0 3-16,0 0-8 15,0 0 20-15,0 0 9 0,0 0 0 16,0 0-8 0,0 0-8-16,0 0-19 0,0 0 15 15,0 0-8-15,0 0 25 16,0 0 2-16,0 0-15 0,0 0 6 16,0 0-101-16,0 0-211 15,0 0-177-15</inkml:trace>
  <inkml:trace contextRef="#ctx0" brushRef="#br0" timeOffset="979">3149 411 444 0,'0'0'157'16,"0"0"9"-16,0 0-19 0,0 0 29 15,0 0-56 1,0 0 41-16,0 0-16 0,0 0-5 16,0 0-56-16,0 0 33 15,-50 32-56-15,50-32 51 16,-50 28-59-16,-1-7-3 0,51-21-38 16,-56 29 98-16,6-5-59 15,-1 1-5-15,-5-4-27 0,-7 8-12 16,-6-5 1-16,5 5 90 15,1-1-41-15,13-3-25 16,-1 6-24-16,14 1-2 0,37-32-11 16,-51 53 20-16,14-10 54 15,12-5-46-15,-1 1-8 16,14-3 9-16,12-36 24 16,-13 46-17-16,13-8-15 0,0-38 20 15,7 36 0-15,-7-36-6 16,0 0-6-16,44 32-19 15,6-18-1-15,0-11-9 0,0-10 16 16,1 0-11-16,-1-7 0 16,0-7 0-16,-12-4 6 0,1 0-6 15,-39 25-4-15,31-42-10 16,-12 10 14-16,-19 32-10 16,13-35 0-16,-13 35 13 15,0 0-3-15,0 0 0 0,-63-14 12 16,5 14-12-16,-11 14 0 15,6 7-3-15,-6 4 28 16,0 3 7-16,-7-3-12 0,7-1-2 16,0 1-18-16,-6-7 9 15,6 0-1-15,-1-8 1 0,14-6 1 16,12-11 55-16,6-4 16 16,38 11-5-16,-25-35-17 15,12-4-28-15,13-4 1 0,13-10-18 16,6-3-14-16,0-8 6 15,6-6-3-15,-6 2-8 16,6 5 10-16,-13-1-2 16,1 11-12-16,-7 7 4 0,-6 46 2 15,0-46-69-15,0 46-99 16,-12-39-140-16,12 39-211 0,0 0-232 16</inkml:trace>
  <inkml:trace contextRef="#ctx0" brushRef="#br0" timeOffset="1163">2319 57 1856 0,'0'0'232'0,"0"0"-11"15,0 0-74-15,0 0-95 16,0 0-34-16,0 0-5 0,0 0-292 15,0 0-252-15,0 0-132 16</inkml:trace>
  <inkml:trace contextRef="#ctx0" brushRef="#br0" timeOffset="1667">1438 563 1385 0,'0'0'246'0,"0"0"-115"16,0 0-24-16,-44 4-84 0,44-4 116 15,0 0-54-15,-32 45-25 16,7-2-32-16,0-4-13 16,-13 0-24-16,-6-4 30 0,-6-3-32 15,-13 0-1-15,0-11 34 16,7-4-22-16,-1-2-4 0,13-8 32 15,44-7-24-15,-44-7-9 16,44 7 24-16,0 0-15 16,0 0-12-16,-31-43 16 15,31 43 4-15,0 0-12 0,0 0 8 16,0 0-8-16,0 0-16 16,0 0 25-16,12 53 6 15,-5 4-5-15,-7 3-10 0,0 0 47 16,-13 0-3-16,-12-2-24 15,-13-9 18-15,-12-7 45 0,-19-6-31 16,-19-12 33-16,-1-9-13 16,7-15 15-16,-6-7 14 0,13-15 15 15,5-6-18 1,14-11-42-16,18-10-20 0,7-16-17 16,12-9-8-16,6-4-6 15,26-3-5-15,6 3 4 0,18 7-4 16,14 11-12-16,5 11-131 15,1 14-213-15,6 13-348 0,0 19-162 16</inkml:trace>
  <inkml:trace contextRef="#ctx0" brushRef="#br0" timeOffset="1816">753 1550 1574 0,'50'14'21'16,"13"-17"-3"-16,-7-8 1 0,-5-14-124 16,-7-7-235-16,-7-10-138 15</inkml:trace>
  <inkml:trace contextRef="#ctx0" brushRef="#br0" timeOffset="2004">715 0 1606 0,'0'0'128'15,"0"0"22"-15,0 0-41 0,0 0-60 16,44-3-17-16,-44 3-15 16,44 31-38-16,-44-31-115 15,25 60-268-15,-25-7-116 0</inkml:trace>
</inkml:ink>
</file>

<file path=ppt/ink/ink13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34:01.514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2916 315 2195 0,'0'0'27'15,"0"0"0"-15,0 0-16 0,0 0-2 16,0 0 24-16,0 0 50 16,0 0-46-16,0 0-9 15,6 53-14-15,-6-4-14 0,-6-6 0 16,6-4 4-16,0-4 76 15,0-35-37-15,-13 46-23 16,7-11 7-16,6-35-8 0,-25 43 5 16,25-43 2-16,-32 42-11 15,32-42-10-15,-44 42-5 0,13-10 10 16,-1-14-5-16,32-18-15 16,-44 18 12-16,44-18-6 0,-50 14 17 15,50-14-13-15,-44 7-5 16,44-7 15-16,0 0 22 15,-38 3 18-15,38-3-29 0,0 0-2 16,0 0-3-16,0 0-8 16,-31 0 1-16,31 0-9 15,0 0 5-15,0 0-5 0,0 0 4 16,-38-7-4-16,38 7-7 16,0 0 13-16,-38-7-6 0,38 7-4 15,0 0-6-15,-37-10 0 16,37 10 5-16,-44-4 5 15,44 4 12-15,-38-11-7 0,38 11-14 16,0 0 12-16,0 0-1 16,-38-38-8-16,19 2-2 15,13 1 12-15,6-4-4 0,13 4 0 16,-13 35-9-16,19-43-1 16,-19 43-34-16,0 0 19 15,37-35 2-15,-37 35 19 0,0 0-16 16,38 7 20-16,-38-7 0 15,0 0-11-15,25 49 16 0,-12-10-5 16,-7-3 0-16,-6-36-5 16,-6 46 1-16,-7-7 4 0,13-39-11 15,-31 42 8-15,-7-10-2 16,0-8 11-16,-6-2-15 16,0-8 9-16,7-4-7 0,-1-6-34 15,0-4-1-15,38 0-17 16,-38-14-3-16,38 14-10 15,-37-39 35-15,18 4 19 0,19 35-1 16,-19-43 19-16,19 43-6 16,0 0 6-16,0 0 7 0,-13-35-16 15,13 35-4-15,0 0 13 16,0 0-22-16,0 0 16 16,0 0 6-16,-44 42-7 0,13-3 12 15,0-4-1-15,-13 1-4 16,6-4-3-16,-12-4 3 0,6-7-13 15,0 0 8-15,6-10 14 16,0-4-5-16,38-7 13 16,-31-11 4-16,31 11-32 15,-13-35 11-15,7-4-11 0,18 0 11 16,1 4-14-16,-13 35 10 16,0 0 1-16,31-32-18 0,-31 32 10 15,0 0 8-15,0 0 20 16,19 46-22-16,-25 4 5 0,-13 3 9 15,-12 3-9-15,-13 4 22 16,-7-3-9-16,-11-4-34 16,-1-4 32-16,-6-6-16 0,-1-8 14 15,8-10 4-15,5-11-16 16,7-7-191-16,18-14-172 16,32 7-73-16,-19-46 54 0,19-7 59 15,26-18 44-15</inkml:trace>
  <inkml:trace contextRef="#ctx0" brushRef="#br0" timeOffset="133">1677 265 946 0,'88'-74'217'0,"-6"14"-6"15,-7 11-65-15,-18 13-22 16,-7 12-73-16,-50 24-15 0,0 0-36 16,0 0-85-16,44-22-91 15,-44 22-142-15,0 0-124 16</inkml:trace>
  <inkml:trace contextRef="#ctx0" brushRef="#br0" timeOffset="476">1193 689 1086 0,'-44'-31'355'15,"44"31"2"-15,0 0-96 16,-37-25-85-16,37 25-76 16,0 0-59-16,-44-7-4 0,44 7-28 15,-57 17 6-15,7 12 75 16,-1 17 34-16,-5 10-30 0,-1 11 34 16,1 11-68-16,-7 7-13 15,6 3-20-15,-6 1-18 0,1-5 0 16,-1-6 0-16,0-7-9 15,0-11-14-15,6-14 8 0,7-7 6 16,6-11-8-16,0-14-68 16,44-14-37-16,-50 4-81 15,12-11-111-15,38 7-113 16,-19-43-40-16,13-10 6 0,12-3 19 16</inkml:trace>
  <inkml:trace contextRef="#ctx0" brushRef="#br0" timeOffset="697">879 1728 1055 0,'88'22'286'16,"13"-8"-81"-16,-1-7-49 15,7-4-63-15,-6-6-43 0,-1-4-16 16,-6-7-8-16,-12 3-26 16,-6-7-150-16,-14 1-237 0,-5-5-200 15</inkml:trace>
</inkml:ink>
</file>

<file path=ppt/ink/ink13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34:03.432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0 948 1619 0,'0'0'240'0,"0"0"-31"0,0 0-62 15,0 0 134-15,0 0-57 16,6 35-84-16,0 15-65 16,1 6-31-16,-7 11-10 0,6 4-16 15,7 3-7-15,-1-3-15 16,-6 0 11-16,7-11-32 0,-7-7-312 15,7-11-365-15,-7-10-206 16</inkml:trace>
  <inkml:trace contextRef="#ctx0" brushRef="#br0" timeOffset="180">163 339 2175 0,'-12'-42'118'0,"12"42"-53"15,0 0-38-15,0 0-21 0,0 0-167 16,0 0-436-16</inkml:trace>
  <inkml:trace contextRef="#ctx0" brushRef="#br0" timeOffset="781">622 980 1783 0,'0'0'293'15,"0"0"1"-15,25-53-70 0,-12 10-96 16,-13 43-66-16,0 0-38 15,19-42-7-15,-19 42-12 16,0 0-15-16,44 7 13 16,-7 18-7-16,-11 13 7 0,-8 12-9 15,-11 10 6-15,-1-3 0 16,-12-1 0-16,-1-6 0 0,1-8 0 16,6-42 0-16,-12 46 0 15,12-46 6-15,0 0 5 16,0 0-11-16,0 0-6 0,0 0-1 15,0 0 7-15,31-60 0 16,0-4 0-16,7-6 2 0,0-1 11 16,0 11-13-16,-7 10 0 15,-31 50-11-15,50-39 7 16,-50 39 4-16,38-7-5 16,-38 7-2-16,0 0 7 0,38 43 12 15,-26-4-12-15,-12-39-5 16,7 46 5-16,-7-46-7 15,0 0 11-15,6 35-4 0,-6-35 0 16,0 0-5-16,0 0 5 16,0 0 0-16,44-35 0 0,0-11 0 15,6-11 0-15,0-8 0 16,7 9 0-16,1 3 8 16,-8 18-5-16,-6 10 0 0,0 18 27 15,-6 17 44-15,-38-10-23 16,37 53-18-16,-5 4-13 15,-14-1-20-15,1-1 0 16,-6-6 0-16,6-7-79 0,-7-6-225 16,-12-36-228-16,0 0-129 15,57 21 62-15</inkml:trace>
  <inkml:trace contextRef="#ctx0" brushRef="#br0" timeOffset="1190">2270 540 1795 0,'0'0'129'16,"50"-31"-42"-16,-50 31-20 0,50-18-46 15,-50 18-7-15,63-25-22 16,-63 25 16-16,57-28 11 0,-57 28-104 16,0 0-45-16,44-50-9 15,-44 50 24-15,19-56 95 0,-19 6-30 16,-13 4 37-16,-12 1 13 15,-6 6 55-15,31 39-8 16,-57-39-13-16,13 25-19 16,44 14-7-16,-57 10-8 0,57-10 92 15,0 0-18-15,-31 60 63 16,18-7-64-16,32 0 48 16,19 0-38-16,12 11 50 0,13 3-30 15,6 0-9-15,0 4-50 16,-6 0 18-16,-12-4 10 0,-14 0-22 15,-24 1-14-15,-13-8-12 16,-25-3-16-16,-7-11-22 16,-12-8 17-16,-6-9-6 0,0-8-97 15,6-10-100-15,44-11-148 16,-57-8-164-16,57 8-44 0,-31-42 66 16</inkml:trace>
  <inkml:trace contextRef="#ctx0" brushRef="#br0" timeOffset="1546">2829 39 1595 0,'0'0'224'15,"51"-39"11"-15,-51 39 1 0,0 0-30 16,37 53-17-16,-18 14-76 16,-6 11 36-16,6 13-68 0,-7 8-44 15,13 4-19-15,7-1-13 16,-7-6-8-16,6-8 3 0,-6-13-8 15,1-15-1 1,-8-14 2-16,-18-46 7 0,13 36-31 16,-13-36-48-16,0 0-37 15,0 0 25-15,44-36 35 0,-13-13-11 16,7-18 10-16,6-8 32 16,-6 0 18-16,0 8 0 15,6 11 66-15,-7 13-20 0,-37 43-5 16,57-17-20-16,-13 27 4 15,-44-10-12-15,56 50 5 0,-12-1-11 16,-6 4-4-16,6-3 4 16,-12-4-10-16,5-1-194 15,-37-45-198-15,44 44-181 16,-6-19 5-16</inkml:trace>
  <inkml:trace contextRef="#ctx0" brushRef="#br0" timeOffset="1878">4256 452 1814 0,'0'0'57'16,"0"0"76"-16,0 0-74 15,0 0 68-15,-44 60-57 16,19-10-44-16,12-4-9 0,7-8-6 16,6-38 0-16,13 50-27 15,-13-50 30-15,0 0-8 16,44 35-20-16,-44-35 8 15,50 11 14-15,-50-11-8 0,50-28-55 16,-50 28 31-16,39-71 5 16,-26 4 19-16,-7 7 6 0,-12 3-2 15,-7 11 30-15,13 46-20 16,0 0-14-16,-70-18-7 16,13 26 7-16,7 20 14 0,0 14-20 15,12 4 10-15,7 0-13 16,12 0 17-16,19 0-18 0,0-46-250 15,19 49-181-15,-19-49-27 16,56 32 47-16</inkml:trace>
  <inkml:trace contextRef="#ctx0" brushRef="#br0" timeOffset="2370">4735 286 1787 0,'0'0'60'15,"0"0"-24"-15,0 0 104 0,0 0-34 16,0 0 7-16,6 49-19 16,0 1-82-16,1-4 9 0,12 0-15 15,-1-4 1-15,-18-42-31 16,38 46 11-16,-38-46 3 16,38 39 7-16,-38-39-79 15,0 0-19-15,50 18 57 0,-50-18 18 16,44-14 10-16,-44 14 24 15,44-50-24-15,-19 8 22 16,-25 42 44-16,25-53 14 0,-25 53 16 16,13-39-64-16,-13 39 0 15,0 0-1-15,0 0 40 0,0 0-35 16,13 46 5-16,-7 0 3 16,6 3-19-16,1-3 11 15,12-4-18-15,0-6-10 16,-25-36 20-16,51 32-12 0,-7-18 6 15,-7-14-15-15,7-14 9 16,-6-8-9-16,0-9 9 16,-1-15 6-16,7-4-11 0,0-6 74 15,-6-11 24-15,6-8 31 16,-6-2 1-16,-7-1-15 0,1 14-44 16,-13 11-16-16,-1 18-40 15,-18 35-14-15,13-28-13 0,-13 28-30 16,0 0-138-16,-38 3-200 15,-6 15-233-15,0 10-76 16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14:20.444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204 25 487 0,'-26'7'91'15,"26"-7"-3"-15,0 0-1 16,0 0-34-16,0 0 11 16,-44 36 12-16,44-36 15 0,-26 37 0 15,26-37-54-15,0 0-9 16,-13 39 4-16,13-39 17 0,0 0 24 16,0 0 12-16,0 0-70 15,0 0 34-15,39 25-32 0,-39-25-3 16,38 0 10-16,-38 0-16 15,32-14-4-15,-32 14 23 0,0 0-30 16,25-46 11-16,-12 8-18 16,-13 38 21-16,-13-39 19 15,13 39-1-15,0 0-45 16,-45-25 29-16,8 18-35 0,-2 14 33 16,39-7 1-16,-44 25-34 15,44-25 34-15,-39 32-3 0,39-32-3 16,0 0-42-16,-25 34 41 15,25-34 22-15,0 0-140 0,0 0-220 16,25 32-228-16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6:59:24.070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238 0 929 0,'0'0'105'0,"0"0"5"0,0 0 89 16,0 0-41-16,0 0-13 16,0 0-39-16,0 0-40 15,17 42 1-15,-11-10-18 16,-6-32-8-16,5 36-6 0,-5-36-15 16,0 0-28-16,0 35 8 15,0-35-18-15,0 0 18 16,0 0-9-16,0 0 9 0,0 0 0 15,-45 0-7-15,45 0 7 16,-46-3 8-16,11-4-1 16,35 7 2-16,-40 3-23 0,6 4 0 15,34-7 56-15,-36 22 3 16,36-22-12-16,-22 37 39 0,22-37 26 16,-6 38-12-1,6-38-38-15,28 42-25 0,-28-42 3 16,53 35-12-16,-2-12-75 15,1-7-51-15,-6-10-166 0,1-12-222 16,-7-4-117-16</inkml:trace>
</inkml:ink>
</file>

<file path=ppt/ink/ink14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34:08.118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692 70 1335 0,'0'0'241'16,"0"0"-68"-16,0 0 108 0,0 0-13 15,0 0-61-15,-57 25-59 16,13 7-59-16,-6 3-29 15,0 1-13-15,-1-5-20 0,1 1-13 16,6-4-9-16,0-6-13 16,13-8-3-16,31-14 11 15,0 0 10-15,-38 10-10 16,38-10 8-16,0 0-2 0,0-39-9 16,6 4 0-16,7-4 5 15,6-3-10-15,0-4 13 0,6 0 1 16,-13 4-12-16,-12 42 11 15,19-46-2-15,-19 46-13 16,0 0 0-16,0 0 19 0,0 0 34 16,-38 24-17-16,1 12-14 15,-1 3-6-15,-12 6-11 16,-1 5-174-16,-11-4-346 0,-8-4-412 16</inkml:trace>
</inkml:ink>
</file>

<file path=ppt/ink/ink14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34:08.769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588 152 1495 0,'0'0'308'15,"19"-32"-16"-15,-19 32-60 16,0 0-83-16,0 0-76 16,0 0-42-16,0 0 2 0,-44 17-14 15,0 12 42-15,-1 6-24 16,1 1-23-16,-6 0-11 15,5-4-9-15,1-1 13 0,13-2-7 16,-7-5-11-16,12-6 11 16,26-18-9-16,0 0 16 0,-38 18 6 15,38-18-13-15,0 0 11 16,0 0-16-16,0 0 19 0,-19-29-6 16,7-6-3-16,5-7-2 15,7-8-1-15,7 1 2 16,-1-5-4-16,0 4 4 15,0 8-10-15,7 6-1 0,-13 36 7 16,6-38 3-16,-6 38-11 16,0 0 11-16,0 0 31 0,0 0 48 15,0 0-33-15,0 0-23 16,-12 46-21-16,-7-4-5 0,0 0 0 16,0-3-9-16,-7-3-81 15,-5 3-272-15,-7-3-383 0</inkml:trace>
</inkml:ink>
</file>

<file path=ppt/ink/ink14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34:09.979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4786 710 1541 0,'0'0'262'0,"0"0"-70"0,0 0-100 16,0 0-19-16,0 0-41 15,38 22-4-15,0 6-2 16,-1 18 10-16,1 17 105 0,6 12-62 16,0 9 47-16,0 8-13 15,-13 4 5-15,-6 3-17 0,-6 0 0 16,-19 0-12-16,-19-4 4 15,-25-7-33-15,-6 1-25 0,-25-12-21 16,-1-6-17-16,-18-11 3 16,-6-7-92-16,-1-14-162 15,0-7-188-15,20-11-281 0,5-3-125 16</inkml:trace>
  <inkml:trace contextRef="#ctx0" brushRef="#br0" timeOffset="551">4019 1180 1204 0,'0'0'31'0,"0"0"34"16,0 0 35-16,44 36-30 0,-44-36-8 15,0 0-19-15,0 0-25 16,7 46 19-16,-7-46-20 0,-19 35 1 16,19-35-18-16,-51 28 14 15,7-17-6-15,44-11 2 0,-44 3-18 16,44-3-1-16,-37-7 3 15,37 7 6-15,0 0 16 16,0 0 8-16,-33-42-7 16,33 42-29-16,0 0-4 0,0 0 2 15,0 0 6-15,0 0-17 16,0 0 21-16,0 0-2 0,0 0 20 16,0 0 24-16,-37 39 23 15,37-39-39-15,-32 35-19 0,32-35 1 16,-44 28 8-16,6-6-12 15,1-12-4-15,-7-3 4 0,0-3 0 16,-7-4 111-16,-11-4-24 16,-1-3 24-16,-6-3-35 0,-1-5 14 15,1-2-43 1,6-1 28-16,13 0-20 0,-6-3-23 16,12-7-21-16,6 0-1 15,38 28-14-15,-38-53-159 0,13 10-236 16,12 4-198-16</inkml:trace>
  <inkml:trace contextRef="#ctx0" brushRef="#br0" timeOffset="792">3603 1714 1608 0,'0'0'303'16,"32"-25"6"-16,-32 25-67 16,0 0-109-16,25-28-64 0,-25 28-41 15,38-11-28-15,-1 8 6 16,1 6-19-16,0 8 9 0,-7 3 4 16,-31-14-216-16,0 0-203 15,39 39-206-15,-26-11-8 0</inkml:trace>
  <inkml:trace contextRef="#ctx0" brushRef="#br0" timeOffset="956">3119 2032 1964 0,'0'0'178'0,"0"0"-52"0,38-14-58 16,6-4-42-16,6 1-17 15,7-1-146-15,-7 0-283 0,-12-7-210 16</inkml:trace>
  <inkml:trace contextRef="#ctx0" brushRef="#br0" timeOffset="2419">3025 1293 1026 0,'0'0'297'0,"0"0"34"16,-38-38-33-16,38 38-73 0,0 0-52 15,0 0-48-15,0 0-49 16,0 0-20-16,0 0-14 15,0 0-23-15,-18-36 3 0,18 36-4 16,0 0 24-16,-26-39-24 16,26 39-12-16,-18-49 3 0,-1 6 1 15,6 1-10-15,1-4-9 16,-1-7 2-16,0 4 1 0,1-1 13 16,6 11-7-16,6 39 0 15,-19-42 0-15,19 42 0 0,0 0-5 16,0 0-3-16,0 0-2 15,0 0-4-15,0 0 14 0,6 49 4 16,-6-6 1 0,6 6-2-16,1 1-3 0,-1-1 6 15,6 1-6-15,1-4 5 16,-7-4-5-16,1 0 0 0,-7-6-7 16,0-1 7-16,-19-3-5 15,19-32-1-15,-38 46-6 0,0-11 12 16,1-7-11-16,-1-10 6 15,0-4 9-15,0-7 2 0,1-7-12 16,37 0-44-16,-51-10-2 16,14-11 8-16,37 21-7 0,-38-43 14 15,38 43 26-15,-25-46-1 16,25 46-8-16,0 0 28 16,0 0-8-16,0 0-13 15,0 0 8-15,0 0-2 0,0 0 18 16,0 0-14-16,0 0-4 15,0 0-1-15,0 0 13 0,-25 39-14 16,25-39 9-16,-25 39-8 16,25-39 8-16,-38 35 4 0,38-35 1 15,0 0 4-15,0 0-9 16,-44 21 11-16,44-21-3 0,-44-3-106 16,44 3-22-16,0 0 13 15,-50-42 7-15,50 42 4 16,-44-57 46-16,18 15 25 0,26 42 31 15,0 0-12-15,-31-43-14 16,31 43-6-16,0 0 22 16,0 0-2-16,0 0 3 0,0 0 20 15,0 0 0-15,0 0-28 16,-25 43 5-16,25-43 13 0,0 0-1 16,-13 42-1-16,13-42-25 15,0 0 14-15,0 0-16 0,0 0 69 16,0 0-32-16,-50 42-2 15,50-42-13-15,-50 15 10 0,50-15-28 16,-44 0 15-16,44 0 0 16,-44-29 12-16,44 29-9 15,-51-60 15-15,14 4-15 0,12-8 21 16,-1 4-15-16,8 7-27 16,-1 3 15-16,6 8-10 15,13 42 27-15,-6-46-11 0,6 46 7 16,-13-42-2-16,13 42 2 15,0 0-7-15,0 0-12 0,0 0 0 16,0 0 1-16,0 0 1 16,0 0 10-16,0 0 0 0,0 0 0 15,0 0 12-15,25 46-23 16,1 7 11-16,-8-4 4 16,1 1-13-16,-6-4 9 0,6-1 8 15,-13-2-1-15,-6-43-11 16,6 56 80-16,-12-10-21 0,-13-3-21 15,0-8-16-15,19-35-11 16,-50 46-14-16,6-7 4 16,0-11 3-16,0 0 0 0,-6-3-5 15,-1-7 17-15,1-4 9 16,6-3-11-16,6-1-19 0,38-10 9 16,0 0 0-16,0 0-3 15,0 0-4-15,0 0 12 16,0 0-14-16,0 0 11 0,0 0-2 15,44 14 17-15,0 4-14 16,7 0-13-16,-7 6-4 0,-7 8 1 16,-5 0 21-16,-32-32 5 15,31 53-4-15,-18-7-9 0,-13-4 3 16,-13-6 13-16,-6-1-16 16,19-35 14-16,-62 42-20 0,5-13 20 15,-6-8-17-15,-6-10 15 16,0-4 2-16,5-11 92 15,7-10-27-15,1-7-27 16,6-15-6-16,12-10 12 0,0-10-16 16,13-4-17-16,12-7 4 15,7 3-14-15,12 4-15 0,7 0 12 16,12 3-4-16,13 4-8 16,6 0-17-16,0 11-15 0,-6 3-258 15,-38 39-264-15,50-46-148 16</inkml:trace>
  <inkml:trace contextRef="#ctx0" brushRef="#br0" timeOffset="2744">3629 0 615 0,'0'0'193'15,"0"0"9"-15,-7 35 51 0,-18 8-48 16,-13 3-79-16,-12 3 60 15,-13 8-84-15,-6-4-59 16,-6 3-37-16,-7-3 28 0,-6 0-30 16,0 0-8-16,0 0-13 15,-6-3-340-15,6-8-242 0</inkml:trace>
  <inkml:trace contextRef="#ctx0" brushRef="#br0" timeOffset="3307">158 820 969 0,'0'0'167'0,"0"0"84"0,0 0-60 16,44-43-13-16,-44 43-59 15,0 0-24-15,0 0-45 0,0 0-22 16,0 0 34-16,0 0 49 16,0 0 0-16,-19 71-25 0,-6 7 32 15,0 3-38 1,-7 11 23-16,1 7-28 0,6 11-34 15,0 6 15-15,12 8 3 16,7 0-16-16,6-4 36 0,19-4-32 16,12-13 1-16,13-8-5 15,19-13-14-15,0-12-9 0,0-10-7 16,-1-7-10-16,1-14-3 16,-12-7-7-16,-7-11-1 0,-7-3-12 15,-37-18-104-15,0 0-148 16,0 0-256-16,44 17-303 0</inkml:trace>
</inkml:ink>
</file>

<file path=ppt/ink/ink14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34:16.670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417 594 907 0,'0'0'342'0,"0"0"9"15,0 0-33 1,0 0-30-16,0 0-78 0,0 0-106 16,0 0-62-16,0 0-12 15,0 0-22-15,-44-11 1 0,6 11-9 16,-12 14 3-16,0 11-7 15,-1 17 8-15,1 8-12 16,6 17 15-16,6 0-7 0,7 4-4 16,12-4-4-16,19-4 8 15,13-6 5-15,18-8-1 0,19-10-4 16,7-7-3-16,6-11 14 16,6-3-20-16,6-11 4 15,1-3 18-15,-1-8-13 16,-12-3-27-16,-13-11-240 0,1-3-310 15,-14-7-165-15</inkml:trace>
  <inkml:trace contextRef="#ctx0" brushRef="#br0" timeOffset="412">1209 0 1174 0,'0'0'100'0,"0"0"-35"15,0 0 187-15,0 0-35 16,0 0 8-16,0 53-53 16,-7 7-26-16,7 11-28 0,0 3-7 15,0 4-2-15,-6 6 19 16,6 1-44-16,0 0-43 0,0 0 25 15,0-4-21-15,6-10-25 16,1-11-13-16,-1-7 10 0,7-7 49 16,-1-4-23-16,7-10 3 15,-6-4-4-15,-13-28-16 16,31 32 1-16,-31-32-3 16,31 25-24-16,-31-25 0 0,0 0 9 15,32 14-5-15,-32-14-14 16,0 0 10-16,25 11 7 0,-25-11-7 15,44 0-16-15,-13 0 16 16,7-4-60-16,0-3-134 16,-7 0-227-16,1-7-379 0</inkml:trace>
  <inkml:trace contextRef="#ctx0" brushRef="#br0" timeOffset="981">2453 265 924 0,'0'0'171'0,"-50"-28"67"15,6 17-32-15,44 11-15 16,-63 14-67-16,7 11 1 16,-1 14-20-16,0 14 47 0,13 10-43 15,0 8 12-15,13 7 22 16,6 0-3-16,19-1-27 15,12-2-7-15,6-5-9 0,14-10-10 16,11-7-16-16,7-10-28 16,13-4-13-16,6-11-17 0,12-7 3 15,-6-7-12-15,7-7-4 16,-26-3 7-16,0-8-14 16,-12 1 7-16,-7-4-150 15,-31 7-216-15,0 0-294 0,26-4-194 16</inkml:trace>
</inkml:ink>
</file>

<file path=ppt/ink/ink14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34:18.718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717 583 1029 0,'0'0'198'15,"0"0"14"-15,-32-21 18 0,-5 10-20 16,37 11-74-16,-44-17-33 15,6 3-42-15,0 7-57 0,-6 3 14 16,0 8-7-16,-6 6 60 16,-7 15-3-16,1 17-36 15,-1 15-2-15,1 10 25 0,-1 11-9 16,13 3-21-16,13-3-29 16,12-4 28-16,6-10 24 15,26-11 23-15,12-7-12 0,13-11-21 16,18-14-27-16,13-7-11 15,13-14 0-15,-6-3 12 0,5-8-4 16,-12-3-8-16,1-7-22 16,-8-8-212-16,-11-2-226 0,-1-5-176 15,-12-13-60-15</inkml:trace>
  <inkml:trace contextRef="#ctx0" brushRef="#br0" timeOffset="296">1377 32 1450 0,'0'0'257'0,"0"0"0"16,31-32-125-16,-31 32 91 0,0 0-16 16,13 53-79-16,-13 14-61 15,-13 7-8-15,1 15 17 0,-1 6 3 16,-6 4 1-16,13 0-32 15,0-3-17-15,12-8 8 0,6-7-15 16,1-10-10-16,12-15-6 16,0-6-4-16,0-8 0 15,7-6-9-15,-1-12-105 0,7-6-142 16,6-7-185-16,-6-8-138 16,12-3 49-16,0-7 117 0,1-7 105 15,-7-11 55-15</inkml:trace>
  <inkml:trace contextRef="#ctx0" brushRef="#br0" timeOffset="656">2037 884 1115 0,'6'-36'290'0,"-6"36"-4"16,0-28-34-16,0 28-76 0,0 0-78 15,0 0-49-15,0 0-27 16,0 0-4-16,0 0 25 0,0 0-17 16,38 11-4-16,-1 3-14 15,7-7-8-15,-6 3 8 0,0-6-11 16,0-4 14-16,-1-4-11 15,-5-3 12-15,-1-3-5 16,-31 10-5-16,32-32-2 0,-7 0 0 16,-6 4 5-16,-19 28-2 15,12-50 3-15,-12 11-16 0,0 39-2 16,-25-35 7-16,-13 21-9 16,-12 10 14-16,-13 19 0 0,-6 9-9 15,0 5 5-15,6 13 4 16,13 0-14-16,6 4 20 0,12 0 15 15,20 0 13-15,18-3-8 16,13-8-10-16,12-3-1 16,20 0-12-16,5-11 3 0,7-7 0 15,12-3-13-15,1-4 7 16,-1-4-74-16,-12-3-208 0,6-7-219 16,-12 0-92-16</inkml:trace>
  <inkml:trace contextRef="#ctx0" brushRef="#br0" timeOffset="1136">3017 686 684 0,'0'0'223'0,"0"-32"21"15,0 32 28-15,0 0-78 16,0 0-91-16,-44-28-44 0,7 21-24 15,-1 17 59-15,0 15-18 16,0 10-33-16,1 4 88 0,5 11-63 16,-5-1 49-16,11 4-15 15,8-3-15-15,5-1-23 0,13-7 1 16,6-3-24-16,13-7-10 0,-19-32-3 16,38 35-16-16,6-13-3 15,0-12-5-15,-6-6-4 16,6-8 0-16,0-6 0 15,0-8 0-15,-7-3-4 0,7-11 4 16,-12-7 6-16,-1-10-2 0,1-4-4 16,-7-11-10-16,-6 0 10 15,-13 4 3-15,6 11 1 0,-5 10-10 16,-7 11-5-16,0 28 11 16,0 0 0-16,0 0-3 0,12 46 3 15,1 7 58-15,-1 3-10 16,7 1-11-16,13-1-17 0,5 1-9 15,14-8-6-15,5-3-3 16,7-10 3-16,-6-5-14 16,-1-9-5-16,-12-5-167 0,-6-10-154 15,-7-10-218-15,-31 3-33 16,38-21 58-16</inkml:trace>
  <inkml:trace contextRef="#ctx0" brushRef="#br0" timeOffset="1463">3740 650 1518 0,'0'0'305'0,"0"0"-29"16,0 0-72-16,0 0-100 15,0 0-56-15,0 0-6 0,0 0 86 16,6 36-46-16,13 10 12 16,6 7-19-16,1 7 23 0,5 0-38 15,7 3-20-15,-7-10-20 16,1-3-15-16,-1-8-5 0,-12-6 3 15,-19-36 5-15,12 28 26 16,-12-28 33-16,0 0 49 0,0 0-24 16,0 0-36-16,0 0-34 15,32-28-8-15,-7-8-14 0,0-13 0 16,0-11 14-16,13-11-14 16,0-10 2-16,6 3-2 0,12 7-5 15,7 8 10-15,-13 13-9 16,7 15-10-16,0 14-127 0,-13 7-159 15,0 14-234-15,0 7-229 16,-7 10-24-16</inkml:trace>
</inkml:ink>
</file>

<file path=ppt/ink/ink14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34:25.474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0 209 755 0,'0'0'122'0,"0"0"-13"16,-6 36 7-16,6-36-7 0,0 0 1 15,0 0-29-15,0 0 30 0,0 0 10 16,0 0-27-16,0 0-6 15,0 0 16-15,0 0-23 0,0 0-60 16,0 0-2-16,0 0-56 16,31-46-13-16,-6 3-6 0,0 1 7 15,0 7 27-15,1 3-20 16,-26 32 37-16,37-25-9 0,1 14 26 16,0 11-12-16,0 11-12 15,6 3 16-15,0 0 4 16,0 4 3-16,0 0-29 0,0-4 37 15,-6 0-31-15,-6-3 29 16,5-4-29-16,-37-7 31 0,32 0-34 16,-32 0 39-16,31-4-34 0,-31 4 16 15,0 0-6-15,0 0 3 16,0 0-6-16,19-32 14 0,-19 32-11 16,0 0-22-16,0 0 106 15,0 0 47-15,-31 43-7 0,-7 13 8 16,-6 11-26-16,-6 4-23 0,-13 7 0 15,6-4-6 1,-12 0-50-16,6-10 6 0,-1-1-26 16,14-13 8-16,0-15-8 0,18-3 1 15,32-32 1-15,0 0 58 16,0 0-49-16,0 0 6 0,25-18-24 16,19-6 11-16,19-8-14 0,1-3 12 15,5 3-9-15,7-4 40 16,-1 12 10-16,1 6-4 0,-7 4-24 15,-6 10-22-15,-7 4 7 16,-5 4-3-16,0 3-4 0,-14 0-126 16,1 0-138-16,-38-7-145 0,38 14-106 15,-38-14-43-15,31 11 50 16</inkml:trace>
  <inkml:trace contextRef="#ctx0" brushRef="#br0" timeOffset="384">1335 520 951 0,'0'0'149'0,"38"0"-20"0,-38 0-17 15,50 0-34-15,-6 0-21 0,0 0-14 16,0 0-32-16,7-3-7 16,-7-1-17-16,-7 1 20 0,1-4-10 15,-38 7 18-15,44-14-15 16,-44 14-7-16,0 0 26 0,31-43-19 15,-31 43-8-15,13-42 8 16,-6 6-13-16,-7 36 23 0,-13-42-10 16,13 42-3-16,-38-35 34 15,0 21 25-15,-6 17 60 0,0 11 10 16,-6 18 53-16,0 3-21 0,-1 8-64 16,14 3 14-16,5 3-38 15,13 1 48-15,7-4 3 0,18-1-19 16,19-2-11-16,13-8-22 0,19 1-13 15,18-8-10-15,7-3-27 16,6-8 3-16,7-6-22 16,6-4-4-16,-13-4-63 0,-7-10-85 15,-18-3-177-15,-19-8-215 0,-6-3-86 16,-38 21-8-16</inkml:trace>
  <inkml:trace contextRef="#ctx0" brushRef="#br0" timeOffset="732">2285 390 916 0,'13'-39'194'16,"-13"39"101"-16,0 0-28 16,13-36-25-16,-13 36-89 0,0 0-51 15,0 0-33-15,0 0 39 0,0 0 60 16,0 0-22-16,6 39-34 15,6 11-1-15,-4 3 6 0,11 0-38 16,-7 0-43-16,1 0-20 0,-7-4-5 16,13-3 3-16,-7-10-8 15,-12-36-6-15,7 31 6 0,-7-31-6 16,0 0 5-16,0 0-5 0,0 0 0 16,0 0-8-16,31-35 8 15,-6-4 4-15,0-14-4 16,1-7-9-16,5-11-5 0,0-3-9 15,7 0-7-15,6 3-58 16,-6 18-94-16,-7 11-77 0,1 6-164 16,-1 15-143-16,1 14-53 0</inkml:trace>
  <inkml:trace contextRef="#ctx0" brushRef="#br0" timeOffset="1075">3167 421 1605 0,'26'39'335'0,"-20"-10"23"15,0 2-83-15,-6 1-119 0,6 3-66 16,7 4-41-16,6 0-37 16,6 4-6-16,6-8 15 0,1-7-21 15,-1 4 12-15,2-11-15 0,-2-7-3 16,-31-14 14-16,38 4-19 15,-7-11-41-15,-31 7-17 0,32-25 7 16,-13-7 25-16,-7-3 24 0,-6-7-1 16,-6-11-4-16,-6-4 0 15,-13 0 10-15,-12 12 12 0,-7 9 4 16,0 11-11-16,-12 18-4 16,-14 11 9-16,1 14 13 15,1 6-10-15,-1 5-8 0,12 2-3 16,7 1-15-16,19 0-109 0,25-32-177 15,7 35-216-15,-7-35-54 16</inkml:trace>
  <inkml:trace contextRef="#ctx0" brushRef="#br0" timeOffset="1520">3930 443 1587 0,'0'0'216'0,"0"0"-40"0,25-18-47 16,-25 18-70-16,0 0-19 16,0 0-28-16,0 0 2 0,0 0-20 15,0 0 9-15,38-7 10 0,-38 7-13 16,38-18 5-16,-1 8-5 16,-37 10 9-16,0 0-4 0,44-46-5 15,-12 3 5-15,-13-3-12 0,-7-7 2 16,-12 4-5-16,-12-1-1 15,-7 8 11-15,-13 7-6 16,32 35 6-16,-63-22 0 0,7 19 0 16,-1 10 0-16,13 7-17 15,6 7 31-15,6 11 12 0,13 3 44 16,13 4 12-16,12 4 35 0,13 6-15 16,13 1-6-16,13 3 11 15,5 3-7-15,6-3-15 0,14 4-8 16,-1-1-19-16,-13-3-15 0,1 0-18 15,-13-3 2-15,-13-8 1 16,-12-3-11-16,-19-4-12 0,-25-6-5 16,-13-5-4-16,-12-6-30 15,-13 0-69-15,-12-8-83 0,-1-3-83 16,1-3-193-16,12-8-199 16,-1 1-50-16</inkml:trace>
  <inkml:trace contextRef="#ctx0" brushRef="#br0" timeOffset="2156">1442 1764 888 0,'0'0'325'16,"6"-39"25"-16,-6 39-156 0,0 0-76 15,0 0-84-15,0 0 34 16,-56-24 22-16,6 24 40 0,-2 21-52 15,8 4-8-15,0 6-45 16,7 12 6-16,11 3 30 0,14 0 16 16,6-4-33-16,18-3-31 0,13-4 1 15,19-10-9-15,13 3-5 16,13-14 0-16,-1-3 8 16,0-11-2-16,0-7 6 0,1-7-23 15,-8-11 5-15,-5 0 3 0,-7-10 12 16,-5-4-2-16,-13-7-7 15,-7-7-5-15,-13-3 12 0,-12 3-21 16,-12-4 14-16,-13 11-4 0,-7 4 4 16,-13 17-10-16,-5 11 7 15,-7 14 10-15,1 11-17 0,6 13 13 16,6 5-15-16,0 6-111 0,18 4-181 16,26-39-138-16,0 46-179 15</inkml:trace>
  <inkml:trace contextRef="#ctx0" brushRef="#br0" timeOffset="2720">2368 1747 427 0,'0'0'121'0,"-39"0"12"16,39 0 7-16,0 0 37 15,0 0 40-15,0 0 6 0,0 0 3 16,0 0-32-16,0 0-59 16,0 0-78-16,0 0-40 0,-6-32-1 15,6 32-37-15,20-53-20 0,-1 21 18 16,-19 32 20-16,0 0 3 15,38-35-19-15,-38 35 22 0,44-11-3 16,-44 11 0-16,37 21 21 0,-37-21-6 16,25 46-2-16,-12 0 17 15,-7 4-2-15,-6-4-7 0,7-1-26 16,-7 1-12-16,0 0 26 16,0-7-14-16,0-39-1 0,-7 39 11 15,7-39 6-15,0 0 1 16,0 0-1-16,0 0-15 0,0 0 4 15,38 14-3-15,0-21 0 0,-1-18 8 16,7-10-2-16,-6-7-14 16,12-8 11-16,-6-3 13 0,1 7-16 15,-7 4 30-15,-38 42 20 16,38-35-13-16,-7 17 98 0,-31 18 28 16,0 0-40-16,19 32-65 0,-13 10-27 15,1 0 0-15,-1 1-13 16,0-1-19-16,13 1 9 15,6-11-12-15,0-8-152 0,19 1-146 16,0-11-139-16,13-7-82 0,-7-7 37 16</inkml:trace>
  <inkml:trace contextRef="#ctx0" brushRef="#br0" timeOffset="3073">3671 1718 1379 0,'0'0'160'0,"0"0"31"0,-44-3-33 16,44 3-54-16,0 0-13 16,0 0-33-16,-6 42-30 0,6-42-7 15,25 36 1-15,-25-36-33 16,57 24 22-16,-13-13-28 0,-44-11 3 16,44-4-41-16,-44 4-52 0,44-21 42 15,-44 21-7-15,31-35 22 16,-31 35 29-16,20-60 6 0,-27 14 23 15,7 46-16-15,-25-46 28 0,25 46 39 16,-51-28 29-16,1 24 15 16,6 15 26-16,0 17 19 0,6 4-2 15,7 10-25-15,12 1-56 16,13 2-20-16,12 1-10 0,13 0-28 16,12 0 7-16,13-3 1 15,7-11-7-15,5-4-15 0,1-7-114 16,7-7-148-16,-8 0-150 0,1-17-86 15,-1-8 3-15</inkml:trace>
  <inkml:trace contextRef="#ctx0" brushRef="#br0" timeOffset="3496">4282 1874 1100 0,'0'0'199'0,"0"0"14"16,44-36-51-16,-44 36-39 0,38-21-57 15,0 4-32-15,-38 17-34 0,51-25 11 16,-20-3-8-16,-31 28 12 16,38-39-28-16,-7 3 27 0,-6-6-14 15,-6 0-14-15,0-8 17 0,-13-3-13 16,-6 4 26-16,-6-1-37 16,0 4 28-16,-13 7-28 0,19 39 28 15,-44-39 3-15,6 25-19 16,-6 11 17-16,-6 3-11 0,11 7-2 15,39-7 24-15,-50 28 39 16,50-28 13-16,-38 57 23 0,26-4 24 16,12-4-18-16,25 8-13 15,6-1-6-15,7 1-6 0,7 3-21 16,-1 0-3-16,6 0 12 0,-6 0-20 16,0-7 7-16,-19 4 18 15,1-8-22-15,-20-6-20 0,-12-5-10 16,-13-9-12-16,-19-5-2 0,-12 1 5 15,-1-7 0-15,-5-4-20 16,5-3-23-16,-6-8-58 0,13-3-106 16,6-3-135-16,38 3-113 15,-37-18-76-15,37 18-14 0</inkml:trace>
</inkml:ink>
</file>

<file path=ppt/ink/ink14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34:36.178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43 706 1235 0,'0'0'34'16,"-25"-3"171"-16,25 3-36 0,-13 32-27 16,7 3 13-16,12 7-53 15,7 4-50-15,0 0-25 0,5 0-4 16,-5-3 2-16,0-8-20 15,-1-7 1-15,-12-28-9 0,13 36 3 16,-13-36 5-16,0 0 100 16,0 0 58-16,0 0 46 0,0 0-49 15,0 0-86-15,0 0-40 16,0 0-9-16,25-46-9 0,-13-7-10 16,7-14-14-1,0-8 8-15,0 1-8 0,0 0-62 16,-7 10-101-16,1 15-128 15,-13 49-139-15,0 0-79 0,0 0-15 16</inkml:trace>
  <inkml:trace contextRef="#ctx0" brushRef="#br0" timeOffset="464">898 887 897 0,'19'-39'210'0,"-19"3"80"0,0 36-30 16,-19-45-102-16,0 13-63 15,19 32-32-15,-44-32-37 0,44 32-30 16,-50-11-3-16,6 22 16 16,-6 17 6-16,6 8-1 0,12 9-25 15,1 5 24-15,6 3-13 16,12 3 33-16,7-10 4 0,6-3-21 15,6-4 24-15,-6-39 2 16,19 39 11-16,-19-39-1 0,0 0-33 16,50 24-15-16,-12-17-8 15,-38-7 20-15,38-14 4 0,-38 14-20 16,50-35-3 0,-19-7-21-16,-12 3 17 0,-6-7 20 15,-1 0-4-15,-5 0-30 16,-1 3 78-16,0 19-20 0,-6 24-33 15,0 0-1-15,0 0-7 16,0 0 24-16,0 0-3 0,0 46 0 16,6 0-7-16,7-4-8 15,0-3 10-15,5 0 3 0,-18-39-15 16,38 42-21-16,-38-42-140 16,0 0-114-16,50 43-180 0,-50-43-48 15,32 17 6-15</inkml:trace>
  <inkml:trace contextRef="#ctx0" brushRef="#br0" timeOffset="896">1219 830 1242 0,'0'-39'285'0,"0"39"-54"15,0 0-110-15,0 0-63 0,0 0-19 16,0 0-17-16,0 0-17 15,25 0 11-15,-25 0-11 0,31 25 6 16,1-4-1 0,-32-21-25-16,31 28 15 0,-31-28-19 15,0 0 33-15,25 32-14 16,-25-32 0-16,0 0-14 0,0 0 23 16,0 0 3-16,0 0-12 15,0 0 9-15,0 0-4 0,0 0-3 16,0 0 2-16,-12-28 6 15,5-4 6-15,7-3-32 0,7 3 0 16,5 4 30-16,-12 28-9 16,0 0-5-16,0 0-5 0,0 0 35 15,25-4-4-15,-25 4-7 16,32 32 8-16,-7 3 1 16,-13 1-8-16,7-1-17 0,6 0 0 15,-6 4-3-15,6-3 17 16,1-5-14-16,-26-31-11 0,0 0 3 15,44 39-139-15,-44-39-145 16,0 0-108-16,37 22-53 0,-12-19 22 16</inkml:trace>
  <inkml:trace contextRef="#ctx0" brushRef="#br0" timeOffset="1480">2174 795 599 0,'0'0'225'0,"0"0"51"0,0 0 14 16,6-32-38-16,-6 32-70 15,0 0-38-15,-6-28-74 0,6 28-46 16,0 0 6-16,0 0-24 16,0 0 6-16,-32-18-21 0,1 18 5 15,31 0-4-15,-44 35 15 16,6 1 9-16,13-1-16 15,0 0-9-15,6 1 54 0,7-1 15 16,5-3-9-16,14 0-20 16,-1-4 27-16,-6-28-16 0,25 35-9 15,6-17-33-15,1-4 3 16,-7-7 10-16,6-10 11 0,1-4-21 16,-1-8-14-16,1-6-5 15,-7-3 25-15,-6-12 3 0,0-10-22 16,-1-14 2-16,1-11 3 15,-6-17 5-15,6-18-4 0,0-11-6 16,-1-6 7-16,-5 6 3 16,0 18 37-16,-7 25-12 0,0 17-28 15,-6 26 3-15,0 31 14 16,0 0-22-16,-25 39 8 16,-6 14 3-16,5 10 4 15,1 15 6-15,0 3-3 0,0 4-10 16,0-7-4-16,12 3 15 15,7-7 23-15,6-3 71 0,6 0-20 16,7-11 7-16,6-4-42 16,0 1-17-16,6-11-22 0,6-4 4 15,-6-7-1-15,-25-35 2 16,38 39-12-16,-38-39-10 0,0 0 6 16,38 36 5-16,-38-36-104 15,0 0-155-15,0 0-212 16,0 0-168-16,19 39-104 0</inkml:trace>
</inkml:ink>
</file>

<file path=ppt/ink/ink14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34:38.758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0 318 1038 0,'0'0'232'0,"0"0"-39"16,31-14 10 0,13 3-36-16,19 1-75 0,13 6-17 15,6-3-47-15,25 0-20 16,-13 0-12-16,0 0 48 0,-11 0-59 16,-7 3 15-16,-26 1-6 15,-12-1-81-15,-38 4-88 0,0 0-102 16,0 0 48-16,0 0 73 15,0 0 81-15,-38-28 18 0,-6 7 43 16,6 3-1-16,7 4 35 16,-1-4-28-16,32 18 59 0,-32-35 36 15,13 3 0-15,19 32 53 16,-13-39-4-16,7 11-6 16,6 28-39-16,0 0 10 0,0 0-40 15,0 0-34-15,0 0-8 16,0 0 31-16,0 0 1 0,-38 57-3 15,1-1-25-15,5 1-3 16,1-1-14-16,-1 1 1 0,-5-11-19 16,18-3 23-16,-6-11-6 15,25-32 15-15,0 0-20 0,0 0 7 16,0 0-15-16,-44 28 8 16,44-28 8-16,0 0-14 0,0 0 1 15,-7-42-7-15,1-5 12 16,6 1 7-16,0 0 48 15,0 7 66-15,0 11-7 0,0 28-65 16,0 0-25-16,0 0-17 16,0 0 26-16,0 0-15 0,19 53 1 15,6 3-10-15,7 4-17 16,12 8 8-16,12 3-26 0,7 7-195 16,6 0-309-16,8-1-126 15</inkml:trace>
</inkml:ink>
</file>

<file path=ppt/ink/ink14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34:39.621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1186 700 0,'0'0'116'0,"0"0"130"15,0 0-7-15,26 42 12 16,-26-42-84-16,31 60-26 0,0-15-13 16,1 5-61-16,-1-4-43 15,-31-46-5-15,51 56 12 0,-14-13-36 16,-37-43 24 0,0 0-6-16,38 49-13 0,-38-49 88 15,0 0 51-15,0 0-25 16,0 0-72-16,0 0-5 0,0 0 48 15,0 0-15-15,0 0-31 16,6-53-16-16,1-7-21 0,5-4-8 16,1-16 6-16,6-1 0 15,6-8-22-15,0 12 11 0,6 6-48 16,-6 18-163-16,-6 11-289 16,-19 42-193-16</inkml:trace>
  <inkml:trace contextRef="#ctx0" brushRef="#br0" timeOffset="468">1069 1264 1118 0,'-25'-50'206'0,"0"4"9"0,0 0-20 15,-1 7-38-15,26 39 0 16,-31-56-62-16,31 56-63 16,-25-39-30-16,25 39-16 0,0 0 32 15,0 0-18-15,0 0 17 16,-44 64-17-16,19 3 12 0,12 0-9 16,7-7-12-16,6 3 2 15,19-10 96-15,0 0-17 0,6-8-5 16,-25-45-16-16,44 50 16 15,-44-50-28-15,56 32-25 16,-5-22 3-16,-51-10-2 0,50-14-22 16,-6-7-10-16,0-11 24 15,-13-7-4-15,1-14-29 0,-1-7 17 16,1-13 14-16,-1-5-5 16,-6 1 2-16,-6 16-5 15,-6 12 7-15,-13 49-11 0,0 0 34 16,0 0 0-16,0 0-14 15,0 0 8-15,31 64-7 0,-18-4-10 16,-1 0-23-16,-6 0-95 16,1-7-248-16,-7-8-286 0,6-3-33 15</inkml:trace>
  <inkml:trace contextRef="#ctx0" brushRef="#br0" timeOffset="909">1830 974 1438 0,'-13'-43'316'0,"13"43"-48"16,0 0-106-16,0-35-64 0,0 35-32 16,0 0-44-16,0 0-12 15,38-7 7-15,-1 18-4 0,1 13 14 16,0 12 17-16,-1 13 17 15,-5 4-8-15,-7 4-27 16,-6-1 2-16,0 1-7 0,-13-8-10 16,-6-4-4-16,0-9 1 15,0-36 2-15,0 35-16 16,0-35 6-16,0 0 24 0,0 0-12 16,0 0-10-16,0 0 6 15,0 0-20-15,0 0 12 0,38-50 7 16,-13-5-7-16,0-9-13 15,-6 1 1-15,0 3 12 0,-7 10 0 16,1 15-17-16,-13 35 19 16,0 0-9-16,0 0 23 15,0 0 7-15,25 32-17 0,-6 13-10 16,0 8 0-16,0 0 19 16,-1 0-26-16,8-3-144 15,-1-5-135-15,-25-45-131 0,44 53-118 16,0-21 28-16</inkml:trace>
  <inkml:trace contextRef="#ctx0" brushRef="#br0" timeOffset="1393">3017 1052 1507 0,'13'-43'232'0,"-13"43"-55"15,0 0-66-15,0 0-41 16,0 0-36-16,0 0-22 0,0 0-3 15,-57 7-9-15,13 21 8 16,7 15 7-16,12 6 7 0,-1 4 51 16,8 4-45-16,5-4 6 15,13-5 9-15,-6 2-1 16,12-4-17-16,-6-46 3 0,25 49-9 16,-25-49-8-16,0 0 5 15,57 36-12-15,-13-22-22 0,-44-14 21 16,44-25 8-16,-44 25-23 15,44-60-6-15,-13-11 18 0,-12-9 0 16,0-19-22-16,0-14 16 16,0-14 6-16,-1-18-16 15,14-10-15-15,-1-11 31 0,7 11-15 16,6 18 50-16,-13 34-11 16,-12 29-17-16,0 42-5 0,-19 32 5 15,0 39 19-15,-12 32-15 16,-7 28 4-16,-6 17 23 0,-1 7-15 15,-11 12-2-15,12-1-6 16,-7-4-2-16,13-10 12 0,0-7-11 16,7-14-21-16,12-11 16 15,6-15 7-15,7-6-16 16,6-10-107-16,6-15-197 16,-25-42-128-16,0 0-86 0,50 36 63 15,-6-26 82-15</inkml:trace>
  <inkml:trace contextRef="#ctx0" brushRef="#br0" timeOffset="1717">3445 1468 1068 0,'25'-39'222'0,"-25"39"-12"0,0 0 21 16,0 0 2-16,0 0-60 16,0 0-39-16,25-43-48 15,-25 43 2-15,19-39-35 16,0 5-35-16,0-5-14 0,0 0 9 15,-1-10-3-15,8-8-5 16,-1-3-15-16,0-3-4 0,0 6 14 16,0 8 0-16,-6 13-7 15,-19 36-8-15,0 0 33 0,0 0 13 16,13 32 11-16,-7 18-13 16,-12 13 10-16,-1 4-9 0,1 7-17 15,0-3 4-15,6-4 51 16,6-4-21-16,0-7-18 0,13-3-13 15,6-10 3-15,-25-43-3 16,51 46-49-16,-7-21-123 0,-44-25-131 16,50 10-204-1,0-17-131-15</inkml:trace>
  <inkml:trace contextRef="#ctx0" brushRef="#br0" timeOffset="1993">3879 646 1390 0,'-38'-32'178'0,"38"32"82"15,0 0-18-15,0 0-62 0,0 0-7 16,0 0-49-16,0 0-49 16,0 0-22-16,0 0 4 15,0 0-6-15,0 0-2 0,0 0-30 16,0 0-17-16,12-31 16 15,1 2-11-15,-13 29-7 16,13-39 0-16,-7 4 0 0,-6 0-17 16,0 35 17-16,-6-36-6 15,6 36-29-15,0 0-107 0,0 0-213 16,0 0-260-16,0 0-103 16</inkml:trace>
</inkml:ink>
</file>

<file path=ppt/ink/ink14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34:42.430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0 218 1304 0,'0'0'256'16,"0"0"-14"-16,0 0 24 16,31 17-45-16,13-2-109 15,6-1-30-15,19 0-57 0,1 0-10 16,-1-11 1-16,6 5-28 15,-12-12-13-15,6 0-64 0,-6-6-128 16,-6-1-34-16,-13-3-44 16,18-4 61-16,-24-6 45 0,-6-5 78 15,-14 1 53-15,-11-4 37 16,-20 1 13-16,-6 2 24 0,19 29 32 16,-44-35 23-16,7 14 18 15,37 21-23-15,-44-14 22 0,6 17 62 16,0 15-7-1,7 10-18-15,-13 7-66 0,19 8-35 16,-1 3 3-16,-5-4-18 16,12-3 13-16,-6 0-26 0,25-39 18 15,-19 39-20-15,19-39 12 16,0 0 4-16,0 0-20 0,0 0 21 16,0 0-16-16,0 0-39 15,0 0 11-15,0 0 33 0,0 0-16 16,13-46 16-16,-1-4-20 15,-5 1-8-15,-1-4 41 0,0 7-20 16,-6 14 20-16,0 4-21 16,0 28-1-16,0 0 21 15,0 0-12-15,0 0 26 0,-19 46 50 16,13-4-6-16,6 1-33 16,6-1-6-16,7 4 7 0,12 0-33 15,6-7 12-15,13-4-29 16,0 4 7-16,7-4-92 0,5-3-233 15,-5 0-142-15,-14 0-66 16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6:59:26.565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398 36 530 0,'0'0'126'16,"0"0"23"-16,0 0 23 16,0 0 5-16,0 0-25 0,0 0-39 15,0 0-39-15,0 0 6 16,0 0-15-16,0 0-25 0,-34-23-40 15,34 23-9-15,-40-10 11 16,5 7-15-16,1 3 13 16,0 3 23-16,34-3-17 15,-46 20 12-15,18 2-24 0,28-22 6 16,-29 32 18-16,29-32 4 16,-11 36 16-16,11-36-8 0,23 41-5 15,-23-41 4-15,51 39-44 16,-5-10 22-16,-1-13-3 0,-5-3 11 15,-5-7-9-15,-35-6-6 16,40 6 21-16,-40-6 22 16,0 0 41-16,0 0-5 0,0 0-40 15,0 0-18-15,0 0-16 16,-40-22 0-16,0 6-10 16,-6 3 5-16,0 3 6 0,1 1 14 15,5 2-20-15,5 1 9 16,35 6-21-16,-39-10 31 15,39 10 25-15,0 0 6 0,0 0 8 16,-35-9-26-16,35 9-17 16,0 0-1-16,0 0-14 0,0 0-15 15,0 0 24-15,0 0 97 16,0 0 25-16,-17 38-13 0,11-3-28 16,6 1-38-16,6-1-26 15,0 0 1-15,5 7-6 16,12 0-24-16,6 0-2 15,5-4-8-15,0-3-193 0,-34-35-230 16,51 32-362-16</inkml:trace>
</inkml:ink>
</file>

<file path=ppt/ink/ink14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34:45.842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0 240 345 0,'0'0'0'0,"0"0"26"16,0 0 9-16,0 0 3 16,0 0-18-16,0 0-1 0,0 0-6 15,0 0 43-15,0 0-27 16,0 0 57-16,0 0-9 0,0 0-30 15,0 0-37-15,38 39 22 16,-38-39-32-16,0 0 20 16,37 32-34-16,-37-32 32 0,0 0-15 15,44 25-8 1,-6-8 12-16,-6-6 13 0,12-4-20 16,6 0-6-16,19 0 6 15,13-7 70-15,12 0-43 0,19 4-22 16,7-1 4-16,18-3 8 15,6 4-33-15,20-8 6 16,6 4 15-16,18-3 19 0,7-1-24 16,25 0-7-16,19-3 17 15,12 0-10-15,1 0-19 16,18 4 7-16,7 3 17 0,12 0-1 16,25 0-21-16,25 3 33 15,13 1-13-15,13-1-9 16,18 8-1-16,32-4 35 0,19 4-28 15,12-4 0-15,19 0 12 16,13 3-21-16,25-3 9 16,6-3 0-16,6 0 28 15,13-4-28-15,13 3 16 0,6-3-29 16,12 4 31-16,7-4-12 16,12 3-27-16,1 4 17 0,-1 0 18 15,6-3 1-15,-5 6-15 16,-7-3 6-16,0 8 3 15,-13-1-15-15,-6 3-12 0,-19 1 4 16,-12-4 17-16,-13-3-9 16,-6-1 3-16,-13-3 16 15,-18 1 2-15,-20-8-3 16,1 3-8-16,-13-3-27 0,-25 4 20 16,-26-4-5-16,-30-4-2 15,-26 4 13-15,-38-3-8 16,-31 3-6-16,-31-4 11 0,-32 0 0 15,-31-3 0-15,-38 4 11 16,-38-4-11-16,-12-4 6 0,-26 8-6 16,-18-4-6-16,-38 7 18 15,0 0-7-15,0 0-39 16,0 0 34-16,0 0 6 16,0 0-17-16,0 0 16 0,0 0-20 15,0 0 21-15,0 0 6 16,0 0-43-16,0 0-33 15,0 0-9-15,-25-29-23 0,25 29 4 16,0 0 6-16,-19-39-9 16,0 8 2-16,7-1 2 0,-14 0 43 15,1-3 25-15,-6-4 14 16,-1 0 1-16,-12 4 56 0,7 6 47 16,-7 5 19-16,0 6-7 15,44 18-42-15,-38-18-18 16,38 18-35-16,0 0 126 15,0 0-4-15,0 0 13 0,0 0 25 16,0 0-41-16,31 43-83 16,20-8 4-16,5-7-34 0,26-3-7 15,-7-4-9-15,1-3 1 16,6-4 14-16,-13-3-35 0,-13-4 12 16,-18 0 84-16,-38-7-18 15,44 3 2-15,-44-3-30 0,0 0-38 16,0 0 93-16,0 0 30 15,-50 46 15-15,-7-3-53 16,-12 3-43-16,-6 3-6 16,-7 8-20-16,0-1-34 0,-6 8-377 15,-12-4-313-15</inkml:trace>
  <inkml:trace contextRef="#ctx0" brushRef="#br0" timeOffset="944">723 0 830 0,'0'0'132'15,"0"0"57"-15,0 0 49 16,0 0-54-16,0 0-25 0,0 0 1 16,0 0-36-16,0 0-12 15,0 0-42-15,0 0-15 16,0 0 14-16,0 0-13 0,0 0-49 16,-69 56 8-16,-7-6 3 15,-12-4-9-15,0-4-3 16,-6 1-13-16,19-12 7 15,-1-6 20-15,26-4-20 0,0-3 12 16,50-18-2-16,-38 11-2 16,38-11 13-16,0 0 27 0,0 0 35 15,0 0 24-15,0 0-36 16,69 46-1-16,0 0-2 16,13-1-33-16,12 12-18 0,0 7-10 15,13 3-20-15,-6 3-254 16,-13-2-441-16,-6-5-232 15</inkml:trace>
</inkml:ink>
</file>

<file path=ppt/ink/ink14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35:00.090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71 2754 0,'0'0'178'0,"31"11"-26"0,26-15-69 16,5-3-43-16,20-7-22 16,6-4-109-16,0 1-337 0,-6-5-480 15</inkml:trace>
</inkml:ink>
</file>

<file path=ppt/ink/ink14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34:58.757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6779 304 541 0,'0'0'138'0,"0"0"-13"15,0 0-26-15,0 0-50 16,0 0-25-16,0 0-16 0,0 0 2 15,0 0 104-15,0 0-38 16,0 0 40-16,0 0-69 16,0 0 7-16,25 28 65 0,7-3-9 15,-1 0-12-15,7-1-36 16,-1 8-36-16,20 4-3 16,6 2 74-16,6 8-30 0,6 0-20 15,1 0-31-15,-7-3-13 16,0-1-16-16,-6-7 13 0,-13-6-3 15,-12-5-1-15,0-2 8 16,-38-22-13-16,31 28 1 0,-31-28 14 16,0 0 0-16,13 28-14 15,-13-28 8-15,0 0 2 16,0 0-2-16,12 28 3 0,-12-28 2 16,0 0-18-16,0 0 9 15,-37 32 4-15,5-14 14 0,-6-8-12 16,1 1 2-16,-7-7-1 15,-13-1 6-15,1-3-13 0,-1-3 9 16,0-1-15-16,-5 1 0 16,18-5 3-16,-7 1 17 0,14-3-1 15,-1-4-52-15,38 14 4 16,-38-25 13-16,38 25-1 0,-25-28 4 16,25 28 30-16,-19-32-24 15,19 32 23-15,0 0-10 0,0 0-8 16,0 0 3-16,0 0 1 15,0 0 10-15,0 0-18 16,0 0 24-16,0 0-14 0,19 7-1 16,-19-7 7-16,44 21 16 15,-44-21-16-15,38 32 7 0,-38-32-7 16,37 35-6-16,-37-35 13 16,0 0-18-16,0 0 6 0,26 36 5 15,-26-36 18-15,0 0-18 16,-19 31 0-16,-13-13-7 0,-12-7 12 15,7-4-9-15,-1 0 7 16,0-7 13-16,7-4-4 0,31 4-4 16,-38-17-4-16,38 17-4 15,-31-32-49-15,18 4 22 16,7-1 5-16,6 29-15 16,6-35-22-16,-6 35-2 0,13-32 26 15,-13 32-2-15,0 0 30 16,0 0-15-16,31-18 9 0,-31 18 29 15,0 0-26-15,38 11 19 16,-38-11-13-16,0 0 4 0,0 0-8 16,31 21-7-16,-31-21 10 15,0 0 14-15,0 0-9 0,0 0 13 16,0 0-13-16,0 0 6 16,0 0 5-16,0 0 61 15,0 0-34-15,0 0-10 0,0 0-18 16,0 0 3-16,0 0 8 15,-38 21 33-15,1-6-18 0,-1-5 58 16,7 4-34-16,-7-3 30 16,6 7-24-16,-5 3 71 0,37-21-24 15,-25 42 12-15,-1 1 24 16,14 3-62-16,-7 0-40 0,19 3-22 16,-6 0-9-16,-1 1-10 15,1-4 26-15,0-4 22 16,-7-3-15-16,1-11-13 0,12-28-9 15,-44 32-8-15,0-14-3 16,-7-11 1-16,-5-7-7 0,-1-7 0 16,1-11 3-16,-1-3 0 15,-6-11-3-15,13-3-30 0,6-11-33 16,6-4-75-16,7-3-97 16,18 0-126-16,7 0-174 0,6-10-145 15</inkml:trace>
  <inkml:trace contextRef="#ctx0" brushRef="#br0" timeOffset="222">6364 127 978 0,'0'0'179'0,"32"-39"12"15,-32 39-11-15,50-28 6 16,0 14-12-16,0 3-78 0,7 4-46 16,6 4 12-16,-7-1-53 15,1 1-6-15,-7-4-307 16,-6-4-212-16</inkml:trace>
  <inkml:trace contextRef="#ctx0" brushRef="#br0" timeOffset="836">6000 601 1263 0,'25'39'201'15,"6"-4"-62"-15,-6-3-64 16,-25-32-19-16,38 35-21 0,-38-35-23 15,19 28 7-15,-19-28-14 16,0 0 5-16,-57 29-15 0,13-15-4 16,-19-7 24-16,1-11-26 15,-8 1 27-15,8-8-16 0,5-3 0 16,7-7 4-16,6 0 1 16,44 21-5-16,-38-29 0 0,38 29 36 15,0 0-45-15,0 0-5 16,0 0 11-16,0 0 0 0,0 0 6 15,0 0 8-15,0 0-11 16,0 0 0-16,13 36 32 0,5-4 57 16,1 3-40-1,6 0 62-15,7-3-50 0,6-4-23 16,-7 1-23-16,7-5-9 16,-13 1-6-16,-25-25 2 0,31 28 26 15,-31-28 9-15,19 36 35 16,-19-8 39-16,0-28-35 0,-31 39-15 15,-1-4-21-15,-18 0 49 16,6 1-38-16,-19-1 12 0,-6-7-19 16,0 4 15-16,-19-7-7 15,0-7-24-15,-13-1 11 0,-12-10 12 16,0 0 9-16,-6-7 13 16,-1-7-4-16,-12 0-18 15,0-10-28-15,-6-5-11 0,-13-6-7 16,0-7 5-16,7 3-10 15,-1-3 0-15,0 3-5 0,20 0-2 16,-1 0-79-16,13 0-74 16,6 4-132-16,19-4-136 0,6 4-171 15,26-4-136-15</inkml:trace>
  <inkml:trace contextRef="#ctx0" brushRef="#br0" timeOffset="1689">3818 580 1659 0,'0'0'0'16,"26"21"35"-16,5-11 31 0,0-3-30 15,1-7-22-15,-1 0-19 16,1-7 19-16,-32 7-1 0,31-17 7 16,-31 17 31-16,0 0 26 15,25-32 32-15,-25 32 1 0,-6-28-27 16,6 28-25-16,0 0-27 15,-38-18-22-15,38 18-6 0,-31 3-21 16,31-3-322-16,0 0-368 16</inkml:trace>
  <inkml:trace contextRef="#ctx0" brushRef="#br0" timeOffset="2336">1153 417 1417 0,'0'0'145'0,"0"0"21"16,0 0 4-16,0 0-60 0,32-7-31 16,6 0-43-16,6-4-23 15,0-3-1-15,-7 0-18 0,1-4 0 16,-7-3 6-16,1 0 36 15,-32 21 36-15,38-32 10 0,-38 32 9 16,18-32-32-16,-18 32 1 16,0 0-28-16,0 0-27 0,0 0 9 15,0 0-18-15,0 0 18 16,-18 32-25-16,-1 14 21 16,6 7-8-16,1 7 3 15,12 11 9-15,12 7 25 0,13 6 16 16,7 5-35-16,12-1 3 15,6 4-10-15,7 0-4 0,-1-4 3 16,1-7-12-16,-1-3-7 16,-12-11-136-16,-6-3-202 0,-7-18-318 15,-31-46-149-15</inkml:trace>
  <inkml:trace contextRef="#ctx0" brushRef="#br0" timeOffset="2854">154 1255 926 0,'0'0'212'0,"0"0"94"16,0 0-7-16,0 0-72 0,0 0-31 15,0 0-67-15,0 0-74 16,0 0-6-16,38 14-15 0,-38-14-37 15,44 0 15-15,-44 0 2 16,44-11-21-16,-44 11 10 0,0 0 8 16,31-21-7-16,-31 21-31 15,0 0 33-15,0-43-13 16,0 43-22-16,-25-35 31 16,25 35-9-16,-44-21-3 0,0 14 24 15,44 7-14-15,-38 7-13 16,38-7 23-16,0 0 3 0,0 0-22 15,0 0 22-15,-12 39 1 16,12-39-26-16,0 0 12 0,44 28-130 16,-44-28-132-16,56 7-52 15,-56-7-46-15,51-14-7 0,-51 14 32 16,0 0 28-16</inkml:trace>
  <inkml:trace contextRef="#ctx0" brushRef="#br0" timeOffset="3328">160 806 1201 0,'0'0'230'0,"-37"-25"-17"16,37 25-51-16,0 0-76 0,0 0-46 15,0 0-10-15,0 0-13 16,0 0-10-16,0 0 4 0,0 0-16 16,0 0 13-16,0 0 11 15,0 0-22-15,0 0 7 0,0 0 16 16,37 25-23-16,-37-25 21 15,0 0-18-15,0 0-7 0,0 0 11 16,19-32 1-16,-13-3-16 16,-12-1 11-16,-13-6-19 15,0 6 63-15,-6 1 20 16,0 7-32-16,25 28 27 0,-38-28-18 16,38 28-34-16,-37-11 5 15,37 11-2-15,0 0 5 0,0 0 56 16,-19 39 6-16,19-7-34 15,12-4 10-15,-12-28-28 0,32 39-3 16,-1-14-1-16,-31-25-25 16,32 14 4-16,-32-14 15 0,31 7-7 15,-31-7-4-15,0 0-7 16,0 0-16-16,0 0 0 16,0-36 22-16,-6 5-12 0,6 31 5 15,-32-32 4-15,32 32-13 16,-44-21 15-16,44 21-14 0,-31-11-4 15,31 11 23-15,0 0 0 16,0 0-11-16,-13 28 11 0,13-28-25 16,19 32-269-16,-19-32-365 15</inkml:trace>
</inkml:ink>
</file>

<file path=ppt/ink/ink14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35:03.857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10932 958 555 0,'0'0'119'0,"0"0"59"0,0 0 27 16,0 31 5-16,0-31-41 16,25 32 31-16,0 0 12 15,13 3 38-15,0 4-17 0,12 7-54 16,0 0-30-16,7 4-54 16,6-4-39-16,6-1-32 0,-6-2-13 15,-7-8-11-15,-5-7 12 16,-20-3-5-16,-31-25-3 15,0 0-9-15,38 43 5 0,-38-43-9 16,0 46 9-16,0-46 0 16,-57 38 11-16,-12-13-8 0,-13-4-14 15,-6-10 11-15,-6-7-9 16,-13-4 14-16,0-8-49 0,-6-6-29 16,13 0-13-16,5-7-12 15,14-7-26-15,12-8 17 16,12 1 43-16,13-4 36 0,19 0-5 15,6 4-28-15,13 3 7 16,6 32 22-16,25-35 15 16,-25 35 1-16,44-21 27 0,0 17-3 15,0 8 2-15,0 13-16 16,0 4-18-16,0 4 36 0,-44-25-12 16,38 32 8-16,-38-32 4 15,0 0-19-15,18 42 7 0,-18-42 11 16,-31 32 18-16,-13-7-17 15,-6-7-4-15,-7-8-8 0,-12-3-6 16,6-7-18-16,0-7 27 16,7-3-63-16,-1-5-39 15,7-9-55-15,12-8 36 0,13-3 40 16,25 35 33-16,-31-43 27 16,31 43 6-16,0 0 2 15,0 0 7-15,0 0-19 0,0 0 14 16,0 0 11-16,0 0 36 15,0 36 65-15,6-1-45 0,-6-35-27 16,12 46-25-16,-12-46 4 16,7 42-6-16,-7-42-10 0,0 0 61 15,-13 39-13-15,13-39-33 16,-44 32 12-16,0-14-11 0,-6-8 20 16,-7-3-47-16,1-7-8 15,12-3 24-15,-7-4-3 0,51 7-3 16,-62-15 29-1,18-2-14-15,44 17-3 0,0 0-3 16,-44-18-20-16,44 18 17 16,0 0 15-16,0 0-6 0,0 0 7 15,0 0-14-15,0 0-17 16,0 0 15-16,0 0-30 0,0 0 1 16,-38-42-26-16,38 42 36 15,0 0 28-15,0 0-22 0,0 0-9 16,0 0 32-16,0 0-10 15,0 0-22-15,0 0 46 0,-19-39-10 16,19 39-29 0,0 0 10-16,0 0-16 0,0 0 31 0,0 0-15 15,0 0 20 1,-13-39-15-16,13 39 0 0,0 0 8 16,0 0-5-16,0 0-13 15,0 0 5-15,0 0-3 0,0 0 8 16,0 0 19-16,0 0-23 15,0 0 0-15,0 0-3 0,0 0-3 16,0 0 6-16,0 0 4 16,0 0 8-16,0 0 2 0,0 0-22 15,0 0-3-15,0 0-3 16,0 0 7-16,0 0 23 0,0 0-17 16,0 0 14-1,0 0-2-15,0 0 0 0,0 0-23 16,0 0 10-16,0 0 20 15,0 0-11-15,0 0 12 0,0 0-25 16,0 0-6-16,0 0 16 16,0 0 20-16,0 0 61 0,0 42-28 15,0-42-20-15,-12 43-25 16,12-43 78-16,-19 39-20 0,19-39-6 16,-44 35-30-16,0-14 12 15,6-3-19-15,-6-4-6 0,-6-3 30 16,-7-1-19-16,-5-6-17 15,-14-1-11-15,1-3 13 16,-20-3-3-16,-5-1-16 0,-7-6-3 16,-6-1-5-16,6-3 22 15,6-4-13-15,7 1 24 16,13-1-13-16,5 0 5 0,13 4-15 16,13-7 31-16,12 3-2 15,38 18 7-15,-31-28-8 0,31 28-12 16,-19-35-3-16,13 3-22 15,12 0 5-15,7 4-10 0,5-1 18 16,1 1 3-16,-19 28-6 16,25-39 8-16,-6 11 3 15,-19 28-59-15,0 0-144 0,25-42-202 16,-12 10-168-16</inkml:trace>
  <inkml:trace contextRef="#ctx0" brushRef="#br0" timeOffset="502">9832 410 682 0,'0'0'167'0,"0"0"-12"15,0 0-18-15,0 0 38 16,0 0-15-16,0 0-28 0,0 0-37 16,0 0-22-16,0 0-43 15,0 0-26-15,38 25-1 0,-38-25 20 16,0 0-11-16,0 0-12 16,38 0-8-16,-38 0 8 0,0 0 10 15,0 0 54-15,0 0-27 16,31-50 2-16,-18 15 0 15,-13 35-14-15,0 0 5 0,0-36-20 16,0 36-10-16,0 0 0 16,0 0-7-16,-44 0 4 15,44 0-106-15,-51 22-145 0,51-22-127 16,-44 28-73-16</inkml:trace>
  <inkml:trace contextRef="#ctx0" brushRef="#br0" timeOffset="949">8908 2527 1575 0,'0'0'137'16,"0"0"7"-16,0 0-60 15,0 0-22-15,0 0-32 0,0 0-3 16,38 31-16-16,-38-31-11 16,50 4 14-16,-50-4-23 0,0 0 9 15,44-35 11-15,-44 35 21 16,19-50-14-16,-19 11-4 16,0 39-4-16,-31-46 60 0,31 46 17 15,-32-35-24-15,32 35-37 16,-38-25-13-16,38 25 1 0,0 0-97 15,0 0-336-15,0 0-379 16</inkml:trace>
  <inkml:trace contextRef="#ctx0" brushRef="#br0" timeOffset="1816">7098 1191 1058 0,'0'0'280'16,"0"0"7"-16,31 10-93 15,-31-10-20-15,0 0-2 16,0 0-55-16,26 18-21 0,-26-18-42 16,37 25-29-16,-5 0-14 0,-32-25 3 15,31 24 0 1,-31-24-6-16,38 32 1 0,-38-32 56 16,50 32-13-16,-18-11-24 15,-32-21-10-15,0 0-13 0,0 0 3 16,0 0-5-16,0 0 8 15,0 0-19-15,18 32 10 0,-18-32-6 16,0 0 13-16,-50 14-5 16,0 0 1-16,6-7-8 15,-6 4 12-15,12 3 23 0,-6 4-15 16,6 6 15-16,7 5 57 16,-7 6 16-16,7 4 2 15,-1 3-24-15,7 4-18 0,0 4-42 16,-7-4 1-16,14-4-9 15,-8 0 12-15,8-3 18 0,-1-10-19 16,19-29-24-16,-13 28 19 16,13-28-21-16,0 0 8 15,0 0-2-15,0 0-6 0,-44 14 4 16,13-14-16-16,-7-11 20 16,7-10-12-16,-7-7-32 0,-6-11-40 15,12-7-41-15,1-7-32 16,6-3-131-16,12-8-185 15,13-3-205-15,19-4 10 16</inkml:trace>
  <inkml:trace contextRef="#ctx0" brushRef="#br0" timeOffset="2065">7079 597 1460 0,'0'0'241'16,"0"0"-41"-16,0 0-41 16,0 0-83-16,0 0-47 0,32-32-5 15,-32 32-8-15,37-21-30 16,-37 21 26-16,0 0-218 0,0 0-186 15,44-18-127-15</inkml:trace>
  <inkml:trace contextRef="#ctx0" brushRef="#br0" timeOffset="2653">6350 1074 1011 0,'0'0'221'0,"0"0"56"15,6 36-18-15,-6-36-90 16,38 31-51-16,-7-9-41 0,1-5-58 16,-1 1-3-16,-31-18 0 15,32 18-14-15,-32-18 8 0,0 0-19 16,0 0-11-16,6 28 26 15,-6-28-110-15,-44 28 9 16,-6-10-3-16,6-11 2 0,0-4 14 16,6-6-17-16,38 3 49 15,-38-25 42-15,38 25-23 16,-25-42 27-16,19 6-27 0,6 36 35 16,12-35 7-16,-12 35-17 15,0 0-3-15,38-21 3 0,-38 21 6 16,32-7 68-16,-32 7-26 15,0 0-3-15,37 14-8 0,-37-14-10 16,0 0 21-16,0 0 34 16,0 0-22-16,0 0 7 0,-37 25-43 15,-1-8-16 1,-6-3 23-16,0 4 39 0,0-4-12 16,0-3 50-16,6 7-69 15,7-1 3-15,-1 4 52 0,7 11-24 16,0 4 68-16,6 13-59 15,7 15 6-15,-1 6-11 0,13 8-19 16,0 7-37-16,13 0 15 16,-1 3-20-16,7-7 5 0,12-3-15 15,1-7 13-15,-1-8-15 16,1-10-14-16,-1-7-169 0,-31-46-192 16,0 0-192-1,0 0-145-15</inkml:trace>
  <inkml:trace contextRef="#ctx0" brushRef="#br0" timeOffset="2948">5451 177 1159 0,'0'-36'56'15,"0"36"58"-15,0 0 47 0,0 0 56 16,0 36-76-16,6 17 29 16,1 21-74-16,-1 14-71 0,0 8 7 15,13 3-15-15,0 3 0 16,0-3-1-16,0 0-6 15,6 0-10-15,-13-4-341 0,1-6-297 16</inkml:trace>
  <inkml:trace contextRef="#ctx0" brushRef="#br0" timeOffset="3437">5143 1449 1173 0,'0'0'313'0,"-44"-28"10"16,13-1-29-16,12 1-85 15,0 0-78-15,0-4-70 16,13-7-33-16,0 0-10 16,6 0-18-16,6 4 3 0,6 7-11 15,-12 28-14-15,38-25 38 16,0 18-40-16,6 14 24 0,0 11 0 15,-6 6 3-15,6 5-9 16,-13-1-9-16,0 0 31 0,-31-28-28 16,32 36 9-16,-32-36-14 15,0 0 7-15,12 35 5 16,-12-35 0-16,0 0 17 0,0 0-12 16,0 0 12-16,-44 25-12 15,0-8-4-15,0-6 4 16,7 3-22-16,-1 0 22 0,-6 11 0 15,6 10 0-15,1 4 36 0,-7 7 19 16,6 11 74 0,-6-1-31-16,6 4-2 0,0 0-24 15,1 4-19-15,-1-11 2 16,-6 0-39-16,6-7 3 0,-6-4-10 16,-6-6-19-16,-7-12 20 15,1-10-79-15,-7-6-56 0,6-8-106 16,7-15-134-16,6-16-143 15,6-12-125-15</inkml:trace>
  <inkml:trace contextRef="#ctx0" brushRef="#br0" timeOffset="3836">5030 636 679 0,'0'0'144'0,"31"14"49"16,-31-14-21-16,0 0-4 16,38 7-29-16,-38-7-84 15,0 0-44-15,0 0 15 0,50-32-45 16,-50 32 35-16,0 0 30 15,38-49 10-15,-38 49-38 0,13-42 11 16,-13 42-34-16,0 0-9 16,-38-29 21-16,-6 22-28 15,6 18 47-15,1 10-32 0,-1 4-14 16,38-25 45-16,-38 46-29 16,38-46 17-16,-25 46 3 0,25-46-16 15,-6 38 8-15,6-38-15 16,0 0 11-16,0 0 20 15,37 25-20-15,-37-25-50 16,38 4-165-16,-38-4-122 0,32-11-83 16</inkml:trace>
  <inkml:trace contextRef="#ctx0" brushRef="#br0" timeOffset="4197">4741 996 821 0,'0'0'186'16,"0"0"28"-16,-6 36-6 16,6-36-30-16,0 0-33 0,25 28-63 15,-25-28-27-15,31 14-3 16,-6-7-48-16,-25-7 28 0,0 0-17 15,44-7-21-15,-44 7 15 16,0 0-23-16,0 0 29 16,25-46-42-16,-12 11 36 0,-13 35-20 15,-19-42 44-15,-6 13-5 16,25 29-38-16,-38-21 38 0,7 10-37 16,31 11 9-16,-32 4 8 15,32-4-12-15,0 0 28 16,-25 35-38-16,19-6 26 0,12 2-43 15,-6-31-321-15,25 39-189 16</inkml:trace>
  <inkml:trace contextRef="#ctx0" brushRef="#br0" timeOffset="4616">3987 261 1007 0,'-38'-7'178'0,"38"7"93"0,-19 53-5 16,13 14-93-16,12 8 1 15,13 6 44-15,6 4-56 16,13 0-14-16,12-1-58 0,7 1-45 15,-7-3-17-15,0-8-14 16,-6-11-25-16,-6-3 11 0,-7-10-81 16,-6-4-200-16,-12-14-216 15,-7-1-135-15,1 1 42 0</inkml:trace>
  <inkml:trace contextRef="#ctx0" brushRef="#br0" timeOffset="4848">4062 1449 1099 0,'0'0'272'0,"0"0"1"16,-31-14-71-16,31 14-108 16,0 0-40-16,0 0-34 0,0 0-6 15,0 0 0-15,-13 39-14 16,0-1 0-16,1 5 32 15,-7-1-32-15,-6 4 19 0,-7 0-14 16,-12-3-5-16,-6 2-146 16,-13-9-290-16,0-1-133 0</inkml:trace>
  <inkml:trace contextRef="#ctx0" brushRef="#br0" timeOffset="6136">2868 1106 583 0,'0'0'51'0,"37"-11"74"16,-37 11 26-16,38 7 42 16,-38-7-44-16,50 29-20 15,-12-1-44-15,0 0-36 0,-38-28-40 16,38 39-19-16,-38-39 28 15,37 43-5-15,-37-43 11 0,0 42 7 16,0-42-22-16,-31 39-16 16,-7-14-1-16,0-11 1 0,38-14 9 15,-44 0 22-15,44 0-18 16,-37-25-32-16,12-10-76 16,12-4-30-16,13-7 44 0,6 0 58 15,7 3 2-15,-1 8 12 16,-12 35 9-16,19-35 2 15,-19 35 7-15,0 0-23 0,0 0 30 16,0 0 13-16,0 0 39 16,25 39 16-16,-25-4-16 0,0 0-13 15,0-35-4-15,-31 50-36 16,0-11 1-16,31-39 5 0,-51 35-22 16,7-10 4-16,7-11 37 15,-1-11-41-15,0-3 31 0,38 0-11 16,-44-17-10-16,44 17-24 15,-44-39-16-15,13-3 4 16,6-1 8-16,12 1 1 0,0 6-7 16,13 36 23-16,-12-35 9 15,12 35 14-15,0 0-38 16,0 0 1-16,0 0 10 0,0 0 137 16,0 0-89-16,19 46 1 15,-7-4 0-15,-5-10 76 0,-7-32-44 16,6 46-52-16,-6-7-5 15,0-39-8-15,-19 42 11 0,19-42-14 16,-31 36 13-16,31-36 8 16,-44 24-7-16,12-16 45 0,32-8-5 15,-31-15 7-15,31 15-48 16,-38-49 12-16,13-8-14 16,0-10-4-16,12-11-12 15,1-10-5-15,-1-14-7 0,0-11-6 16,13 7 15-16,0 14-12 15,-6 25 8-15,6 17-2 0,0 50 17 16,0 0 14-16,0 0-21 16,0 0-6-16,25 57 10 0,-6 10 4 15,6-4-4-15,-6 4 10 16,0 1 10-16,0-5 0 0,0-3-20 16,-7-7-18-16,1-3 25 15,-1-4-15-15,-12-4 8 16,-12-7 13-16,-13-3 5 0,-13-3-30 15,0-12 1-15,-6-3-30 16,-6-3-54-16,-7-15 2 16,1-10 14-16,6-10 9 0,6-8-1 15,6-4 51-15,6-2 0 16,7 6 29-16,25 32 3 0,-12-39-9 16,12 39-30-16,0 0 5 15,0 0 22-15,0 0 13 0,0 0-2 16,0 0-14-16,37 0 9 15,-37 0 4-15,26 32 80 0,-20 3 64 16,-6 4 19-16,-13 0-14 16,-6 3 18-16,-12 1 15 0,-13-1-31 15,-13-3-61 1,-18-4-23-16,-13-3 0 0,-19-4-34 16,-12-10 11-16,-13-4-16 15,0-10-6-15,-6-8-17 0,-7-14 2 16,7-6-13-16,-1-15-10 15,7-11 14-15,13-10-6 0,12-10-9 16,19-1 11-16,13 4 0 16,18 3-22-16,19 4 14 0,20 7-8 15,24 7-72-15,25 0-83 16,20 4-136-16,18-1-278 0,12-3-145 16</inkml:trace>
  <inkml:trace contextRef="#ctx0" brushRef="#br0" timeOffset="6498">2591 124 1512 0,'0'0'257'16,"0"0"25"-16,32 10-55 15,5-10-95-15,14-14-13 0,11 0-61 16,14-7-29-16,-1 3-9 16,-6-3-13-16,1 0 5 15,-20 6-184-15,-6 5-304 0,-44 10-209 16</inkml:trace>
  <inkml:trace contextRef="#ctx0" brushRef="#br0" timeOffset="6926">787 2205 980 0,'0'0'160'0,"51"32"96"16,-7-18-24-16,0-18-73 0,-7-6-88 16,-37 10-20-16,51-21-19 15,-51 21-32-15,50-25-10 0,-50 25 55 16,0 0 55-16,0 0-28 15,31-39-25-15,-31 39-14 16,0 0-22-16,-31-46 16 16,31 46 9-16,-50-25 22 0,12 11 1 15,38 14-3-15,-44 4-22 16,44-4-30-16,-38 17 12 0,38-17-5 16,0 0 2-16,0 0-13 15,-19 43-10-15,19-43-74 0,0 0-375 16,51 35-367-16</inkml:trace>
</inkml:ink>
</file>

<file path=ppt/ink/ink14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35:15.210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52 63 1051 0,'0'0'178'16,"0"0"7"-16,0 0-19 0,0 0-50 16,-52 22 25-16,52-22-57 15,0 0 80-15,0 0 6 16,0 43-11-16,0-43-83 0,0 0-13 16,0 0-39-16,52 32-20 15,-52-32 15-15,51 14 3 16,-51-14-22-16,0 0-21 15,39-14 39-15,-39 14-12 0,0 0-6 16,0 0-17-16,26-57 29 16,-20 14-6-16,-6 43-16 0,-13-46 17 15,13 46 12-15,0 0-10 16,0 0-9-16,0 0-18 16,0 0 27-16,-45-14-7 0,45 14-2 15,0 0-16 1,0 0 34-16,0 0-9 0,-19 49-6 15,19-49-19-15,0 0 16 16,0 0-90-16,0 0-122 0,0 0-200 16,51 29-142-16,-51-29-116 15</inkml:trace>
</inkml:ink>
</file>

<file path=ppt/ink/ink14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35:15.725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164 22 1176 0,'0'0'-18'0,"-57"-7"73"16,57 7 39-16,0 0-22 16,0 0 113-16,0 0-81 0,-32 54-38 15,32-54-16-15,-6 54 47 16,6-54-43-16,19 46 56 15,-19-46-45-15,0 0-18 0,0 0-47 16,45 33 24-16,-45-33-9 16,0 0 12-16,0 0-8 0,0 0 22 15,0 0-23-15,0 0 0 16,31-51 85-16,-31 51-14 16,6-40-19-16,-6 40-61 15,0 0 5-15,0 0 14 16,0 0-28-16,-50 7-6 0,50-7 73 15,-51 37-21-15,51-37-17 16,-32 54 2-16,20-19 13 0,12-35 0 16,6 47-15-16,-6-47-12 15,0 0 12-15,0 0-14 16,38 28-20-16,-38-28 18 0,38 4-3 16,-38-4-10-16,0 0 4 15,38-32 5-15,-13-8-17 16,-12 1-6-16,-1-8 11 15,-5-3 7-15,-7 7-9 0,-7 4-10 16,7 39-6-16,0 0 7 16,0 0-91-16,-50-32-128 0,50 32-146 15,-76 7-294-15,7 10-83 16</inkml:trace>
</inkml:ink>
</file>

<file path=ppt/ink/ink14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35:12.385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4991 682 754 0,'0'0'135'0,"0"0"46"16,0 0-7-16,0 0-22 15,0 0 21-15,31 42-57 16,7 4 42-16,6 7-74 0,19 11 27 16,6-1-8-16,0 4-98 15,0-3 2-15,-12-8-7 0,-13-6 0 16,-6-8 30-16,-13-10-47 15,-13-4 4-15,-12-28 30 16,-19 36-25-16,-12-15 3 0,-13-3 20 16,-6-8-11-16,-7-3-4 15,-12-3 16-15,12-4-23 0,-12-7 11 16,6 3 14-16,1-6-12 16,11 3 8-16,7-4-24 0,-6 0 4 15,50 11 29-15,0 0-20 16,-25-10-3-16,25 10 2 0,0 0-15 15,0 0 15-15,0 0 12 16,0 0-23-16,0 0-22 16,0 0-10-16,0 0 7 0,0 0 39 15,0 0-14-15,0 0 16 16,0 0-23-16,44 28 20 0,0-3-9 16,-44-25-7-16,44 28 14 15,-44-28 4-15,38 35-11 0,-38-35 19 16,0 0-18-16,18 39-12 15,-18-39 35-15,0 0 6 0,0 0-25 16,-50 39 0-16,0-21 16 16,6-11-34-16,0-4 18 0,0-10-44 15,44 7-57-15,-44-17 13 16,44 17-10-16,-32-43-26 0,32 43 28 16,-18-60-50-16,30 11 91 15,-6 6 3-15,-6 43 66 16,19-39-46-16,-19 39 16 0,0 0 33 15,0 0-31-15,0 0 29 16,0 0-30-16,0 0 9 0,0 0-2 16,0 0 25-16,0 0-15 15,0 0-2-15,0 0 0 0,0 0-4 16,0 0 18-16,0 0 0 16,0 0 50-16,0 0-32 0,0 0 9 15,0 0 55-15,0 0-29 16,0 0 32-16,0 0-65 15,0 0-5-15,-37 15 79 0,37-15-52 16,-51 24 48-16,51-24-42 16,-44 50 80-16,13-4-51 0,6 0 64 15,0 0-82-15,6 7 60 16,6-4-65-16,1 4-31 0,-1 0 62 16,-6-3-35-16,-6-5-24 15,0-6-3-15,25-39-20 0,-57 43-7 16,13-15 2-16,-6-14-8 15,6-7-4-15,6-10 6 0,1-11-9 16,37 14 9-16,-57-39-2 16,32-4-18-16,-7-6-42 15,7-15-26-15,13-3-43 0,-1-11 6 16,1-3 16-16,12-4-50 16,0 4-161-16,6-4-239 0,6 7-92 15</inkml:trace>
  <inkml:trace contextRef="#ctx0" brushRef="#br0" timeOffset="217">4903 219 1238 0,'50'-25'230'16,"7"-3"-9"-16,-1-1-79 0,-5 5-86 16,18-1-9-16,0 0-29 0,-6 7-18 15,0-6-311-15,-13 3-161 16</inkml:trace>
  <inkml:trace contextRef="#ctx0" brushRef="#br0" timeOffset="957">4073 724 910 0,'0'0'233'0,"50"35"-25"16,1-10-107-16,-14-4-28 15,-5-3 58-15,-32-18-60 16,44 21-29-16,-44-21-10 0,0 0-32 16,0 0 76-16,0 0 9 15,0 0-46-15,-25 39 0 0,25-39-17 16,-57 25-22-16,1-15 23 16,-1-6-29-16,19-8 48 0,-6 1-33 15,44 3-26-15,-44-21 31 16,44 21-7-16,-37-25-11 0,37 25 14 15,0 0 2-15,0 0 41 16,-26-39-17-16,26 39-3 0,0 0-17 16,0 0-20-16,0 0 9 15,0 0-10-15,0 0-6 0,0 0 25 16,0 0-14-16,0 0-5 16,0 0 17-16,0 0-34 15,0 0 97-15,0 0-32 0,0 0-41 16,38 39 27-16,-38-39-29 15,32 35 102-15,-32-35-38 0,37 39-38 16,-37-39-3-16,32 39-19 16,-32-39-9-16,31 42 18 0,-31-42-16 15,32 39-2-15,-20-3 13 16,-12-36-4-16,13 42 38 0,-1-10-17 16,-12 0-4-16,0-4 11 15,-6 0-7-15,6-28-4 16,-19 46 15-16,-6-11-5 0,6 1-16 15,19-36 59-15,-63 46-24 16,13-4-20-16,-13-7 12 0,-6-3-24 16,0-3 2-16,-13-1 49 15,0-3-37-15,-6-1-10 0,-6-6 4 16,-6-7-23-16,5 3 19 16,-5-11-7-16,-1-6-18 0,1-4 18 15,5-8-9-15,7-2-6 16,0-8 3-16,13-7 2 0,6-14-16 15,0-10 0-15,6-18-79 16,6-8-39-16,7-13-57 0,-7-1-142 16,13 1-101-16,7 3-172 15,11 4-50-15</inkml:trace>
  <inkml:trace contextRef="#ctx0" brushRef="#br0" timeOffset="1241">2797 2371 1781 0,'63'21'81'0,"12"-10"6"15,1-15-36-15,12-7-55 16,0-10-28-16,0 0-211 0,6-7-162 16,-12-8-162-16</inkml:trace>
  <inkml:trace contextRef="#ctx0" brushRef="#br0" timeOffset="1600">2797 1060 1359 0,'32'42'28'15,"-32"-42"-15"-15,0 0 75 16,31 32 42-16,-31-32-52 0,0 0-21 16,0 0-11-16,0 0-52 15,0 0-5-15,0 0 16 0,25-46 6 16,-12 0-11-16,-13 0 0 15,0 0-3-15,-7 7 30 0,7 39 32 16,-12-39-42-16,12 39-15 16,0 0-2-16,0 0-3 0,0 0 34 15,-50 53-45-15,18-3-261 16,-6-1-331-16</inkml:trace>
  <inkml:trace contextRef="#ctx0" brushRef="#br0" timeOffset="2260">339 805 2227 0,'0'0'205'16,"0"0"53"-16,0 0-126 15,0 0-73-15,0 0-20 16,0 0-6-16,-37-39-20 0,37 39-1 16,-25-46-16-16,6 4 4 15,12-4-39-15,7-3-34 16,19-1 16-16,6-3 44 0,13 4 8 15,-38 49-4-15,69-46-8 16,0 21 9-16,-6 18 8 0,-6 18 3 16,-7 13-14-16,-6 8 11 15,-12 10 8-15,-7 4-4 16,-13 11-19-16,-5 3 10 16,-20 11 5-16,-6 6 19 0,-12 19-16 15,-20 10 23-15,-11 7 44 16,-14 7 14-16,-6 0-33 15,-6-3-24-15,7-11-4 0,-1-11-18 16,13-17-16-16,12-14 19 16,7-18 2-16,50-46-10 0,0 0 7 15,0 0 7-15,0 0-38 16,0 0-68-16,0 0 0 16,0 0 47-16,25-43 18 15,-25 43-5-15,57-49 39 16,6 20-10-16,6 12-2 0,6 13 61 15,7 15 14-15,12 7-26 16,7 6-21-16,-7 8-18 0,7 3 6 16,-7 1-17-16,6-8 1 15,-12-3 13-15,7-11-4 16,-7-3-19-16,0-8-72 0,-19-14-94 16,-6-3-100-16,-7-10-182 15,-18-12-129-15,-7-10-31 0</inkml:trace>
</inkml:ink>
</file>

<file path=ppt/ink/ink14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35:22.831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14 2064 0,'57'22'240'0,"12"-15"-116"16,19-7-78-16,6-7-26 0,7-4-195 16,-1-14-451-16</inkml:trace>
</inkml:ink>
</file>

<file path=ppt/ink/ink14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35:20.518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15663 1351 735 0,'0'0'241'0,"0"0"33"16,0 0-46-16,0 0-22 0,0 0-4 16,0 0-57-16,0 0 6 15,0 0-11-15,0 0-33 16,0 0-24-16,0 0-6 16,13 42-28-16,6 1 14 0,6-4-26 15,0 3-26-15,0-3-6 16,-25-39 1-16,32 46-12 15,-32-46 11-15,19 39-14 0,-19-39 9 16,0 0 0-16,-13 39 3 16,13-39 4-16,-38 24 4 15,38-24-4-15,-50 7 3 0,12-10-3 16,38 3 0-16,-44-28-7 16,0-8 0-16,7-6-6 0,-1-11-3 15,0-7 14-15,0-11-12 16,7 1-4-16,6 2-2 15,0 15 10-15,6 7 9 16,19 46-6-16,-19-41-3 0,19 41-3 16,0 0 6-16,0 0-4 15,0 0-4-15,0 0 3 16,0 41 5-16,13 5-8 0,-1 0 11 16,7-3 6-16,6-1-9 15,0 4 12-15,0-7 1 16,1 3-10-16,-8-6 4 0,-18-36-4 15,32 42-7-15,-32-42 4 16,31 35-9-16,-31-35 6 0,0 0 0 16,0 0-1-1,13 39 8-15,-13-39 2 0,-25 43 56 16,-13-15-14-16,-25-7 31 16,-6 0-35-16,-13 1-21 0,-6-1-8 15,0-4 32-15,-13-6-23 16,-6 0-9-16,-6-11 0 15,0-4 44-15,-1-3-5 0,14-7-22 16,6-11-19-16,6 4-13 16,12-4 7-16,13 0 10 0,13-3-17 15,0-4-6-15,18 4 6 16,32 28-41-16,-31-35-78 16,31 35-125-16,0 0-203 15,0-39-197-15,0 39-71 0</inkml:trace>
  <inkml:trace contextRef="#ctx0" brushRef="#br0" timeOffset="180">15079 2255 1743 0,'75'17'269'0,"7"-6"-118"15,12-7-90-15,1-8-13 16,-1-7-169-16,-6-6-367 16,-6-8-175-16</inkml:trace>
  <inkml:trace contextRef="#ctx0" brushRef="#br0" timeOffset="416">16688 45 962 0,'0'0'313'0,"-57"18"45"15,-12 14-62-15,-19 7-124 16,-19 10-24-16,-12 11-72 0,-19 11-15 15,-19 6-36-15,-13 1-399 16,-19-4-335-16</inkml:trace>
  <inkml:trace contextRef="#ctx0" brushRef="#br0" timeOffset="1523">13029 1076 854 0,'0'0'200'16,"0"0"-10"-16,0 0-76 0,0 0-74 15,0 0 23-15,0 0 68 16,0 0-60-16,0 0 19 16,12 64 33-16,-5-5-35 15,11 1 31-15,14-3-48 0,-1-1 46 16,7-3-45-16,6-7-40 16,-44-46-32-16,57 53 18 0,-57-53-11 15,37 50-11-15,-37-50 26 16,0 0 23-16,13 46-22 15,-13-46-5-15,-44 35-11 0,-13-14 3 16,1-7 4-16,-1-7-29 16,1-3 27-16,-7-11-5 15,12-7-15-15,-5-4 19 0,6-7-1 16,-1-10-10-16,14 0 10 16,5-8-13-16,7 1-16 15,6 3 19-15,13 0-6 0,6 4-6 16,0 35 12-16,19-39-10 15,-19 39 0-15,0 0 16 0,44-28-11 16,0 24-14-16,-7 11 35 16,-37-7-16-16,44 32-21 15,-44-32 34-15,44 42-13 0,-44-42-8 16,26 46 20-16,-26-46-9 16,6 46 8-16,-19-7 25 15,13-39 4-15,-37 42-14 0,-14-10-3 16,1-14-15-16,6-4-12 15,-6 0 4-15,-1-10 11 16,7-4-18-16,0-4 15 0,13-10 6 16,31 14-14-16,-44-32 8 15,44 32-13-15,-38-39 5 0,38 39 4 16,0 0-20-16,0 0 16 16,-31-35 7-16,31 35-32 15,0 0 25-15,0 0 5 16,0 0-12-16,0 0 12 0,0 0-10 15,0 0-10-15,6 46 22 16,-6-7 7-16,0-39-14 16,-19 46 10-16,-6-7-3 0,-13-11-7 15,-6-3-5-15,-6-1 11 16,0-6 0-16,0-4-17 0,6-3 22 16,0-8 0-16,6-3-19 15,38 0 26-15,-38-14-11 0,38 14-7 16,0 0-5-16,-25-46-3 15,12 7-20-15,13 39-12 16,0-42 8-16,0 42 9 16,7-32-11-16,-7 32 34 0,0 0-3 15,0 0-12-15,44-17 23 16,-7 6-13-16,-37 11-4 16,51 7 16-16,-14 4-10 0,-37-11-13 15,38 21 26-15,-38-21-5 16,25 39-22-16,-18-4 34 0,-20 7 6 15,-6 1 40-15,-6-1 8 16,-6 4 8-16,-13-4-37 0,0 0-9 16,-7-3-28-16,1-4 6 15,0-10-11-15,-7 0 8 16,1-11-8-16,4-4 0 0,2-10 0 16,6-3-68-16,44 3-58 15,-56-21-59-15,56 21-78 16,-44-57-136-16,25 4-61 15,19-7-4-15</inkml:trace>
  <inkml:trace contextRef="#ctx0" brushRef="#br0" timeOffset="1716">12564 751 1643 0,'50'-17'320'16,"6"-1"-79"-16,1 0-110 16,0 1-59-16,-7-1-37 15,-50 18-35-15,63-21-235 0,-63 21-333 16,44-18-93-16</inkml:trace>
  <inkml:trace contextRef="#ctx0" brushRef="#br0" timeOffset="2112">11709 1333 1400 0,'0'0'272'0,"0"0"-63"16,0 0-36-16,-39-10-35 15,39 10-57-15,0 0-48 0,0 0 6 16,-38-7-19-16,38 7-20 16,-50 14 78-16,6 4-34 15,0 13 34-15,-6 12-8 0,0 10-36 16,-1 3-28-16,-5 8 95 16,-1-1-24-16,1 1 40 15,-1 0-12-15,0-1-17 16,1-4-44-16,6 5-8 0,-1-11-13 15,1-4-23-15,0-10 8 16,-7-3 2-16,1-12-17 0,-1-2 7 16,-6-5 0-16,7-10-83 15,5 0-46-15,7-7-75 0,7-10-127 16,37 10-77-16,-44-25-117 16,18-7 4-16,14-7 6 15</inkml:trace>
  <inkml:trace contextRef="#ctx0" brushRef="#br0" timeOffset="3207">10042 946 938 0,'-38'17'190'16,"38"-17"76"-16,0 0-4 15,-25 46 5-15,-6-7-36 0,-1 4-19 16,-12-1-47-16,-18 3-44 16,-20 1-74-16,-12 0-8 15,-20-4-23-15,-18-3-4 0,-12-4-12 16,-7-6-8-16,-6-12 0 15,6-3 8-15,13-10 9 0,18-8-23 16,7-3 8-16,18-10-28 16,26-4 12-16,12-4-2 15,13 0 14-15,44 25 0 0,0 0-6 16,-31-35-7-16,31 35 23 16,0 0 5-16,0 0-22 15,0 0 8-15,0 0 13 0,0 0 5 16,-25 17-9-16,-7 5 13 15,-6-1 57-15,1 4-29 16,-7-4 22-16,0-4 44 0,6-6-8 16,7 0 8-16,31-11 25 15,-38 3 1-15,38-3-6 0,0 0-58 16,-25-28-23-16,18-7-27 16,1-8-4-16,12-10-9 0,1-11-11 15,-1-10 1-15,7 1 4 16,-1-1 0-16,1 7-8 15,-7 7 15-15,7 7-19 16,-7 14 18-16,-6 39-91 0,6-36-50 16,-6 36-84-16,0 0-140 15,0 0-184-15,0 0-160 0,0 0-66 16</inkml:trace>
  <inkml:trace contextRef="#ctx0" brushRef="#br0" timeOffset="3389">7734 1711 1493 0,'0'0'401'0,"0"0"5"0,57 29-102 16,-7-15-96-16,7-7-103 16,6-7-60-16,-7-4-9 0,-6 1-80 15,-12-4-233-15,-38 7-401 16,38-21-201-16</inkml:trace>
  <inkml:trace contextRef="#ctx0" brushRef="#br0" timeOffset="3720">7250 1146 1676 0,'0'0'25'0,"0"0"204"16,0 0-9-16,0 0-40 16,0 0-81-16,0 0-53 0,25 50-2 15,-6-12-11-15,-19-38-13 16,13 43-11-16,-13-43 6 0,-13 46 10 16,13-46-22-16,-37 42 25 15,37-42-43-15,-51 28 24 0,14-17 11 16,37-11 27-16,0 0 11 15,-38-21-25-15,38 21-26 16,-19-53 11-16,6 3-18 16,13 4 10-16,7 8-32 0,5-1 22 15,-12 39-19-15,25-38-174 16,-25 38-327-16,0 0-318 0</inkml:trace>
  <inkml:trace contextRef="#ctx0" brushRef="#br0" timeOffset="4063">6515 1397 1804 0,'0'0'319'16,"0"0"-80"-16,0 0-95 15,0 0-68-15,0 0-45 0,0 0 12 16,0 0-43-16,0 0 2 16,-13-39-11-16,13 39-3 15,19-42 21-15,-19 42-26 0,38-36 7 16,-38 36 26-16,38-14-16 16,-38 14 0-16,31 11-18 0,-31-11 34 15,0 0-21-15,25 46 32 16,-19 0 3-16,-12-4-16 15,-13 1-2-15,-12-1-17 0,-13 4 17 16,-13-7-114-16,-6-7-212 16,-6-4-261-16,-6-11-96 15</inkml:trace>
  <inkml:trace contextRef="#ctx0" brushRef="#br0" timeOffset="4907">6370 575 1026 0,'0'0'175'16,"0"0"64"-16,0 0-30 0,0 0-124 15,0 0 13-15,0 0 90 16,0 0-39-16,-6 49 22 0,-19 1-28 15,-7-1-4-15,-12 0-2 16,-12 1-52-16,-7 3-49 0,-12-4-3 16,-7 1-23-1,-19-8-10-15,-6-3 7 0,1-7-11 16,-8-4 12-16,1-7-18 16,6-4 10-16,13-13 9 0,-6-4-13 15,18-7 9-15,-1-10-17 16,14-4-3-16,6-8-51 0,13-9 6 15,12-1 18-15,1-7 20 16,18 3 8-16,19 43 1 0,-13-53 0 16,13 53 10-16,6-42-4 15,-6 42-6-15,0 0 13 0,51-21-8 16,-20 21 8 0,-31 0-4-16,38 21-4 0,-38-21 24 15,19 42-29-15,-13-3 22 16,-12-3-15-16,-7 2 17 0,-18 1-11 15,-13-3 3-15,0-5-3 16,-13-6-12-16,7-7 29 0,0-11-21 16,6 0 18-16,6-11-22 15,38 4-7-15,-44-24-35 0,44 24-22 16,-32-46 25-16,14 7 7 16,18 39 35-16,-7-42-7 15,7 42 17-15,0 0-25 0,0 0 6 16,0 0 11-16,0 0-8 15,0 0 19-15,0 0-14 16,-19 56 11-16,7-3 4 0,6-3 6 16,-7-6 6-16,0-1-24 15,-5-1 22-15,-1-10-25 0,0 3 20 16,19-35-22-16,-44 32 20 16,12-14 2-16,32-18-11 15,-31 0 12-15,31 0-11 0,-25-35-20 16,12-8 19-16,13-10-12 15,-6 0 20-15,12 4-21 0,-6 14 13 16,0 35-14-16,0 0-6 16,0 0 20-16,0 0-20 15,0 0 85-15,0 0-21 0,-12 28 41 16,-7 10-28-16,0 5-32 16,-6 3-4-16,-7-4-13 15,-5-3-3-15,-7 0-8 0,-7-7-6 16,-5-7-140-16,-1-11-181 15,1-7-225-15,12-14-123 0</inkml:trace>
  <inkml:trace contextRef="#ctx0" brushRef="#br0" timeOffset="5096">4433 219 2407 0,'0'0'198'0,"0"0"30"16,0 0-34-16,0 0-74 16,0 0-61-16,0 0-33 0,38-22-22 15,-38 22-101-15,0 0-227 16,0 0-336-16,0 0-152 0</inkml:trace>
  <inkml:trace contextRef="#ctx0" brushRef="#br0" timeOffset="5277">4107 2089 2354 0,'0'0'255'0,"0"0"-26"15,44 35-79-15,6-14-76 0,13-14-42 16,6-10-147-16,6-4-390 15,-6-15-482-15</inkml:trace>
  <inkml:trace contextRef="#ctx0" brushRef="#br0" timeOffset="6091">2648 1644 1139 0,'0'0'284'0,"0"0"64"16,0 0-65-16,0 0-120 0,0 0-83 15,0 0-54-15,0 0-15 16,0 0 11-16,0 0-22 0,0 0 4 16,-19-35 13-16,19 35-5 15,-18-42-6-15,5 10-17 0,13 0-4 16,13-3 26-16,-13 35-14 16,25-39-5-16,12 11-11 15,-5 6 5-15,6 15 19 16,-13 11-1-16,-25-4-9 0,31 28-7 15,-25 11 35-15,-12 3-3 16,-13 11-20-16,-18-3 20 0,-14 6-9 16,-12-3-17-16,-18-3 25 15,-1-1-19-15,0-10-76 0,7-3-215 16,-1-15-331-16</inkml:trace>
  <inkml:trace contextRef="#ctx0" brushRef="#br0" timeOffset="6615">2202 949 911 0,'0'0'307'0,"13"43"-9"15,-7 3-3-15,0-1-76 0,-6 1-51 16,-12-4-39-16,-1 0-79 16,-12-3-30-16,0 3 15 0,-7-10-35 15,-5-3 0 1,-7-12 7-16,6-3-97 0,6-10-36 16,32-4-75-16,-44-21 34 15,44 21 52-15,-31-50 41 0,12-3 52 16,7 4-11-16,-1 3 78 15,7 8 64-15,6 38-28 0,0 0-36 16,0 0-36-16,0 0 76 16,-38 3 54-16,7 18-6 0,-1 18 21 15,-6 3 12-15,0 7-6 16,-6 4-13-16,-19-3-26 16,-6-4-42-16,-19-7-32 15,-19-7-12-15,-13-4-12 0,-12-11 43 16,0-2-26-16,-6-12-8 15,0-6-20-15,6-4-8 0,19-15 9 16,6-2-1-16,25-12-12 16,7-3 3-16,18-7 8 0,19 4-14 15,13 7-13-15,25 35 2 16,-6-46-98-16,6 46-159 0,0 0-286 16,38-21-195-16,6 24-18 15</inkml:trace>
  <inkml:trace contextRef="#ctx0" brushRef="#br0" timeOffset="6777">428 2205 1852 0,'82'46'260'16,"-6"-25"-35"-16,5-10-57 15,7-11-46-15,7-7-64 0,5-4-39 16,7-10-232-16,0-7-424 15,-7-11-262-15</inkml:trace>
  <inkml:trace contextRef="#ctx0" brushRef="#br0" timeOffset="7004">2667 0 1961 0,'0'0'254'0,"0"0"-50"0,0 0-54 15,0 0-47-15,0 0 12 16,-44 17-25-16,-12 22-36 16,-20 14-47-16,-18 11-1 0,-13 10-62 15,-12 11-327-15,-26 2-387 16</inkml:trace>
</inkml:ink>
</file>

<file path=ppt/ink/ink14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35:28.771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42 2012 0,'50'-10'275'0,"6"3"-30"15,1 3-60-15,-7 0-79 16,1 1-56-16,-1-4-31 0,-6 3-19 16,-6 1-202-16,-38 3-293 15,0 0-246-15,0 0-712 16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6:59:28.718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187 0 935 0,'0'0'248'0,"0"0"12"15,0 0-67-15,0 0-21 0,0 0-26 16,6 36 0-16,-17 18-18 16,-12 14-20-16,-6 13 40 0,-5 5 24 15,6 4-29-15,-1 0-14 16,6-3 9-16,12 4-7 0,5-5-26 16,12-2-39-16,11-4 6 15,6-6-15-15,5-9-3 16,6-4-24-16,1-13 3 15,10-6-28-15,-5-17 12 0,6-6-24 16,-12-6-25-16,0-13-173 0,-34 0-190 16,40-3-292-1,-40 3-197-15</inkml:trace>
  <inkml:trace contextRef="#ctx0" brushRef="#br0" timeOffset="579">1266 290 1360 0,'0'0'151'16,"0"0"95"-16,0 0-41 16,0 0-64-16,0 0-57 0,0 0-56 15,-46-3-15-15,1 19-9 16,5 6 11-16,0 7-25 0,6 3 22 16,11 0-32-16,6 1 64 15,5-1-17-15,12-32 4 16,12 41-16-16,-12-41 17 15,40 39-39-15,-1-20 25 0,7-6-18 16,0-7-9-16,-6-2 5 16,-6-8 10-16,-6-2-6 15,-28 6 0-15,35-13-9 0,-35 13 20 16,0 0 4-16,0 0 37 16,0 0-8-16,0 0-6 0,0 0-11 15,0 0-22-15,-40-10 17 16,6 14-34-16,-6 8 24 0,5 11-12 15,7 7 22-15,28-30-15 16,-34 48 47-16,16-6 18 16,13-4 14-16,10-3-33 15,13-2 9-15,-18-33-21 0,51 35-9 16,0-10-3-16,1-5-9 16,-1-11-12-16,0-2-6 0,1-7-2 15,-12-3 6-15,-6-4-132 16,-34 7-168-16,34-22-352 15,-34 22-135-15</inkml:trace>
  <inkml:trace contextRef="#ctx0" brushRef="#br0" timeOffset="959">2333 814 2073 0,'0'0'184'0,"0"0"55"0,0 0-36 15,-40 6-55-15,6-6-79 16,34 0-19-16,-46 0-44 16,46 0 12-16,-34-3-30 0,34 3 27 15,0 0-19-15,0 0-37 16,0 0-55-16,0 0-13 15,34-29 16-15,6 7 42 16,0 9 23-16,-6 3 25 0,-34 10-6 16,40 4 15-16,-40-4-6 15,0 0 92-15,23 38 41 0,-23-3-9 16,-6 7-44-16,-16 3-15 16,-1 0-32-16,-6 3 11 0,1 0-36 15,-1-2 9-15,6-4-22 16,-11-7-50-16,34-35-263 15,-34 32-377-15,34-32-304 16</inkml:trace>
</inkml:ink>
</file>

<file path=ppt/ink/ink14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35:29.390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95 2451 0,'44'25'280'15,"19"-11"-78"-15,12-18-87 16,19-6-57-16,26-8-30 0,18-3-26 16,13-4-160-16,0-3-409 15,0 0-428-15</inkml:trace>
</inkml:ink>
</file>

<file path=ppt/ink/ink14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35:28.581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2704 4 950 0,'0'0'185'16,"0"0"104"-16,0 0-56 0,0 0-44 15,44-21 17-15,-44 21 14 16,0 0-56-16,44 32-40 0,-13 3 27 15,-6 4-69-15,0 4-43 16,-12-1 1-16,-1 4 14 16,1-3-20-16,-7 3-9 0,0-3-12 15,-6-4 9-15,-6 3-12 16,-6-3-16-16,12-39 17 0,-44 42-2 16,0-10-9-16,-7-11 4 15,1-7-1-15,-6-6 0 16,5-8-3-16,1-8 0 15,6-2 3-15,6-8-3 0,1-10 5 16,37 28-9-16,-32-64-6 16,13 4 2-16,19 0 4 0,13 7 4 15,6 0-10-15,12 13 2 16,-31 40-1-16,50-32 3 0,-50 32 2 16,51 0-4-16,-51 0 8 15,37 32-5-15,-18 12 8 16,-12-5-3-16,-20 3 3 15,-6 4 4-15,-19-4-4 0,-12-3-3 16,0 0 0-16,-13-7 0 16,6-7-6-16,1-4 10 0,12-4 0 15,-6-9-13-15,18-5 6 16,32-3 7-16,-44-14-4 16,44 14-34-16,-31-39-15 0,12 0 7 15,6 0 18-15,13 7 9 16,0 32 12-16,0 0-4 0,-6-38-15 15,6 38 22-15,0 0 0 16,0 0 0-16,0 0 0 0,0 0 4 16,-6 53-8-1,-1-11 0-15,-5-3 19 0,-1-7-18 16,13-32 11-16,-37 49-8 16,5-17 4-16,-6-4-9 0,-6-6 8 15,0-7 0-15,7-1-8 16,-1-11 12-16,38-3-2 0,-31-17-26 15,31 17-36-15,-26-44 7 16,20 2 21-16,19-1 10 0,6 8 14 16,-19 35-9-16,44-32 8 15,-7 22 2-15,-37 10 1 16,44 14-2-16,-44-14-3 16,32 46 30-16,-20 3 42 0,-18-3 7 15,-19 8-37-15,-13 3 2 16,-12-4-32-16,-7 0 8 0,-12-7-9 15,0-4-1-15,0-10-51 16,-1-4-169-16,7-14-216 16,13-7-233-16,6-21-33 0</inkml:trace>
  <inkml:trace contextRef="#ctx0" brushRef="#br0" timeOffset="584">1232 387 1385 0,'0'0'293'0,"0"0"11"16,0 0-50-16,0 0-59 0,0 0-64 16,0 0-10-16,0 0-52 15,-38 14 10-15,38-14-35 16,0 0-15-16,-44 28 58 0,0-3 13 16,6 7 15-16,-6 0-18 15,-6 7-37-15,6 3-14 16,-6 8 45-16,-7 4 12 0,7 2-32 15,-7 8-25-15,7-1-21 16,0 5-4-16,6-5-6 16,-7 1-6-16,7-8-2 0,0-5-12 15,0-5 5-15,0-7 0 16,0-8-7-16,-12-2-13 0,6-12-70 16,-1-3-50-16,7-3-60 15,44-11-108-15,-56 0-157 0,56 0-136 16,-44-25-43-1,44 25 33-15</inkml:trace>
</inkml:ink>
</file>

<file path=ppt/ink/ink14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35:30.881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10749 1746 1121 0,'0'0'410'16,"0"0"3"-16,0 0-122 15,0 0-97-15,0 0-34 16,0 0-62-16,0 0-48 0,0 0-19 16,0 0-22-16,-32-49-3 15,13 3-18-15,19-3 4 0,0-8-46 16,13 0-1-16,0 11 21 16,-13 46 8-16,31-46 13 15,-31 46 1-15,38-11 12 16,-38 11 11-16,56 35-7 15,-5 8-11-15,-1 4 7 0,0 6 6 16,7-4 2-16,6-6-8 16,-1-8 0-16,-5-7 10 0,-7-3-10 15,-50-25 0-15,51 18 6 16,-51-18-10-16,0 0 4 16,0 0-4-16,0 0 4 0,0 0 12 15,0 0-6-15,0 0 12 16,-51-22-37-16,-12 12 19 15,7 10 54-15,-13 7-16 16,6 0-24-16,-13-4 58 0,1 1-26 16,12 0 37-16,0-8-2 15,7 0-7-15,12-3 2 16,44 7-11-16,-57-17 8 0,13-1-27 16,44 18-21-16,-44-28-14 15,44 28-11-15,-38-46 11 0,13 0-4 16,0-4-2-16,6-4-2 15,0-6 0-15,7 0-15 16,-1-3 8-16,7-1-3 16,-7 4 3-16,7 2 4 0,-6 12 10 15,5 4-20-15,1 10 0 16,6 32-29-16,0 0-114 16,-25-32-114-16,25 32-205 0,-44-17-302 15</inkml:trace>
  <inkml:trace contextRef="#ctx0" brushRef="#br0" timeOffset="212">10774 825 2075 0,'0'0'313'0,"0"0"-26"15,0 0-102-15,0 0-96 0,0 0-44 16,0 0-21-16,0 0-9 16,0 0-23-16,0 0-211 0,0 0-228 15,0 0-272-15</inkml:trace>
  <inkml:trace contextRef="#ctx0" brushRef="#br0" timeOffset="1568">9573 1062 1186 0,'0'0'146'0,"0"0"79"16,0 0 34-16,0 0-62 15,0 0-36-15,0 0-22 0,0 0-61 16,32 32 58-16,-7 7-63 16,0-3-36-16,6 7-28 15,1-4 1-15,-1 3 0 16,1 4-1-16,-7-4-9 0,-25-42 0 16,25 53-19-16,-25-53 23 15,13 54-2-15,-13-54 2 16,-19 46 2-16,19-46-1 0,0 0-5 15,-57 39-12-15,7-25 12 16,50-14 10-16,-50-7-6 0,50 7 10 16,-51-17-21-16,51 17 10 15,0 0-6-15,-50-29-9 0,50 29 8 16,0 0 11 0,0 0-2-16,0 0-5 0,0 0-8 15,0 0 4-15,0 0-3 16,0 0 7-16,0 0 6 0,0 0-10 15,0 0-9-15,0 0 19 16,-50 15-3-16,50-15 3 16,-57 24 2-16,7-6-11 0,50-18 3 15,-63 18 0-15,63-18-13 16,-57 7 13-16,57-7 19 0,0 0-15 16,-50-11-18-16,50 11 4 15,0 0 2-15,0 0 8 16,-19-46 6-16,19 46-1 15,0 0-10-15,0 0-3 0,0 0 8 16,0 0 0-16,0 0 0 16,0 0-11-16,0 0-6 15,0 0 1-15,0 0 20 0,0 0 8 16,0 0-12-16,0 0-8 16,0 0-1-16,0 0 21 0,0 0-12 15,-56 43 11-15,56-43-11 16,0 0-13-16,-51 24 13 0,51-24 6 15,0 0-14-15,0 0 2 16,-62 25 6-16,62-25 23 16,0 0-17-16,-51 11-16 0,51-11 10 15,0 0-18-15,-56 0 27 16,56 0 3-16,-57 3-8 16,57-3-20-16,0 0 16 15,-50-10 12-15,50 10-5 0,0 0-33 16,-50-29-22-16,50 29-7 15,0 0 13-15,-51-49 39 0,51 49 3 16,0 0 4-16,-44-46-28 16,44 46 20-16,0 0-5 15,0 0 19-15,-44-18-10 0,44 18-3 16,0 0-14-16,-44 11 5 16,44-11 15-16,0 0 18 15,-50 35-16-15,50-35-15 0,-38 35 10 16,38-35 0-16,0 0 11 15,-50 39-5-15,50-39-9 16,0 0 3-16,0 0-19 0,0 0 19 16,-44 32 15-16,44-32-7 15,0 0-1-15,0 0-1 0,0 0 6 16,0 0-25-16,0 0-7 16,0 0 34-16,0 0-14 15,0 0-5-15,0 0-25 0,0 0 30 16,0 0 21-16,0 0-12 15,0 0-9-15,0 0-7 16,0 0 4-16,0 0 3 16,0 0-4-16,0 0-12 0,0 0 30 15,0 0-2-15,50 32-19 16,-50-32 7-16,44 21-12 0,-44-21-5 16,38 21 22-16,-38-21 10 15,0 0-10-15,44 25-16 0,-44-25-1 16,0 0 24-16,0 0-7 15,0 0-1-15,38 46-10 16,-38-46 11-16,19 47 10 0,-19-47-20 16,0 60 1-16,-13-10-11 15,-6-5 30-15,-12-2 66 16,-7-1-32-16,-6-3-26 16,0-2-20-16,-6-2 7 0,-13-7-10 15,6-3 15-15,-12-7-12 16,6-4-10-16,0-7 7 0,7-4-5 15,-1-6 16-15,1-11-11 16,5-4-200-16,1-10-264 16,-6-4-157-16</inkml:trace>
  <inkml:trace contextRef="#ctx0" brushRef="#br0" timeOffset="1781">8310 1187 1486 0,'63'-11'135'0,"12"-3"1"0,1-8-68 15,-1 1-34-15,7 0-14 16,-1 0-327-16,1-8-224 0</inkml:trace>
  <inkml:trace contextRef="#ctx0" brushRef="#br0" timeOffset="2093">10768 3 416 0,'0'0'121'0,"50"-25"74"16,-50 25 14-16,0 0-45 0,0 0-25 16,0 0 1-16,0 0-60 15,0 0 37-15,0 0 63 16,0 0-3-16,-57 57-78 0,-18 6-39 15,-19 8-26-15,-26 8-23 16,-12 9-1-16,-12 4-6 0,-20 8-11 16,-6-1 17-16,1-7-221 15,-7-4-259-15,12-2-91 0</inkml:trace>
  <inkml:trace contextRef="#ctx0" brushRef="#br0" timeOffset="2848">7556 1272 574 0,'50'-7'151'0,"-6"3"27"15,-44 4-16-15,44-10-43 0,-44 10 1 16,0 0-15-16,0 0 0 16,0 0-37-16,0 0-38 15,0 0-2-15,0 0 144 16,0 0-11-16,0 0-53 0,0 0-36 16,-32 53-39-16,-5-7-20 15,-7-11-9-15,0 0-8 0,0-6 9 16,44-29-1-16,-57 36-4 15,57-36 8-15,-44 28-8 0,44-28 4 16,0 0-7-16,0 0-10 16,0 0 24-16,0 0-4 15,0 0 1-15,63 46-14 0,-6-18 2 16,12-6 18-16,6 2 84 16,1 5-56-16,5-1-14 15,-12-3-4-15,-6-1-47 16,-6 5 18-16,-13-5-2 0,-44-24 72 15,38 44-21-15,-38-44 52 16,12 49-38-16,-18-13-19 0,6-36-21 16,-57 42-18-16,-6-10 74 15,-12-4-24-15,-7-10-23 16,1-1 20-16,-1-6 2 0,-6-7 23 16,6-1-18-16,0-10-17 15,7-4 19-15,6-10-32 0,6-7-12 16,13-7 1-1,50 35-3-15,-51-60 1 0,14 7 0 16,18-5-7-16,19 1-9 16,12-3-6-16,1 0 6 0,6-3-84 15,0-4-181-15,6 2-312 16,0 1-336-16</inkml:trace>
  <inkml:trace contextRef="#ctx0" brushRef="#br0" timeOffset="3520">5644 747 1268 0,'0'0'221'0,"0"0"-38"15,0 0-75-15,0 0 149 0,0 0-87 16,32 35-4-16,0 16 5 16,5 5 12-16,1 4-32 15,6 11-51-15,13 0-40 16,-7 4-26-16,6-1-19 0,-12 0-11 16,-6 1-11-16,-6-8-121 15,-26-3-259-15,-12-7-324 16,-20-8-72-16</inkml:trace>
  <inkml:trace contextRef="#ctx0" brushRef="#br0" timeOffset="3749">5474 1549 1588 0,'0'0'333'0,"0"0"-17"16,0 0-10-16,-19 45-77 16,-6 1-81-16,-13 0-69 0,-6 4-34 15,-12-4-28-15,-7-3-14 16,-12-4-85-16,12-11-249 16,0-10-346-16,13-11-149 0</inkml:trace>
  <inkml:trace contextRef="#ctx0" brushRef="#br0" timeOffset="3932">5248 1077 2146 0,'0'0'252'0,"44"-11"-24"16,-6 7-90-16,-1 4-63 15,-37 0-43-15,44 4-28 0,-44-4-181 16,44 3-502-16</inkml:trace>
  <inkml:trace contextRef="#ctx0" brushRef="#br0" timeOffset="4201">3808 818 2268 0,'32'36'251'0,"6"6"-38"16,-7 8-17-16,7 6-72 15,-1 4-68-15,7 0-25 0,0 2-16 16,-6-6-10-16,-13 4-226 16,-6-7-313-16,-13-3-339 0</inkml:trace>
  <inkml:trace contextRef="#ctx0" brushRef="#br0" timeOffset="4840">3394 1215 1700 0,'0'0'208'0,"0"0"-77"16,44 43-5-16,-19-4-41 0,6 0 24 15,-31-39-58-15,19 49-15 16,-19-7-21-16,-13-3-10 0,-18-2-1 15,-19-6-100-15,-1-6-43 16,-5-7-65-16,-7-8-71 16,13-10 5-16,6-10 59 0,6-4 88 15,38 14 23-15,-31-57 14 16,12 10 61-16,6 5 14 16,13 3 44-16,0 39 5 15,6-35-14-15,-6 35 12 0,0 0-3 16,0 0 22-16,0 0 52 15,0 0-36-15,0 0 17 0,13 42-63 16,-13-42 6-16,6 46-21 16,-6-46-7-16,0 0-8 0,7 46 35 15,-7-46-63-15,0 0 57 16,0 0-5-16,0 0-19 16,-26 43 6-16,26-43-1 15,0 0-15-15,-56 21-5 0,12-10 36 16,44-11-21-16,-57-14 5 15,57 14 23-15,-50-32-42 0,50 32 28 16,-44-57-7-16,13 18 8 16,31 39 102-16,-26-36-18 15,26 36-84-15,0 0-2 0,0 0 153 16,0 0 9-16,-31 32-82 16,-7 11 86-16,19 11-10 0,-12 2-14 15,0 11-47-15,-1 0-4 16,1 1-38-16,-13 0-34 15,6-5-27-15,-6-3 5 16,0-10-6-16,0-4-11 0,6-11-5 16,1-10-73-16,5-7-174 15,32-18-282-15,-44 0-247 0</inkml:trace>
  <inkml:trace contextRef="#ctx0" brushRef="#br0" timeOffset="5029">2998 2155 2146 0,'88'-14'237'0,"6"-5"-84"15,6 1-79-15,1 1-54 0,0-8-40 16,-13 0-296-16,-13-7-405 15</inkml:trace>
  <inkml:trace contextRef="#ctx0" brushRef="#br0" timeOffset="5241">3287 470 2283 0,'0'0'175'0,"0"0"-3"0,0 0-71 15,0 0-44-15,0 0-48 16,0 0 5-16,0 0-356 16,0 0-419-16</inkml:trace>
  <inkml:trace contextRef="#ctx0" brushRef="#br0" timeOffset="5426">2394 1069 1227 0,'57'4'260'0,"18"-11"-31"16,-6-7-88-16,13-4-43 0,-13 0-74 15,0-3-215-15,-12 7-305 16</inkml:trace>
  <inkml:trace contextRef="#ctx0" brushRef="#br0" timeOffset="6060">1992 1261 957 0,'0'0'97'16,"0"0"71"-16,0 0-12 15,0 0 9-15,25 46-46 16,-25-46-88-16,19 43 1 0,-19-43-6 15,19 42-26-15,-19-42 17 16,0 42-37-16,0-42 20 0,-25 36 17 16,25-36-38-16,-44 26 36 15,6-9-34-15,38-17-13 0,-44-3 12 16,44 3-49-16,0 0-15 16,-50-37 16-16,24-2-6 15,14 4 71-15,12 35-20 0,0-42 23 16,0 42 12-16,0 0 20 15,0 0-54-15,0 0 34 16,0 0 38-16,0 0 32 0,0 0-46 16,0 0-29-16,0 0 106 15,0 0-66-15,-38 35-8 0,38-35 65 16,-31 39-34-16,31-39 49 16,-51 39 10-16,7-6 6 15,-12-5-47-15,-7 4-36 0,-12-4 36 16,-7-3-6-16,-6-1 2 15,-13-6-42-15,-6-4 51 0,1-10-1 16,-8-4-20-16,-5-4-1 16,0-10-8-16,-1-7 22 0,13-4-38 15,7-7-10-15,12-7-29 16,12-3 80-16,13-8-42 16,19 4-25-16,26-4-8 15,11 1-10-15,20 6 2 0,18-3-3 16,13 7-8-16,13 0-2 15,-1 3-12-15,1 8-145 0,-7 0-163 16,-6 7-277-16,0-1-253 16</inkml:trace>
  <inkml:trace contextRef="#ctx0" brushRef="#br0" timeOffset="6266">1847 669 2546 0,'44'4'185'0,"-6"-8"5"16,0 4-76-16,-38 0-35 0,31-3-30 16,-31 3-23-16,0 0-73 15,0 0-310-15,0 0-486 0</inkml:trace>
  <inkml:trace contextRef="#ctx0" brushRef="#br0" timeOffset="6445">672 1108 2355 0,'31'-17'155'0,"32"-5"2"15,6 1-72-15,19 0-53 0,19 0-21 16,0 7-143-16,-6 3-488 16,-7 4-323-16</inkml:trace>
</inkml:ink>
</file>

<file path=ppt/ink/ink14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35:37.981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5714 1164 1182 0,'31'25'272'16,"0"3"7"-16,7 4-48 0,0-2-61 16,6 2-11-16,0-3-83 15,6-5-44-15,-6 1-8 0,0-7 0 16,-6-4-31-16,0-4 10 15,-13-3 14-15,-25-7-17 16,31 8 4-16,-31-8 31 0,0 0 9 16,0 0-17-16,0 0-27 15,0 0 24-15,0 0-33 0,-31-4 15 16,-7 4 9-16,-6 11 40 16,0 3 16-16,0 10 11 15,-6 5 8-15,6 6-25 16,0 8 5-16,0-1-37 0,0 4-22 15,6 0 2-15,-6-1-6 16,6-6-16-16,-6-4 17 0,0-3-8 16,0-8-136-16,-6-9-146 15,6-5-174-15,0-10-201 0,13-10-39 16</inkml:trace>
  <inkml:trace contextRef="#ctx0" brushRef="#br0" timeOffset="216">5437 504 1558 0,'0'0'122'0,"0"0"82"16,0 0 107-16,0 0-15 15,-25 35-75-15,19 18-101 0,12 22-6 16,6 9-51-16,7 4-42 15,6 4-1-15,1-4-9 16,-8-7-11-16,-5 4-343 16,-7-11-479-16</inkml:trace>
  <inkml:trace contextRef="#ctx0" brushRef="#br0" timeOffset="964">4840 1396 1967 0,'44'18'99'16,"0"-1"35"-16,-44-17-38 15,31 32 17-15,-31-32-33 0,25 39-39 16,-25-39-20-16,-6 35-7 15,6-35-17-15,-31 29-2 0,-7-12 11 16,0-6-2-16,-6-7 1 16,0-12 3-16,0-6-1 0,7-10 7 15,-1-8-7-15,0-11-3 16,0-10-4-16,1-14 0 0,5-11-4 16,1-12-9-1,-1-9 24-15,7 3-2 0,0 8-1 16,0 17 38-16,12 18-22 15,1 22-28-15,12 31-7 0,0 0 1 16,0 0 17-16,-38 35-7 16,13 14 6-16,12 15 3 0,7 3-3 15,6 7-10-15,6-3 4 16,13 3-11-16,0-7 4 0,0-1 16 16,0-6-2-16,6-7-4 15,-6-3-3-15,-7-4-9 0,1-7 9 16,-13-39-7-1,0 46 16-15,0-46 1 0,-19 39-2 16,19-39 1-16,-50 28-9 16,0-11 5-16,6-17-5 0,-7 0-4 15,1-10 4-15,6-8 4 16,6-7-8-16,38 25 8 0,-44-53 4 16,19 8-8-16,13 2 6 15,12 8-2-15,0 35-12 0,18-39 1 16,-18 39 0-16,38-21 4 15,0 17-10-15,-38 4 7 0,44 28 2 16,-44-28 11-16,31 50-7 16,-12-8 10-16,-13 4-3 15,-6-3 1-15,-6-1 55 16,-6 0 2-16,-7 4-13 0,-19-1-7 16,-6 1-17-16,-13-3-11 15,-5-4-9-15,-1-8-8 0,0-2 0 16,13-12 0-16,6 1 0 15,44-18-117-15,-51 0-132 0,51 0-218 16,0 0-181-16,0 0-39 16</inkml:trace>
  <inkml:trace contextRef="#ctx0" brushRef="#br0" timeOffset="1216">4859 807 2220 0,'0'0'160'0,"0"0"25"15,0 0-22-15,0 0-44 16,0 0-58-16,0 0-31 0,0 0-22 15,31 18-12-15,-31-18-115 16,0 0-254-16,0 0-271 16,0 0-75-16</inkml:trace>
  <inkml:trace contextRef="#ctx0" brushRef="#br0" timeOffset="1536">3394 1385 2055 0,'0'0'179'15,"0"0"20"-15,0 0-39 0,0 0-52 16,0 0 1-16,44-3-32 15,0 6-37-15,6 8-10 0,-6 7-26 16,0 6 0-16,-6 8 46 16,-13 4 13-16,-6 3-3 15,-25 6-22-15,-13 5-13 0,-19-1-19 16,-12 8-6-16,-19-9-5 16,-13 5-148-16,-6 0-173 0,-12-10-246 15,-1-8-211-15</inkml:trace>
  <inkml:trace contextRef="#ctx0" brushRef="#br0" timeOffset="2704">2206 705 1401 0,'0'0'184'0,"0"0"56"16,38-35-15-16,-38 35 22 0,0 0-22 15,38 35-68-15,-7 15-58 16,0 9-14-16,-5 15 16 0,-1 0-2 16,0 4-42-16,0-7-27 15,6-4-12-15,-5-3-15 16,-8-12-9-16,-5-3-1 0,-7-3 11 15,-18-7 4-15,-7-4-1 16,19-35-11-16,-63 39 0 0,6-14-3 16,1-11-54-16,-1-7-2 15,7-14-16-15,-7-7 14 16,7-14 7-16,6-11 22 0,0-4 18 16,13 1 6-16,31 42-1 15,-32-50 8-15,32 50 0 0,0 0-11 16,0 0 16-16,0 0-4 15,0 0 4-15,0 0 3 16,0 0 4-16,32 43-7 0,-32-43 6 16,37 60-6-16,-18-18 0 15,-19-42 0-15,7 57-13 0,-7-57 24 16,-26 49-11-16,26-49 4 16,-50 32 2-16,6-14 2 15,44-18-5-15,-63-4-3 0,19-10 0 16,44 14 0-16,-50-46-9 15,19 0-35-15,12-3-10 0,6 3 39 16,13 46 15-16,0-50 5 16,0 50-5-16,0 0-7 15,0 0 1-15,0 0 1 0,0 0 5 16,38-7-9-16,-38 7 9 16,44 29-20-16,-44-29 20 0,31 45 8 15,-31-45-3-15,25 50-5 16,-25-50 13-16,0 49 2 15,0-49-13-15,-18 43-2 0,18-43 0 16,-44 35 0-16,-7-10-3 16,7-14-10-16,0-4 23 0,0-7-13 15,-6-11 8-15,6-7 4 16,0-10 0-16,0-7-14 16,6-8 11-16,7-6-6 0,-7-4 0 15,13-4-11-15,-6 4 7 16,5 4-3-16,8 4 20 0,5 6-3 15,13 39 57-15,-13-35-31 16,13 35-27-16,0 0-2 0,0 0-5 16,0 0-2-16,0 0 0 15,51 21 0-15,-1 14-9 16,0 11 9-16,1-1 0 0,-1 5 3 16,0-5-7-16,-6 1 11 15,-44-46-3-15,50 50 3 16,-50-50-7-16,0 0 0 0,51 46 2 15,-51-46-2-15,0 0 4 16,0 0-4-16,0 0 0 0,0 0 0 16,0 0 0-16,0 0-11 15,0 0 11-15,0 0 0 0,0 0 11 16,0 0-9-16,0 0-10 16,0 0 8-16,0 0 0 15,-51 3 7-15,51-3-7 0,-56 46 3 16,6 4-9-16,6-1 30 15,6 4 11-15,0-1 2 0,7-2 24 16,-7-1-29-16,38-49 4 16,-44 53-23-16,44-53 51 15,0 0 3-15,-44 43 21 0,44-43-41 16,0 0-29-16,0 0-6 16,0 0-9-16,-44-50 2 0,25-3-5 15,0 0 0-15,13-6-54 16,0-5-44-16,6 1-66 0,0 3-89 15,6 7-192-15,7 3-175 16,-1 8-76-16</inkml:trace>
  <inkml:trace contextRef="#ctx0" brushRef="#br0" timeOffset="2908">1898 606 1959 0,'38'-45'175'0,"-38"45"59"0,0 0-22 16,44-43-86-16,-44 43-69 15,31-28-21-15,-31 28-32 0,0 0-4 16,38 3-8-16,-38-3-192 16,25 43-218-16,-19 10-205 15,-6 21-77-15</inkml:trace>
  <inkml:trace contextRef="#ctx0" brushRef="#br0" timeOffset="3064">1634 2010 1498 0,'0'0'18'0,"82"7"-14"0,0-28 3 15,-1-11-7-15,7-7-18 16,0-7-116-16,13-7-188 15,-1-7-156-15</inkml:trace>
  <inkml:trace contextRef="#ctx0" brushRef="#br0" timeOffset="3316">4431 0 1365 0,'0'0'204'0,"0"0"44"0,0 0-48 16,0 0-18-16,0 0-55 15,0 0-62-15,0 0-36 0,0 0-10 16,-44-4-15-16,-25 22-2 16,-25 10-5-16,-26 11 12 0,-24 7-15 15,-32 10 11-15,-19 8-50 16,-31 2-188-16,-13 5-132 0,6 7-139 15,1-1-22-15</inkml:trace>
  <inkml:trace contextRef="#ctx0" brushRef="#br0" timeOffset="3825">0 1696 801 0,'0'0'235'0,"0"0"83"16,63-10-26-16,-19 3-96 16,-44 7-60-16,50-7-46 0,-50 7-44 15,50-4-24-15,-50 4 46 16,44-7-25-16,-44 7-11 15,0 0-16-15,0 0-4 16,0 0 8-16,0 0-20 0,38-49 14 16,-38 49 22-16,6-43 18 15,-6 43 18-15,0 0-8 0,0 0-17 16,0 0-25-16,0 0-7 16,-44-14 0-16,44 14-1 0,0 0-7 15,0 0-7-15,-37 46 8 16,37-46-19-16,0 0 4 0,-7 50 3 15,7-50-246-15,0 0-438 16</inkml:trace>
</inkml:ink>
</file>

<file path=ppt/ink/ink14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35:48.516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15696 1075 1120 0,'0'0'248'0,"0"0"-102"15,0 0 67-15,0 0-8 0,0 0-10 16,0 0-60-16,0 0-9 15,44 56-47-15,0-10-58 16,12-3-1-16,1-8 5 0,6-3-18 16,-13-7 3-16,-6-4-10 15,-6-7-12-15,-38-14 5 0,0 0 7 16,0 0 11 0,0 0-1-16,0 0-10 0,0 0 0 15,0 0-9-15,0 0 1 16,-57-7-3-16,13 0 13 0,0 10 42 15,6 4-17-15,-6 11 63 16,7 7-29-16,-7 7 36 16,0 3 13-16,-7 7-44 0,1 1 7 15,6 3-32-15,-6 0-17 16,0-4-24-16,6-3 4 16,0-4-4-16,6-6-200 0,38-29-289 15,-50 17-366-15</inkml:trace>
  <inkml:trace contextRef="#ctx0" brushRef="#br0" timeOffset="610">15199 1350 730 0,'0'0'177'0,"0"0"7"16,0 0 15-16,0 0 19 16,0 0-21-16,0 0-15 15,0 0-23-15,0 0-2 0,0 0-41 16,0 0-44-16,0 0-19 15,0 0-32-15,0 0 5 0,0 0-21 16,0 0-2-16,0 0 5 16,0 0-28-16,0 0 36 15,0 0-41-15,0 0 35 16,0 0-16-16,0 0 6 0,0 0 6 16,0 0-9-16,0 0 0 15,0 0 6-15,0 0-20 0,0 0 20 16,0 0-3-16,0 0-64 15,0 0 7-15,0 0-12 16,0 0 28-16,0 0 13 0,0 0 22 16,0 0-24-16,0 0 35 15,0 0-19-15,0 0 30 0,0 0-7 16,0 0-16-16,0 0 15 16,0 0-26-16,0 0 28 15,0 0-44-15,0 0-65 16,0 0-45-16,0 0-58 0,0 0 73 15,0 0 26-15,0 0-5 16,0 0 53-16,0 0 57 0,0 0-22 16,0 0 3-16,0 0 17 15,0 0-15-15,0 0-47 16,0 0-57-16,0 0-41 0,0 0-34 16,0 0-71-16</inkml:trace>
  <inkml:trace contextRef="#ctx0" brushRef="#br0" timeOffset="1005">15199 1350 342 0,'0'0'77'16,"0"0"20"-1,0 0 9-15,0 0 44 0,0 0 0 16,0 0 17-16,0 0 30 16,0 0 28-16,0 0 6 0,0 0-41 15,0 0-8-15,0 0-31 16,0 0-40-16,0 0-27 0,0 0-45 15,0 0 114-15,0 0 31 16,-50 18-14-16,12 10-29 16,-6 11-8-16,-12 7-21 0,-7 7-49 15,-6 4-25-15,-1-1-32 16,-11 1 10-16,12-4-11 16,-7-7-15-16,13-4-183 0,7-10-193 15,12-7-250-15,12-8-228 16</inkml:trace>
  <inkml:trace contextRef="#ctx0" brushRef="#br0" timeOffset="3169">14363 1142 883 0,'0'0'207'16,"0"0"56"-16,0 0-53 0,0 0-56 16,6-39-51-16,-6 39-30 15,0 0-46-15,0 0-27 0,0 0 14 16,0 0 84 0,0 0-18-16,0 0-41 0,51 28-29 15,-51-28 22-15,44 43-32 16,-7-15 16-16,-37-28-31 0,38 32 5 15,-38-32 22-15,0 0-16 16,38 25 20-16,-38-25-16 0,0 0 7 16,0 0 8-16,0 0 37 15,0 0-16-15,0 0-8 0,0 0-16 16,0 0-2-16,0 0-23 16,0 0 24-16,0 0-1 0,0 0-20 15,0 0 23 1,0 0-16-16,0 0-1 0,0 0 12 15,0 0-16-15,0 0 8 16,0 0 12-16,0 0-29 0,0 0 25 16,0 0-13-16,0 0 14 15,0 0-9-15,0 0-17 0,0 0 32 16,0 0-28-16,0 0 23 16,0 0 3-16,0 0-13 0,0 0 4 15,0 0-4-15,0 0-14 16,0 0 23-16,0 0-29 15,0 0 38-15,0 0-26 16,0 0 16-16,0 0-12 0,0 0-14 16,0 0 34-16,0 0-20 15,0 0-7-15,0 0 25 0,0 0-23 16,0 0 9-16,0 0-3 16,0 0 13-16,0 0-23 15,0 0 18-15,0 0 5 0,0 0-21 16,0 0 14-16,0 0-18 15,0 0 12-15,0 0 3 0,0 0-13 16,0 0 16-16,0 0-1 16,0 0 11-16,0 0-13 0,0 0-6 15,0 0 6-15,31 24 0 16,-31-24 0-16,0 0-12 16,0 0 23-16,0 0-11 15,0 0-5-15,32 39 10 0,-32-39-14 16,0 0 6-16,0 0 15 15,0 0-20-15,-32 36 2 0,32-36 9 16,-37 21-13-16,37-21 10 16,-51 10-11-16,14-6-19 0,37-4 7 15,0 0-10-15,-44-14 13 16,44 14-6-16,0 0 0 0,0 0-14 16,-38-53-11-1,13 14 23-15,25 39-4 0,-13-50 21 16,13 50 18-16,0 0-28 15,-6-42 23-15,6 42 15 0,0 0-35 16,0 0 38-16,0 0-26 16,0 0-4-16,0 0 17 0,0 0-25 15,0 0 32-15,0 0-23 16,0 0 3-16,0 0 9 0,0 0-9 16,0 0 21-16,0 0-21 15,0 0 13-15,0 0 99 16,6 42-78-16,-6-42 18 0,6 43-41 15,-6-43 7-15,13 35 0 16,-13-35-20-16,0 0 8 16,0 0 0-16,0 0-4 0,0 0 96 15,0 0-67-15,-44 39 13 16,0-21-30-16,0-8 4 0,0-6-12 16,0-4 0-16,-6-4 7 15,6-6-28-15,0-4 40 16,44 14-15-16,-57-32-10 0,57 32 9 15,-50-36 12-15,50 36-32 16,0 0 30-16,-38-42-13 0,38 42 0 16,0 0 8-16,0 0-26 15,0 0 25-15,0 0-17 16,0 0 2-16,0 0 19 0,0 0-28 16,0 0 31-16,0 0-14 15,0 0-14-15,0 0 19 16,0 0-16-16,0 0 28 0,6 53 64 15,-6-53-56-15,-12 46 5 16,-7-11-17-16,19-35-20 0,-38 32 23 16,38-32-16-16,-44 25-4 15,44-25 28-15,-44 14 50 0,44-14-21 16,-37-4-16-16,37 4-25 16,-38-21 2-16,38 21-19 0,-38-49 8 15,13-1 4 1,6-3-15-16,-6-7 2 0,6-7 18 15,0-7-21-15,0 0 16 16,7 3-1-16,-1 18-11 0,1 10 9 16,12 43-23-16,-13-38 24 15,13 38-5-15,0 0-17 0,0 0 17 16,0 0 0-16,0 0-4 16,0 0 12-16,-6 53-8 15,6-4-12-15,6 1 22 0,7-8-10 16,-1 4 0-16,7 0 3 15,-19-46-16-15,19 56 23 0,0-13-22 16,-19-43 5-16,12 42 17 16,-12-42-18-16,0 0 17 15,13 39-9-15,-13-39-13 0,0 0 25 16,0 0-25-16,0 0 13 16,0 0 5-16,0 0-21 15,0 0 25-15,0 0-28 0,0 0 25 16,0 0 2-16,0 0-23 15,0 0 22-15,-44 35-7 0,6-17 0 16,-6-7 0-16,7-8-59 16,-1-3 35-16,-6-3 1 0,0-4 14 15,6-4-1-15,38 11 18 16,-44-25-11-16,44 25 3 16,-38-32-6-16,38 32 6 15,0 0-12-15,0 0 22 0,-25-31-15 16,25 31-8-16,0 0 15 15,0 0-18-15,0 0 22 0,0 0-23 16,0 0 29-16,0 0-6 16,0 0-9-16,0 0 13 0,0 0-25 15,32 39 27-15,-32-39-12 16,25 35-9-16,-25-35 11 0,0 0-11 16,0 0 9-16,19 35 11 15,-19-35-6-15,-13 39 0 16,13-39 62-16,-56 35-5 15,-1-3 13-15,-12-11-35 0,-7 1-9 16,-12-5-35-16,-6-3 20 16,-13-3 61-16,7-7-16 0,-1-4 2 15,1-7 0-15,12-4-21 16,12-7 33-16,7-3-47 0,6-4 1 16,13 1-5-16,12-8-24 15,38 32 14-15,-44-43-14 16,25 5 2-16,13 6-5 0,6 32-75 15,13-53-147-15,5 10-304 16,20 1-384-16</inkml:trace>
  <inkml:trace contextRef="#ctx0" brushRef="#br0" timeOffset="3374">13879 403 1863 0,'82'-17'161'16,"6"3"-67"-16,-6-1-62 16,-7-2 13-16,-12 6-58 0,-7 4-343 15,-12 0-250-15</inkml:trace>
  <inkml:trace contextRef="#ctx0" brushRef="#br0" timeOffset="3570">12861 1926 2412 0,'-25'29'233'15,"25"-29"5"-15,-7 35-97 16,7-14-65-16,0-21-48 0,0 0-89 16,32 14-400-16,-32-14-532 15</inkml:trace>
  <inkml:trace contextRef="#ctx0" brushRef="#br0" timeOffset="4021">10969 753 1265 0,'0'0'415'0,"0"0"-45"0,0 0-41 15,12 57-56-15,-5 6-58 16,-1 5-86-16,0-1-47 16,1 7-57-16,-1-3-4 0,0-1-21 15,0 4 4-15,1-3-179 16,-1 0-422-16,-6-15-386 15</inkml:trace>
  <inkml:trace contextRef="#ctx0" brushRef="#br0" timeOffset="4305">11949 131 1494 0,'-44'-42'256'15,"0"10"31"-15,-12 11-30 0,-1 3-91 16,-18 8-18-16,-7 2-67 16,-6 8-43-16,-12 8-29 15,-7 6-1-15,0 3-1 0,0 8-10 16,6 0-8-16,1 7 7 15,-1-1 14-15,7 8-43 0,0 0-319 16,12 4-319-16,7 3-92 16</inkml:trace>
  <inkml:trace contextRef="#ctx0" brushRef="#br0" timeOffset="4841">10146 1227 1221 0,'25'42'348'15,"-13"-14"-22"-15,-12 1-32 16,-12 3-53-16,-7 3-50 16,-6 0-90-16,-7 8-36 0,-5 6-50 15,-1 11 3-15,-6 7 100 16,-6 8-48-16,-1 2-18 15,1 1-16-15,0 0-26 0,6-8 3 16,6-9-13-16,13-16 4 16,0-9 0-16,12-11-4 0,13-25 23 15,0 0 37-15,0 0-32 16,0 0-9-16,19-46-16 0,6-7-12 16,0-11-39-16,7-14-32 15,-1-10 2-15,1-8 16 0,-7 5 33 16,-6 6 23-16,-7 14-13 15,-6 15 19-15,-6 6-6 16,0 15 3-16,0 35 9 16,0 0-11-16,-62-29 5 0,5 12 0 15,0 6-6-15,-5 8 18 16,5-4-17-16,7 0 9 0,6-4 5 16,44 11-15-16,-44-28 12 15,12-8 6-15,20 1-19 0,5-11 19 16,7-11-7-16,13-10-3 15,6-7-10-15,-7-7 22 0,14-4-23 16,5-3 12-16,-6 10 1 16,0 0-16-16,0 15-52 0,-6 10-141 15,-19 53-151-15,19-46-228 16,-19 46-121-16</inkml:trace>
  <inkml:trace contextRef="#ctx0" brushRef="#br0" timeOffset="5010">9775 771 1833 0,'37'28'341'16,"-37"-28"-33"-16,38 11-132 16,-38-11-93-16,38 0-34 15,-38 0-49-15,0 0-370 16,0 0-426-16</inkml:trace>
  <inkml:trace contextRef="#ctx0" brushRef="#br0" timeOffset="5505">8593 1248 1856 0,'13'-21'355'15,"-13"21"-24"-15,0 0-88 0,0 0-97 16,0 0 40-16,-32 28-60 16,1 4-71-16,-1 10-15 15,1 8-23-15,-1 6-17 0,-5 4-5 16,-1 7 0-16,0 4 10 16,1 0-92-16,-14-8-191 0,7-6-258 15,-6-11-227-15,6-14-2 0</inkml:trace>
  <inkml:trace contextRef="#ctx0" brushRef="#br0" timeOffset="5756">8021 329 1691 0,'0'0'7'0,"0"0"49"16,0 0 12-16,0 0 172 16,0 0-21-16,-6 46-95 0,6 11 22 15,0 13-64-15,6 5-46 16,7-1-30-16,-1 7 12 0,1 0-12 16,6-3-6-16,-13-4-7 15,6-3-355-15,-12-4-334 0,0-14-114 16</inkml:trace>
  <inkml:trace contextRef="#ctx0" brushRef="#br0" timeOffset="6361">7625 686 1299 0,'0'0'77'0,"0"0"48"0,-13 35 67 15,-24 4-17-15,-14-3-80 16,-11 2-48-16,-14 1-6 0,-6 0-38 16,1 4-18-16,-1-4 30 15,19-8-18-15,7-2-16 16,18-8 25-16,38-21 3 0,0 0-31 15,0 0 46-15,0 0-19 16,0 0 0-16,44 25 3 0,12-15-12 16,1-3 4-16,6-3 9 15,-7-1-29-15,-12 4 29 0,-6 4-1 16,-38-11-31-16,0 0 38 16,6 35-15-16,-6-35-5 0,-50 46 2 15,0-10-4-15,-13-5 7 16,0-9 16-16,0-8-13 0,0 0-17 15,7-11 29 1,6 1-25-16,6-8 13 0,6-3 8 16,38 7-1-16,-32-28-5 15,14 0 1-15,18 28-6 0,0-36-17 16,0 36 36-16,18-31-19 0,-18 31-23 16,44-15 19-16,-44 15 8 15,44 8-8-15,0 13 98 0,-18 11 33 16,-8 6-57-16,-5 8 50 15,-7 0-60-15,-12 7 56 0,-19 4-42 16,-13-4 29-16,-12 3-61 16,-26-6-15-16,-12-1-22 0,0-10 12 15,7-7-11-15,5-7-3 16,7-15-117-16,19-6-165 16,12-11-247-16,38 7-141 0</inkml:trace>
  <inkml:trace contextRef="#ctx0" brushRef="#br0" timeOffset="6534">7216 1792 2149 0,'32'25'197'15,"-32"-25"58"-15,0 0-73 16,0 0-89-16,0 0-39 0,0 0-163 15,0 0-320-15,0 0-399 16</inkml:trace>
  <inkml:trace contextRef="#ctx0" brushRef="#br0" timeOffset="6729">6990 389 2218 0,'0'0'224'16,"0"-28"3"-16,0 28-54 15,0 0-87-15,0 0-60 0,0 0-7 16,0 0-189-16,0 0-412 16,0 0-304-16</inkml:trace>
  <inkml:trace contextRef="#ctx0" brushRef="#br0" timeOffset="6957">6110 237 2219 0,'0'0'206'16,"0"0"54"-16,19 46-48 0,0 0-77 15,12 14-61-15,-6 4-43 16,13 10-13-16,-13 0-9 0,-6 18-9 16,-13 4-167-16,-12 3-271 15,-6-4-338-15,-14-7-78 0</inkml:trace>
  <inkml:trace contextRef="#ctx0" brushRef="#br0" timeOffset="7568">5670 824 1741 0,'0'0'175'0,"0"0"76"16,0 0-63-16,0 46-27 15,0 0-95-15,-12-4-14 0,-1 1-36 16,-6-1-7-16,-6-7-9 15,0-3 5-15,-7-4-1 0,1-3-4 16,31-25-26 0,-44 18-68-16,44-18-62 0,-38 0-37 15,38 0 14-15,0 0 6 0,-19-53 29 16,13 3 79-16,0 8 18 16,6 42 75-16,0-39-28 0,0 39-5 15,0 0-18-15,0 0 142 16,0 0-49-16,0 0-20 0,0 0-32 15,-32 46 8-15,1-4-37 16,6-3 36-16,25-39-33 0,-44 46 11 16,0-10-3-16,6-8 2 15,0-7-13-15,38-21 29 0,-50 21-18 16,50-21 20 0,-38 14-27-16,38-14 20 0,0 0-16 15,0 0 17-15,-25-42-37 0,19-8-51 16,0-3-32-16,6-10 11 15,6-1 29-15,7 1 61 0,-7 10-11 16,0 7 28-16,-6 46-38 16,6-43 8-16,-6 43 7 0,0 0 15 15,0 0-11-15,0 0 107 16,0 0-6-16,-37 25-10 0,-1 3 45 16,38-28 41-16,-50 60-24 15,-1-7-30-15,1 0 3 16,0-7-47-16,-13 7-50 0,6-7 3 15,-5 0-30-15,11-10 16 16,1-1-33-16,12-14-194 0,7 0-182 16,31-21-139-16,0 0-2 15</inkml:trace>
  <inkml:trace contextRef="#ctx0" brushRef="#br0" timeOffset="7754">5174 276 2366 0,'0'0'101'0,"0"0"58"16,0 0-41-16,25-14-68 0,-25 14-27 16,37-14-5-16,-37 14-178 15,32 0-353-15,-32 0-248 0</inkml:trace>
  <inkml:trace contextRef="#ctx0" brushRef="#br0" timeOffset="7918">4727 2018 2005 0,'25'14'45'16,"19"-10"-19"-16,13-11-8 0,12-7-12 15,7-4-6-15,5-3-378 16,-5-4-373-16</inkml:trace>
  <inkml:trace contextRef="#ctx0" brushRef="#br0" timeOffset="9854">1113 2404 1273 0,'50'7'40'16,"13"-11"-25"-16,0-10-131 0,6-11-219 16</inkml:trace>
  <inkml:trace contextRef="#ctx0" brushRef="#br0" timeOffset="8529">3565 1131 1097 0,'0'0'281'16,"0"0"69"-16,0 0 1 0,6 25-46 15,-6-25-98-15,-38 21-51 16,0-7-63-16,-12-3-34 16,0-7-37-16,6-4-2 0,0-4 0 15,19 0-11-15,25 4-9 16,-32-24-3-16,26-8-5 15,12-7-4-15,26 4-35 0,5-4 22 16,14 7 8-16,-1 14 4 16,0 4 5-16,1 11 8 0,-14 20-11 15,-37-17 1-15,19 53 21 16,-25 4-3-16,-19 7-18 0,-32 3 15 16,-12 0-1-16,-13 4-4 15,-18-1-6-15,-7-3-84 16,0-3-157-16,-6-11-160 0,6-14-163 15,6-11-28-15</inkml:trace>
  <inkml:trace contextRef="#ctx0" brushRef="#br0" timeOffset="8981">2521 704 1333 0,'0'0'190'0,"0"0"73"16,0 0 0-16,-31 35-31 16,-7 7-82-16,-12 8-24 0,-1 3-58 15,-5 7-38-15,-1 11-18 16,7-4 2-16,0 0-9 0,18-7 6 15,7 0-9-15,13-3 3 16,12-8 3-16,6-6 4 0,13-8-9 16,6-7-3-16,6-7 5 15,-6-6 3-15,1-5-4 0,-26-10 6 16,0 0 36-16,0 0 48 16,0 0-60-16,0 0-16 15,0 0-12-15,-7-39-2 0,-5 11 4 16,-13-7-4-16,-1-4 2 15,1-11-6-15,0-3-4 0,13-10 48 16,-1-4 11-16,0-8-25 16,7 1-11-16,6 3-6 0,-6 1-10 15,0 3-1-15,-7 7-62 16,0 3-166-16,-5 8-231 0,5 3-289 16</inkml:trace>
  <inkml:trace contextRef="#ctx0" brushRef="#br0" timeOffset="9166">2452 202 2302 0,'25'-4'222'15,"-25"4"-37"-15,25-14-74 0,-25 14-51 16,0 0-39-16,0 0-18 15,0 0-296-15,0 0-410 16,0 0-137-16</inkml:trace>
  <inkml:trace contextRef="#ctx0" brushRef="#br0" timeOffset="9693">1528 866 1573 0,'0'0'273'16,"-31"36"47"-16,31-36-36 15,-13 53-51-15,7 0-109 16,-1-7-46-16,1 0-33 0,-13-1-22 16,-6-2-12-16,-13-1-4 15,-6-6-7-15,-6-5 0 0,-6-9 0 16,5-8-7-16,-5-4-1 15,12-10 8-15,0-14-35 0,44 14 15 16,-44-39-2-16,19-3 9 16,12-8 16-16,13 8 3 0,0 42-10 15,13-46 4-15,-13 46-6 16,0 0 6-16,37-14-4 0,-37 14 9 16,44 32-13-1,-12 14 8-15,-7 7 2 0,-6 7-2 16,-7 7-3-16,-12 4 8 15,-12-1-2-15,-20 1 0 0,-5-7-1 16,-26-4 1-16,-6-11-14 16,-13-10 17-16,-6-14 1 0,0-8 1 15,0-17 61-15,0-14-25 16,0-14-18-16,6-11 21 0,7-17-17 16,6-19-16-16,6-9 10 15,12-8-16-15,14-4 49 0,12 1-22 16,25 10-21-16,12 4-14 15,20 7 0-15,18 6-4 16,13 15-7-16,6 7-181 0,6 18-244 16,1 11-352-16,-7 17-69 15</inkml:trace>
  <inkml:trace contextRef="#ctx0" brushRef="#br0" timeOffset="10093">717 251 1569 0,'-12'-42'173'0,"12"7"40"15,12-1-58-15,-12 36-69 0,38-46-44 16,0 18-14-16,6 14-28 16,-13 14 4-16,-31 0-14 15,44 42 10-15,-31 11-10 0,-20 15-284 16,-24 6-283-16</inkml:trace>
</inkml:ink>
</file>

<file path=ppt/ink/ink14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35:58.869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2432 0 1892 0,'0'0'259'0,"0"0"-24"15,25 53-53-15,0 0-58 16,-6 7-9-16,0-3-38 0,-6 6-42 16,-7 8-18-16,-12-4-12 15,-13 0-5-15,-6 0-113 0,-7-3-184 16,-18-7-252-16,0-12-142 16</inkml:trace>
  <inkml:trace contextRef="#ctx0" brushRef="#br0" timeOffset="884">2093 184 1120 0,'50'28'270'0,"-6"4"4"15,-44-32-46-15,50 53-64 16,-6-7-80-16,-44-46-43 15,38 53-26-15,-13-14 1 16,-12 0-27-16,-13-39 3 0,-7 45 18 16,7-45-19-16,-37 39-2 15,37-39 23-15,-57 29 6 0,57-29-2 16,-50 3-16-16,50-3-54 16,-51-42-36-16,14-11-18 0,18-11 40 15,6 4 14-15,1 7 40 16,12 53-12-16,-7-46 20 0,7 46 2 15,0 0 0-15,0 0-9 16,0 0 27-16,0 0-7 16,-56 35-14-16,12 11-3 15,6 7 21-15,7-3-11 0,6 3 10 16,6-4-10-16,12-10 13 16,7 0-16-16,0-39-2 0,26 35 24 15,-26-35-14-15,44 18-25 16,6-11 26-16,-12-7-4 0,-38 0-2 15,50-3 2-15,-50 3-6 16,0 0 7-16,0 0-1 0,0 0 56 16,0 0-20-16,0 0-12 15,0 0-11-15,-57 39-13 16,1-15-9-16,-1-10 7 0,1-7-5 16,-1-3 14-16,0-11-14 15,7-4 16-15,0-10-3 16,6-7 4-16,6-7-6 0,13-8 6 15,0 4-12-15,25 39 5 16,-13-53-3-16,13 53-9 0,-12-42 7 16,12 42-5-16,0 0 11 15,0 0-36-15,0 0 30 0,0 0 58 16,0 0-16-16,-7 53-9 16,7 7 80-16,0-4-60 15,-12 5-26-15,-1-1-16 0,-6-4-17 16,1-3 15-16,-20-7 1 15,6-7 0-15,-5-7-6 16,-1-7 0-16,7-8 5 0,-7-10 2 16,6-7-5-16,1-10 2 15,31 10-15-15,-38-50-3 0,13-6 6 16,0-8-4-16,12-7 12 16,-5-3 10-16,5 11 4 0,0 13 69 15,13 11-50-15,0 39-30 16,0 0-20-16,0 0 137 0,0 0-43 15,0 0 17-15,-18 46-45 16,-8 7 36-16,1 4-44 16,-12 3-23-16,-14 3-14 15,-5 4-14-15,-13-3 6 0,-7-4-15 16,-6 0-168-16,7-7-217 16,6-7-282-16,0-7-69 0</inkml:trace>
  <inkml:trace contextRef="#ctx0" brushRef="#br0" timeOffset="1065">1099 1700 1759 0,'101'-4'250'15,"0"-3"1"-15,-1-10-82 0,-6-5-72 16,-6-2-60-16,-12-5-25 15,-1 5-151-15,-18-5-353 16,-7 1-334-16</inkml:trace>
  <inkml:trace contextRef="#ctx0" brushRef="#br0" timeOffset="1401">37 820 1819 0,'-37'21'46'16,"37"-21"173"-16,0 0 30 0,0 0-104 15,0 0-43-15,37 18-35 16,1-15-37-16,-38-3-17 0,44-7 1 15,-44 7-4-15,38-25-7 16,-38 25-9-16,19-38 2 16,-19 6 6-16,0 32-19 0,0 0 4 15,-38-36 19-15,38 36-6 16,-44-14-8-16,44 14 8 0,-38 4 8 16,38-4-139-16,0 0-201 15,0 0-254-15,-12 35-181 0</inkml:trace>
</inkml:ink>
</file>

<file path=ppt/ink/ink14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36:13.714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652 3001 1009 0,'0'0'271'0,"0"0"-21"16,31-11 54-16,-31 11-1 0,32 25-12 15,-1 10-48-15,-12 11-96 0,6 7-11 16,-12 4-67-16,-1-1-40 15,7-3-16-15,-13 0-7 16,7-3-6-16,-7 6 8 0,0-6-173 16,1-15-291-16,-7-35-286 15,0 0-24-15</inkml:trace>
  <inkml:trace contextRef="#ctx0" brushRef="#br0" timeOffset="-5389">3178 22 1118 0,'-31'-4'324'15,"-7"1"-22"-15,-12-1-96 0,-19 1-60 16,-25-1-65-16,-7 1-30 16,-31-1-21-16,-19 8-35 0,-31-4 10 15,-26 3 5-15,-18-3 0 16,-6 4-18-16,-1 3 18 15,13 0-1-15,13-4-4 0,18 4-8 16,19-3-1-16,26-1 7 16,18 1-8-16,19-4 5 0,26-4 0 15,11 4 48-15,20 0-3 16,12 0-24-16,13-3-11 0,25 3-13 16,0 0 3-16,0 0-4 15,0 0 0-15,0 0-5 0,0 0 14 16,-12 32 3-16,5 3-11 0,7 0 19 15,7 8-19-15,-1 10 126 16,13 10-48-16,6 8-28 16,0 14-17-16,0 14 23 0,-6 7-28 15,6 7-14-15,0 4 4 16,-6 10-13-16,0 0 7 0,0 4-3 16,-6-8-4-16,-1-2-6 15,-12-8 4-15,6-7 4 0,-6-11 3 16,0-14-11-16,-12-6 15 0,6-19-7 15,-7-10-4-15,0-7-5 16,7-11-8-16,0-7 20 0,6-21-3 16,-6 25 1-16,6-25-5 0,0 0 0 15,-7 25 2-15,7-25-2 16,19 28 5-16,-19-28-5 16,50 32-3-16,7-11-2 0,12-3-4 15,13-8-3-15,18-2-48 16,26-5-39-16,12-10-34 0,26-7 26 15,18-4 39-15,13-3 40 0,6 0 10 16,6 0 3-16,1 3 3 16,-7-3 14-16,-6 7-2 0,-13 3-3 15,-6 0-1-15,-6 1 13 0,-13 3-9 16,-12 3 9-16,-20 1-3 16,-18-1-2-16,-19 4-9 0,-19 0 5 15,-18-3-5-15,-14-1-2 16,-37 4 26-16,32-3 31 15,-32 3-31-15,0 0-14 0,0 0 6 16,-19-36 0-16,0 11-15 0,0-3 0 16,0-4-1-16,7 1 8 15,-7-8 0-15,6 0-3 0,1-11 7 16,5-3 6-16,-5-7-25 0,6-10 20 16,6-5-1-16,0-9-7 15,0 2 0-15,6-6-8 0,0 3 8 16,0 0-3-16,7 4-2 15,-7 3 47-15,7 1-20 16,-7 2-10-16,-6 5-3 0,-6-1 3 16,-7 4 25-16,-12 0-10 0,0 0-13 15,0 6-14-15,-7 5 3 16,7 6-3-16,0 12-3 0,6 2 3 16,19 36 0-16,-25-32 0 0,25 32 0 15,0 0 0-15,-12-28 0 16,12 28-5-16,0 0 5 0,0 0-7 15,0 0 0-15,0 0 4 16,0 0-123-16,0 0-137 0,0 0-188 16,0 0-106-16</inkml:trace>
  <inkml:trace contextRef="#ctx0" brushRef="#br0" timeOffset="-3757">583 895 848 0,'0'0'93'16,"0"0"-3"-16,0 0-65 16,0 0 202-16,0 0-10 0,0 0-78 15,6 56-12-15,6 1-41 0,1-1 46 16,6-3-66-16,0 4-39 16,-7-4 2-16,1-7-10 0,-1 0-30 15,-5-7 27-15,-7-39-16 16,6 42-3-16,-6-42-112 15,0 0-116-15,0 0-40 0,0 0-13 16,0 0 93-16,0 0 62 0,0 0 40 16,-38-46 60-16,19-3-14 15,7-4 6-15,-1-4-1 0,1-7 38 16,5-3-4-16,1-3 4 16,0 10 71-16,12 3 53 0,7 8-6 15,-7 6 12-15,7 8-13 16,-13 35 26-16,37-43-39 0,1 19-44 15,6 9-2-15,-6 8-48 16,6 7 14-16,6 7-1 16,-6 8-29-16,-6 2 20 0,-7 4-8 15,1 4 4-15,-32-25 28 0,18 39-26 16,-5-4 9-16,-26-6 7 16,-5-1-40-16,-14-3 27 0,1-1-33 15,-7-2 24-15,38-22 2 16,-44 17-8-16,44-17 25 0,-38 11-16 15,38-11-84-15,0 0 33 0,0 0 23 16,13-28-8-16,18 6 20 16,13 12-21-16,7-1 28 0,11 11 23 15,-5 7-19-15,6 7 65 16,-7 11-36-16,1 3 41 16,-13 4-19-16,-6 4-23 0,-13 2 42 15,-6-2-30-15,-19 3 2 16,-13 0-4-16,-6-4-28 0,-19-3-7 15,-6 0 8-15,0-8-35 0,0-6-84 16,-6-4-90-16,13-10-147 16,37-4-47-16,-51-11-53 0</inkml:trace>
  <inkml:trace contextRef="#ctx0" brushRef="#br0" timeOffset="-3531">1651 1004 1437 0,'0'0'188'0,"0"0"-8"16,0 0 150-16,25 36-166 0,-12-8-79 16,-13-28-29-16,12 42-33 15,1-3-10-15,-1-4-4 0,1-6-9 16,0 3-5-16,-13-32-236 0,0 0-220 15,18 35-113-15,-18-35-1 16</inkml:trace>
  <inkml:trace contextRef="#ctx0" brushRef="#br0" timeOffset="-3344">1796 718 1332 0,'0'0'222'0,"0"0"-27"0,0 0-88 16,0 0-53-16,0 0-45 15,0 0 22-15,0 0-31 16,25 7-64-16,-25-7-239 0,31 21-135 16,-6-7-39-16</inkml:trace>
  <inkml:trace contextRef="#ctx0" brushRef="#br0" timeOffset="-3105">2060 619 1229 0,'0'0'41'16,"0"0"244"-16,0 0 25 0,0 0-112 16,6 53-73-16,0 4-9 15,7 6-19-15,-1 4-45 0,1 11-43 16,6-4-5-16,0 0 15 15,-1-3-23-15,1-7 4 0,-6-11 10 16,-1-11-18-16,-12-42-73 16,13 43-119-16,-13-43-154 0,0 0-63 15,0 0-1-15,0 0 89 16,0 0 73-16,0 0 45 0</inkml:trace>
  <inkml:trace contextRef="#ctx0" brushRef="#br0" timeOffset="-2957">1959 987 1325 0,'0'0'285'16,"-19"-25"-31"-16,19 25-70 16,0 0-90-16,0 0-43 0,0 0-18 15,57-21-28-15,-1 6 17 0,7 5-22 16,6 3 0-16,0 3 0 16,1-3-401-16,-8 0-107 0,1 0-65 15</inkml:trace>
  <inkml:trace contextRef="#ctx0" brushRef="#br0" timeOffset="-689">960 1937 774 0,'0'0'242'0,"0"0"54"16,0 0-26-16,0 0-11 16,0 0-66-16,0 0-52 0,0 0-62 15,0 0-63-15,0 0 14 0,0 0-30 16,0 0-5-16,19-35 5 15,6 7-4-15,-25 28-16 16,37-32-17-16,1 11 3 0,-7 6 11 16,1 8 20-16,-1 7-15 15,-31 0 32-15,38 14-14 0,-7 1-5 16,-31-15 5-16,38 24-9 0,-38-24 11 16,32 32-8-16,-32-32 13 15,25 28-4-15,-25-28 3 0,0 0-13 16,0 0 19-16,0 0-17 15,0 0-22-15,31 18-63 0,-31-18 30 16,32-3-38-16,-32 3 30 0,37-25-18 16,-37 25-11-16,51-46 42 15,-14 3 23-15,-5 8 37 16,-32 35-5-16,37-35 25 0,-37 35-11 16,0 0 88-16,38-14-27 15,-38 14 3-15,0 0-25 0,25 28-24 16,-12 4-25-16,-1-4 9 0,-12-28-18 15,26 39 17-15,-26-39-4 16,50 32-84-16,-12-11-51 0,-1-14-109 16,7-7-3-16,0-7 40 15,0-4 45-15,0-10 79 0,0-4 37 16,-6-6 14-16,0 2 4 0,-38 29 78 16,44-39 84-16,-44 39 93 15,44-31 31-15,-44 31-49 16,0 0-90-16,0 0-57 0,0 0-17 15,0 0-42-15,0 0 6 16,0 0-12-16,0 0-5 0,0 0-9 16,0 0 15-16,-19 28-6 0,19-28-3 15,0 32-7-15,0-32-36 16,0 0-23-16,0 0-56 0,38 21 19 16,-38-21 7-16,44 7 38 0,-44-7 35 15,31-18 16-15,-31 18 2 16,0 0 22-16,31-39-3 0,-18 4 41 15,-13 35 22-15,6-46 54 16,-6 46 32-16,7-35 10 16,-7 35-49-16,0 0-67 0,0 0-28 15,0 0-3-15,0 0-9 0,0 0-18 16,0 0 6-16,-7 39 14 16,14 0-22-16,11 3 18 0,8 0-9 15,5 1 9-15,7-4-21 16,-1-8 20-16,7 1-29 0,0-11 34 15,-6-3-27-15,-38-18-70 0,44 11-74 16,-44-11-41-16,38-11-22 16,-38 11 5-16,0 0 51 0,31-42 66 15,-18 6 37-15,-13-3 43 0,-6 8 32 16,6 31 33-16,-19-43 62 16,19 43 20-16,0 0-12 15,0 0 9-15,0 0 54 0,0 0-64 16,-38 11-51-16,38-11-32 15,-19 39-11-15,19-39 1 0,13 46-35 16,-1-4 20-16,-12-42-3 0,32 42-4 16,-32-42-3-16,31 39-10 15,-31-39-106-15,0 0-34 0,0 0-22 16,0 0-63-16,0 0 43 16,0 0 79-16,0 0 20 0,25-31 44 15,-18-8 21-15,-7-4 14 0,-7-6-3 16,1-8 25-16,-7 4 32 15,7 4 39-15,6 49 50 16,0-53 14-16,0 53-12 0,-6-39-45 16,6 39-26-16,0 0-46 15,0 0-19-15,0 0 29 0,0 0-14 16,0 0-3-16,50 7-28 0,-50-7 21 16,44 25 11-16,-44-25-7 15,0 0-16-15,32 39 20 0,-32-39-30 16,0 0 27-16,0 0-50 15,0 0-22-15,-38 42 17 0,38-42 30 16,-57 11-5-16,20-11 4 16,37 0 13-16,-38-18 11 0,38 18-3 15,0 0-31-15,-13-42 31 16,13 42 4-16,25-39-11 0,-25 39-6 16,57-36 21-16,-7 15 8 0,7 7-11 15,-7 7 3-15,0 7-15 16,1 3-8-16,-14 1 7 0,-37-4 25 15,38 14-3-15,-38-14-26 16,0 0 1-16,0 0 20 0,19 39 9 16,-19-39-29-16,0 0 7 0,-31 39 17 15,31-39-24-15,0 0 32 16,0 0-21-16,-38 28-18 16,38-28 20-16,0 0 16 0,0 0-18 15,0 0 27-15,0 0-25 16,0 0 42-16,0 0-28 0,0 0-5 15,0 0 1-15,0 0-18 0,0 0 2 16,0 0-15-16,0 0 15 16,0 0 19-16,0 0-3 0,0 0-34 15,0 0 7-15,0 0 31 16,0 0-14-16,0 0 17 0,0 0-23 16,0 0 4-16,0 0-11 0,0 0 17 15,0 0 7-15,0 0-18 16,0 0-12-16,0 0 34 15,0 0-22-15,0 0-7 0,0 0 15 16,0 0-9-16,0 0 10 16,0 0 4-16,0 0-13 0,0 0-12 15,0 0 21-15,0 0 0 0,0 0-8 16,0 0 12-16,0 0-5 16,0 0-10-16,0 0 7 0,0 0 15 15,0 0-25-15,0 0 7 0,0 0 0 16,0 0-8-16,0 0-1 15,0 0 19-15,0 0-7 16,0 0-7-16,0 0 18 0,0 0-14 16,0 0-4-16,0 0 14 15,0 0-11-15,0 0 17 0,31 39-23 16,-31-39 34-16,0 0-32 0,0 0 13 16,0 0-9-16,0 0 7 15,0 0 5-15,0 0-27 0,0 0 29 16,0 0-10-16,13 35 12 15,-13-35-25-15,0 0 31 0,0 0-30 16,0 0-1-16,0 0 36 0,0 0-29 16,0 0-6-16,0 0 24 15,0 0 7-15,0 0-27 16,0 0 1-16,0 0 20 0,0 0-35 16,0 0 22-16,0 0 5 15,31-42-52-15,-6 3-19 0,1-3-20 16,5-1 37-16,-6 8 22 0,0-4 17 15,-25 39-3-15,51-35 4 16,-14 17-9-16,-37 18 80 0,44 7 32 16,-44-7 14-16,38 42-1 15,-19 1 24-15,-13 6-90 0,0 1 6 16,-6 3-40-16,-6-4 20 0,0 4-27 16,0-7 12-16,-7-3-15 15,7-4-139-15,6-11-242 0,0-28-146 16</inkml:trace>
  <inkml:trace contextRef="#ctx0" brushRef="#br0" timeOffset="195">960 2612 1292 0,'0'0'192'0,"0"0"61"0,-13-28-49 16,13 28-117-16,0 0-51 0,0 0-19 15,0 0-44-15,0 0-275 16,38 0-176-16,-13 3-108 0</inkml:trace>
  <inkml:trace contextRef="#ctx0" brushRef="#br0" timeOffset="1443">1299 3142 1135 0,'0'0'341'0,"0"0"24"0,0 0-152 16,0 0-74-16,0 0-68 16,0 0-51-16,25-17-12 0,7-1-4 15,-1 0 11-15,0 4-20 0,1 7 0 16,6 7 5-16,-7 4 0 16,-6 13-10-16,-25-17 20 0,38 32-2 15,-13 0-24-15,-6-4 22 0,-7 4 3 16,-5-4-12-16,-7-28 15 15,0 39-16-15,0-39 7 0,0 0-3 16,6 28 2-16,-6-28 11 16,0 0-11-16,0 0 47 15,0 0-13-15,0 0-23 0,0 0 1 16,31-24-21-16,-5-8 20 0,-1-4-17 16,0-6 4-16,0 7 0 15,-6 3-11-15,-19 32 27 0,19-32-35 16,-19 32 8-16,0 0 16 0,0 0-9 15,0 0 18-15,0 0-20 16,25 28 19-16,-25-28-7 0,12 43-11 16,1-19 12-16,-13-24-14 0,13 32 7 15,-13-32 9-15,12 29-9 16,-12-29 9-16,32 21-22 16,-32-21 25-16,37 3-16 0,1-6 0 15,-7-11 13-15,1-8-17 16,-1-9 16-16,7-1-20 0,-7-7 12 15,7 4 0-15,0 3-6 0,-7 7 3 16,1 4-15-16,-32 21 29 16,31-7-11-16,-31 7 5 0,32 10-13 15,-32-10 13-15,0 0-11 0,18 39 17 16,-11-10-20-16,-7-29 5 16,12 31 7-16,-12-31-3 0,7 32-8 15,-7-32-92-15,0 0 22 16,0 0-5-16,37 11 20 0,-37-11 36 15,44-11-59-15,-6-10 59 16,-7 3 19-16,-31 18 8 0,44-46-33 16,-12 4 19-16,-1 3-7 0,-12 4 18 15,-19 35 66-15,13-36 1 16,-13 36-16-16,0-31-35 0,0 31-16 16,0 0 3-16,-44 3 70 15,6 11-32-15,0 4-10 0,7 7-7 16,-1 3-31-16,32-28 30 0,-44 39-34 15,19-11 6-15,25-28 17 16,0 0-14-16,0 0 16 16,0 0-4-16,0 0-1 0,0 0-11 15,0 0 23-15,0 0-26 0,0 0 13 16,32-18-11-16,-1-3 6 16,-31 21 11-16,32-32-11 0,-32 32 0 15,31-35 12-15,-31 35-15 0,0 0 20 16,19-28-8-16,-19 28-1 15,0 0-36-15,0 0 14 0,0 0 25 16,0 0-4-16,0 0 1 0,0 32-8 16,0-4 0-16,0-28 6 15,-6 35 83-15,6 1-62 16,-7-5 2-16,7-2-16 0,0-1 101 16,7 4-50-16,-1-1 26 15,0 5-50-15,7-1-1 0,-1 4-32 16,13 0 6-16,-6 0 3 0,0 3 83 15,0 4-43-15,0 0-40 16,6 7 0-16,-6 0 2 0,-7 0-7 16,-5 7 25-16,5 0-1 0,1-3 8 15,-13-1-31-15,6-6 12 16,-6-8-18-16,0-6 3 0,0-36 1 16,-25 38-10-16,0-6 0 0,-7-18 5 15,-12-3-5-15,-6-11 0 16,0-11 2-16,0 1-7 15,-1-15 5-15,7-7 0 0,0-14 9 16,13-10-19-16,6-15 10 16,6-7 5-16,6-3-17 0,13-4 12 15,13 4 0-15,12 10-8 0,6 4 8 16,7 7-8-16,12 4-5 16,7 10-35-16,-13 7-59 0,6 7-65 15,-12 4-149-15,0 10-159 0,-7 0-90 16,-31 18-2-16</inkml:trace>
  <inkml:trace contextRef="#ctx0" brushRef="#br0" timeOffset="1916">3266 2806 1340 0,'0'0'241'16,"0"0"-47"-16,0 0-58 0,0 0-31 15,0 0-29-15,32-14 0 16,-32 14-52-16,31-17-4 16,-6-1-10-16,-25 18-16 0,44-25 17 15,-12 1-22-15,-1-1-38 0,1-3 16 16,-7-8 10-16,0 1 11 15,0 0-10-15,-12-1 27 0,-1 8 6 16,-12 28-11-16,7-28 28 16,-7 28-41-16,0 0 58 0,0 0 50 15,-32 35-49-15,-6 11 61 0,13 3-49 16,0 4 86-16,-6 7-72 16,12 1 42-16,6 6 0 0,7-7-42 15,0 3-21-15,12-6-19 16,7-1 35-16,-1-6-20 0,7-4-19 15,0 0-22-15,6-14 9 16,-25-32-11-16,25 35-8 0,-25-35 7 16,25 28-14-16,-25-28 17 0,0 0-6 15,0 0-82-15,0 0-66 16,0 0-122-16,0 0-123 0,0 0-159 16,0 0-3-16,0 0 42 15</inkml:trace>
</inkml:ink>
</file>

<file path=ppt/ink/ink14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36:19.488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1370 3328 1043 0,'0'0'228'16,"0"0"73"-16,25-28-28 0,-25 28-79 15,0 0-95-15,0 0 74 0,25 0 19 16,-25 0-18-16,25 39-46 15,-12 6 2-15,-1 5-63 0,-5 6-21 16,-7 5-32-16,0-1 9 0,6 0-27 16,-6-4 14-16,0-3-10 15,6-7 0-15,-6-10-177 0,0-36-218 16,0 0-213-16,7 35-65 0</inkml:trace>
  <inkml:trace contextRef="#ctx0" brushRef="#br0" timeOffset="-2559">4054 91 509 0,'-50'-14'127'16,"-20"3"28"-16,-11 0-23 15,-26 4-3-15,-19 0 3 0,-31 4-4 16,-32-1 18-16,-18-3-14 16,-19 4 4-16,-26-1-76 0,-12 1-5 15,-12-1-31-15,5-3 0 16,1 3-12-16,25 4-29 0,12 4 22 15,32-4-5-15,25 0 8 16,25-4 1-16,26 4-2 0,18-3-18 16,19 3 11-16,19 3-21 0,18 1 15 15,20 0 6-15,31-4 0 16,0 0 8-16,-31 0 6 16,31 0-14-16,0 0-11 0,0 0 0 15,0 0 19-15,0 35-4 16,6-3 11-16,6 7-29 0,1 7 6 15,6 10 223-15,6 18-96 0,-6 18 31 16,0 18-84-16,6 20 55 16,0 19-57-16,-6 6-28 0,-7 8-12 15,-12 3-5-15,13 0-16 16,-7-7 2-16,-6-3-8 0,7-11 24 16,-7-11-30-16,6-14 9 0,-6-14 10 15,6-25-4-15,-6-14 1 16,0-14-4-16,6-10 0 15,-6-11-3-15,0-32-4 0,13 35 9 16,-13-35-5-16,25 25 0 0,13-11 3 16,0-11 3-16,12-3-3 15,13-3-3-15,12-4-16 0,19 3 7 16,13-3 16-16,25 4-7 0,25-8 0 16,19 8 8-16,19-5-6 15,13 8-6-15,5-7 7 0,7 0-6 16,0-3 3-16,0-1-9 0,0 1 11 15,7-5 5-15,-7 5-1 16,0-1-3-16,-13 1-3 16,-18-5-4-16,-20 1-8 0,-18-3 19 15,-25-1-2-15,-19-3 0 0,-25 0-2 16,-13-4-12-16,-25-7 13 16,-13-3-35-16,-18-4 6 0,-20-7 13 15,-11-11-6-15,-20-3 15 0,-12-7-3 16,-7-4-7-16,-6-3 4 15,0-7 6-15,0 3-6 0,7 0-5 16,6-6 2-16,12-1 6 0,6-7 6 16,20-7 0-16,12-4 0 15,12-3 4-15,14 0-7 16,-1 7-4-16,6 8 2 0,-6 13-2 16,-6 11 7-16,0 14-4 0,-6 7 11 15,-7 14-7-15,-6 32 3 16,12-32-12-16,-12 32-74 0,0 0-189 15,0 0-183-15,0 0-92 0,-37-35-46 16</inkml:trace>
  <inkml:trace contextRef="#ctx0" brushRef="#br0" timeOffset="-1863">1269 1070 611 0,'0'0'119'16,"0"0"38"-16,0 0 43 0,0 0-31 16,0 0-5-16,0 0-83 15,57-11-39-15,-7-3-7 16,13 3-19-16,0 1-16 0,-7-1-3 16,1-6-8-16,-7-1 19 0,-6 7 0 15,-6-3-22-15,-38 14 23 16,31-10-9-16,-31 10-20 0,0 0 2 15,0 0 18-15,0 0 3 16,-44 17-1-16,0 11 66 0,-12 4-31 16,12 14-4-16,0 4 1 0,12 3-31 15,1 3 77-15,12 1 17 16,7-4-39-16,12 0-32 16,0-7-20-16,6-4 9 0,0-3 2 15,7-7-1-15,-1-4-16 0,-12-28-15 16,0 0 33-16,0 0-9 15,0 0 87-15,0 0 5 0,0 0-36 16,0 0-23-16,-25 18-52 0,-19-22 14 16,-12-6 9-16,-1-8-7 15,-6-10-15-15,-6-8-5 0,0-10 21 16,19-7-1-16,-1-10-11 16,14-8-13-16,18-10 15 0,6 0 17 15,19-4-11-15,13 0-8 16,6 4-2-16,7 6-2 0,-1 1 17 15,13 14-8-15,-6 4-91 16,0 10-78-16,-7 3-11 0,1 4-23 16,-7 11 18-16,-25 28 56 0,31-32 25 15,-31 32 1-15,0 0-28 16,0 0-16-16,25-17-15 0,-25 17-16 16,32 3-44-16</inkml:trace>
  <inkml:trace contextRef="#ctx0" brushRef="#br0" timeOffset="-1431">2237 1285 1058 0,'-37'0'200'0,"37"0"67"16,0 0-56-16,0 0-102 16,0 0-55-16,0 0-8 0,0 0 132 15,-7 43-91-15,7-1-34 16,13 4-26-16,6 4-8 0,0-1-19 16,6-3 4-16,-6 0 13 15,-7 0-12-15,1-7-11 0,-13-39 1 16,12 46-4-16,-12-46 20 15,0 0-2-15,13 35-9 0,-13-35 17 16,0 0 87-16,0 0-54 0,0 0-34 16,0 0-1-16,12-35-3 15,1-8-12-15,0-3-17 0,-1-10 20 16,1-4 1-16,-1 0-4 0,13-4 0 16,-6 11-17-16,0 7 26 15,-6 11-6-15,-13 35-8 0,19-32-18 16,-19 32-133-16,0 0-60 15,0 0-180-15,31 7-118 0,-31-7-3 16</inkml:trace>
  <inkml:trace contextRef="#ctx0" brushRef="#br0" timeOffset="-539">2935 1480 794 0,'0'0'154'0,"-13"-46"82"16,1 14-8-16,12 32-67 16,0 0-66-16,-32-35-45 15,32 35-3-15,-50 0-29 0,6 17-23 16,6 12 119-16,7 9-45 16,0 1-30-16,5 0-27 0,8 4 7 15,5-1-13-15,7-7-14 0,6-35 13 16,6 39 5-16,-6-39-16 15,0 0 22-15,0 0-7 0,0 0 0 16,50 25-24-16,-18-22 24 0,-32-3 5 16,37-24-22-16,-37 24-4 15,38-50 20-15,-6 4-8 0,-20-3-16 16,1-4 8-16,-7 3 17 16,0 11 23-16,7 11 40 15,-13 28-38-15,0 0-38 0,0 0 15 16,0 0 16-16,0 0-17 0,6 39-18 15,0 0 11-15,7 3 13 16,6 1-16-16,6-8-4 0,-25-35 0 16,25 42-204-16,-25-42-123 0,38 39-52 15,-38-39 43-15,38 18 57 16,-38-18 62-16,37-7 54 0,-5-14 46 16,-13-8 39-16,6-6 36 0,-6 0 43 15,-1-15 54 1,-5 4 35-16,-7-7 59 0,1 7 71 15,-7 11 33-15,0 35-48 0,0-28-92 16,0 28 50-16,0 0 12 16,0 0-72-16,0 0-32 0,-19 35-28 15,19 1-30-15,0 2-9 0,12-6 11 16,-12-32 3-16,25 50-14 16,-25-50-5-16,51 42-3 0,-7-17 16 15,-7-11 5-15,1-7-29 0,-38-7 9 16,38-7-14-16,-38 7-4 15,38-28-3-15,-38 28 15 0,25-43 20 16,-19 4 0-16,0 4 49 16,-6 3 103-16,0 32 20 15,0 0-49-15,-6-28-77 0,6 28-43 16,0 0-6-16,0 0 15 0,0 0-11 16,-19 46-8-16,7 3 4 15,18 8 15-15,6 7-22 0,7-1 3 16,0 8 8-16,6 7-13 0,7-1 115 15,-7-2-36-15,-6-5-46 16,-13-3-8-16,-6-14-7 0,-6-3-1 16,-19-15 2-16,-7-7-10 15,-12-13-1-15,-6-8-14 0,0-11 29 16,-1-6-7-16,7-15 8 16,0-11 16-16,13-2-7 0,-1-15-3 15,14-4-8-15,11 0 0 16,7 4-17-16,7-3-4 0,5 6-5 15,13 8 16-15,-6 7-90 0,-19 35-154 16,32-43-199-16,-32 43-138 16,37-32-40-16</inkml:trace>
  <inkml:trace contextRef="#ctx0" brushRef="#br0" timeOffset="207">1470 2787 1287 0,'0'0'196'15,"0"0"31"-15,0 0-41 0,0 0-94 16,0 0-17-16,26-28-59 15,-26 28-3-15,31-11-186 16,-31 11-163-16,38 4-101 0,-7 6-37 16</inkml:trace>
  <inkml:trace contextRef="#ctx0" brushRef="#br0" timeOffset="1353">1810 3335 993 0,'0'0'344'0,"0"0"23"0,0 0-12 15,0 0-75-15,0 0-99 16,0 0-102-16,0 0-38 0,0 0-30 16,31-21 5-16,1 3-25 15,-1 0 17-15,7 4-21 0,0 7 18 16,-1 4-19-16,1 10 22 0,0 10-13 15,-7 12 11-15,-6 6-14 0,-12 7 21 16,-1 4-13-16,-5 4-4 16,-7-4 13-16,0 0-9 0,0-7 5 15,-7-4-5-15,7-35 5 0,0 35-14 16,0-35 19-16,0 0-2 16,0 0 2-16,0 0-5 15,0 0-12-15,0 0 12 0,0 0-11 16,0 0 11-16,26-42-12 0,-1-4 25 15,0 4-31-15,0-8 18 16,0 4-13-16,0 7 11 0,0 7-9 16,-25 32-8-16,26-28 14 0,-26 28 0 15,0 0 0-15,0 0 4 16,25 32 4-16,-13 3 1 0,-5 4-17 16,-14 4 8-16,7-1-4 0,-6-3 9 15,6-4-5-15,0-35 8 16,-6 36-14-16,6-36 16 15,0 0-10-15,0 0 2 0,0 0 1 0,0 0-3 16,0 0-12-16,44-18 18 16,0-3-6-16,0-18-7 15,0-11-19-15,6-6-21 0,7-8 31 16,-7 8 1-16,0 6 12 0,-25 15-16 16,7 14 24-16,-1 14-10 15,1 17 19-15,-32-10 2 0,31 46-16 16,-12-3 9-16,0 2-15 0,-13-2 16 15,13-1-10-15,-7-6 9 16,-12-36-16-16,32 46 7 0,-32-46-123 16,44 28-55-16,-6-14 7 0,-1-14 27 15,1-4 54-15,-7-10 8 0,7-3 46 16,-38 17 7-16,50-50 13 16,-6-3 11-16,-6 0-4 15,-6-3 15-15,-1 3 12 0,-12 10 107 16,-7 8-24-16,-12 35-15 0,7-25-27 15,-7 25-35-15,0 0 53 16,-51 18-50-16,14 6 4 0,-1 8-31 16,7 0 19-16,5 3-29 0,8-6 24 15,18-29-25-15,-13 39 26 16,13-39-12-16,6 31 4 0,-6-31-3 16,0 0-8-16,38 25 4 0,0-18-18 15,-7-7 30-15,1-7-68 16,-1-14 15-16,-6-4-30 15,0-7 16-15,7-10 12 0,-7-4 22 16,0-7 3-16,-6 7 21 0,0 7 62 16,-13 11-48-16,-6 28 6 15,0 0-36-15,0 0 19 0,0 0 51 16,0 0-18-16,-6 39-21 0,6 10 79 16,-7 8-35-16,14 6 53 15,-1 8 24-15,13 7-79 0,12 3-8 16,13 7 74-16,0 8-44 0,0 3-19 15,0 3-37-15,0 1 0 16,-12-8-14-16,-7-3-7 16,-13-11 3-16,-12-10-11 0,-12-14 10 15,-13-8-10-15,-13-21 6 0,-6-3 2 16,-13-11-9-16,-5-14 7 16,-1-10-8-16,-6-12 8 0,6-13-3 15,0-11-5-15,6-10 8 0,13-15-9 16,13-10 6-16,12-4 0 15,13-4-6-15,18 8 6 0,7 3-16 16,25 8 7-16,6 3-142 0,7 7-131 16,12-1-213-16,0 5-144 15,7-1-50-15</inkml:trace>
  <inkml:trace contextRef="#ctx0" brushRef="#br0" timeOffset="1757">4236 3187 983 0,'0'0'257'15,"0"0"67"-15,25-43-49 0,-6 15-26 16,-19 28-92-16,25-32-66 16,0 11-59-16,7 3-12 15,-1 1-23-15,13 9 19 0,-6 1-23 0,12 7 7 16,-6 7 5-16,-12 1 0 15,5-1-5-15,-11 7-4 16,-26-14 0-16,25 28-2 0,-25-28 13 16,-7 42-5-16,-18-3 0 0,-12-7 8 15,-7 3-24-15,-13-3 33 0,0 0-36 16,-5-4 36-16,5 4 20 16,13-7 7-16,6-4-35 0,7-7 7 15,31-14-21-15,0 0 26 0,0 0 104 16,0 0 15-16,0 0-67 15,31 32 9-15,7-14-31 0,6-4 14 16,13-7-26-16,-1 0-19 0,1-7-13 16,6 0 0-16,-7-4-9 15,-6 1 0-15,1-8-9 16,-7 1-139-16,-7 3-180 0,-37 7-278 16,38-15-126-16</inkml:trace>
</inkml:ink>
</file>

<file path=ppt/ink/ink14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36:24.661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0 49 316 0,'0'0'47'15,"0"0"23"-15,0 0-2 16,0 0-31-16,0 0-1 0,0 0 4 16,0 0-7-16,0 0-26 15,0 0 17-15,0 0-19 0,0 0-11 16,0 0 3-16,0 0 16 16,0 0-16-16,0 0-2 0,0 0 15 15,0 0 2-15,0 0-24 16,0 0 31-16,0 0 24 0,0 0-18 15,0 0-13-15,0 0 14 16,25 0-1-16,-25 0-37 0,32 0 21 16,-32 0-6-16,0 0-1 15,25 0-2-15,-25 0 4 16,0 0-4-16,0 0-4 0,0 0 19 16,0 0-22-16,31-3 7 15,-31 3 8-15,0 0-8 0,32-7-13 16,-14-1 19-16,-18 8-2 15,0 0 0-15,32-10-22 0,-7-1 24 16,-25 11-2-16,25-10-12 16,-25 10 17-16,0 0 4 0,0 0-13 15,0 0-5-15,0 0 5 16,0 0-6-16,0 0-3 16,0 0 4-16,0 0 15 0,0 0-7 15,0 0-6-15,19-4 8 16,-19 4-9-16,0 0-6 0,0 0 16 15,0 0 4-15,0 0-10 16,0 0-5-16,0 0 5 0,0 0-10 16,0 0 10-16,0 0 5 15,0 0-5-15,0 0-11 0,0 0 6 16,0 0 21-16,0 0-23 16,0 0-1-16,0 0 11 0,0 0 1 15,0 0-11-15,0 0 11 16,0 0 3-16,0 0-11 15,0 0-8-15,0 0 12 0,0 0 6 16,0 0-18-16,0 0 24 16,0 0 5-16,0 0-28 0,0 0 11 15,19 21 3-15,-19-21-3 16,6 22 7-16,-6-22-7 0,13 28 5 16,-13-28-15-16,12 32 0 15,-5-8 31-15,-1 5-12 0,0-5-13 16,0 1-4-16,1 3-173 0</inkml:trace>
</inkml:ink>
</file>

<file path=ppt/ink/ink14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36:28.286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151 0 265 0,'0'0'45'0,"0"0"-15"0,0 0 0 15,0 0-16-15,0 0-6 16,0 0-8-16,0 0 7 0,0 0-1 16,0 0-6-16,0 0-8 15,0 0 8-15,0 0 6 16,0 0-6-16,0 0 0 0,0 0 0 16,0 0 7-16,0 0-3 0,0 0-10 15,0 0 6-15,0 0-15 16,0 0-82-16,0 0-15 0</inkml:trace>
  <inkml:trace contextRef="#ctx0" brushRef="#br0" timeOffset="2902">13 56 94 0,'-25'4'8'0,"25"-4"28"16,0 0 20-16,0 0-14 0,0 0-8 15,0 0-9-15,0 0-9 16,0 0-3-16,0 0-6 15,0 0-2-15,0 0-5 0,0 0-5 16,0 0 31-16,0 0 8 0,0 0-14 16,0 0-4-16,25 17-8 15,-25-17-3-15,25 15 0 0,-25-15-8 16,25 10-2-16,-25-10 10 16,0 0-5-16,19 4 0 0,-19-4-8 15,0 0 4-15,0 0 14 16,0 0-10-16,0 0 7 0,0 0-7 15,0 0-8-15,0 0 1 16,0 0 7-16,0 0 5 16,0 0 5-16,0 0-7 0,0 0 1 15,0 0-4-15,0 0 0 16,0 0-7-16,0 0 7 0,0 0-8 16,0 0 2-16,0 0 11 0,0 0-1 15,0 0 100-15,19 21-47 16,-19-21-17-16,0 0-28 0,6 21 40 15,-6-21-2-15,0 28-25 16,0-6-1-16,0-1 38 0,-6 4-22 16,0-1-20-16,-1 1-15 15,7 0 8-15,-6 0-9 16,0 3-20-16,-1-3 29 0,7-4-10 0,-6 3-12 16,6-2 17-1,0 2-6-15,0-24-5 0,0 32 8 16,0-11 2-16,0-21-7 0,0 25-6 15,0-25 6-15,0 21 5 16,0-21 6-16,0 0-14 0,6 25 6 16,-6-25-3-16,0 0-7 15,7 25 13-15,-7-25-12 0,0 0 6 16,12 25 5-16,-12-25-9 0,0 0 14 16,13 21-16-1,-13-21-2-15,0 0 16 0,0 0-8 0,0 0 5 16,0 0-5-16,0 0-12 15,0 0 22-15,0 0-15 16,6 25-3-16,-6-25 20 0,0 0-16 16,6 21 13-16,-6-21-9 15,0 0-9-15,0 0 3 0,0 0 18 16,0 0 1-16,0 0 66 0,0 0 10 16,0 0 7-16,0 0 17 15,0 0-53-15,0 0-14 0,0 0 8 16,0 0-52-16,0 0-2 15,0 0 16-15,0 0-16 0,0 0 0 16,0 0 8-16,0 0-15 0,0 0 7 16,0 0 8-16,0 0-21 15,0 0 19-15,0 0-6 16,0 0-7-16,0 0-6 0,0 0 20 16,0 0-21-16,0 0 32 15,0 0-18-15,0 0-21 0,13 28 44 16,-13-28-12-16,0 0-39 0,0 0 44 15,0 0-7-15,0 0-30 16,0 0 36-16,0 0-5 0,0 0-16 16,0 0-1-16,0 0 21 15,0 0-28-15,0 0 14 0,0 0 26 16,0 0-43-16,0 0 17 16,0 0 27-16,0 0-14 0,0 0-4 15,0 0 20-15,0 0-29 16,31-21-11-16,-12-7 14 0,-6-1 3 15,-1-3-2-15,1 1-15 16,-7-5 29-16,1 1-18 0,-1 0-5 16,-6-1 10-16,0 8 2 0,0 0-13 15,0-1-15-15,0 29 17 16,-6-31 20-16,-1 2-36 0,7 29 36 16,0-24-16-16,0 24-7 15,0 0 4-15,-6-36-6 16,6 36 1-16,0 0 4 0,0 0-9 15,-6-35 13-15,6 35-20 0,0 0 35 16,0 0-18-16,0 0 16 16,0 0-10-16,0 0-25 0,0 0 34 15,0 0-16-15,0 0-3 16,-7-32 9-16,7 32 15 0,0 0-34 16,0 0 14-16,0 0 7 0,0 0-20 15,-6-35 25-15,6 35 3 16,0 0-10-16,0 0-10 0,0 0 20 15,0 0-24-15,0 0 21 16,0 0-21-16,0 0 0 16,0 0 36-16,0 0-51 0,0 0 34 15,0 0-14-15,0 0-12 0,0 0 19 16,0 0-9-16,0 0 2 16,0 0 20-16,0 0-18 0,13 42-9 15,-1-6 42-15,-5-1-28 16,-7-3 0-16,6-4-20 0,-6 0 40 15,0-28-12-15,0 39-8 0,-6-11 0 16,6-28 9-16,0 0-26 16,0 29 5-16,0-29 28 15,0 0-13-15,0 0-15 0,0 0 16 16,-7 32 10-16,7-32-35 0,0 0 10 16,0 0 20-16,0 0-14 15,0 0 5-15,0 0 18 16,0 0-18-16,0 0 10 0,0 0 13 15,0 0-23-15,0 0-9 0,0 0 9 16,0 0-19-16,0-32 34 16,-6 3-9-16,6 1-9 0,-6-7-4 15,6-1-1-15,-7 1 8 0,7 35-15 16,-6-46 24-16,6 46-2 16,-12-39-23-16,12 39 16 0,0 0 6 15,-7-35-19-15,7 35 34 16,0 0-21-16,0 0-22 15,0 0 22-15,0 0 0 0,0 0-7 16,0 0 7-16,0 0 0 16,0 0 0-16,0 0 22 0,0 0-31 15,0 0 9-15,0 0 5 0,0 0-18 16,0 0 13-16,0 0 16 16,0 0-24-16,0 0 30 0,-12-35-46 15,12 35 31-15,0 0 23 0,0 0-45 16,0 0-8-1,0 0 40-15,0 0-38 0,0 0 11 0,0 0 7 16,0 0 5-16,0 0 7 16,0 0-26-16,0 0 17 15,0 0 17-15,0 0-24 0,0 0 12 16,0 0-11-16,6 42-9 16,-6-3 15-16,6 0 20 0,1 0-20 15,-7-4-6-15,6 4-5 0,0-4 30 16,-6-3-23-16,0-32-6 15,6 35 13-15,-6-6 11 0,0-29-28 16,0 0 25-16,0 0 4 16,0 31-25-16,0-31 10 0,0 0 16 15,0 0-23-15,0 0-6 16,0 0 40-16,0 0-27 0,0 0-14 16,0 0 26-16,0 0-12 15,-12-28-12-15,12 0 26 0,-6 0-2 16,-7-4-15-16,7-4-2 15,-1 1 7-15,7 35 10 0,-6-46-43 16,0 7 23-16,6 39 27 0,-6-31-19 16,6 31-19-16,0 0 28 15,0 0-4-15,0 0-31 0,0 0 26 16,0 0 8-16,0 0-19 16,0 0 14-16,0 0-12 0,0 0 1 15,0 0 26-15,0 0-18 16,18 35-12-16,-11 4 22 0,5 0-6 15,-5-1 12-15,-7 1-31 16,6 0-7-16,-6 0 35 0,0-7-5 16,0-32-16-16,0 35 26 15,0-35-8-15,0 0-25 0,0 29 20 16,0-29-1-16,0 0-18 0,0 0 20 16,0 0 16-16,0 0-7 15,0 0-5-15,0 0 3 0,0 0-29 16,-6-32 16-16,-7-4 17 15,7-2-22-15,-1-8 2 0,1 0 7 16,-6-4 4-16,5 1-31 0,-5 3 23 16,5 10 19-16,7 36-19 15,-12-42 10-15,12 42-20 16,0 0-19-16,0 0 20 0,0 0 19 16,0 0-25-16,0 0 8 15,0 35 31-15,0 1-20 0,0-1-19 16,6 0 31-16,0-3-13 0,-6-32-19 15,7 35 28-15,-7-35 7 16,6 32-43-16,-6-32 45 0,0 0-28 16,0 0-13-16,0 0 26 15,0 0 6-15,0 0-12 0,0 0 16 16,0 0-13-16,0 0-21 16,0 0 43-16,0 0-40 0,-6-35 7 15,-1-7 23-15,1 3-7 16,0-4-27-16,6 4 19 0,0 39 21 15,-6-35-26-15,6 35-25 16,0 0 24-16,0 0-5 0,0 0 5 16,0 0 31-16,0 0-41 0,25 42 8 15,-6 1 34-15,-1 3-26 16,-11-4-22-16,-1 4 42 0,7-3-8 16,-13-5-21-16,6-2-9 15,-6-8 23-15,0-28 4 16,0 0-4-16,6 28-20 0,-6-28 30 15,0 0 6-15,0 0-31 0,0 0 28 16,0 0-18-16,0 0-4 16,0 0 4-16,-12-42-7 0,5 0-3 15,1-1 24-15,6-6-11 16,-6-1-21-16,6 1 34 0,-7 10-24 16,7 39 14-16,0-36-2 0,0 36-16 15,0 0-9-15,0 0 13 16,0 0 17-16,26 39 3 0,-8 0-18 15,-5 7-1-15,0-3-159 16,5-1-141-16,-5-3-125 16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6:59:30.993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613 461 1088 0,'0'0'164'0,"0"0"-29"16,0 0 67-16,0 0 36 15,11 45-39-15,-16 0-45 0,-13-4-36 16,1 1-7-16,-6 0-16 16,1-7-42-16,-1 0-26 15,-6-2-14-15,6-5 11 16,-5-8-8-16,-1-7-10 15,29-13-6-15,-28 9 0 0,28-9-30 16,0 0-34-16,0 0-40 16,-34-32 11-16,22-6-8 0,6-4 55 15,1 3 30-15,5 1 8 16,0 38 10-16,0-35-2 16,0 35 8-16,0 0 4 0,0 0 77 15,0 0 5-15,0 0-27 16,-29 22-16-16,29-22-2 0,-28 32 4 15,5-9-14 1,23-23-15-16,-29 28 0 0,29-28-19 16,-28 23-5-16,28-23 2 15,-29 13 9-15,29-13-11 16,-34-3 4-16,34 3-8 0,-29-36-17 16,1-2-28-16,5-7 9 15,6 3 18-15,6 7 6 0,11 35 4 16,-12-32 1-16,12 32 3 15,0 0 12-15,0 0 11 16,0 0 53-16,-6 51-3 0,6 0 9 16,12 7-6-16,-1 3 5 15,1-3 13-15,5 7 0 16,0-7 16-16,0 3-20 16,0-4-32-16,0-2-18 0,0-4-5 15,1-6-4-15,-7-6-1 16,0-10 9-16,-11-29-1 15,0 29-3-15,0-29-17 0,0 0-2 16,6 28-2-16,-6-28-12 16,0 0 6-16,0 0-30 0,0 0-82 15,0 0-113-15,0 0-173 16,0 0-246-16,0 0-150 16</inkml:trace>
  <inkml:trace contextRef="#ctx0" brushRef="#br0" timeOffset="533">1144 1 690 0,'0'0'173'0,"0"0"57"0,51-6-22 15,-51 6-1-15,40 6-10 16,-40-6 12-16,45 42 38 15,-10 6-56-15,-1 19 114 0,-6 17-75 16,-5 10-37-16,0 8-17 16,-6 11-37-16,0 2-3 15,-5-2 0-15,-6-3-14 16,-6-8-7-16,-6 1 17 0,-11-13-2 16,-12-7 4-16,-11-6-20 15,-11-3-33-15,-6-6-16 0,-12-10-10 16,7-7-3-16,-7-6-12 15,12-9-19-15,11-11-3 16,1-5 0-16,45-20-5 0,-40 12-11 16,40-12-9-16,0 0 2 15,0 0-3-15,0 0 16 16,0 0-32-16,0 0-125 16,0 0-127-16,0 0-83 0,0 0-76 15,0 0-185-15,-23-38-372 16</inkml:trace>
</inkml:ink>
</file>

<file path=ppt/ink/ink14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36:41.833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9166 0 1012 0,'-37'46'282'15,"-20"7"11"-15,-6 7-69 16,-12 8-87-16,-13-1-60 0,-13 3-41 15,-12 1-16-15,6 3-3 16,-12-3-27-16,6 0 4 0,-7 3-271 16,13-3-194-16,0-1-66 15</inkml:trace>
  <inkml:trace contextRef="#ctx0" brushRef="#br0" timeOffset="-2133">8368 1725 999 0,'-31'-21'276'0,"31"21"-28"15,0 0-94-15,0 0-64 16,0 0-5-16,0 0-7 16,0 0-30-16,0 0-2 0,0 0-18 15,0 0-20-15,0 0 7 16,0 0-8-16,0 0-3 0,0 0 21 16,0 0 81-16,0 0-43 15,0 0-21-15,0 0-30 0,-19 35 15 16,19-35-36-16,0 35 16 15,0-35 0-15,0 36-19 16,0-8 21-16,0-28-4 0,0 32 3 16,0-32-27-16,0 32 19 15,0-32 4-15,0 0 2 16,0 0-6-16,0 0-5 0,0 0 20 16,-38 32-6-16,-6-18-1 15,6-4-8-15,-6-6 6 0,19-4 4 16,-13-4-24-16,13-3 14 15,25 7 8-15,-44-25-16 0,13 1 12 16,18-12-1-16,-6-6-3 16,13-8 3-16,6-6 0 15,0-8 5-15,6-6-16 0,1-1 12 16,-1 4-18-16,-6 0 20 16,0 10-6-16,-6 11 3 15,-1 7-14-15,7 39 19 0,-12-39-5 16,12 39 2-16,0 0 5 15,0 0-20-15,0 0 3 0,0 0-4 16,0 0 28-16,0 0-17 16,0 0-12-16,0 0 22 0,-25 46-4 15,12 4 16-15,13 3 9 16,0 3 1-16,0 5-32 0,0-1 11 16,13 3 0-16,-13-3-11 15,19 0 9-15,-7-10-26 16,1-1 3-16,-1-10 8 15,-5 0 6-15,-1-7 15 0,-6-4-15 16,0-28 4-16,0 39-1 16,-13-11-15-16,13-28 25 0,-31 32-21 15,-7-11 11-15,13-3 8 16,-6-11-21-16,-7 0 15 0,6-7 2 16,1-3-3-16,-7-5-4 15,1-6 3-15,11-3-11 0,26 17 13 16,-44-39 0-16,19 7-9 15,6 0 4-15,1 4 8 0,18 28-16 16,-19-32-210 0,19 32-197-16,0-28-238 0</inkml:trace>
  <inkml:trace contextRef="#ctx0" brushRef="#br0" timeOffset="-1844">8412 2428 1247 0,'6'-32'329'16,"-6"4"-84"-16,7 0-75 15,-7 28-79-15,18-39-32 0,-18 39-41 16,38-28 5-16,0 21-20 15,-7 7 8-15,7 7-11 0,-13 7 4 16,-25-14 6-16,19 35-21 16,-19-6 25-16,0-1-30 0,0-28 26 15,-44 39-30-15,-6-11-222 16,12-7-290-16,-6-10-124 0</inkml:trace>
  <inkml:trace contextRef="#ctx0" brushRef="#br0" timeOffset="-980">8890 1813 499 0,'0'0'84'0,"0"0"21"15,0 0-44-15,0 0 49 16,0 0 17-16,0 0 8 0,0 0-8 16,0 0-5-16,0 0-17 15,0 0-19-15,0 0 2 0,0 0-51 16,0 0-13-16,0 0-14 16,0 0 16-16,0 0-35 0,0 0 33 15,0 0-24-15,0 0 6 16,0 0-6-16,-25 29 19 0,25-29-39 15,-19 31 34-15,-13-6-27 16,-12-11 36-16,13-3-39 16,-13 0 26-16,6-8-20 0,-12 1 20 15,6-8-22-15,6 1 31 16,-6-5-19-16,6-6 12 0,1 0-20 16,-1-3 26-16,38 17-24 15,-63-22 6-15,32 5 5 0,31 17-5 16,0 0 14-16,-38-14-37 15,38 14 41-15,0 0-48 0,0 0 40 16,0 0-10-16,0 0-6 16,0 0 9-16,0 0-3 15,0 0-206-15,0 0-157 0,0 0-117 16</inkml:trace>
  <inkml:trace contextRef="#ctx0" brushRef="#br0" timeOffset="-307">7884 2633 841 0,'0'0'220'0,"0"0"-63"16,38 7-68-16,-1-3-43 16,7-8-14-16,7 1-32 0,5-1-165 15,1-10-136 1,-7 0-120-16</inkml:trace>
  <inkml:trace contextRef="#ctx0" brushRef="#br0" timeOffset="689">7186 1919 414 0,'0'0'48'16,"0"0"18"-16,0 0-1 0,25 7 17 16,-25-7 4-16,0 0 0 15,0 0-47-15,0 0-24 0,0 0 86 16,0 0 10-16,0 0-39 15,38 15-31-15,-38-15 12 0,0 0 28 16,44 17-57 0,-44-17 40-16,38 11 5 0,-7-1 14 15,-31-10-30-15,32 8-35 16,-32-8 11-16,0 0-5 0,31 14-31 16,-31-14 28-16,0 0 64 15,0 0-10-15,0 0-41 0,0 0-8 16,13 28-32-16,-13-28 12 15,0 0-20-15,0 0 27 0,0 0-31 16,0 0 41-16,0 0-28 16,0 0 15-16,0 0-24 0,0 0 39 15,0 0 19-15,0 0 29 16,0 0-34-16,0 0-21 16,0 0 3-16,0 0-21 0,0 0 19 15,0 0-23-15,0 0 24 16,0 0-27-16,0 0 7 0,0 0-9 15,0 0 9-15,0 0 8 16,0 0-19-16,0 0 16 16,0 0-5-16,0 0-11 0,0 0 27 15,0 0-31-15,0 0 23 16,0 0-12-16,0 0-40 0,0 0-153 16,0 0-142-16,0 0-49 15,0 0 12-15,0 0 16 16</inkml:trace>
  <inkml:trace contextRef="#ctx0" brushRef="#br0" timeOffset="2448">7457 1870 739 0,'0'0'142'0,"0"0"-16"0,0 0-36 15,0 0 151 1,0 0-47-16,0 0-45 0,0 0-10 16,0 0-20-16,0 0-57 15,31 35-35-15,-6-10-2 0,-25-25-15 16,32 28-7-16,-32-28 10 16,37 36-9-16,-37-36 0 0,32 28-4 15,-32-28 0-15,0 0 0 16,0 0-13-16,25 21 21 0,-25-21-11 15,0 0 12-15,0 0 9 16,0 0-15-16,0 0 8 0,0 0-16 16,-50 21 17-16,-1-3-31 15,-5-11 37-15,5 0-28 0,-5-3 18 16,6-4-20-16,6-4 26 16,0 4-27-16,6-7 27 15,6 0-19-15,32 7 27 0,-37-25-30 16,37 25 22-16,-19-32-17 15,19 32 6-15,-13-35-3 16,1 10 11-16,12 25-17 0,0 0 21 16,0 0 30-16,-7-31-39 15,7 31-11-15,0 0 14 0,0 0-37 16,0 0 38-16,0 0-25 16,0 0 23-16,0 0-15 0,0 0 21 15,0 0-25-15,0 0 17 16,-12 28-11-16,12-28 25 15,-19 28-29-15,19-28 19 0,-31 21-25 16,31-21 18-16,-51 21 7 16,32-13-16-16,19-8 12 0,-37 0 4 15,37 0-34-15,-32-15-13 16,32 15-45-16,-25-38 3 0,6 2 2 16,13-3 52-16,0 4-4 15,6 35 29-15,0-32-23 0,0 32 25 16,0 0-9-16,0 0 80 15,0 0-52-15,0 0 19 0,0 0-21 16,0 0 59 0,6 43-64-16,-6-12 20 0,0-31-34 15,0 36 14-15,0-36-14 16,-6 28-3-16,6-28 10 0,0 0 9 16,0 0 25-16,-25 21-11 15,25-21-27-15,-44 14 12 0,6-7-12 16,0-3 11-16,0-4-32 15,7-4 38-15,-7-3-20 0,7 0-13 16,-1 0 18-16,32 7 7 16,-44-25-17-16,44 25 24 0,-44-38-19 15,7 2 7-15,37 36-4 16,-25-49 4-16,-1 3-24 0,14-4 21 16,6 1-10-16,-1-1 13 15,7-3 2-15,-6-7-22 16,6 0 27-16,-6 4-14 0,6 6-3 15,0 4 3-15,0 46-13 16,-7-42 26-16,7 42-8 16,0 0-8-16,0 0 14 0,0 0-14 15,0 0 6-15,0 0-16 16,0 0 20-16,0 0-22 0,0 0 21 16,0 0 2-16,-12 53-13 15,6 0 18-15,6 0-17 0,0 0-15 16,0 0 28-16,0-4-16 15,0 1 27-15,6-4 60 16,0-7-38-16,0 3-31 0,1-7 12 16,-1 1-14-16,0-4-14 15,1-8 9-15,-7-24 2 0,12 36-3 16,-12-36-18-16,6 35 23 16,-6-35-15-16,7 32 18 0,-7-32-14 15,12 32 6-15,-12-32-1 16,7 35 1-16,-7-35-12 0,0 32 26 15,0-32-24-15,0 0-11 16,0 32 25-16,0-32-18 0,0 0 18 16,0 0-10-1,0 0 9-15,0 0-4 0,0 0-9 16,0 0 17-16,0 0 29 16,-32 28-13-16,-6-14-22 0,1-11 14 15,-7 1-30-15,-7-11 25 16,-5-4-18-16,-1 1 5 0,1-8 6 15,-1-7-6-15,7 1 8 16,12 2-8-16,7 1 6 0,31 21-16 16,-32-21 22-16,32 21-12 15,0 0-12-15,0 0-6 0,0 0 26 16,0 0-3-16,0 0-5 16,0 0-8-16,32 28 8 15,-32-28 15-15,44 43-19 0,-7-8 10 16,-37-35-6-16,44 42 3 15,-12-6-10-15,-32-36 12 0,12 39-5 16,-12-8 0-16,0-31-4 16,-37 32 6-16,5-7 4 0,-12-7-24 15,7-8 22-15,-1-6-4 16,0-8 5-16,0-3-8 16,7-10 3-16,31 17-39 0,-38-50-32 15,13 1-54-15,19-8 11 16,0-7-7-16,12-10 15 15,13 4 60-15,0 6 70 0,6 11-61 16,0 11 21-16,-25 42 13 16,25-39-3-16,-25 39-15 0,0 0 41 15,0 0-15-15,0 0 1 16,-6 49 58-16,-13-6 27 0,-6-5-42 16,-7-6 31-16,1-4-42 15,-1-3 55-15,-5-7 9 0,5-8 16 16,7-2-4-16,-6-8-26 15,31 0 6-15,-38-22-57 0,7-6 1 16,5-4-34-16,8-14-1 16,-8-7 2-16,8-10-14 15,-1-12 20-15,0-9-15 16,6-5 13-16,7 5-12 0,0 13 5 16,6 11-68-16,0 14-130 15,0 46-114-15,0 0-227 0,0 0-71 16,0 0 0-16</inkml:trace>
  <inkml:trace contextRef="#ctx0" brushRef="#br0" timeOffset="2872">4873 1746 1144 0,'0'0'273'0,"0"0"30"16,0 0-18-16,0 0-109 0,-38 32-35 16,38-32-82-16,0 0-15 15,0 0-28-15,-37 25-3 16,5-4-20-16,1 4 1 0,-1-1 17 16,-5 8-21-16,5 4 20 15,1 6-22-15,-1 7 29 16,1 1-17-16,6-1-8 0,0 4 24 15,6-3-24-15,0-4 12 16,0 0 96-16,7-11 11 0,-1-3 2 16,13-32-54-16,-44 35-37 15,0-14 8-15,0-10-23 0,0-7 13 16,-6-8 51-16,12-10-6 16,-6-4-6-16,19-14-14 0,0-10-20 15,12-11-22-15,7-18 8 16,12-3-6-16,13-4-10 0,12 1 7 15,7 10-13-15,6 3 11 16,6 11-124-16,1 3-151 0,-1 12-299 16,-6 2-241-1</inkml:trace>
  <inkml:trace contextRef="#ctx0" brushRef="#br0" timeOffset="3099">3616 1492 1810 0,'0'0'343'16,"-25"53"-12"-16,12-4-98 16,7 1-81-16,6 10-60 15,-6 3-58-15,-1 5-6 0,-5 2-20 16,6 1-11-16,-7-11-61 15,0-7-204-15,7-11-283 0,6-10-181 16</inkml:trace>
  <inkml:trace contextRef="#ctx0" brushRef="#br0" timeOffset="3333">4609 707 2240 0,'0'0'49'15,"-69"-17"-9"-15,-13 2-35 16,-12 8 14-16,-7 0-24 0,-5 4 26 16,-8 3-21-16,1 10 0 15,6 8-12-15,1 17-100 0,5 8-184 16,19 10-228-16,7 3-40 15</inkml:trace>
  <inkml:trace contextRef="#ctx0" brushRef="#br0" timeOffset="3680">2761 1767 878 0,'0'0'327'15,"-12"39"53"-15,5 0-59 0,14 4-88 16,-1-1-59-16,7 11-98 16,-1 4-21-16,1 6-40 0,-7-3-8 15,0 0 5-15,-12-10-12 16,-7-1 105-16,-5-6-54 0,-20-12-25 16,-6 1-13-16,-19-11-13 15,0-6 5-15,-19-12 5 16,1-10-14-16,-7-11 15 15,6-13 35-15,7-8 17 0,12-18-15 16,6-13-18-16,13-12 0 16,19-6 33-16,12 3-6 0,26 4-18 15,18 7-18-15,20 3-1 16,12 14-23-16,6 8 11 0,12 6-141 16,-5 15-212-16,-7 7-337 15,-6 3-163-15</inkml:trace>
  <inkml:trace contextRef="#ctx0" brushRef="#br0" timeOffset="3828">2340 1965 2170 0,'0'0'172'0,"0"0"39"0,0 0-90 15,0 0-51-15,0 0-43 16,0 0-222-16,0 0-465 0</inkml:trace>
  <inkml:trace contextRef="#ctx0" brushRef="#br0" timeOffset="4068">1284 1693 2389 0,'0'0'203'0,"-12"32"-6"16,5 0-40-16,14 7-65 15,-7 7-38-15,0 10-38 0,-13 4-2 16,-6 11-24-16,-19 3-28 16,-6 4-178-16,-6-7-185 15,-6-11-147-15,-1-7-76 0,7-14-2 16</inkml:trace>
  <inkml:trace contextRef="#ctx0" brushRef="#br0" timeOffset="4295">1272 944 1971 0,'-38'-32'31'0,"38"32"13"0,-50 4 45 16,6 17-47-16,6 18 87 16,0 28-59-16,13 7-11 0,6 18-49 15,7 0-2-15,5 3-12 16,7 1-2-16,7-1 11 0,-7-6-5 16,0-1-397-16,-7-10-281 15</inkml:trace>
  <inkml:trace contextRef="#ctx0" brushRef="#br0" timeOffset="4680">234 1676 1535 0,'0'0'254'0,"0"0"54"15,0 0-5-15,19 28-66 16,-19-28-90-16,-25 39-19 0,-6-11-53 16,-1-3-33-16,-5-8-21 0,5-10-11 15,32-7 94-15,-31 4 43 16,31-4-63-16,0 0-43 15,-38-35-12-15,25-8-10 0,7-6-8 16,6-15-7-16,6-17 5 16,7-18-9-16,0-7 0 0,-1 0-11 15,1 7 6-15,-1 14 0 16,-5 18-74-16,-1 17-81 0,-6 12-173 16,0 38-158-16,0 0-217 15,-19 42-85-15</inkml:trace>
  <inkml:trace contextRef="#ctx0" brushRef="#br0" timeOffset="4850">247 2552 2540 0,'31'35'283'0,"-5"-10"-43"15,5-7-48-15,0-8-91 0,-5-3-51 16,5-7-30-16,0 0-113 0,7-3-206 15,-6 3-432-15,12-4-286 16</inkml:trace>
</inkml:ink>
</file>

<file path=ppt/ink/ink14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36:50.720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4635 850 711 0,'7'-42'135'16,"-7"42"14"-16,0-36-46 15,0 36 45-15,0 0-51 16,0 0-30-16,0 0-22 0,0 0-7 15,0 0 72-15,0 0 118 16,0 0-33-16,0 0-75 0,0 0-11 16,-38 18-34-16,38-18 27 0,-50 28-2 15,6 8-14-15,6-8-20 16,-12 0 24-16,18 8-38 0,-18 0 16 16,6-1-19-16,0 4 12 15,0 3-15-15,0-6-18 0,6 3-15 16,-6 3-2-16,7-10-14 0,5-4 9 15,1-2-12-15,6-1 12 16,25-25-1-16,-38 24-17 16,38-24-147-16,-38 22-157 0,38-22-173 15,-32 3-107-15,32-3 16 16</inkml:trace>
  <inkml:trace contextRef="#ctx0" brushRef="#br0" timeOffset="234">4510 1347 1509 0,'31'3'437'0,"-31"-3"-8"15,32 7-127-15,-32-7-139 16,0 0-79-16,0 0-35 0,0 0-25 15,0 0-20-15,0 0 3 0,0 0-152 16,0 0-131-16,0 0-199 16,0 0-160-16,0 0-17 0</inkml:trace>
  <inkml:trace contextRef="#ctx0" brushRef="#br0" timeOffset="497">4095 726 1556 0,'0'0'319'0,"-19"39"-33"0,0-3-24 15,7 2-38-15,-7 5-24 0,-6 7-33 16,-13 3-31-16,-12 4-55 15,-8 6-28-15,-5 1-22 16,-6 0-21-16,0-3-4 0,-7-8-6 16,14-7-178-16,-1-7-203 0,6-8-261 15,7-13-130-15</inkml:trace>
  <inkml:trace contextRef="#ctx0" brushRef="#br0" timeOffset="1013">3490 627 931 0,'0'0'190'0,"0"0"-34"15,0 0-34-15,0 0 115 0,0 0-39 16,0 0-52-16,0 0-13 0,0 0-16 15,-6 39-65-15,6-39-12 16,-6 32-26-16,6-32-7 0,-19 39 1 16,19-39-8-16,-19 35 15 15,19-35-15-15,-44 25-6 0,6-7 2 16,38-18 1-16,-44 14 17 0,0 0-14 16,7-3-17-16,37-11 17 15,-51 7 9-15,7 10 55 0,7 1 44 16,5 11-45-16,-5 3 45 15,5 3-27-15,-6 8 3 0,7-1-21 16,0 4-3-16,5-7-23 16,1 0 7-16,6-7-9 0,19-32-10 15,-31 31 8-15,31-31 4 16,0 0 2-16,-31 22-15 0,31-22-17 16,-38 3 40-16,38-3-25 0,-44-32-9 15,44 32 0-15,-25-46 0 16,12 1-9-16,7-8-4 0,6-11-5 15,6-3 8-15,7-5-9 16,6 8 3-16,6 4 6 0,12 0-17 16,7 14-54-16,7 8-43 15,-1 6-100-15,0 3-162 0,-6 12-190 16,-6 2-93-16</inkml:trace>
  <inkml:trace contextRef="#ctx0" brushRef="#br0" timeOffset="1809">2163 280 1484 0,'-12'-32'219'16,"12"32"-53"-16,0 0 125 15,0 0-51-15,0 0-7 0,0 50-39 16,6 3-57-16,-12 3-56 0,-1 1-24 16,-5 3-34-16,-1 5 0 15,-12-2-2-15,0 4-6 0,0-3-1 16,-13-8-21-16,-6-6 11 16,0-7-4-16,0-7 7 0,0-12-19 15,6-9 15-15,7-8-10 16,31-7 10-16,-38-7 2 0,38 7 2 15,-38-25-21-15,13-11 6 16,13-7 8-16,-1 4-28 0,7 4 23 16,6 35-3-16,0 0-5 15,0-36 10-15,0 36 3 0,0 0 0 16,0 0 4-16,0 0 4 0,-19 43-2 16,6-8-6-16,1-3-10 15,-7 1 10-15,-6-5 6 0,0 4-3 16,-7-11-3-16,1-3 0 0,-7-4-4 15,0-7 1-15,1-7-1 16,-1 0 4-16,38 0 0 16,-44-14-7-16,44 14-63 0,0 0-20 15,-44-39-23-15,25-3 32 16,13-2 51-16,6 9 9 0,0 35 3 16,6-43 18-16,-6 43-6 0,0 0 1 15,0 0 62-15,0 0-21 16,0 0 20-16,32 50-21 0,-26-3 7 15,-6-8-15-15,-13 0 0 16,1-1-13-16,-7-9-12 0,-6 3 3 16,-7-11-12-16,1-4-1 0,-7-6 8 15,0 0 0-15,7-15 4 16,31 4-1-16,-38-18-47 16,38 18-38-16,-44-46-46 0,19-7-19 15,13-7 13-15,5-7 46 16,1-1 39-16,6 15 55 0,-6 11 13 15,6 42-6-15,0 0 16 0,0 0 154 16,0 0-3-16,0 0-46 16,-13 42-22-16,1 8-11 0,-7 6-30 15,0 2-5-15,-7-5-40 0,1-4-4 16,-7-10-14-16,1 0-13 16,31-39-3-16,-44 32-153 15,6-15-155-15,38-17-180 0,-44 0-165 16,44 0 41-16</inkml:trace>
  <inkml:trace contextRef="#ctx0" brushRef="#br0" timeOffset="1974">994 138 1951 0,'0'0'33'0,"31"0"43"16,-31 0-23-16,0 0-38 15,26 14 7-15,-26-14-3 0,0 0-159 16,37 21-291-16,-37-21-175 16</inkml:trace>
  <inkml:trace contextRef="#ctx0" brushRef="#br0" timeOffset="2154">931 1442 1900 0,'38'28'28'16,"0"-17"43"-16,12-11-21 15,6-14-28-15,14 0-39 0,5-4-27 16,13-3-215-16,6-7-203 16,7-8-105-16</inkml:trace>
  <inkml:trace contextRef="#ctx0" brushRef="#br0" timeOffset="2400">4296 0 1102 0,'0'0'151'0,"0"0"101"15,0 0-3-15,-38 10-19 0,-6 8-44 16,-19 3-47-16,-12 8 4 16,-26 2-51-16,-13 5-50 0,-24-1-22 15,-13-2-3-15,-19-5-14 16,-18 4-12-16,-7-11-230 0,-6 0-243 16,-7-6-170-16</inkml:trace>
  <inkml:trace contextRef="#ctx0" brushRef="#br0" timeOffset="2921">0 992 1135 0,'0'0'233'16,"38"-7"-26"-16,-38 7-81 15,0 0-74-15,31 11 64 0,-31-11-72 16,0 0-3-16,44 14-19 16,-44-14-15-16,38 0 28 0,-38 0 3 15,0 0-10-15,37-14-9 16,-37 14 0-16,0 0 43 0,0 0 1 15,32-35-20-15,-32 35-11 16,12-36 17-16,-12 36-44 0,-12-33 16 16,12 33-6-16,0 0-13 15,-38-17 8-15,38 17-2 0,-50 7 12 16,50-7-17-16,-38 17-9 0,38-17 6 16,-25 37 0-16,25-37-233 15,-13 42-223-15,13-42-235 0</inkml:trace>
</inkml:ink>
</file>

<file path=ppt/ink/ink14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7:36:47.597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533 851 1558 0,'0'0'314'0,"0"0"-71"15,0 0-70-15,0 0-76 16,0 0-55-16,19-28-15 0,0-4-6 16,0 4-21-16,-19 28-5 0,31-32 12 15,1 7-13-15,-32 25-12 16,37-14 18-16,-37 14-13 0,32 4 21 15,-32-4-19-15,25 28 15 16,-13 4-4-16,-5 0 8 16,-7 0-17-16,-7-1 19 0,7 1-17 15,-12 3 7-15,6-6-7 16,-1-5 3-16,7-24 20 0,-6 29-34 16,6-29 21-16,0 0-8 15,0 21 5-15,0-21 14 0,0 0-14 16,0 0 10-16,31-14-6 0,7-7-11 15,0-15-1-15,0-3-7 16,-1-10 1-16,7-1 11 0,-6 8-6 16,0 3 20-16,-38 39-6 15,37-42-27-15,-37 42 26 16,0 0-11-16,44-21 11 0,-44 21-7 16,0 0-7-16,19 35 15 15,-12-3 4-15,-1-1-6 0,0 5-3 16,-6-4-12-16,6-1 26 15,-6-31-7-15,19 36-2 0,-19-36-19 16,0 0 28-16,7 28-6 0,-7-28-6 16,0 0-2-16,0 0-11 15,44-11 11-15,-13-17 4 0,7-11-18 16,-1-10-4-16,14-1 10 16,-7 1-1-16,6 3 9 0,-12 11 18 15,-7 10 19-15,1 14 47 16,-32 11 11-16,31 7-1 15,-31-7 10-15,31 32-62 0,-18 0-6 16,-7 0-17-16,1 3-12 16,-1-7-4-16,-6-28-12 0,12 36-179 15,-12-36-277-15,0 0-263 0</inkml:trace>
  <inkml:trace contextRef="#ctx0" brushRef="#br0" timeOffset="404">18 622 827 0,'0'0'214'0,"0"0"133"0,0 0 40 16,0 0-64-16,-19 31-51 15,19 1-49-15,0 0-63 0,6 7-29 16,1 3-57-16,5 4-29 0,1-3-19 16,-1-1-14-16,1 0-12 15,-7-6 0-15,0-4-5 0,1-8 5 16,-7-24 5-16,6 22-224 16,-6-22-302-16,0 0-306 0</inkml:trace>
  <inkml:trace contextRef="#ctx0" brushRef="#br0" timeOffset="632">37 229 2311 0,'0'0'286'16,"0"0"-14"-16,0 0-22 15,0 0-65-15,0 0 1 0,0 0-85 16,0 0-48-16,0 0-26 16,44 11-16-16,-44-11-70 15,44 14-182-15,-7 4-251 0,-37-18-337 16,51 24-107-16</inkml:trace>
  <inkml:trace contextRef="#ctx0" brushRef="#br0" timeOffset="1224">2136 134 1270 0,'0'0'336'16,"0"0"-42"-16,0 0-115 0,0 0-87 15,0 0 136-15,0 0 8 16,-6 42-81-16,6 11-76 0,12 7-37 16,7 8-6-16,6 6 72 15,7 4-53-15,5 3-36 0,-5-3-17 16,6-4 4-16,-7-14-11 15,-12-7 5-15,0-14-76 0,-7-7-220 16,-12-32-260-16,0 0-169 0,0 0-13 16</inkml:trace>
  <inkml:trace contextRef="#ctx0" brushRef="#br0" timeOffset="1425">1815 392 1869 0,'0'0'161'16,"0"0"47"-16,0 0-66 15,57-18-70-15,6 11-29 0,19 7-24 16,6 0-9-16,18 0-10 16,14 0-115-16,-1 4-151 0,7-1-140 15,-7-3-56-15,-5-3-10 0</inkml:trace>
  <inkml:trace contextRef="#ctx0" brushRef="#br0" timeOffset="1835">3381 392 1112 0,'0'0'248'0,"0"0"115"0,0 0-63 16,12 35-102-16,-12-35-96 15,-12 43-51-15,12-43-21 0,-26 46-8 16,14-8-10-16,12-38-5 16,0 46 2-16,6-10-14 15,-6-36 5-15,32 35 13 0,-32-35-25 16,44 21 12-16,-7-10 0 0,-37-11 7 16,44-4-7-16,0-6 0 15,-6-8-7-15,-38 18 12 0,38-35-5 16,-13-1 9-16,-13-2-9 15,-12-5-4-15,-12 4 15 0,-7 4 40 16,19 35 16-16,-44-39 13 0,6 14 5 16,-6 18-32-16,0 7-36 15,-6 11-1-15,6 7 4 0,6 3-20 16,38-21 0-16,-44 32-7 16,44-32 7-16,-19 42-4 15,19-42-1-15,7 42-67 0,-7-42-137 16,50 32-137-16,-6-11-100 0,6-10 28 15,-6-4 47-15,13-7 60 16,-1 0 43-16</inkml:trace>
  <inkml:trace contextRef="#ctx0" brushRef="#br0" timeOffset="2176">4066 540 1186 0,'0'0'308'0,"0"0"-2"15,37-7-57-15,-37 7-70 16,0 0-75-16,0 0-62 0,0 0-15 15,0 0-8-15,0 29-6 16,0-29-9-16,0 35-4 0,0-3 6 16,0-32 2-16,19 35-8 15,-19-35 4-15,44 35 0 0,-6-13-2 16,-7-8 6-16,7-7-5 0,-13-7-7 16,13-4 15-16,-38 4-26 15,38-21 9-15,-38 21 20 0,31-35 2 16,-18-1-8-16,-13 1-29 15,-7-7 51-15,-11 6 25 16,18 36 7-16,-51-42-24 0,7 14-14 0,-12 17-2 16,5 11-17-16,1 7 3 15,6 7-6-15,0 7-10 16,13 1 11-16,31-22-3 0,-38 35-7 16,38-35-120-16,-13 35-144 15,13-35-166-15,0 0-76 0,26 29 11 16</inkml:trace>
  <inkml:trace contextRef="#ctx0" brushRef="#br0" timeOffset="2556">4738 0 1556 0,'0'0'271'16,"0"0"4"-16,0 0-48 0,0 0-89 15,0 0-67-15,0 0 132 16,0 0-20-16,0 0-71 0,13 42-46 16,-7 0 45-16,0 4-8 15,-6 0-21-15,-6 4-35 0,0-1-21 16,6 4-18-16,-6-3-4 0,-1 3 37 16,1 3 0-16,0 1-5 15,-7-4-22-15,7 0 3 0,6-4 25 16,0-6-2-16,12-8-16 15,7-3-3-15,0-4 2 16,13-10 2-16,5-4-25 0,7-7-3 16,13 0 3-16,-1-7 0 0,1-3 0 15,-7-1 0-15,13 1 8 16,-13-1-3-16,-12-3-8 0,12-4-26 16,-18 8-108-16,-32 3-76 15,31-11-130-15,-31 11-191 0,0 0-227 16,0 0-4-16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2:33.157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96 2434 0,'107'-4'41'0,"6"-3"-31"15,-6-14 10-15,6 3-120 0,0-3-359 16,-6-4-352-16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2:31.103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6022 752 794 0,'0'0'180'16,"0"0"1"-16,0 0-54 0,25 4 15 16,-12 7-27-16,12 3-3 15,0 0-46-15,-6 7-12 16,6-3-21-16,-6 3 8 0,-19-21-17 15,31 32-20-15,-31-32 9 16,25 31 5-16,-25-31-18 0,19 29 0 16,-19-29-4-16,0 0 16 15,0 0-19-15,-12 32 30 16,12-32-26-16,-51 21 17 0,7-7-6 16,7-11-1-16,37-3-3 15,-44-3-4-15,44 3-6 0,0 0-1 16,-38-25 7-16,38 25-15 15,-19-39 12-15,19 39 6 0,-6-39-20 16,6 39 2-16,12-38 9 16,-12 38 6-16,13-32-8 0,-13 32 5 15,0 0-11-15,0 0 19 16,0 0 7-16,0 0-17 0,0 0 11 16,0 0-18-16,25-11-2 15,-25 11 8-15,0 0 19 16,0 0-5-16,0 0 9 0,0 0-10 15,0 0 10-15,0 0 16 16,0 0-29-16,0 0-10 0,0 0 25 16,0 0-23-16,-12 32 25 15,12-32-6-15,-26 28-15 0,26-28-14 16,-44 21 19-16,44-21-16 16,-50 18 8-16,12-11 15 0,38-7 101 15,-37 4-64-15,-1-4 54 16,38 0-31-16,-38-4-22 15,38 4 10-15,-31-3 46 0,31 3-40 16,-32-15 30-16,32 15-55 16,0 0-7-16,-37-31 31 0,12 2-28 15,-1-2-19-15,8-1-5 16,-1-7-1-16,0-4-1 0,-6-13-14 16,6-8 9-16,0-10-3 15,-6-7-12-15,6 3 9 0,0 0 9 16,-6 11-12-16,6 4-4 15,0 10 2-15,7 10 9 0,-1 11-13 16,13 32-7-16,-19-24 20 16,19 24-14-16,0 0-232 15,0 0-113-15,0 0-177 0,0 0-84 16</inkml:trace>
  <inkml:trace contextRef="#ctx0" brushRef="#br0" timeOffset="568">4941 576 787 0,'0'0'134'16,"0"0"2"-16,0 0-11 16,0 0 5-16,0 0 24 0,50 46-48 15,-6-11-36-15,0-7-30 16,-6-3-2-16,-38-25-11 0,44 32-27 16,-44-32-12-16,0 0 39 15,38 32-27-15,-38-32-22 0,0 0 45 16,0 0-8-16,0 0-23 15,0 0-3-15,-51 28 16 16,-5-7 4-16,5-17-20 16,-11 3 11-16,5 0 14 0,0-7-23 15,7 0 9-15,19 0 5 16,31 0 8-16,-38 3-21 0,38-3-4 16,0 0 41-16,0 0 106 15,-25 32-29-15,25-32-19 0,0 39-34 16,6-4 66-16,0 1-53 15,7-5 56-15,-7 5-39 0,1-1 31 16,-7 0 6-16,-7 1-11 0,-12-4-44 16,-6-1-16-16,-19 1-13 15,-6-7-18-15,-7 0-10 16,1-8-13-16,-7 1 21 16,13-4-9-16,-1-7-4 0,14-3-7 15,-1-8 4-15,13-3-4 16,25 7-133-16,0 0-132 0,-44-49-204 15,19 3-248-15</inkml:trace>
  <inkml:trace contextRef="#ctx0" brushRef="#br0" timeOffset="765">4488 130 859 0,'32'0'322'16,"5"-7"-14"-16,7 4-72 16,0-1-103-16,13-6-86 0,-13-1 2 15,6 0-34-15,-6-3-33 16,-44 14-240-16,44-7-211 0,-44 7-33 16</inkml:trace>
  <inkml:trace contextRef="#ctx0" brushRef="#br0" timeOffset="1824">3954 512 574 0,'0'0'160'0,"0"0"16"0,0 0-6 15,0 0-21-15,0 0 13 16,0 0-98-16,6 39 48 0,-6-39-59 16,7 42-24-16,-7-42 10 15,0 39-12-15,0-39-7 16,-7 46-3-16,-5-11 20 0,12-35-28 16,0 0-9-16,-44 39 21 15,6-14-1-15,38-25-17 0,-44 11-18 16,44-11 12-16,-38-4 12 15,38 4-1-15,0 0 1 0,-25-39-9 16,25 39-21-16,-6-42 21 16,6 42-7-16,0-35 7 0,0 35 3 15,0 0-16-15,0 0 22 16,0 0-24-16,0 0 25 0,0 0 10 16,0 0-40-16,0 0 9 15,0 0 36-15,0 0-40 16,-44 38 3-16,44-38 38 0,-44 29-14 15,44-29-28-15,-44 14 29 16,44-14 7-16,-38 10-34 0,38-10 9 16,0 0 29-16,0 0-38 15,-38-14 2-15,38 14 16 0,0 0 16 16,0 0-32-16,0 0 12 16,0 0 17-16,0 0-17 0,0 0-9 15,0 0-10-15,0 0 42 16,0 0-39-16,0 0 3 15,0 0 21-15,0 0 7 0,0 0-21 16,-44 0-15-16,7 4 38 16,37-4-21-16,-44 3 12 0,44-3-8 15,-38 7 27-15,38-7-44 16,0 0 20-16,0 0 47 0,0 0-29 16,0 0-36-16,0 0 15 15,0 0 2-15,0 0-11 0,0 0 41 16,0 0-27-16,-19-35-34 15,19 35 18-15,0 0 27 0,0 0-8 16,0 0-13 0,0 0-5-16,0 0 85 0,0 0 3 15,0 0-13-15,0 0-25 16,38 14 4-16,-38-14-1 0,0 0-25 16,38 25 10-16,-38-25 18 0,0 0-41 15,31 42 17-15,-31-42 3 16,25 43-29-16,-25-43-8 0,25 46 20 15,-25-46 9-15,19 42-17 16,-19-42 49-16,13 46 20 0,-13-46 38 16,6 46-38-16,-6-7 12 15,0-39-14-15,-6 46-16 0,-7-4-3 16,-6-10 1-16,19-32-2 16,-44 50-10-16,7-12-3 0,-1-6-3 15,-6 0-1 1,0-4-4-16,-19-3-12 0,0 0-14 15,-12-8 19-15,-7-2-12 16,-12-5-7-16,-7 1 9 0,-12-8-3 16,-13-3 1-16,7-7 17 15,0-3 23-15,-7-5-12 0,6-6-22 16,1-7-9-16,6-7-4 16,12-4 8-16,7-11-1 0,12-10-20 15,7 0 1-15,12-3 15 16,13-12-89-16,6 1-171 0,6-4-176 15,13-3-270-15,6 7-99 0</inkml:trace>
  <inkml:trace contextRef="#ctx0" brushRef="#br0" timeOffset="2605">88 830 1068 0,'0'0'316'15,"0"0"-4"-15,0 21-62 16,0-21-115-16,7 25-63 0,-7-25-13 16,12 25 28-1,-12-25-46-15,13 21 0 0,-13-21-12 16,25 14-13-16,-25-14-13 16,38 0-7-16,-7-3-1 0,-31 3 5 15,25-18-5-15,-25 18 13 16,0 0-4-16,19-28-4 0,-19 28-6 15,0 0-3-15,-6-25-10 16,6 25 11-16,0 0-33 0,0 0-198 16,-38 0-250-16,38 0-145 15</inkml:trace>
  <inkml:trace contextRef="#ctx0" brushRef="#br0" timeOffset="2928">107 381 1091 0,'0'0'261'16,"7"50"1"-16,-1-11-28 15,6-8-71-15,-12-31-63 0,32 32-37 16,-7-14-18-1,-25-18-28-15,44 7-13 0,-13-11-8 0,-31 4 27 16,32-21 26-16,-32 21-9 16,12-42 19-16,-18 3 16 15,-6 4 23-15,-14-1-19 16,-5 8-1-16,6 7-30 0,-13 7-26 16,7 7-11-16,-1 7-19 15,-5 10 12-15,5 8-263 0,32-18-434 16,-38 35-220-16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2:36.524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6297 1114 1209 0,'0'0'275'16,"0"0"-76"-16,0 0 24 16,0 0 26-16,0 0-4 15,0 0-51-15,13 36-67 0,-1 6-55 16,13 7-35-16,0 8-15 16,7 0-22-16,-1-1 0 15,1 5-22-15,-7-8-431 0,-13-10-363 16</inkml:trace>
  <inkml:trace contextRef="#ctx0" brushRef="#br0" timeOffset="307">6844 574 996 0,'-38'-11'266'0,"-12"11"-10"16,-13-7-70-16,-6 0-89 16,-13 0-65-16,-6 0-18 15,-6 3-4-15,0 8-7 0,6-1 26 0,6 11-25 16,13 8-23-1,12 6 19-15,1 7 15 0,12 8 9 16,12 3-11-16,7 7-248 16,12 0-123-16,7 7-56 0</inkml:trace>
  <inkml:trace contextRef="#ctx0" brushRef="#br0" timeOffset="540">5813 1376 1369 0,'0'0'177'16,"0"0"10"-16,0 0-51 0,6 42 27 16,-6-42-63-16,0 54-41 15,0-11-33-15,0-43-22 0,0 53-19 16,0-53 15-16,-19 49 6 15,19-49-37-15,-37 46-290 0,37-46-224 16,-51 25-97-16</inkml:trace>
  <inkml:trace contextRef="#ctx0" brushRef="#br0" timeOffset="776">5329 718 965 0,'-38'-21'108'0,"38"21"121"15,0 0 27-15,0 0-23 16,-6 53-45-16,25 4-35 16,12-1-66-16,13 8-32 15,0-4-28-15,7 4 3 0,-1-1-26 16,-12-6 2-16,-7 3-261 15,0-11-277-15,-31-49-108 0</inkml:trace>
  <inkml:trace contextRef="#ctx0" brushRef="#br0" timeOffset="1143">5109 1079 803 0,'0'0'137'0,"0"0"63"15,0 0-94-15,19 60-48 16,-19-60-24-16,19 57-2 0,-19-57 59 16,6 56-42-16,-6-56 9 15,0 0-7-15,-50 50-18 0,-1-22 11 16,1-18 53-16,-6-6-34 15,-1-8-36-15,0-10 46 16,1-7-20-16,6 3 41 0,50 18 30 16,-63-24-51-16,63 24 6 15,-57-18-43-15,57 18 53 0,-50 7 32 16,50-7-13-16,0 0-30 16,-57 53-41-16,20-3-31 15,37-50 10-15,-19 63-9 0,19-63-7 16,-7 61-63-16,7-61-281 15,13 53-381-15</inkml:trace>
  <inkml:trace contextRef="#ctx0" brushRef="#br0" timeOffset="1328">4587 1819 1578 0,'51'35'269'16,"-1"-14"-101"-16,6-7-80 16,14-7-31-16,-1 0-40 0,0 0-17 15,-6-3-473-15,-13-4-304 16</inkml:trace>
  <inkml:trace contextRef="#ctx0" brushRef="#br0" timeOffset="2047">3594 948 1131 0,'44'11'134'0,"-44"-11"41"0,38 17-97 16,-38-17-12-16,0 0-62 15,44 39 4-15,-44-39 31 0,0 0-37 16,31 46 19-16,-31-46-29 16,0 0 24-16,0 0 9 15,0 0-50-15,-50 36 43 16,0-15-11-16,-7-18-16 15,7-3 21-15,6-10 4 0,0-4-10 16,44 14-17-16,-44-36-7 16,44 36 33-16,-32-42-7 0,32 42-13 15,-12-39-6-15,12 39-1 16,0 0 18-16,0 0-6 16,0 0 16-16,0 0-28 0,0 0 23 15,0 0-6-15,0 0 37 16,31 53 2-16,-31-53-7 15,25 49 69-15,-25-49 40 16,7 46-6-16,-7-46 21 0,-32 46-34 16,32-46 2-16,-75 43-25 15,-7-15-35-15,1 0-17 16,-14-3-12-16,1-7 11 0,-7-4-12 16,1-7-12-16,12-11-3 15,0-3-10-15,6-3 4 0,7-1-10 16,6-7-18-16,12 1 12 15,13-4-2-15,44 21-17 16,0 0-159-16,0 0-320 0,-38-46-416 16</inkml:trace>
  <inkml:trace contextRef="#ctx0" brushRef="#br0" timeOffset="2212">2846 1667 1751 0,'57'0'225'16,"12"-8"-26"-16,0-6-84 0,7-3-64 15,5-5-43-15,-5 8-166 16,-1-10-509-16</inkml:trace>
  <inkml:trace contextRef="#ctx0" brushRef="#br0" timeOffset="2456">4952 0 1657 0,'0'0'157'0,"0"0"-41"15,0 0-9-15,-44 18-8 16,-13 14-56-16,-18 6 2 16,-26 12-30-16,-18 6-6 0,-32 8-159 15,-25 0-273-15,-19-4-111 16,-37 0-3-16</inkml:trace>
  <inkml:trace contextRef="#ctx0" brushRef="#br0" timeOffset="3067">1765 574 869 0,'0'0'208'0,"0"0"71"16,0 0-3-16,0 0-73 15,0 49-109-15,6-7-15 16,7 1-38-16,6-1-41 0,0 1 13 16,-7-4-10-16,1 6 0 15,-13-45 21-15,-6 57-30 0,-7-7 17 16,13-50 12-16,-57 53-14 16,1-15-6-16,-1-13 9 15,7-11-30-15,0-10 18 0,50-4 28 16,-57-11-28-16,57 11-8 15,0 0 8-15,-44-56 18 16,32 6-48-16,18 11 30 0,13 0-3 16,-19 39-1-16,37-35-2 15,-37 35 9-15,44-18-10 0,-44 18 11 16,0 0 10-16,0 0-35 16,26 57 24-16,-26-11 0 0,-19 0-6 15,-6-4 20-15,25-42-8 16,-57 57-27-16,0-18 30 15,13-15-15-15,44-24-1 0,-50 18 26 16,50-18 6-16,0 0-28 16,-50-11-6-16,50 11 13 15,-19-42-20-15,19 42-3 0,-6-49 77 16,6 13 1-16,0 36 24 16,0 0-38-16,0 0-38 0,0 0-5 15,0 0 110-15,0 0-28 16,0 0-37-16,-44 39-13 0,0 4-22 15,0-5 3-15,-13 5-15 16,1-1 5-16,5-3-14 0,1-7-139 16,-7 0-258-16,57-32-308 15,-44 21-28-15</inkml:trace>
  <inkml:trace contextRef="#ctx0" brushRef="#br0" timeOffset="3212">1388 1465 1486 0,'0'0'204'15,"44"4"-95"-15,-44-4-59 0,0 0-159 16,0 0-355-16</inkml:trace>
  <inkml:trace contextRef="#ctx0" brushRef="#br0" timeOffset="3603">954 754 939 0,'-44'10'233'16,"44"-10"-20"-16,-63 36-92 15,7-4-43-15,-1 3 56 16,-6 7-77-16,1 4 19 0,5 4 49 16,0 3 59-16,13 0-51 15,13 7-63-15,12 3-18 0,0-6-22 16,0-4 9-16,7-4 62 16,-1-2 16-16,13-47-8 0,-19 50-30 15,19-50-16-15,-44 42-24 16,0-21 64-16,44-21 17 0,-62 4-12 15,11-11-8-15,7-11-28 16,44 18-18-16,-44-56-27 16,25-12-7-16,7 0-20 15,18 1 3-15,13-3-3 0,6 2-13 16,13 8-140-16,6 7-216 16,6 11-419-16,0 7-270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2:48.907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166 8 373 0,'0'0'129'16,"13"-28"-9"-16,-13 28-17 0,0 0-10 15,0 0 11-15,0 0-40 16,0 0-55-16,0 0-9 16,0 0 20-16,0 0 112 15,0 0-39-15,0 0-48 0,0 0 59 16,-7 57 34-16,-6-8-65 15,0 2 64-15,1 5-64 0,-8 8 54 16,1 6 14-16,-6 13-66 16,-1 9-46-16,7-1-6 0,5 2 26 15,8-1 62-15,6-2-48 16,0-13-14-16,13-6 40 0,0-11-42 16,0-6-23-16,-1-5-13 15,2-10-5-15,-14-39-6 16,19 46-8-16,-19-46 14 0,12 36 3 15,-12-36 2-15,7 36 41 16,-7-36-20-16,6 35-13 0,-6-35-11 16,0 39 6-16,0-39-1 15,0 0-13-15,0 0-6 16,0 36 0-16,0-36 8 0,0 0 5 16,0 0 0-16,0 0 6 15,0 0-116-15,0 0-259 0,0 0-284 16,13-46-50-16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2:49.539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0 465 0,'0'0'178'15,"0"0"-13"-15,0 0-35 16,0 0-14-16,0 0-25 0,0 0-13 15,0 0-10-15,0 0-1 16,0 0 18-16,0 0-71 0,0 0 20 16,38-4 80-16,-38 4 74 15,19 50-25-15,-13 13-45 0,1 8 23 16,-7 4-41-16,0 3 35 16,-7-4-59-16,7 0-18 0,0 1-39 15,7-4 13-15,-7 3-23 16,6-6 6-16,0-5-25 0,0-3 30 15,1-3-38-15,-1-7 36 16,0-7-23-16,1-8 24 0,-7-35-22 16,6 35 3-1,-6-35-4-15,0 0 12 0,12 36-20 16,-12-36 17-16,0 0-8 16,0 0 0-16,0 0 10 0,0 0-24 15,0 0 25-15,0 0-26 16,0 0-165-16,0 0-221 0,0 0-261 15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2:50.995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0 909 0,'0'39'181'0,"0"3"58"16,0 4 16-16,0 7 27 0,7 4 11 15,-1 6-36-15,13 8-65 16,1 3-32-16,-1 11-30 0,6 7-41 15,0-4-44-15,1 8-16 16,-1-5-20-16,-6 1-9 16,0-3-6-16,1-12 6 15,-8-2 8-15,-5-12-8 0,-1-13-11 16,0-15-293-16,-6-35-324 16,0 0-276-16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14:43.510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1316 682 586 0,'0'0'92'15,"0"0"86"-15,0 0 24 16,0 0-37-16,0 0 4 0,0 0-11 16,0 0-23-1,0 0 10-15,0 0-54 0,0 0-47 16,0 0 52-16,0 0 18 15,0 0-34-15,0 0-30 0,-13 50-3 16,-6-1-9-16,7-6-19 16,-7-8 24-16,19-35-15 0,-32 46-2 15,32-46 9-15,-44 42-24 16,7-17-4-16,37-25 19 0,-44 14-2 16,44-14-14-16,-38 0 1 15,38 0 14-15,0 0-47 16,-32-42 0-16,20-1 22 15,-1 8-9-15,13 0-2 0,0 35 11 16,0 0-9-16,7-32-17 16,-7 32 18-16,0 0 8 15,0 0-20-15,0 0 27 0,0 0 7 16,0 42-28-16,0-42 6 16,-19 46 22-16,0-10 20 0,19-36-50 15,-50 35 23-15,6-10-4 16,0-11-3-16,0-7 12 0,44-7-3 15,-63-7-25-15,63 7 24 16,-51-28-6-16,51 28 2 0,-37-39-4 16,37 39-3-1,0 0-1-15,0 0-1 0,0 0 2 16,0 0-17-16,0 0 59 16,0 0 22-16,0 0-14 0,-25 46-42 15,6 0 54-15,0 14-13 16,6 3 18-16,1 11-21 0,5 4 4 15,1-4-5-15,6-3-22 16,0-7-3-16,13-8-4 16,-7-6-24-16,0-11 16 0,-6-39 0 15,7 35-2-15,-7-35-3 16,0 0-68-16,0 0-121 0,0 0-221 16,0 0-239-1,0 0-69-15</inkml:trace>
  <inkml:trace contextRef="#ctx0" brushRef="#br0" timeOffset="1012">1913 78 538 0,'-44'-28'115'16,"-7"10"12"-16,-5 4 42 0,-7 7 2 15,6 0 6-15,-5 3-28 16,-1 4-26-16,12 0-44 0,-11 4-27 15,-1 3-12-15,-6 7 10 16,-1 7 33-16,1 4-4 16,-6 3 10-16,-7 11 19 0,0 3-40 15,7 4-8-15,0 7 15 16,-1 4 10-16,1 3 1 0,-1 11-41 16,1 3-13-16,6 4 11 15,0 7-28-15,-1 3 15 0,14 0-20 16,6-3 20-16,6 0-6 15,6 3 11-15,13-3 22 16,12 0-24-16,7-4 17 0,6 7-7 16,6-3-26-16,13 4-17 15,6-5 20-15,7 1-20 0,-1 4-10 16,13-8 10-16,0 4 12 16,13-11 0-16,5-3-4 15,8-11-8-15,11-11 4 0,14-6-4 16,-1-15 0-16,6-7-3 15,1-10 8-15,6-11 1 0,0-7-2 16,6-11-7-16,-6 0-2 16,0-10 5-16,-7-4-6 0,-18-3 6 15,12-8-4-15,-25-6 8 16,13-11-4-16,-13-4-36 16,7-14-6-16,-7-6-14 0,-6-15 23 15,6-7 5-15,-6-4 28 16,-7 8-9-16,1 6 13 0,-20 8-4 15,-11 7 6-15,-8 3-11 16,-11 7 15-16,-14 4-14 16,-5 3 12-16,-7 4-15 0,-6 0 7 15,0 4-7-15,-7 3 7 16,1 3 0-16,6 4-7 0,0 4 12 16,-1-1-5-16,8 12-10 15,-1-1 13-15,19 32-3 0,-19-32 3 16,19 32 0-16,-25-28-9 15,25 28-8-15,0 0 22 0,-32-28-11 16,32 28 12-16,0 0-6 16,0 0-11-16,-25-29 12 15,25 29 4-15,0 0-11 16,0 0 8-16,0 0-5 0,0 0 3 16,0 0 0-16,0 0-16 15,0 0 9-15,0 0 8 0,0 0-8 16,0 0-10-16,0 0 19 15,0 0-30-15,-25-21-4 0,25 21 6 16,0 0-20-16,0 0-17 16,0 0 0-16,0 0-7 0,-31-21-26 15,31 21-24-15,0 0-40 16,0 0-30-16,-38-14-8 0,38 14 38 16,-38-11-1-1,38 11-69-15,0 0-49 0,-44-3-73 16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2:52.071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0 873 0,'0'0'185'0,"0"0"35"16,0 0-73-16,0 0-22 0,0 0-81 15,0 0 23-15,0 0 79 16,0 0 78-16,0 28 6 16,7 18 23-16,-7 4-36 0,6 10-78 15,0 3 2-15,0 12-44 16,7 6-45-16,6 4-25 16,1 3-17-16,5 0-4 0,0-3 3 15,0-4-9-15,-6-6 14 16,7-12-9-16,-7-6-5 0,0-15-18 15,0-3 18-15,-19-39-61 16,0 0-212-16,0 0-296 0,0 0-347 16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2:50.075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1078 401 0,'0'0'-16'0,"0"0"88"16,0 0 43-16,0 0 34 0,0 0-22 16,0 0-11-16,0 0 48 15,0 0-43-15,0 0-33 0,0 0-21 16,0 0-53-16,0 0 146 15,0 0 46-15,32 57-63 0,-20 6 23 16,-6 1-94-16,-6 6-10 16,7 5 47-16,-7 6-30 15,0-7-30-15,6 4-36 0,-6-7 6 16,13-4-16-16,-7 0 13 16,6-11-19-16,-5-6 3 15,-1-1-7-15,7-6 19 0,-1-4-18 16,-6-4 15-16,-6-35-22 15,7 46 17-15,-7-46-21 0,0 0-238 16,19 46-246-16,-19-46-63 16,0 0 7-16</inkml:trace>
  <inkml:trace contextRef="#ctx0" brushRef="#br0" timeOffset="424">1113 958 537 0,'0'0'162'16,"0"0"-17"-16,19 42 17 15,-19-42 5-15,12 50-65 0,-6-8 105 16,1 4-12-16,-1 4-32 16,0 3 34-16,7 3-71 0,-1 4 28 15,-5 11-48-15,12 0 61 16,-13 6-74-16,13 5-46 15,-7-5-16-15,7 1-31 0,0 0 21 16,0-8-24-16,-7-6 15 16,7-4-21-16,-12-7 13 0,-1-10-8 15,-6-43 4-15,12 42 0 16,-12-42-159-16,0 0-204 0,0 0-217 16,0 0-111-16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3:00.612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0 774 0,'0'0'146'16,"0"0"42"-16,0 0 11 15,0 0 41-15,13 35-108 16,-7 8-62-16,1 3-42 0,-1 7-41 16,0 3 36-16,-6 1-13 15,6 3-10-15,-6 0 9 16,0-4-358-16,0-3-250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3:01.067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310 0 606 0,'0'0'168'16,"0"0"15"-16,0 0-84 0,0 0-45 16,0 0 7-16,0 0-70 15,-44 7 27-15,0 7-6 16,13 4-12-16,-7 10 20 16,0 4 63-16,13 11-39 0,0-1-16 15,0 7-7-15,6 1-5 16,6 3-16-16,7-4-7 0,6 1 10 15,0-1 38-15,6-3-48 16,1-3-230-16,5-8-216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3:01.559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282 0 535 0,'0'0'45'16,"0"0"-24"-16,0 0-5 16,0 0 73-16,0 0-29 0,12 35 32 15,-12-35-36-15,13 46-41 16,-7-10 13-16,-6-36-19 0,-6 39-9 16,6-39 18-16,0 0-14 15,-6 39-12-15,6-39 0 0,0 0 35 16,0 0-10-16,0 0-4 15,-38 11-25-15,38-11 9 16,0 0 17-16,0 0-25 16,-50-25-8-16,50 25 6 0,-38-21 25 15,38 21-22-15,-38 10 13 16,38-10 12-16,-44 46 42 0,13 0-43 16,-1 1-14-16,20-1 30 15,-1 4-35-15,7-8 78 0,12-2 9 16,-6-40-58-16,51 46 13 15,-1-21-80-15,13-11-187 0,6-14-90 16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3:03.007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75 0 967 0,'0'0'14'16,"0"0"21"-16,0 0 7 0,0 0 45 15,0 0 31-15,-31 42-43 16,6 0-7-16,12 4 73 16,7-7-74-16,12-3 13 0,13-5-2 15,-19-31-40-15,44 39 0 16,6-14-32-16,7-11 9 0,-1-7-22 16,1-10 37-16,-1-4-24 15,-5 0-12-15,-7-4 49 0,-13-3 64 16,1 3 6-16,-32 11-12 15,31-14-52-15,-31 14-33 16,0 0-16-16,0 0 19 16,0 0-4-16,-19 46-15 0,-12 4-13 15,-13 3 32-15,0 3-24 16,0 4-7-16,0 0 31 0,6-7-217 16,13-14-294-16,25-39-149 15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3:03.351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95 840 0,'37'30'145'16,"7"5"30"-16,-6 7 53 0,6 8-75 16,0 4-12-16,0-5-64 15,-6 4-30-15,-7-3 78 0,1-3-70 16,-7-5-1-16,-6-10-30 16,-19-32 27-16,18 28 70 0,-18-28 69 15,0 0 19-15,0 0-12 16,0 0-56-16,0 0-77 15,0 0-31-15,26-39-11 0,-1-10-6 16,0-19-11-16,13-21-5 16,6-7-18-16,0 8 6 0,-7 13-96 15,-5 14-358-15,-1 19-573 16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3:02.107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333 0 631 0,'0'0'0'15,"0"0"-5"-15,0 0 15 16,-50 31 4-16,0 1-35 0,-7 0 21 16,7-4 17-16,6 8-27 15,12-7 10-15,1-1 25 0,31-28 46 16,-19 39 40-16,19-39 4 15,6 35-41-15,-6-35-46 16,38 22 0-16,6-15-20 0,-6-4 2 16,6-3-10-16,-44 0 0 15,38-3 8-15,-38 3-18 16,0 0 10-16,0 0 14 0,0 0-14 16,0 0-6-16,0 0 17 15,0 0 51-15,-32 46-39 0,32-46 2 16,-44 46-31-16,19-8 65 15,25-38 21-15,-19 50-23 0,19-10-13 16,0-40-4-16,25 46-9 16,-25-46-14-16,57 46-17 0,-1-22 12 15,-5-6-18-15,5-14-221 16,1-4-169-16</inkml:trace>
  <inkml:trace contextRef="#ctx0" brushRef="#br0" timeOffset="359">1056 134 644 0,'38'36'131'15,"0"0"71"-15,6 2-15 0,6 1-53 16,6 4-61-16,7-4 3 16,-13 3-55-16,7-3-8 0,-19-7 23 15,-38-32-28-15,37 40-2 16,-37-40-4-16,0 38 17 0,0-38-15 16,-50 36-8-16,-19-15-5 15,-6-7 25-15,6-7-9 0,-1-7-16 16,14-7 12-16,-1-11 5 15,20-10-8-15,11-11-11 0,20-8 0 16,6 1 5-16,19 0 6 16,6 1-6-16,13 2-179 15,6 1-270-15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3:05.083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2144 205 933 0,'0'0'208'15,"0"60"-2"-15,0-10-24 0,-13-1-68 16,-6-3-73-16,7-4-9 16,12-42-10-16,-19 53-33 0,0-7 32 15,19-46-33-15,-19 43-6 16,19-43 41-16,0 0-21 0,0 0-153 16,0 0-98-16,-19 39 0 15,19-39 16-15,0 0 58 16,0 0 34-16,0 0 61 0,0 0 38 15,0 0 22-15,-38-15 17 16,38 15-5-16,0 0 14 16,-31-38 47-16,12 6 10 0,19 32 6 15,-6-43 29-15,6 8-16 16,0 35 29-16,6-46 29 0,-6 46-40 16,0 0 13-16,6-42-20 15,-6 42-17-15,0 0-8 0,0 0-6 16,0 0-50-16,0 0 11 15,0 0-13-15,0 0-10 16,0 0 3-16,0 0 4 0,0 0-26 16,0 0 2-16,0 0 124 15,0 0-2-15,0 0 35 0,0 0-42 16,0 0-61-16,38 35-19 16,-38-35 13-16,32 39 76 15,-32-39-46-15,37 46-39 0,-37-46-5 16,51 46 10-16,-7-14-27 15,-44-32 16-15,56 35-14 0,-12-14-14 16,-44-21 15-16,0 0-162 16,38 28-249-16,-38-28-149 15</inkml:trace>
  <inkml:trace contextRef="#ctx0" brushRef="#br0" timeOffset="432">2496 230 795 0,'0'0'114'0,"0"0"-14"0,0 0 59 16,0 0-43-16,0 0 71 15,37 46-71-15,-18 0 51 0,0 0-4 16,0 0-35-16,6 3 20 16,-6-7-59-16,12 1 6 15,-6-8 6-15,-25-35-2 0,44 43-21 16,-44-43-33-16,44 38-21 15,-44-38 68-15,0 0 32 0,38 22 28 16,-38-22-32-16,0 0-55 16,0 0-41-16,32-25-9 15,-7-10-11-15,0-15-1 0,-6-10-3 16,12-11 0-16,1-3 0 16,-1 7-6-16,-6 10-150 0,-6 15-255 15,-19 42-493-15</inkml:trace>
  <inkml:trace contextRef="#ctx0" brushRef="#br0" timeOffset="-612">1257 0 1197 0,'0'0'241'16,"0"0"-8"-16,0 0-19 15,0 0 39-15,0 32 0 0,0 10-56 16,7 15-51-16,-1 10-64 15,0 0-45-15,7 0-10 0,-1-3-8 16,7-4-19-16,-6-7 0 16,-1-4-6-16,1-6-14 15,-13-43-481-15,12 46-378 16</inkml:trace>
  <inkml:trace contextRef="#ctx0" brushRef="#br0" timeOffset="1544">912 714 674 0,'0'0'84'0,"0"0"33"15,0 0-39-15,0 0 27 0,0 0 51 16,0 0-59-16,-32 49 14 15,32-49-28-15,-44 53-18 16,-6-14-65-16,6-3 39 16,0-8-59-16,-6 0 30 0,6-7 25 15,-7 1-39-15,14-5 11 16,37-17 110-16,-51 11-44 0,51-11-12 16,-44 0-47-16,44 0 1 15,0 0 12-15,-44-32-31 0,44 32-16 16,-25-46 38-16,19 7-30 15,6 39-13-15,12-46 5 0,-12 46 28 16,0 0-8-16,44-39 0 16,-44 39 0-16,57-17 0 15,-57 17-14-15,44 3 11 16,-44-3 3-16,0 0-14 0,0 0 30 16,0 0-24-16,0 0 14 15,0 0 12-15,6 46-38 0,-6-46 26 16,-25 46 9-16,25-46 45 15,-56 53-13-15,-1-10 109 0,7-1-85 16,6 0-42-16,-7 1 12 16,14-4-46-16,37-39 15 0,-57 60 5 15,13-18-19-15,44-42 1 16,-44 43-82-16,44-43-325 16,-44 17-199-16,44-17 9 15</inkml:trace>
  <inkml:trace contextRef="#ctx0" brushRef="#br0" timeOffset="1761">371 311 744 0,'0'0'212'16,"0"0"27"-16,6 49 31 0,-6-3-35 15,7-3-80-15,-7 3-82 16,6-4-40-16,0 1-9 16,-6-43-6-16,13 60-18 0,-7-14-150 15,-6-46-425-15</inkml:trace>
  <inkml:trace contextRef="#ctx0" brushRef="#br0" timeOffset="3200">2954 1127 563 0,'0'0'126'0,"0"0"59"16,0 0-48-16,0 0-68 15,0 0-1-15,0 0-63 0,0 0 13 16,0 0 150-16,0 0-71 16,-6 53-70-16,0-3 102 0,-13-4-40 15,-6 0-35-15,-7-7 65 16,-18-1-48-16,0-6-36 15,-19 0-21-15,0-4-2 0,-1-10-12 16,1-4-12 0,13-3 29-16,5-11-9 0,14-7-4 15,37 7 6-15,0 0-19 16,0 0 16-16,-38-43-7 0,38 43-7 16,0 0 15-16,-13-46-12 15,13 46-15-15,0 0 15 16,0 0 10-16,0 0-17 0,0 0 18 15,0 0-16-15,0 0 21 16,0 0-22-16,0 0 4 0,-37 32 16 16,37-32-8-1,-51 25 5-15,7-11-17 0,7-3 19 16,37-11-9-16,-38 0-6 0,38 0 2 16,0 0-3-1,0 0-15-15,0 0 14 0,-25-36-9 16,25 36 3-16,0 0 17 15,0 0-11-15,0 0-1 0,38-14 22 16,-38 14-23-16,37 14 10 16,-37-14 14-16,25 39-26 15,-18-4 3-15,-14 1 29 0,-11 3-17 16,18-39 16-16,-57 42-19 16,7-7-12-16,-1-13-15 0,1-5-8 15,12-13-262-15,7-8-148 16,31 4-90-16</inkml:trace>
  <inkml:trace contextRef="#ctx0" brushRef="#br0" timeOffset="3381">2144 1096 1223 0,'0'0'213'0,"50"-4"-68"0,-50 4-64 16,56 0-56-16,-12-4-30 16,-44 4-33-16,51 0-340 0,-51 0-158 15</inkml:trace>
  <inkml:trace contextRef="#ctx0" brushRef="#br0" timeOffset="3780">1496 1371 681 0,'-6'39'155'0,"6"3"73"16,6 4 15-16,0 7-123 16,7 4-74-16,0 3-29 0,-7 4-10 15,-12-1 7-15,-7 1 170 16,-18-8 12-16,-13-10-107 15,-19-7-21-15,-6-14-38 0,-1-11 95 16,-5-10-19-16,6-11 8 16,6-11-40-16,13-7-1 0,6-10-28 15,12-11-28-15,13-11 0 16,13-6-33-16,12 3 24 0,13 0-12 16,13 10-1-16,5 11-2 15,7 11 3-15,-6 10-11 16,6 4-95-16,-6 11-85 15,-38 3 13-15,0 0 69 0,38 3 44 16,-38-3 51-16,0 0 1 16,0 0-7-16,0 0 41 0,0 0-17 15,0 0-72-15,0 0-78 16,0 0-187-16,0 0-54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3:12.584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629 523 1070 0,'0'0'188'16,"0"0"-48"-16,0 0-12 15,0 0-6-15,0 0 78 0,0 25-92 16,0 13 113-16,19 5-121 15,-7 6-36-15,7 4-39 16,0 0-15-16,6-3-18 0,-6-4-153 16,0-7-364-16,-7-4-152 15</inkml:trace>
  <inkml:trace contextRef="#ctx0" brushRef="#br0" timeOffset="418">855 46 753 0,'-50'-21'83'0,"-13"6"13"0,-12 5-6 16,-1 10-2-16,-6 3-38 15,-6 19-18-15,7 16-4 16,-1 12-16-16,13 14-25 0,6 17 201 15,6 14-103-15,26 8-27 16,6 6-20-16,12 1-32 0,32 3 17 16,19-4-23-16,18-6-7 15,20-8 20-15,18-13 87 0,7-15-25 16,24-18-57-16,-18-13 6 16,13-15-31-16,-20-18 11 0,-5-10-17 15,-20-21 26-15,-18-14 0 16,-13-15-35-16,-7-17 28 0,-5-15-17 15,-20-17-5-15,-12-14 13 16,0-10-5-16,0-8 0 16,-12 11 22-16,12 13-20 0,-19 23-11 15,0 20 23-15,-12 21-19 16,-7 22 18-16,-19 21-11 0,-12 21-166 16,-13 11-215-16,13 10-163 15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14:51.065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11302 2039 953 0,'0'0'107'16,"0"0"39"-16,0 0 53 0,0 0-31 16,0 0 9-16,0 0-20 15,44-28 13-15,-44 28-9 0,0 0-29 16,0 0-49-1,0 0-17-15,31-43-22 0,-31 43-17 16,13-39-4-16,-13 39-21 16,12-42-2-16,-12 42-3 15,13-49 3-15,6 3-16 0,-19 46 16 16,25-50-7-16,-25 50 2 16,38-42 10-16,6 13 4 0,0 8-5 15,6 11-1-15,7-1-12 16,-1 4 13-16,-6 3-11 15,7 4-1-15,0 4 0 0,-7 3 5 16,-6 4 12-16,0 6-1 16,-44-17-36-16,50 29 20 0,-50-29 17 15,0 0-9 1,0 0 0-16,44 38 6 0,-44-38-2 16,0 0-2-16,0 0 4 15,0 0 12-15,0 0-18 16,0 0-4-16,0 0 4 0,0 0-4 15,0 0-4-15,-63 29 11 16,0-8-12-16,-6 0 9 0,-6 0 0 16,-7 4 11-16,-6 0-6 15,-6 0-2-15,-13-4 10 16,0 0-27-16,7-3 9 16,5-4 10-16,1-7-5 0,12 0 7 15,7-11-2-15,12 1-8 0,6-11 5 16,7-4 0-1,12-7-10-15,38 25-3 0,-18-53-13 16,11 0-6-16,20 4 4 16,12 3-7-16,6 0 23 15,1 4 10-15,-32 42-4 0,63-43 0 16,-13 15-4-16,-6 10-1 16,-44 18 18-16,57-3-6 0,-13 10 2 15,-44-7 17-15,0 0 10 16,50 60-18-16,-31-7 30 15,-26-4-3-15,-5-3-2 16,-20 4-25-16,-12-8-14 0,-12 0 12 16,-7-6-12-16,-6-8 4 15,0-7-1-15,0-7 9 16,-1-6-8-16,8-8 1 0,11-8-5 16,7-13-7-16,44 21-20 15,-44-46 9-15,25 7 1 0,19 39 1 16,0-42 4-16,0 42 9 15,0 0-8-15,32-21 2 16,-32 21 9-16,38 10 9 0,-38-10-6 16,25 39 16-16,-32-3-7 15,-11 2-15-15,-26 1 7 16,-7-3 3-16,-12-1-4 16,-6-10 0-16,-6-8-3 0,6-6 9 15,6-7 0-15,19-8-15 16,44 4 8-16,-31-35-42 15,31-4 0-15,18-4 8 0,20 5 29 16,12 6 3-16,-6 7-8 16,7 14 4-16,-7 4 12 0,-7 14 15 15,-37-7 18-15,0 0 18 16,19 57-12-16,-31 0 17 16,-26 3-9-16,-25 0-17 0,-12 0-3 15,-7-4-25 1,7-6-4-16,-1-8 2 0,7-3-83 15,0-14-154-15,19-11-203 16,6-7-200-16,44-7-17 0</inkml:trace>
  <inkml:trace contextRef="#ctx0" brushRef="#br0" timeOffset="193">10698 1180 1636 0,'0'0'247'0,"26"-35"-7"15,-26 35-116-15,0 0-60 16,0 0-33-16,0 0-135 16,0 0-229-16,0 0-170 0,0 0-132 15</inkml:trace>
  <inkml:trace contextRef="#ctx0" brushRef="#br0" timeOffset="421">9712 1703 1688 0,'-19'50'384'0,"13"-4"-43"15,6-4-51-15,-13 8-48 0,0 3-71 16,-12 3-42-16,-12 4-71 16,-14 7-25-16,-12 0-27 15,1-6-115-15,-14-1-187 0,1-14-453 16,-1-11-236-16</inkml:trace>
  <inkml:trace contextRef="#ctx0" brushRef="#br0" timeOffset="996">8505 1304 1245 0,'0'0'125'0,"44"28"30"16,-44-28 39-16,0 0 14 16,50 39 3-16,-50-39-55 15,38 32-59-15,-38-32-63 16,0 0-8-16,50 46-3 0,-50-46 30 15,38 46 11-15,-38-46-10 16,25 49 21-16,-25-49-7 0,13 60 6 16,-20-10-4-16,-12-4-15 15,-12 3-9-15,-13-3-17 16,-6-3-2-16,-1 2 9 16,-11-6-13-16,5 0-8 0,-6-7-12 15,13-4 2-15,6-6-8 16,12-1-60-16,32-21-97 15,-44 14-179-15,44-14-223 0,0 0-70 16,-37-4-12-16</inkml:trace>
  <inkml:trace contextRef="#ctx0" brushRef="#br0" timeOffset="1781">8046 1717 1116 0,'0'0'84'16,"0"0"20"-16,0 0-22 15,0 0-34-15,0 0 112 16,-25 43 2-16,-7-4 3 0,-18 0-16 15,-13 6-51-15,-12 8 15 16,-13 4-56-16,-13 3-22 16,1 0-52-16,-7-7-143 15,13-3-273-15,12-15-116 0</inkml:trace>
  <inkml:trace contextRef="#ctx0" brushRef="#br0" timeOffset="2424">6965 1891 1456 0,'0'0'-15'16,"0"0"23"-16,0 0-14 0,0 0 1 16,-6-64 5-16,12 7-37 15,13 1-38-15,6-4 10 0,13 3 50 16,-1 8 19-16,1 6-4 16,-38 43-18-16,57-39 51 15,-20 18-8-15,-37 21 37 0,51 4 46 16,-51-4 14-16,0 0-20 15,44 46 16-15,-44-46-1 16,18 56-1-16,-18-6 10 16,-6-4-23-16,-19-4-54 0,0-3 1 15,-13-4-9-15,-6-10-28 16,6 0 57-16,1-8-2 0,37-17-43 16,-51 4-6-16,51-4 6 15,-50-21-33-15,50 21 16 16,-38-60-24-16,13-4-78 0,13-7 36 15,12-3 0-15,6-4 36 16,0 8-3-16,1 13 29 16,5 15 7-16,-12 42-38 15,6-39 21-15,-6 39-10 0,0 0 7 16,0 0 75-16,0 0-31 16,0 0 51-16,19 39-4 0,-6 3 19 15,-7 4-18-15,0 4 2 16,1 3-15-16,-14 7-11 15,7 0-8-15,-18 7-6 0,-1 0-30 16,-13 0 1-16,-18 0-26 16,-7-7-4-16,-5-6-85 0,5-9-74 15,-6-9-108-15,13-11-139 16,12-11-147-16,7-14 1 16</inkml:trace>
  <inkml:trace contextRef="#ctx0" brushRef="#br0" timeOffset="2679">8059 0 1290 0,'-38'74'147'15,"-12"7"86"-15,-20 18 2 0,-11 11-28 16,-7 10-62 0,-7 4-40-16,7 3-60 0,-6-3-35 15,6-8 1-15,-6-6-164 16,6-11-181-16,12-7-123 0,1-18-74 16</inkml:trace>
  <inkml:trace contextRef="#ctx0" brushRef="#br0" timeOffset="2945">6424 1329 1618 0,'0'0'208'15,"0"0"2"-15,0 0 45 0,0 0-29 16,0 0-64-16,38 17-34 16,-38-17-35-16,31 57-48 0,-12 3-7 15,-6 4-18-15,-7 3-7 16,-6 0-48-16,-12 4-96 16,-1-8-166-16,-6-3-265 15,0-10-91-15</inkml:trace>
  <inkml:trace contextRef="#ctx0" brushRef="#br0" timeOffset="3480">6267 1329 1508 0,'0'0'80'0,"0"39"136"16,-12 3 27-16,-7 4-66 16,-19 7-37-16,-6 3-57 0,-19 1-59 15,-6-4-10-15,-6-4-1 16,-7-10-5-16,0-7-15 0,13-11 19 16,6-10-6-16,7-11 1 15,5-7 1-15,7-4 3 16,44 11-11-16,-37-21 15 0,37 21 1 15,0 0-12-15,0 0 1 16,0 0-22-16,0 0 2 0,0 0 28 16,0 0 4-1,-26 35-25-15,8 15 16 0,11 10-8 16,1 4 13-16,-7 6 53 16,7 1 24-16,0 0 29 0,-7-1-11 15,-6 1 4-15,-6-4-28 16,-12-3-12-16,-7-8-27 15,-19-6-30-15,-6-11 15 0,-7-11-3 16,-12-14-6-16,0-10 2 16,-6-15-14-16,6-17-4 0,6-15-5 15,0-13 3-15,13-11 1 16,6-8-2-16,19-6 27 0,7-4-21 16,12-3-8-16,18 3 0 15,20 7-16-15,12 4-93 16,13 3-104-16,18 8-150 0,20 3-341 15,5 7-155-15</inkml:trace>
  <inkml:trace contextRef="#ctx0" brushRef="#br0" timeOffset="4624">3923 1474 1015 0,'0'0'145'15,"0"0"-10"-15,0 0-34 0,0 0 9 16,0 0-33-16,0 0-15 15,0 0-12-15,0 0-50 16,-26 35 32-16,26-35 4 0,-6 42-46 16,6-42 48-16,6 43-24 15,-6-43-2-15,26 42 1 0,-26-42-32 16,0 0 15-16,31 32 16 16,-31-32-23-16,0 0-10 15,0 0-5-15,38-7-15 0,-38 7-2 16,0 0 20-16,19-43-27 15,-7 1 18-15,-12 7 29 16,0-1-12-16,0 36 17 16,-12-39-14-16,12 39 7 0,0 0 1 15,0 0 22-15,-51-28-14 16,1 25 33-16,0 10-24 0,-7 10 27 16,-12 8 10-16,-6 10-18 15,-7 4-2-15,-6 4 15 16,0-1 68-16,0 4 35 0,6-7-22 15,1 0-9-15,11-4-73 16,14-7-20-16,12-3-3 0,12-7-2 16,32-18-8-1,-31 14-15-15,31-14-3 0,0 0 10 16,0 0-10-16,0 0 7 16,25-4 3-16,13-3 9 0,12-3 3 15,0 3-20-15,7 0-3 16,-7 3 17-16,7 4-2 0,-13 4-29 15,0 3 25-15,0 0 6 16,-7 3-23-16,-11 5 14 0,-26-15 3 16,0 0-13-16,25 28-3 15,-19-3 17-15,-19-1 11 16,-12 1-10-16,-6 0-10 16,-7 0 12-16,-18 6-7 0,-1-6 7 15,-6-4 46-15,7-3 7 0,-1-4 13 16,13-7 17-16,0-10-11 15,0-4-18-15,13-11-23 16,-1-10-23-16,7-8 5 0,0-17 0 16,6-10-13-16,0-15-11 15,0-7 8-15,7 0-4 16,-1 0-6-16,7 1 1 0,6 9 11 16,0 12-15-16,6 10 0 15,1 10-32-15,-1 8-57 0,0 7-25 16,-6 28-50-16,0 0-41 15,6-32-55-15,-6 32-87 0,0 0-39 16,0 0-30-16</inkml:trace>
  <inkml:trace contextRef="#ctx0" brushRef="#br0" timeOffset="4889">3263 2368 1339 0,'0'0'318'0,"25"24"20"15,-25-24-36-15,0 0-72 16,25 22-85-16,-25-22-56 0,0 0-48 15,19 14-29-15,-19-14-35 16,0 0-158-16,0 0-219 0,0 0-243 16,0 0-85-16</inkml:trace>
  <inkml:trace contextRef="#ctx0" brushRef="#br0" timeOffset="5177">2502 1990 1351 0,'0'0'303'0,"0"0"-31"0,0 0-51 15,0 0 4-15,0 0-23 16,25 3-17-16,-25-3-44 15,7 39-19-15,-26 7-40 0,-6 3-28 16,-19 8-36-16,-7 3-1 16,1-4-17-16,-7 5-9 0,1-5-61 15,-1-13-83-15,13-12-125 16,-6-9-174-16,12-8-186 0,38-14-16 16</inkml:trace>
  <inkml:trace contextRef="#ctx0" brushRef="#br0" timeOffset="5388">2238 1647 2235 0,'0'0'145'16,"0"-39"22"-16,0 39-33 0,0 0-58 15,0 0-35-15,0 0-32 16,0 0-31-16,0 0-181 0,0 0-307 16,0 0-170-16</inkml:trace>
  <inkml:trace contextRef="#ctx0" brushRef="#br0" timeOffset="5865">2006 1742 1067 0,'0'0'115'0,"0"0"38"0,0 0-10 15,0 0-24-15,0 0 1 16,0 0-3-16,0 0 2 0,-51 32-19 15,7 3-26-15,7-3-21 16,37-32-17-16,-44 50 1 16,12-5-3-16,13-2 0 0,7-4 3 15,12 0 1-15,6 0-5 16,7 3-14-16,-1-3-16 0,7 0-1 16,-6-4 7-16,5-3 2 15,-11 0 9-15,-1-1 76 0,-12 1 16 16,-13 4-24-16,-19-8-29 15,-12 7-2-15,-19-7 46 0,-7-6 6 16,-5-8-21-16,-1-7-4 16,0-7-14-16,0-11-16 0,13-13-6 15,0-12-20-15,19-13-9 16,6-11-6-16,12-8-3 0,7 5 5 16,19-8-6-16,0 4-1 15,18-4-4-15,7 8-13 0,13 3-30 16,-1 3-104-16,0 11-118 15,-31 46-184-15,38-49-333 0,-38 49-103 16</inkml:trace>
  <inkml:trace contextRef="#ctx0" brushRef="#br0" timeOffset="6584">120 1961 881 0,'0'0'148'16,"0"0"-14"-16,0 0-36 16,0 0-2-16,0 0 10 0,0 0 11 15,0 0 4-15,0 0-39 16,0 0-4-16,0 0-6 0,31 21-33 15,-31-21-19-15,32 11-3 16,-32-11 10-16,37-7-21 0,-37 7 2 16,0 0 16-16,0 0 2 15,32-28-29-15,-32 28 3 16,12-39 0-16,-12 39 5 0,0 0 18 16,-31-36-12-16,31 36-19 15,-38-14-5-15,7 11 3 0,-7 13 20 16,7 8-19-16,-1 0-14 0,32-18 20 15,-37 32 3-15,37-32 8 16,-26 31 8-16,26-31 18 0,0 32 19 16,0-32-2-16,32 11-33 15,-1-8-12-15,7-6 20 0,-7-8-8 16,1-3-23-16,-32 14 5 16,31-21 15-16,-31 21-8 0,25-39 7 15,-25 39-25-15,7-42-12 16,-14 10 9-16,7 32 8 15,-25-39-21-15,25 39 21 0,-37-18-7 16,37 18 13-16,-38 0-8 16,38 0-5-16,-25 14 4 0,25-14 9 15,0 0 12-15,-19 36 2 16,19-36-9-16,0 0 1 0,6 31 0 16,-6-31 8-16,0 0-7 15,0 0-181-15,0 0-244 0,32 25-130 16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3:14.751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6942 814 1103 0,'0'0'248'0,"6"64"-28"16,13 3-37-16,13 7-86 0,-1 7 71 15,7 2-67-15,0-2-42 16,-1 0-49-16,1-7-15 0,-13-3-373 16,-6-11-229-16</inkml:trace>
  <inkml:trace contextRef="#ctx0" brushRef="#br0" timeOffset="271">7294 44 1076 0,'-56'-14'153'16,"-20"-1"59"-16,-12 5 13 16,-19 3-82-16,-6 7-68 15,-19 14-59-15,0 7 13 16,-6 7-15-16,0 15-7 0,-1 13-11 16,13 8 16-16,6 10-12 15,20 11-234-15,12-4-250 0,18 4-105 16</inkml:trace>
  <inkml:trace contextRef="#ctx0" brushRef="#br0" timeOffset="508">5841 1427 1055 0,'0'42'226'0,"0"-42"-53"16,-25 46-70-16,0-4 89 16,25-42-86-16,-38 50-24 0,38-50-38 15,-50 53-25-15,50-53-19 16,-44 53-6-16,44-53 8 0,-44 42-183 16,44-42-238-16,-38 21-98 15</inkml:trace>
  <inkml:trace contextRef="#ctx0" brushRef="#br0" timeOffset="756">5395 609 1126 0,'0'0'233'0,"0"0"-42"15,0 0-24-15,0 0 136 16,0 0-29-16,0 0-114 16,0 46-66-16,6 14-38 0,7 7-23 15,-1 8-33-15,7 2 0 16,6 5 3-16,-6-5 5 0,0-1-205 16,-6-6-294-16,-1-10-185 15</inkml:trace>
  <inkml:trace contextRef="#ctx0" brushRef="#br0" timeOffset="1092">5030 1211 1094 0,'0'0'277'16,"0"0"-11"-16,0 0-63 15,0 0-114-15,0 0-27 0,0 0-49 16,0 0 15-16,-44 21 33 16,0-3-10-16,0 3-36 0,-6 0 14 15,-7-3-24-15,-5-4 83 16,-8 0-39-16,-5 0-21 16,6 0-17-16,6-3-17 0,0 3 10 15,7 0 3-15,5 4 4 16,14 0 71-16,37-18-28 15,-44 31-41-15,44-31 13 0,-19 50 3 16,12-18-12-16,7-32 12 16,19 42-41-16,-19-42-112 0,44 50-381 15,-6-15-237-15</inkml:trace>
  <inkml:trace contextRef="#ctx0" brushRef="#br0" timeOffset="1260">4666 1964 1988 0,'50'10'132'0,"7"-6"17"16,5-4-19-16,8-4-69 0,-8 4-38 16,-5 0-17-16,-57 0-371 15,50-3-454-15</inkml:trace>
  <inkml:trace contextRef="#ctx0" brushRef="#br0" timeOffset="1528">3717 1143 1994 0,'37'33'198'0,"-5"2"-91"15,-7 7 25-15,-6 1-51 0,-7 3-34 16,-12 3-23-16,0 1-17 16,-19 3-7-16,-6-4 0 0,-19 1-116 15,-19-1-291-15,-7-10-217 16,-5-11-58-16</inkml:trace>
  <inkml:trace contextRef="#ctx0" brushRef="#br0" timeOffset="1852">3194 1483 907 0,'0'0'177'0,"0"0"-9"0,-57-11-71 16,7 4-34-16,0 4-12 16,50 3-58-16,-50-14 30 15,50 14-33-15,0 0 6 0,0 0-22 16,0-50 22-16,18 15-4 16,-18 35 26-16,51-32 1 15,-7 18-19-15,0 14 3 0,-44 0 66 16,37 25 9-16,-37-25 64 15,26 53 32-15,-20-7-87 0,-19 3-26 16,-12-6-45-16,-13 2-7 16,-18 1-9-16,-7-7-68 0,-12-3-234 15,-1-15-202-15,-6-7-19 16</inkml:trace>
  <inkml:trace contextRef="#ctx0" brushRef="#br0" timeOffset="2364">2591 1097 827 0,'6'54'144'0,"-12"-8"69"16,-7 0 26-16,-18-4-110 0,-1 1-6 15,-12 3-8-15,0-11-74 16,-12 4-11-16,-1-11-21 15,-6-7-6-15,7-7-3 16,5-7 18-16,14-10-18 0,37 3-5 16,0 0 28-16,-32-53-35 15,26 3 12-15,12 4 5 0,13 1 8 16,6 2 2-16,-25 43-25 16,32-39 2-16,-32 39 8 0,37-7 7 15,-37 7-11-15,19 36 11 16,-19 6 66-16,-12 7-25 0,-14 1-10 15,-5-4-15-15,-19 0-12 16,-7-4-11-16,-6-10-3 16,-6-4 21-16,0-10-5 15,-6-8-18-15,5-10 5 0,14-10 3 16,6-8 2-16,12-10-12 16,13-7 17-16,6-8-13 0,6-3 17 15,13 7 76-15,-6 11 4 16,6 28-55-16,0 0-15 15,0 0 46-15,0 0 3 0,0 0-17 16,-31 46-23-16,-7 4-3 16,-6-1-12-16,-6 4-9 0,-7-4-9 15,-1-3-3-15,2-3-134 16,6-8-393-16,6-3-273 16</inkml:trace>
  <inkml:trace contextRef="#ctx0" brushRef="#br0" timeOffset="2521">1874 1886 1785 0,'0'0'17'0,"44"11"27"16,-44-11 25-16,0 0-47 0,0 0-58 15,0 0-380-15,0 0-266 16</inkml:trace>
  <inkml:trace contextRef="#ctx0" brushRef="#br0" timeOffset="2884">1264 1107 1353 0,'-12'47'263'16,"-1"-1"-18"-16,-13 7-49 0,-5 15-2 16,-7 6-97-16,-6 7 36 15,-6 11-56-15,-7 3 18 0,0 4-31 16,1 4 57-16,6-8-32 16,-1-7 24-16,7-17-20 0,-12-7-43 15,-7-15-24-15,-6-13-22 16,-7-15 0-16,-12-18 10 0,7-20 55 15,-1-19-31-15,13-17-8 16,6-17-13-16,25-15-13 16,7-14 0-16,18-21 2 0,7-18 0 15,25-14-11-15,12-4-7 16,13 4 15-16,13 14-24 16,12 7-203-16,0 18-271 0,0 7-483 15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3:13.894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1053 548 694 0,'0'0'225'16,"0"0"-10"-16,0 0-65 0,0 0-81 15,0 0-49-15,0 0-5 16,0 0 125-16,-25 37-90 0,0 2 7 16,0-1-28-16,-6-2-10 15,-7-1-28-15,0-10 23 0,-18-11-12 16,12-3 2-16,0-15-7 16,-7-7 3-16,20-3-7 0,31 14 10 15,-32-39-3-15,14 1-8 16,5 2 12-16,13 1 13 15,0 35-10-15,0 0-32 0,31-32 16 16,-31 32 23-16,32 7 78 16,-1 18-38-16,1 14 16 0,-7 10-70 15,0 8 8-15,19-1 9 16,-6-3-20-16,12-3 11 0,-6 0-19 16,0-14 17-16,0-5-216 15,-13-9-157-15,-31-22-140 0</inkml:trace>
  <inkml:trace contextRef="#ctx0" brushRef="#br0" timeOffset="428">1053 10 677 0,'-75'-7'6'15,"6"4"85"-15,-13 10 32 16,0 7 73-16,-6 7-100 0,7 21-37 16,-7 8-11-16,0 18-45 15,5 10-3-15,8 14 135 0,5 10-60 16,8 9-42 0,-1 2 25-16,31 0 121 0,20 0-100 15,12-6-34-15,31-12-9 16,19 4 86-16,26-17-65 0,24-11-8 15,14-14-28-15,12-15-15 16,19-17 0-16,6-11-15 0,-7-14 9 16,-12-14-8-16,-11-11 2 15,-21-14 3-15,-6-17-7 0,-24-16 7 16,-14-16-10-16,-18-25 20 16,-19-14-28-16,-13-23 17 0,-19-2 11 15,-24 6-7-15,-1 15-6 16,-19 15 10-16,-12 19-4 15,-19 23-13-15,-13 21 13 0,0 14 3 16,7 22-134-16,0 10-217 16,12 7-152-16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3:39.362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1172 616 986 0,'0'0'159'16,"0"0"-54"-16,0 0-58 0,0 0 75 15,0 0-51-15,0 31-53 16,0 1 6-16,0 7 72 0,-13-4-35 16,0-3-16-16,-5-3-31 15,-8-1-3-15,26-28-14 0,-37 35 18 16,-7-14-19-16,12-3 1 0,-5-11 3 15,-1-3 10-15,7-8-8 16,31 4-13-16,-44-21 24 0,44 21-21 16,-26-35 3-16,1-8 25 0,25 4-24 15,0 7 21-15,0 8-31 16,0 24 14-16,13-29-9 0,-13 29 0 16,0 0-6-16,0 0 15 15,0 0 9-15,0 0-2 0,19 39-21 16,-13-7 21-16,0 0-7 15,-6-32-6-15,-12 35 23 0,12-35-7 16,-32 32-10-16,32-32 6 0,-37 21-11 16,-7-10-1-16,12-8-4 15,-6-6 7-15,38 3 3 0,-31-21 24 16,31 21-36-16,-19-32 4 0,7 0 1 16,5 7 16-16,7 25 1 15,13-28 2-15,-13 28-19 0,31-3 73 16,1 13-20-16,-32-10-25 0,44 50 0 15,-13-1-8-15,1 1-9 16,-14 3 94-16,1 3 17 16,6 1-69-16,-12-1-9 0,0 4-24 15,-7-7-19-15,6-7 19 0,-12-10-259 16,13-5-194-16,-13-31-99 16</inkml:trace>
  <inkml:trace contextRef="#ctx0" brushRef="#br0" timeOffset="576">1404 40 572 0,'-56'-18'130'0,"18"4"-21"16,-6 7-11-16,0 7-30 16,-6 7 27-16,-7 14-14 0,-12 4 59 15,0 14 2-15,-13 10-35 16,-6 11 74-16,-12 14 3 0,18 15-72 15,-19 6-33-15,7 4-49 0,6 0 9 16,6 4-26-16,7-1 0 16,6 0-5-16,18-6-1 0,14-8 88 15,18 1-42-15,6-5-5 0,26-2-28 16,12-12-5-16,6-6 63 16,26-7-48-16,12-1-6 0,19-14-2 15,13-10-30-15,6-3 2 0,12-19 6 16,7-6 18-16,-1-11-26 15,1-11 11-15,-7-10-10 16,13-11 7-16,-18-7 7 0,5-11-15 16,-18-6 8-16,-7-12 6 0,0-6-17 15,-18-7 6-15,-26-8-5 0,-6-6 5 16,-19 3 9-16,-12 4-4 16,-13-4 3-16,-13 3-3 0,-6 15-11 15,-6 14 17-15,-13 3-23 0,7 11 22 16,-19 11-10-16,6 10 10 0,6 4-14 15,-19 10-172-15,20 7-197 16,-7 4-161-16,0 4-70 16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3:40.475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23684 7158 1061 0,'0'0'289'0,"0"0"-52"16,-6 32-15-16,-7 10-94 0,1 8-40 15,12 6-55-15,-7 8-27 16,14 0 16-16,-7 6-18 0,6-2 11 16,0-5-19-16,7-3 0 0,-1-7-99 15,1-7-302-15,-7-10-171 16</inkml:trace>
  <inkml:trace contextRef="#ctx0" brushRef="#br0" timeOffset="303">24206 6487 655 0,'-50'-36'144'16,"-13"8"92"-16,-6 3-18 0,-19 8-11 16,-7 17-116-16,-5 17 70 0,5 15-79 15,-5 18-56-15,24 10 0 16,1 7-11-16,18 11-11 0,7-1-4 16,12 5 8-16,13-5-16 0,6 1-50 15,7-4-222-15,12 1-103 16,0-12-59-16</inkml:trace>
  <inkml:trace contextRef="#ctx0" brushRef="#br0" timeOffset="548">23213 7897 1475 0,'0'0'282'16,"0"0"-1"-16,0 0-108 0,-32 25-75 16,32-25-54-16,-37 28 42 15,-1-3-22-15,6 4-24 0,1-1-14 16,0 4-17-16,5-4-3 16,26-28-6-16,-37 43 5 0,37-43-84 15,-38 46-235-15,38-46-202 0,0 0-142 16</inkml:trace>
  <inkml:trace contextRef="#ctx0" brushRef="#br0" timeOffset="771">22936 6907 1333 0,'0'0'27'0,"0"0"183"0,0 0-56 16,0 0-21-16,-6 39-54 16,0 11-60-16,6 10-3 0,0 14 12 15,0 7-21-15,6 4-14 0,-6-4 1 16,0 4-180-16,-6-7-235 16,-1-7-145-16</inkml:trace>
  <inkml:trace contextRef="#ctx0" brushRef="#br0" timeOffset="1059">22565 7611 903 0,'0'0'74'0,"0"0"60"0,0 0-54 16,0 0-29-16,0 0 57 0,-44 7-66 15,7 0-13-15,-1 0-6 16,0-4-10-16,-12 1 73 16,0-1-38-16,-13-3 66 0,12 0-8 15,-11 4-7-15,-1-1 41 0,0 8-55 16,0 3 9-16,0 7-43 16,7 1-23-16,12 2-6 0,12 5 0 15,32-29-18-15,-31 35 4 0,12-3-29 16,19-32-376-16,-6 39-233 15</inkml:trace>
  <inkml:trace contextRef="#ctx0" brushRef="#br0" timeOffset="1223">21880 8269 1516 0,'0'0'99'0,"44"18"57"15,0-18-66-15,6-7-53 0,1-4-19 16,5-3-141-16,-5 0-302 16,-1 0-163-16</inkml:trace>
  <inkml:trace contextRef="#ctx0" brushRef="#br0" timeOffset="1607">21176 7324 1272 0,'0'0'139'0,"0"0"-1"0,0 0 64 15,0 0-5-15,-31 36-77 16,-1-1-5-16,-5 7-21 0,-7 1-43 15,-7-4-24-15,-12 0-21 0,-6-4-1 16,-12-3-5-16,5-8-4 16,-6-2 7-16,-6-8 7 0,7-4 103 15,5-6-49-15,7-4-35 16,0-4-12-16,12 1-12 0,7 3 58 16,12 3-36-16,1 8 37 15,5 3 27-15,7 4-44 0,0 7-26 16,25-25 0-16,-13 42-25 0,7-10 17 15,6 0-19-15,0-32 6 16,13 38-99-16,-13-38-210 0,0 0-207 16,0 0-133-16,44 32-16 0</inkml:trace>
  <inkml:trace contextRef="#ctx0" brushRef="#br0" timeOffset="2179">19598 7338 1234 0,'0'0'137'0,"0"0"-49"16,0 0 114-16,0 39 11 0,0-7-97 15,-6 0-29-15,-19 7-59 16,-6 0-1-16,-7 3-24 0,-19-3 20 15,1 3-23-15,-20-3 3 16,7-3-3-16,0-8 6 0,0-7-6 16,0-7 7-16,12-3-7 15,7-8 0-15,6-6 2 0,44 3-2 16,-38-25 0-16,38 25-12 0,-19-42 19 16,19 3-26-16,0 39 34 15,38-43-15-15,0 12-8 0,6 13 5 16,-6 7-9-16,-13 8 22 0,-25 3-31 15,37 10 34-15,-37-10-29 16,7 29 24-16,-7-29 7 0,-25 42-22 16,25-42 24-16,-57 46-28 15,7-18 16-15,-1-3-9 0,1-11 9 16,0-3-14-16,6-8 28 16,0-3-31-16,6-7 19 0,0-3 6 15,38 10-17-15,0 0 8 0,-44-50 0 16,13 11 3-16,18 7 0 15,13 32 109-15,0 0-53 0,-18-35-52 16,18 35 6-16,0 0 8 0,0 0 47 16,0 0-42-16,-19 46 12 0,0-4 8 15,-6 4-16-15,-7 4-12 16,1-4-14-16,-13-4-2 16,6 1-3-16,-6-4-13 0,0-7 23 15,6-3-152-15,1-8-179 0,37-21-224 16,-38 14-91-16</inkml:trace>
  <inkml:trace contextRef="#ctx0" brushRef="#br0" timeOffset="2340">18832 8276 1936 0,'0'0'11'0,"0"0"-16"15,0 0 9-15,0 0-4 0,0 0-147 16,31-35-254-16,-31 35-159 16</inkml:trace>
  <inkml:trace contextRef="#ctx0" brushRef="#br0" timeOffset="2751">18253 7430 793 0,'0'0'235'0,"0"0"29"0,0 0 5 16,-44 7-95-16,44-7-29 16,-44 36-73-16,7 3-47 0,-7 7-3 15,0 0-22-15,0 3 15 0,0 4 119 16,-7 7-11-16,7 4 23 15,7-1-68-15,-7 4-36 0,6-2 52 16,7 2-32-16,-1-3-23 0,1-4 67 16,6-7-35-16,-13-7 19 15,13-7-57-15,25-39 4 0,-51 35-22 16,1-17 9-16,12-15 4 0,1-10-8 16,-1-10 16-16,7-12-11 15,5-10 0-15,8-7-15 16,5-10-6-16,0-11-4 0,20-4 0 15,-7-10-4-15,25 6 1 0,6 0 3 16,7 8 4-16,19 4-7 0,5 6-7 16,1 8 6-16,-6 6-218 15,-1 8-232-15,-5 3-281 0,-14 4-85 16</inkml:trace>
  <inkml:trace contextRef="#ctx0" brushRef="#br0" timeOffset="-14453">1716 35 692 0,'0'0'226'0,"19"-35"4"0,-19 35-56 15,0 0-26-15,0 0-73 16,0 0-30-16,0 0-32 16,0 0 236-16,0 0-108 15,0 0 76-15,6 46-124 0,0 4-38 16,1 3 91-16,-1 7-74 16,0 7-39-16,1 0-10 15,-1 4 104-15,0-1-55 0,0 4-49 16,1 4 6-16,-7 0-18 15,0 3 3-15,6 1 82 0,-6-1-49 16,0 0-18-16,0-7-27 16,0 4 5-16,6-11-7 0,-6 0 12 15,7-3-12 1,-1-4 0-16,-6-7 3 0,6 0-3 16,0 1 6-16,-6-8-13 15,7 0 9-15,-1 0-9 0,0-4-3 16,1-3 10-16,-7 4 4 15,6-1 30-15,-6 4 57 0,0 0-46 16,6 0-29-16,-6 0-16 16,6 0 8-16,1-4-3 0,-7 0 5 15,6 1-6-15,-6-4-1 16,0 0-3-16,0 7-11 0,6-4 4 16,-6 0-1-1,0 4 5-15,7 0 7 0,-1 0 2 16,-6 4-1-16,0-1-11 15,0 4 1-15,6 4 10 0,-6 3-2 16,0-4-14-16,0 1 8 16,0 3-1-16,0 0 4 0,0 0 8 15,0 0-4-15,0-7-4 16,0 0-11-16,0 0 8 0,-6 0-3 16,6-3 10-16,0-1-1 15,-6 1 5-15,6-1-5 0,-7-3-8 16,7 0 2-16,0 0 8 15,0-4-5-15,0-3-5 16,7 0-2-16,-1 0 16 0,0-4-9 16,0 1-7-16,1-1 7 15,-1 7 9-15,0-3-13 0,1 4 4 16,-1-4 7-16,0-1-7 16,-6-6-4-16,0-32-3 0,0 36 7 15,0-36 5-15,0 0-14 0,0 28 9 16,0-28 7-16,0 0-7 15,0 0-5-15,0 0 16 0,0 0-11 16,0 0 5-16,0 0-1 16,0 0-7-16,0 0 9 15,0 0-6-15,0 0-9 0,0 0-5 16,0 0-68-16,13-28-47 16,-13 28-57-16,0 0-78 0,0 0-126 15,25-43-195-15,-6 15-76 16</inkml:trace>
  <inkml:trace contextRef="#ctx0" brushRef="#br0" timeOffset="-13228">3564 28 416 0,'0'0'126'0,"0"0"32"16,0 0 36-16,0 0-12 15,0 0 37-15,6 57-72 16,1-1 64-16,-7 5-66 0,6 6 25 16,0 7-80-16,0 7 92 15,1 8-95-15,5 6 79 16,-5 11-59-16,5 7-60 15,1 4 70-15,-7 3-47 0,7-7-34 16,-13-4 3-16,12-3 61 16,-6-3-52-16,7-8-14 0,0-2-24 15,-7-8 2-15,6 0-2 16,-5 0-15-16,5-4 5 0,-5 0 0 16,5-3 7-16,-6 0-11 15,7-8-2-15,-7-2 13 0,1-1-12 16,5 0-6-16,-12-4 26 15,6-2-27-15,-6-5 12 16,7 4-4-16,-1 0 6 0,-6 0 6 16,0 0-8-16,0-3-9 15,6 3 13-15,-6 0-11 0,7 4 7 16,-7-4 8-16,6 0-18 16,0-4 12-16,-6 1 4 0,0-8-6 15,0-3-5-15,0-3 1 16,-6-1 6-16,6-3 3 0,0-4-5 15,-6 1-4-15,6 3 6 16,-7-4-2-16,7 0 0 16,-6 4-3-16,6-4 11 0,-6 8-8 15,-1-4-6-15,1 3 2 16,6 1 7-16,0 2 2 0,0 1-5 16,0-3-3-16,0-4 7 15,0 0-14-15,0-11 10 0,0 4 9 16,0-32-5-16,0 39-7 15,-6-8 3-15,6-2 2 0,-6-1-7 16,6 7 12-16,-7 4-1 0,1-7-11 16,0 3 7-16,-1 1-13 15,1-5 15-15,6-6 0 0,0 3-4 16,0-3 0-16,-6 3-6 16,6-2 11-16,-6 2-12 15,6-6 7-15,0-22 0 0,0 0 4 16,-7 24 5-16,7-24-1 15,0 0-8-15,0 0-4 0,0 0 9 16,0 0 2-16,0 0-11 16,0 0-8-16,0 0 17 0,0 0-19 15,0 0 14-15,0 0-110 0,0 0-88 16,0 0-132-16,0 0-252 16,0 0-140-16</inkml:trace>
  <inkml:trace contextRef="#ctx0" brushRef="#br0" timeOffset="-11989">5135 99 444 0,'0'0'128'0,"0"0"7"0,0 0-66 15,0 0-43-15,0 0 92 16,0 0-25-16,0 0-59 16,32 42 91-16,-20 4-43 0,1 11-23 15,-7 3 98-15,1 0-54 16,-7 7-62-16,6 4 141 0,0 3-101 16,0 4-15-16,-6 0 45 15,7 10 2-15,-7 4-61 0,0 3 90 16,0 1-57-16,0-1-30 15,0 4 28-15,0-4 25 16,6-3-56-16,0-3-22 0,-6 0-16 16,7-8 0-16,-1-3-5 0,6-4-15 15,-5-3 2-15,5-4 1 16,1 4 6-16,-1-4-8 16,-5 0 8-16,12 0-3 0,-7 0 3 15,7-3-8-15,-6 0 5 16,-1-4-9-16,7-4 9 0,-6 1 0 15,-1-1 0-15,7 1 0 16,-13-1 0-16,7 4 11 0,-7-3-11 16,0 3 0-16,1 0-6 15,-1 4 14-15,-6-4-14 16,0 0 15-16,0-4-25 0,0-3 16 16,0 0 0-16,0-3 8 15,0-4-13-15,6 3-7 0,-6-6 28 16,7-1-30-16,-7 1 28 15,6 3-17-15,0-8 6 0,-6 1 3 16,0 4-3-16,0-8-8 16,6 0 2-16,1-6-2 0,-7 2 5 15,0 5 5-15,6-8 4 16,-6 0-6-16,0 8-14 0,0-5 11 16,0 1 0-16,0 4 0 15,0-5-6-15,0 8 6 0,0-3 10 16,0 2-3-16,0 1-7 15,0 4 6-15,0-1-19 16,0-3 15-16,0 0 4 0,0-4-10 16,0-3 0-16,0-4 11 15,0-3-4-15,0 0 0 0,0-25-3 16,6 28 3-16,-6-7-17 16,0-21 2-16,0 0 20 0,0 0-8 15,7 21 11-15,-7-21-6 0,0 0-20 16,0 0 11-16,0 0 7 15,0 0 4-15,0 0-7 0,6 23-10 16,-6-23 16-16,0 0-6 16,6 28-14-16,-6-28 14 15,-6 25 3-15,6-25-3 0,0 0-340 16,0 0-265-16,0 0-189 16</inkml:trace>
  <inkml:trace contextRef="#ctx0" brushRef="#br0" timeOffset="-10961">1993 4235 265 0,'0'0'51'0,"0"0"-25"15,37 0-2-15,-37 0-18 0,0 0 0 16,0 0-6-16,0 0-3 16,38 0 0-16,-38 0 40 0,0 0 32 15,0 0-7-15,0 0 43 16,0 0-12-16,0 0 16 15,19 35-23-15,-19-35 24 0,0 0-8 16,0 0 7-16,6 42-15 16,-6-42-18-16,-6 43 52 0,6-43-50 15,-6 46-25-15,-1 0 71 16,1-7 26-16,6-1-59 0,-6 8-40 16,-1 4-43-16,1-1 122 15,6-3-44-15,0 4-36 0,0 0 76 16,-6 0-60-16,6-8-32 0,0 1-6 15,0-8-23-15,0-3 13 16,-6-4-5-16,6-7-16 0,0-21 3 16,6 25 0-16,-6-25 0 15,0 0 0-15,0 0-3 16,0 0-2-16,0 0 8 0,0 0-12 16,0 0-71-16,0 0-219 0,0 0-311 15,19-42-176-15</inkml:trace>
  <inkml:trace contextRef="#ctx0" brushRef="#br0" timeOffset="-9701">0 1541 406 0,'0'0'146'0,"0"0"-2"16,0 0-26-16,0 0-12 15,0 0-4-15,0 0-16 0,0 0-45 16,0 0 19-16,0 0-11 16,50 3 69-16,1 1 12 15,5 3-51-15,13 0-28 0,13 0-46 16,12 4-14-16,7 3 9 16,18 5 2-16,7-2 6 15,6-3-4-15,13 0 8 0,-1 1-24 16,1-5-18-16,6 1 33 15,-1-8 5-15,1 4 3 0,0-7-25 16,6 0 14-16,0 0-27 16,-6 0 23-16,0-7-2 0,-6 4 13 15,-1 3 5-15,-5 0-24 16,-1 0 7-16,-6 0 16 0,6 3-33 16,-6 1 15-16,-6 3 1 15,-7-3 6-15,1-1 0 16,-1-3-8-16,7 4-2 0,-7-1 13 15,7-3 1-15,-7 4-18 16,1-4 14-16,-13 0-7 16,-7 0 31-16,-5 0-39 0,-14 3 15 15,1-3 13-15,-13 4-13 16,-6-1-16-16,0 1 16 0,-7-4 0 16,1-4-19-16,0 1 42 15,-1-1-3-15,-6-6-23 0,1 6 8 16,-1-3-5-16,0 3-14 15,1-3-3-15,-7 4 10 0,0-1 16 16,0 1-14-16,6-1-4 16,-6 4-2-16,0-3 21 15,0 3-7-15,-6 0-3 0,-1 0 0 16,1 0-8-16,-13-4 150 16,-25 4-67-16,0 0 14 15,31 0-35-15,-31 0-16 0,0 0-17 16,0 0-21-16,26 0-11 15,-26 0 21-15,31 0-10 0,0 0-12 16,7-3 2-16,-6 3 32 16,5 0-9-16,1 3-16 0,-7-3 14 15,1 0 64-15,-7-3-49 16,-25 3-10-16,0 0 0 0,0 0-21 16,0 0 5-16,0 0 4 15,0 0-228-15,-44 7-193 0,6 0-152 16</inkml:trace>
  <inkml:trace contextRef="#ctx0" brushRef="#br0" timeOffset="-8648">6424 2602 378 0,'0'0'58'0,"0"0"-11"0,0 0 7 15,0 0-30-15,0 0-9 16,0 0 55-16,0 0 23 0,0 0-33 16,-38 11 35-16,-6-4 11 15,-12 0-39-15,-13 3 1 0,-13-3-19 16,-19-3-6-16,-12 3 50 15,-25-3 38-15,0-4 1 16,-7 0-53-16,0 7-59 0,-5-4-1 16,-1 1 11-16,0 3 61 15,0-4 4-15,6 4-5 0,7-3-29 16,12-1-21-16,1 5-23 0,5-5-3 16,7 4 1-16,6 0-4 15,-6 0-24-15,0-7 30 0,0 7-17 16,6-3 21-16,6-1-36 15,1-3 15-15,6 4 8 0,6-4-18 16,6 3 1-16,0-3 25 16,7 0-1-16,-7 4-39 15,0 0 24-15,1-1 12 0,-7 1-16 16,0-1 12-16,-7-3 7 16,1 4-31-16,6-4 16 0,6-4 24 15,1 4-31-15,11 0 7 16,8 0 12-16,5 0-12 0,0 0-4 15,7 4 4-15,0-1-15 0,0-3 15 16,-1 4 12-16,-5-1-8 16,-1 4-4-16,-6-3-9 0,-6-1 31 15,-6 4-22-15,6-3-15 16,6 0 29-16,-6-1-14 0,6 1-3 16,6-1 10-16,-6-3-7 15,0-3-4-15,-6 3 43 16,13-4-57-16,-1 4 7 0,13-3 7 15,6 3 4-15,38 0-3 16,0 0 17-16,-37-4-17 0,37 4 0 16,0 0 16-16,0 0-33 15,0 0 17-15,0 0 19 0,0 0-35 16,-44 4 19-16,6-1 4 0,38-3 10 16,-44 11-28-16,6-8 14 15,38-3 0-15,0 0-12 0,-37 7 28 16,37-7-25-16,0 0 4 15,0 0 20-15,0 0-19 16,0 0 0-16,0 0-12 0,0 0-322 16,56 4-281-16</inkml:trace>
  <inkml:trace contextRef="#ctx0" brushRef="#br0" timeOffset="-7365">19 3811 319 0,'0'0'50'0,"0"0"10"15,31 10 1-15,-31-10 19 16,0 0 8-16,32 11 36 16,-32-11-14-16,25 7-19 0,-25-7 5 15,38 3 13-15,-7 1-29 16,0 0 25-16,13-1-33 16,7-3-32-16,5 0-37 0,20-3 18 15,5-1-21-15,20-3 0 0,12 3-20 16,7-6 20-16,12 3-8 15,12-4 30-15,7 4-46 0,0-4 53 16,0 4-48-16,6-3 37 16,13 3-32-16,-7 0 2 0,13 0 18 15,-13 0-6-15,1 3-6 16,-7-3-9-16,0-4 32 0,0 8-38 16,-6-1 27-1,-6 1-14-15,-1-4 0 0,-5 3 16 16,-7 1-31-16,-7 3 29 0,7-4-6 15,-6 0 18-15,0 4-8 16,-13 0-35-16,-6 0 36 0,-13 0-11 16,0 0 0-16,-6 4-7 15,-6-4-10-15,-13 0 43 0,0 0-32 16,-12 0 12-16,-1 0-6 16,-5 4 39-16,-7-4 48 0,0 0-62 15,0 0-9-15,-7 0 3 16,7 0-9-16,-6 0-18 15,6 0 17-15,6 0-23 0,-6-4 37 16,7-3-26-16,-1 3 5 16,-6 1-15-16,-6-1 3 0,-1 1 14 15,-5-1-14-15,-7 4 10 16,-25 0 9-16,31-3 0 0,-31 3 46 16,19-4-23-16,-19 4-29 15,0 0 16-15,25 4 68 0,1-1-25 16,5 1-15-16,0-4-34 15,1 3 6-15,12 1-16 0,0-4-14 16,0 3 17-16,0-3 34 16,0 0-44-16,-13 4-6 15,-12-4 10-15,-19 0-7 0,0 0 19 16,0 0 62-16,31 0-34 16,-31 0-10-16,0 0-21 0,0 0-9 15,0 0-5-15,0 0 1 16,0 0 4-16,0 0 10 0,0 0-5 15,19 0 4-15,-19 0-5 0,25 7-4 16,-25-7-11-16,0 0 22 16,0 0-23-16,0 0 37 0,0 0-39 15,0 0 10-15,0 0-263 16,26 14-207-16,-26-14-118 16</inkml:trace>
  <inkml:trace contextRef="#ctx0" brushRef="#br0" timeOffset="-6537">7951 4631 553 0,'0'0'52'0,"0"0"50"0,-31 7 10 16,-7 10 16-16,-6 1-48 0,0 3-17 16,0 4-35-16,13 0 12 15,-1-1-23-15,32-24 96 16,-25 33-18-16,25-33 11 0,-6 35-26 15,6-35-58-15,19 32 8 16,12-14-35-16,1 0 12 0,5-11 1 16,-5 0-21-16,-1-4 32 0,-31-3-37 15,32 7 26-15,-32-7-4 16,0 0-22-16,0 0 25 0,0 0-4 16,18 29-3-16,-18-29-9 15,-6 35 24-15,-6-3-9 0,12-32-2 16,-26 42 111-16,1-10-69 15,6 3-16-15,7-6-17 16,-1-1 17-16,13 0 47 0,7-3-21 16,5-4 41-16,13 0-32 0,7-7-43 15,5-3-9-15,14-4 1 16,-7-3-8-16,6-4-20 0,0-4 31 16,-6-3-29-16,0 0 32 0,-6-4-27 15,-7 8 15-15,-5-8-15 16,-26 11 16-16,18-7-25 0,-18 7 16 15,0 0-115-15,0 0-136 16,0 0-150-16,0 0-98 0</inkml:trace>
  <inkml:trace contextRef="#ctx0" brushRef="#br0" timeOffset="-6132">8932 4808 924 0,'0'0'106'16,"0"0"145"-16,0 0 33 0,-38 25-30 15,-6 7-30-15,6 7-54 16,-6 3-43-16,-6 4-55 0,0-4-42 16,6 4-12-16,0-3-3 0,6-1-20 15,7-7 19-15,6-3-19 16,25-32 12-16,-26 36-2 15,26-36-18-15,0 0 13 0,-12 31-36 16,12-31-190-16,0 0-115 0,0 0-132 16,0 0 72-16,0 0 109 15,25-35 69-15,0-4 37 0</inkml:trace>
  <inkml:trace contextRef="#ctx0" brushRef="#br0" timeOffset="-5944">8542 4865 698 0,'-6'-32'242'0,"6"32"-15"0,0 0-46 15,0 0-57-15,0 0 69 16,0 0 11-16,0 0-77 0,25 3-50 16,13 15-33-16,-7 10 61 0,7 4-46 15,0 7-18-15,6 4-33 16,0-1 5-16,0 7-10 16,0-3-3-16,0 4 7 0,-13-8-10 15,-6 1 5-15,-6-1-368 0,-6-10-169 16,-13-32-80-16</inkml:trace>
  <inkml:trace contextRef="#ctx0" brushRef="#br0" timeOffset="-5433">9466 4436 1278 0,'0'0'20'0,"0"0"-11"0,0 0 6 16,0 0 41-16,0 0 55 0,0 0-36 16,-6 50-53-16,-19-15-18 15,25-35 25-15,-44 46-41 0,6-7 39 16,38-39-37-16,-25 46 0 0,25-46 30 15,6 39-16-15,-6-39-9 16,44 28 7-16,0-14-10 16,6-7 30-16,1-3-31 0,-1-8 14 15,0 1 7-15,-6-5-16 0,-44 8 26 16,51-7-30-16,-51 7 14 16,0 0-12-16,0 0-15 0,0 0 162 15,0 0-21-15,-13 36-17 0,13-36 32 16,-38 43-60-16,1-8 32 15,5-3 3-15,1 0-58 0,12-4 84 16,0 1-57-16,6 10 36 0,13-8-25 16,13 5-14-16,6-5-43 15,12-2-1-15,13-1-23 16,0 0-3-16,13-3-4 0,6-7-2 16,-7 3 7-16,1-7-14 0,-1-7 10 15,-5-7-99-15,-7-7-143 16,-7-7-122-16,-37 14-185 0,44-39-38 15,-18 0 15-15</inkml:trace>
  <inkml:trace contextRef="#ctx0" brushRef="#br0" timeOffset="4396">14696 6066 580 0,'0'0'130'0,"0"0"8"15,0 0-32-15,0 0 18 16,-38-10-10-16,-6 3 52 15,-13 3-72-15,-12 1 30 0,-12 3-50 16,-14 0-44-16,-5 0-16 0,-20 7 31 16,-12-4 45-16,-19-3-54 15,-25 0-13-15,-25 0-9 0,-12-3 5 16,-26-1-4-16,-6 1 118 16,-13-1-72-16,13-3-33 0,12-4-32 15,26 4 21-15,31-3-17 0,25 3-9 16,32 3 5-16,24-3 7 15,26 3 8-15,25 1 2 16,13-1-17-16,31 4-11 0,0 0 15 16,0 0-9-16,0 0 20 0,0 0-52 15,0 0-148-15,31 18-102 16,-31-18-28-16,0 0 13 0,0 0 0 16,0 0-8-16</inkml:trace>
  <inkml:trace contextRef="#ctx0" brushRef="#br0" timeOffset="4943">10975 5989 371 0,'0'0'109'16,"0"0"28"-16,0 0 15 0,0 0-11 15,0 0-25-15,0 0-43 16,0 0-30-16,0 0 49 0,0 0-46 16,0 0 53-16,0 0-31 15,0 0 44-15,0 0-39 0,25 31 68 16,-25-31-44-16,0 0-25 15,25 46-39-15,-25-46 88 0,25 25-55 16,-25-25-14-16,25 35 95 0,0-3-61 16,1 4 78-16,-8 9-6 15,-5 16-31-15,0 13-17 0,-1 21-46 16,-12 8-5-16,6 10-36 0,-12 10-11 16,0 12 0-16,-7 6-8 15,-6 0 6-15,7-3-17 0,-1-7 23 16,7-11-16-16,0-7 7 0,12-14-1 15,0-10-10-15,1-7 18 16,5-15-18-16,1-11 13 0,-1-10-9 16,1-10 0-16,-13-36 0 15,0 0-9-15,6 39 19 0,-6-39-3 16,0 0-15-16,0 0 13 0,0 0-8 16,0 0-5-16,0 0-88 15,0 0-93-15,0 0-85 0,0 0-81 16,0 0-80-16,0 0-36 0,13-46 77 15,-13 46-26-15</inkml:trace>
  <inkml:trace contextRef="#ctx0" brushRef="#br0" timeOffset="5991">11214 8156 371 0,'0'0'127'15,"0"0"20"-15,0 0-28 0,0 0-48 16,31-18-31-16,26 4-25 16,5 0 2-16,8 7 42 0,11 0-30 15,14-7-8-15,5 7 70 0,13-4-38 16,0 0-6-16,13 4-12 16,6 0-31-16,0 0 1 0,6 0 15 15,1 4-18-15,5 3-16 16,7-8 10-16,-13 5 9 0,1 3-5 15,-7-4-8-15,-7 4 17 0,-18 0 0 16,-6-3-5-16,-7-1-21 16,-6 1 25-16,-19 3 10 0,0-4-14 15,-6 1-26-15,-13-1 22 0,1 0 102 16,-7-3-60-16,0 3-32 0,0-3 4 16,0 0-14-16,0 3-3 15,0 1 28-15,-44 3 79 0,56-21-5 16,-24 14 5-16,-32 7 4 15,0 0 3-15,0 0-47 0,0 0-47 16,0 0 7-16,0 0-24 16,0 0 10-16,0 0-7 0,0 0-17 15,0 0 16-15,0 0 11 0,0 0-17 16,0 0 15-16,0 0-30 0,0 0 30 16,0 0-5-16,-13-36-6 15,13 36 0-15,0 0 33 0,0 0 22 16,0 0-3-16,0 0 32 0,0 0-33 15,0 0 42-15,0 0-53 16,0 0-16-16,0 0-4 0,0 0-17 16,0 0 2-16,0 0-5 15,0 0 0-15,0 0 3 0,0 0 1 16,0 0-10-16,0 0 16 0,0 0-6 16,6-32-11-16,-6 32 12 15,0 0-13-15,19-31 15 0,-19 31-18 16,19-39 11-16,-6 7 3 0,-13 32-7 15,19-50 11-15,-1 5-14 0,1 2 7 16,-12 1 0-16,-1-4-11 16,0 3 14-16,7-3 0 0,-7 1-3 15,0-1 6-15,1 0-18 0,-1 3 19 16,6-3-7-16,-5 0 0 16,-1 0 0-16,7-3-9 0,-1-4 9 15,-6 3 4-15,1-6-8 16,-7 6-2-16,6 1-9 0,-12-1 21 15,12 8-14-15,-6 0 4 0,0 42 9 16,-6-53-5-16,6 53 0 16,-7-46 0-16,7 46 0 0,-12-39 9 15,12 39-9-15,0 0-5 0,-13-46-7 16,13 46 15-16,0 0 0 0,0 0-3 16,-19-43-9-16,19 43 23 15,-6-45-23-15,6 45 14 0,-6-39-9 16,6 39 4-16,0 0 8 0,0-46-24 15,0 46 30-15,0 0-11 16,-6-50-13-16,6 50 19 0,0 0-19 16,-7-46 17-16,7 46-13 15,-19-42 3-15,19 42 8 0,-12-46-23 16,12 46 28-16,-6-42-7 0,6 42-3 16,0-36 12-16,0 36-26 15,0 0 22-15,0 0-14 0,0 0 8 16,0 0-2-16,0 0-6 0,31-35 10 15,-31 35-14-15,0 0 14 0,0 0 6 16,0 0-24-16,0 0-123 16,0 0-102-16,0 0-164 0,0 0-125 15,0 0-28-15</inkml:trace>
  <inkml:trace contextRef="#ctx0" brushRef="#br0" timeOffset="6863">11012 5925 469 0,'0'0'146'0,"0"0"24"0,0 0 13 16,0 0-4-16,38 11 26 15,6-11-79-15,13-11 43 0,-1 4-53 16,7-11 3-16,-6 4-67 0,12 0-8 15,-6-7-31-15,6-4 91 16,-6-3-37-16,6-8-39 0,0 1 2 16,6-7-30-16,1-4 12 0,-1-7-15 15,7 0 12-15,0-7-17 0,6 0 20 16,-13 7-19-16,1-4 19 16,-1 7-23-16,-12 12 11 15,0-5 0-15,-13 11 13 0,0 8-26 16,-6 6 17-16,-44 18-8 0,38-18 4 15,-38 18 11-15,0 0-21 16,38-17 26-16,-38 17-31 0,0 0 24 16,0 0-25-16,0 0 21 0,0 0-12 15,0 0 14-15,0 0-7 0,0 0 2 16,0 0-2-16,0 0-18 16,0 0 32-16,31-36-25 0,-31 36-141 15,0 0-10-15,0 0 18 0,0 0-11 16,0 0-20-16,19-31 4 15,-19 31 31-15,0 0 54 0,0 0 6 16,0 0 2-16,0 0 15 16,0 0-14-16,0 0-28 0,0 0-62 15,0 0-62-15</inkml:trace>
  <inkml:trace contextRef="#ctx0" brushRef="#br0" timeOffset="7955">12829 4999 371 0,'0'0'69'16,"0"0"2"-16,0 0-15 15,0 0-12-15,0 0-13 0,0 0-15 16,0 0-8-16,0 0 66 0,0 0-16 16,0 0 19-16,0 0-28 0,0 0-30 15,56 25 7-15,7-15 56 16,13-6-50-16,12-4-17 0,12-7 2 16,13 3-13-16,1 1 20 0,-1-4-21 15,6 3 4-15,1 4-7 16,5 0 10-16,1 0-18 0,0 0 1 15,-7 0 23-15,1 0-16 16,-7-7 15-16,0 4-1 0,-13-4-9 16,1-1 9-16,0 1-21 15,-1 4 13-15,-6 3 0 0,1 0 7 16,-1 3 112-16,-6 4-47 0,0 1-54 16,-6-5 22-16,-7 1-50 0,1 3 21 15,-7 0-34-15,-13 0 47 16,1 0-41-16,-13 0 8 0,-44-7 26 15,56 0-18-15,-56 0-12 0,0 0-3 16,51-11 26-16,-51 11-19 16,0 0 20-16,0 0-24 0,0 0 26 15,0 0-50-15,50-24 42 16,-50 24-11-16,0 0-25 0,0 0 34 16,0 0-31-16,50-22 35 0,-50 22 1 15,44-10-10-15,-44 10-4 16,57-11-3-16,-57 11-22 0,50-7 25 15,-50 7 10-15,0 0-5 0,0 0 3 16,0 0-18-16,0 0 2 0,0 0 37 16,0 0-49-16,0 0 41 15,0 0-25-15,0 0 11 0,0 0-22 16,0 0 15-16,0 0-26 0,0 0 46 16,-69 53-30-16,19-10 18 15,-1-5-21-15,1 8-2 16,-6 4 15-16,-14 6-17 0,-5 1 43 15,-7 3-34-15,-6-3 21 0,-6-1-30 16,6-6 31-16,6-1-19 0,1-7-38 16,5-3 72-16,13-3 111 15,0-5-50-15,1 1-53 0,18-7-25 16,-7-4 14-16,7 0-26 0,44-21 3 16,-63 25-20-16,7-7 29 15,6-1-27-15,-1 1 36 0,7-4-27 16,-6 0-13-16,6-3 45 0,0 0-49 15,44-11 47-15,-63 21-38 16,19-4 23-16,44-17-9 0,-50 15-5 16,50-15 18-16,0 0-20 15,-44 21 15-15,44-21-22 0,0 0 3 16,0 0 11-16,0 0-5 0,-50 32 36 16,50-32-44-16,0 0 13 15,-51 38 0-15,51-38 0 0,-44 29 10 16,44-29-19-16,0 0 15 0,0 0-13 15,0 0 7-15,0 0-251 0,0 0-205 16</inkml:trace>
  <inkml:trace contextRef="#ctx0" brushRef="#br0" timeOffset="8787">16506 5105 424 0,'0'0'90'16,"0"0"-3"-16,0 0 2 0,-50-42 7 15,50 42-20-15,0 0 30 0,0 0-49 16,0 0-26-16,0 0-2 16,0 0 69-16,0 0-21 15,0 0 43-15,-51 53-29 0,20 3 37 16,12 11 27-16,7 0-42 0,-1 4-45 16,0 0 47-16,7 3-71 15,-6 4 87-15,5-4-42 0,1 0-39 16,0 0-32-16,-1-6 48 0,1-1-3 15,6 0-28-15,0-4-4 16,-6 5-21-16,0-5-13 0,6 1 15 16,-7-8-24-16,7 4 12 0,0-7 11 15,7-3-11-15,-7-1-14 0,0-3 19 16,6 0-8-16,0 0 21 16,-6 0-14-16,6-3-11 0,1-1 3 15,-1 0-3-15,7-6 10 16,-1 3-7-16,1-4-1 0,-13-35 17 15,19 42-25-15,-19-42 21 16,18 39-15-16,-18-39 20 0,0 0-13 16,0 0 9-16,0 0-9 0,0 0 9 15,0 0-23-15,0 0 14 16,0 0-4-16,0 0-123 0,0 0-109 16,0 0-100-16,0 0-121 0,0 0 3 15,0 0 41-15</inkml:trace>
  <inkml:trace contextRef="#ctx0" brushRef="#br0" timeOffset="9335">16475 6989 168 0,'-51'-32'69'0,"51"32"41"0,0 0-44 16,0 0 1-16,-44 0 12 15,44 0 27-15,0 0 35 16,-44 28-32-16,44-28-24 0,-44 43 53 16,7-8-58-16,-1 0 17 0,0-7-1 15,0 11-50-15,-6-3-25 16,-6-8 61-16,-6 7-22 0,-14 1-27 15,1 2-15-15,-19-6-6 0,0 4-19 16,-12 6 15-16,5-3 6 16,7-4-2-16,0 1 104 0,7-5-46 15,5 1-46-15,1-4-8 0,6 1-2 16,0-1 78-16,12 0-30 16,0 1-22-16,1 2-23 0,6 1-6 15,-1 4 5-15,1-1 1 16,-7 0-22-16,1 4 5 0,-1-6 13 15,1-1-13-15,5-4 4 0,7-3 4 16,44-25-27-16,-56 28 26 16,56-28-19-16,-57 25 35 0,57-25-23 15,-37 3 8-15,37-3-18 0,0 0 18 16,0 0-19-16,0 0 17 0,0 0-10 16,0 0 11-16,0 0 1 15,0 0-12-15,0 0-5 0,0 0-10 16,0 0-10-16,0 0-102 0,0 0-81 15,0 0-103-15,0 0-79 16,-7-42-71-16</inkml:trace>
  <inkml:trace contextRef="#ctx0" brushRef="#br0" timeOffset="10460">11050 6671 509 0,'0'0'117'16,"0"0"2"-16,0 0-12 15,0 0 6-15,0 0 5 0,0 0-15 16,0 0 8-16,0 0-44 16,0 0-37-16,-44 10 14 0,44-10-50 0,0 0 13 15,0 0 72-15,-44 11-43 16,44-11-17-16,0 0 15 16,0 0 15-16,0 0-18 0,0 0 102 15,0 0-43-15,0 0 19 0,44 14-47 16,6-3-1-16,13-8 1 15,6 4-31-15,13-3 4 0,0-1-15 16,18 1-25-16,7-4 21 0,13-4-10 16,5 4 1-16,7 14 3 0,7-7-6 15,-1-3-21-15,7-4 29 16,-7-4-19-16,0 1 9 0,-12 3-2 16,0-4 0-16,-13 4-8 0,-7-3 2 15,-5 3 22-15,-7 0-20 16,-12-4 20-16,-7 1-31 0,-5-1 11 15,-1-3 18-15,0 0 9 16,-6 4-23-16,0-5-22 0,-1 1 29 16,1 0-4-16,-12 0-16 0,11 0 21 15,-5 4 1-15,-13-4-9 16,6 3 0-16,-12 1 0 0,-38 3-10 16,57-8 4-16,-13 5 12 0,-44 3 8 15,44-7-14-15,-44 7 6 0,0 0-12 16,44-7 8-16,-44 7 1 15,56-4-9-15,-12 1 6 16,-44 3 0-16,57-7-9 0,-7 3 21 16,0 4-25-16,-50 0 25 0,44 0-10 15,-44 0 5-15,38 4 65 16,-38-4-34-16,0 0-23 0,0 0-11 16,0 0-4-16,0 0 25 0,0 0-41 15,-44 0 11-15,44 0 14 0,-44 0-19 16,44 0 12-16,0 0-203 15,0 0-124-15,0 0-111 0,0 0-73 16,-38 17 5-16</inkml:trace>
  <inkml:trace contextRef="#ctx0" brushRef="#br0" timeOffset="11499">11364 7360 436 0,'0'0'103'0,"44"7"7"0,-44-7-12 15,0 0-7-15,32 14 16 16,-32-14-30-16,0 0-8 0,0 0-26 15,0 0-16-15,0 0 43 0,0 0-18 16,0 0-26-16,0 0-12 16,0 0 3-16,0 0 40 15,0 0 46-15,0 0 22 0,0 0-47 16,38 7-30-16,12-7-25 0,0-7-4 16,13 0 3-16,0 3-22 0,19-3 101 15,-1-3-58-15,7 3-23 16,7-4 6-16,5 0-12 0,7 4-25 15,0-3 17-15,6-1-2 0,6 4-11 16,1 0 10-16,-7 0-1 16,0 0-11-16,-6 3 14 0,0-3-1 15,-13 0-10-15,-6 4 11 0,0-1-5 16,-13 1 0-16,7 3 0 16,0-4 4-16,-13 4-11 0,6 0 4 15,-5 0 19-15,-1 0-14 16,-6 4 11-16,-1-4-19 0,-5 3 6 15,-13-3-8-15,6 0 8 0,-6 0 3 16,-6-3-3-16,-38 3-6 16,38 0 21-16,-38 0-8 0,0 0 25 15,37-4 17-15,-37 4-4 0,0 0-40 16,0 0 3-16,0 0-8 0,0 0-11 16,0 0 11-16,0 0 16 15,0 0-24-15,0 0 8 0,0 0 12 16,0 0-12-16,0 0-6 15,0 0 21-15,0 0-24 0,0 0 13 16,0 0 5-16,32 0-16 16,-32 0-6-16,44-4 16 0,-6 4 13 15,-7-3-16-15,13 3-4 0,0 3 34 16,6 1 28-16,7 0-29 0,-1 3 2 16,1 0-20-16,-7 0-21 15,-6 0 30-15,-6-4-16 0,-38-3-10 16,0 0 12-16,0 0-10 0,0 0-5 15,0 0 13-15,0 0 4 16,0 0-19-16,0 0 1 16,0 0-66-16,0 0-146 0,-38 0-93 0,38 0-33 15,0 0-18-15,0 0-40 16</inkml:trace>
  <inkml:trace contextRef="#ctx0" brushRef="#br0" timeOffset="12219">14627 6688 514 0,'0'0'147'0,"0"0"27"16,0 0-17-16,0 0-2 0,0 0 13 15,0 0-6-15,50-35 6 0,-6 14-58 16,0 3-52-16,6 4-7 16,-6 3-14-16,6-6-15 0,7-1-1 15,0-3 66-15,5-4-53 0,14-3-3 16,6-11-7-16,6-11-28 15,12 1 8-15,7-11 13 16,0 3-29-16,6-3 14 0,-6 7 6 0,12 7-11 16,-24 7 17-16,-14 4-8 0,-18 10-9 15,-6 4-8-15,-57 21 29 16,50-18-7-16,-50 18-11 16,0 0-12-16,44-17 27 0,-44 17-5 15,0 0-24-15,0 0 0 0,0 0 33 16,0 0-10-16,0 0-16 15,0 0 0-15,0 0 25 0,0 0-22 16,0 0-14-16,0 0 34 0,0 0-16 16,0 0-10-16,44-32-5 0,-44 32 21 15,0 0 10-15,0 0-16 16,50-39-14-16,-50 39 14 0,44-32 17 16,-44 32-28-16,0 0 18 15,0 0 0-15,38-21-7 0,-38 21-19 16,0 0 27-16,0 0-17 15,0 0-2-15,0 0 23 0,0 0-69 16,0 0-335-16,0 0-138 0,-38 14-48 16</inkml:trace>
  <inkml:trace contextRef="#ctx0" brushRef="#br0" timeOffset="13011">14771 7247 638 0,'0'0'151'0,"0"0"27"16,0 0 15-16,0 0-55 16,0 0-33-16,0 0-5 15,0 0 19-15,0 0-43 0,0 0 38 16,0 0 48-16,0 0 3 0,0 0-87 15,44-4-12-15,-6 1 14 0,0-12-32 16,12 1 11-16,6-7-2 16,7-4-22-16,13-3-30 0,12-4 3 15,12-7 9-15,1-3-15 0,-1-4-12 16,7 0 16-16,-6 0 2 16,-7-3-12-16,-6 6 4 0,-12 1-7 15,-7 3 19-15,-19 11-7 0,-50 28-14 16,50-32 9-16,-50 32-3 15,0 0 7-15,0 0-4 0,0 0-6 16,38-25 18-16,-38 25-22 16,0 0 4-16,0 0 16 0,0 0-7 15,57-25-3-15,-57 25 0 0,0 0 3 16,44-24-8-16,-44 24 13 0,0 0 7 16,50-29-18-16,-50 29-5 15,50-24-2-15,-50 24 14 0,50-25-4 16,-50 25 7-16,51-28-20 0,-51 28 6 15,0 0 15-15,0 0-14 16,56-22 21-16,-56 22-30 16,0 0 28-16,0 0-29 0,0 0 21 15,0 0-5-15,0 0-148 0,0 0-188 16,-63 11-186-16,63-11-87 0</inkml:trace>
  <inkml:trace contextRef="#ctx0" brushRef="#br0" timeOffset="14675">12125 5487 376 0,'0'0'66'16,"19"21"22"-16,-19-21-31 0,25 14 5 15,0-10 20-15,7-4-40 0,-7 0 0 16,6-4 37-16,13 1-40 16,-6 3 21-16,18-8-12 15,-5 5 7-15,12 3 0 0,6-4-31 16,6 1-36-16,1 3 28 16,5-4-16-16,7 4 13 0,0 0-4 15,0 0-6-15,0 4-3 0,-6-4 14 16,-7 3 29-16,1-3 39 15,-7 0-21-15,-13 4-35 0,1-1-17 16,-13 5-9-16,0-5 6 0,0 4-19 16,-6-3 8-16,-1-1 30 15,-5 1-2-15,-32-4-12 0,50 3-14 16,-12 1-12-16,0-1 3 16,-1 1 17-16,1-4-5 15,-7 3 13-15,-31-3-13 0,44-10 19 16,-6 10-6-16,-38 0-20 0,44 3-5 15,-44-3-8-15,38 4 9 16,-38-4 2-16,0 0 11 0,38 0-2 16,-38 0 35-16,0 0-24 0,37 3-11 15,-37-3-17-15,51 0 8 16,-14 7 6-16,-37-7-3 0,44 8 3 16,0-5 8-16,-44-3 27 15,44 0-12-15,0 4-12 0,-6-4-21 16,6 3 7-16,-6-3 6 15,-1 4-10-15,-5-4 7 0,-1 0 3 16,1-4 0-16,-32 4 2 16,37 0 2-16,-5 0-15 0,-32 0 21 15,38 0 1-15,-7 0-7 0,-31 0-4 16,31 0-13-16,-31 0 13 16,38 0-5-16,-38 0 2 0,25 0 3 15,-25 0 24-15,32 0-16 16,-32 0-11-16,25 0-10 0,-25 0 15 15,0 0-7-15,31 0 5 0,-31 0-9 16,0 0 14-16,38 0-14 16,-38 0 38-16,25 0-24 0,-25 0-5 15,32 4-15-15,-32-4 5 16,37 3 10-16,-37-3 16 0,38 7-24 16,-38-7 29-16,0 0-26 15,31-3 8-15,-31 3-23 0,0 0 14 16,0 0 11-16,0 0-14 0,0 0 9 15,0 0 11-15,0 0-43 16,0 0-114-16,0 0-37 0,-31-11 12 16,31 11 35-16,0 0 39 15,0 0 30-15,0 0 21 0,0 0 22 16,0 0 9-16,0 0 0 0,0 0 5 16,0 0 2-16,0 0 18 15,0 0-51-15,0 0-58 16,0 0-30-16</inkml:trace>
  <inkml:trace contextRef="#ctx0" brushRef="#br0" timeOffset="15499">15230 5593 438 0,'0'0'122'16,"0"0"-9"-16,0 0 18 16,0 0 25-16,0 28-20 0,0-28-31 15,0 0 81-15,0 35-81 0,0-35-56 16,0 32 86-16,0-32-67 16,0 46-21-16,0-14 120 0,0-4-78 15,0-28-48-15,0 43-6 0,0-8 82 16,0 0-60-16,0 1-10 15,0-5-47-15,-6 1 4 0,6-4 4 16,0 4-14-16,6-3 21 16,-6-29-24-16,0 42 20 0,0-7-17 15,6-6 13-15,-6-29-7 16,7 42 0-16,5-7 5 0,-12-35 2 16,6 43-15-16,7-4 8 15,-13-8-10-15,0-31 2 0,6 39 13 16,1-3-11-16,-1-1 3 0,-6-7 11 15,0 4-8-15,0 0 3 16,-6-4-6-16,6 0 11 0,0-28-4 16,0 43-14-16,-7-15 10 0,7 0 0 15,0-28 3-15,7 39-8 16,-1-7 2-16,-6-32 16 0,6 39-5 16,7-7-8-16,-7-1-4 15,7-2-6-15,-7-4 20 0,0 3 5 16,0-3-12-16,1-4-13 15,5 7 20-15,-5-3-10 0,-1-1-10 16,6 1 10-16,-5-4 0 0,5 4 2 16,-5 0-6-16,-1 0 11 15,-6-4-16-15,6 4 9 0,0-1 0 16,-6-3 12-16,0-21-22 0,0 29 21 16,0-4-18-16,0-25 157 0,0 24-80 15,0-24-32-15,0 21-9 16,0-21-18-16,0 25-11 0,0-25 7 15,0 25-10-15,0-25 3 16,0 28-3-16,0-7 3 0,0-21 5 16,0 25-1-16,0-25 1 15,0 0-5-15,0 25 0 0,0-25 7 16,0 0-7-16,0 0-6 0,0 0 6 16,0 0-3-16,0 0 7 15,0 0-4-15,0 0-7 0,0 0 4 16,0 0 6-16,0 0-3 0,0 0 8 15,0 0-8-15,0 0-12 16,0 0 6-16,0 21-5 0,0-21 4 16,0 0 2-16,0 0-136 15,0 0-136-15,0 0-240 0,0 0-77 16</inkml:trace>
  <inkml:trace contextRef="#ctx0" brushRef="#br0" timeOffset="16603">14224 4921 312 0,'0'0'36'0,"0"0"3"16,0 0-9-16,0 0 61 0,-12 32-17 15,-1-4 2-15,13-28-2 16,-38 39-26-16,1-7-33 15,-1 3 1-15,0-3-10 0,-6-4-1 16,7 4 0-16,-14-3-5 16,7 2 13-16,0-2 88 0,-6 2-47 15,6-2-36-15,0 3 18 0,0-4 45 16,0-3-44-16,6 3-27 16,-6-7-2-16,0 4-13 0,0-4 94 15,0 4-20-15,-6-1-24 0,12-2-36 16,-6-1-1-16,0 4 9 15,0-4 96-15,0 0-53 0,0 4-29 16,7-4-19-16,-1-3 4 16,6-1-16-16,-5 1 10 15,5-4-10-15,-5 4 10 0,5-1-23 16,1 1 25-16,-1-4-21 0,1 4 20 16,0-4-22-16,5 0 29 15,26-14-25-15,-37 18 12 0,37-18-5 16,-38 10-7-16,38-10 22 0,-38 7-15 15,38-7 0-15,0 0 6 16,0 0-9-16,0 0-8 0,0 0 29 16,0 0-38-16,0 0 26 0,0 0-19 15,-25 15 38-15,25-15-32 16,-25 28 7-16,25-28 0 16,0 0-17-16,0 0 24 0,-31 25-1 15,31-25 3-15,0 0-9 0,0 0 6 16,0 0-17-16,0 0 30 15,0 0-41-15,0 0 43 0,0 0-38 16,0 0 27-16,0 0-211 0,0 0-149 16,0 0-105-16</inkml:trace>
  <inkml:trace contextRef="#ctx0" brushRef="#br0" timeOffset="17651">12672 5921 358 0,'0'0'80'0,"0"0"29"15,0 0-38-15,0 0-31 0,0 0 30 16,0 0-17-16,0 0 18 16,0 0-38-16,-19 36-8 0,6-8 81 15,13-28-46-15,-18 42-37 0,11-3 88 16,-5 0 36-16,-1 4-23 15,1-1-36-15,5 4 60 0,-5 0-74 16,5 3-22-16,1 1-26 0,0-1-2 16,6-3 59-16,0-3 16 15,6-1-54-15,-6-3-29 16,0 0 8-16,6-4 4 0,1 0-21 16,-7-3-10-16,0 4 86 0,6-1-31 15,-6-3-5-15,6 0-24 16,-6 3-20-16,7 4-3 0,-7-7-6 15,0-1 27-15,6 1-29 0,0 4 18 16,-6-5-6-16,6 1 8 16,7 0-18-16,-7-4 6 0,1 0 0 15,-1 1-12-15,0-5 12 0,-6 5 7 16,6 3-19-16,1-8 9 16,-7 1 12-16,6 0 3 15,-6 0-23-15,6-1 11 0,-6 5 14 16,0-5-25-16,0 1 7 0,0-4 19 15,0-21-13-15,0 32-13 16,0-7 21-16,7-4-8 0,-7-21-10 16,0 28 14-16,0-28 6 0,6 28-23 15,-6-28 11-15,6 29 5 16,0-8-5-16,-6-21-13 0,7 28 18 16,-7-28 5-16,6 29-7 0,-6-29-11 15,0 28 10-15,0-28 9 0,6 28-20 16,-6-28 9-16,0 0 8 15,0 32 1-15,0-32-16 16,0 0 7-16,7 28 10 0,-7-28-2 16,0 0 12-16,6 28 83 0,-6-28-49 15,0 0-22-15,0 0-21 16,0 0 1-16,0 0-2 0,0 0-7 16,0 0 5-16,0 0 34 0,0 0 11 15,0 0-27-15,6 22-10 16,-6-22 21-16,0 0 6 0,-6 25-30 15,6-25-4-15,0 0-2 0,-6 29-7 16,6-29 0-16,0 0 0 16,-7 28 10-16,7-28-4 0,0 0-2 15,0 0 2-15,0 0-6 16,0 0 0-16,0 0-3 0,0 0 6 16,0 0-3-16,0 0 5 0,0 0 8 15,0 0-5-15,0 0-2 16,0 0 1-16,0 0-10 0,0 0-2 15,0 0-1-15,0 0 6 0,0 0 0 16,0 0-6-16,0 0 6 16,0 0 9-16,0 0-1 0,0 0 1 15,0 0-9-15,0 0-7 0,0 0 1 16,0 0-48-16,0 0-202 0,0 0-305 16,0 0-264-16</inkml:trace>
  <inkml:trace contextRef="#ctx0" brushRef="#br0" timeOffset="18811">15199 4925 443 0,'0'0'70'0,"-38"18"1"16,6-1-12-16,32-17 14 15,-37 18-5-15,5 0 3 0,-5-4-28 16,5 3-12-16,-6 1 39 0,1 3-38 16,-7 4-23-16,0 7 101 15,-7-4-86-15,7 4-4 0,-6 7 23 16,0 3 79-16,0 0-79 15,-1-3-17-15,1 0-21 0,-7-3 6 16,13-1-3-16,-6-3-5 16,6-8 86-16,0 1-35 15,0 0-23-15,13-4-5 0,-7 0-21 16,13-3 4-16,25-18 10 0,-44 25-22 16,44-25 9-16,-38 32-2 15,38-32-11-15,-38 31 0 0,13-6-1 16,-6-7-1-16,6-1 9 15,25-17 4-15,-32 22-4 0,1-5-7 16,6-3 17-16,0-3-10 0,-1 0 5 16,26-11-16-16,-31 10 23 15,31-10 3-15,-31 11-32 0,31-11 20 16,-26 7-12-16,26-7-4 16,0 0 21-16,-31 11-5 15,31-11 5-15,0 0-11 0,0 0-18 16,0 0 27-16,0 0 17 0,0 0-33 15,0 0-1-15,0 0 22 16,-19 3-7-16,19-3-4 0,0 0-15 16,0 0 6-16,0 0 12 0,-25 14 23 15,25-14-20-15,0 0-3 16,-31 21-32-16,31-21 29 0,0 0 3 16,0 0 2-16,0 0 3 15,0 0-18-15,0 0 12 0,0 0-145 16,0 0-129-16,0 0-100 0</inkml:trace>
  <inkml:trace contextRef="#ctx0" brushRef="#br0" timeOffset="19759">13753 5921 475 0,'0'0'86'0,"0"0"6"15,0 0-9-15,0 0-33 0,0 0-1 16,0 0-5-16,0 0-6 0,0 0-1 15,0 0-19-15,0 0 0 16,-6 29 68-16,6-29-36 0,-13 35 21 16,13-35-7-16,-19 42-38 0,7-6 101 15,-7-4-32-15,6 6 44 16,1-2-44-16,-1 6 23 16,0 1-9-16,7-1 8 0,0 0-58 15,0 1-27-15,-1-1-5 16,7 1 4-16,0-1 9 0,0 0-7 15,0 1-14-15,0-4-6 0,7 3-13 16,-1-3 2-16,-6-4 11 16,6 1-13-16,0-8 9 0,7 4-7 15,-7 0 1-15,1-1-3 0,-1 1-4 16,0 0-6-16,-6 3 10 16,6-6 10-16,1 2-15 0,-1 5 5 15,0-4 22-15,1-1-31 0,-1 5 9 16,-6-1 9-16,6 0-9 0,-6 1-5 15,0-1 12-15,0-3-7 16,-6 3 6-16,6-3-19 16,-6-4 23-16,-1 1-18 0,7-5 10 15,0 1 0-15,0-25-2 0,-6 32 0 16,6-32 8-16,6 35 1 16,-6-35-24-16,0 35 15 0,0-35 0 15,13 32 9-15,-13-32-18 0,12 36 2 16,-12-36 23-16,13 31-16 15,-13-31-7-15,0 0 11 0,6 29 4 16,-6-29-8-16,0 0-15 0,0 0 21 16,7 32-3-16,-7-32 6 15,0 0-7-15,6 31-6 16,-6-31 7-16,0 0-7 0,0 32 0 16,0-32 4-16,0 0 12 0,0 28-4 15,0-28-22-15,0 0 14 0,0 0 0 16,0 0 12-16,6 32-12 15,-6-32-6-15,0 0 2 0,0 0 13 16,0 0-6-16,0 0-11 0,6 28-2 16,-6-28 10-16,0 0 6 15,0 0-6-15,0 0-9 0,7 33 12 16,-7-33 10-16,0 0-9 0,0 0-9 16,0 0 5-16,0 0 11 15,0 0-7-15,0 0-9 16,0 0-6-16,0 0 16 0,0 0-5 15,0 0 10-15,0 0-24 0,0 0 14 16,0 0 6-16,0 0 6 16,0 0-12-16,0 0-9 0,0 0 4 15,0 0 8-15,0 0-33 0,0 0-346 16,0 0-249-16</inkml:trace>
  <inkml:trace contextRef="#ctx0" brushRef="#br0" timeOffset="21032">14928 8608 646 0,'0'0'109'0,"0"0"-12"0,0 0-31 16,13 25-20-16,-13 10 47 0,-6-6-28 15,-1 2-47-15,-5 1 11 16,-7-4-14-16,0-3 2 0,0 0-17 15,19-25-4-15,-31 18 14 0,31-18-10 16,-38 7 13-16,38-7-25 16,0 0 24-16,-25-22-19 0,25 22-5 15,-19-38 19-15,13-1-7 16,-1-4 12-16,14 1-23 0,-1 3 6 16,0 7 20-16,1 0 35 0,-7 32-24 15,0 0-26-15,0 0 7 16,0 0 1-16,0 0 5 15,-26 36 3-15,1-8 60 0,0 4-36 16,25-32 0-16,-38 39-16 0,7-8-31 16,-7-13 3-16,7-7 19 15,-1-4-15-15,32-7-7 0,-37-7 11 16,37 7 3-16,-32-14-13 0,32 14 17 16,-25-36-19-16,6 1 8 15,19 35-5-15,-6-35 90 0,6 35-42 16,-13-29-37-16,13 29-6 0,0 0 16 15,0 0 84-15,0 0-30 16,-12 36-42-16,6 3 79 16,6-4-19-16,12 11-58 0,1-7 74 15,6 7-38-15,-1 0-21 16,8-1 32-16,5 1-5 0,0 7-26 16,-5 0-20-16,-1 0 0 0,0 4 24 15,0-4-29-15,-6-4-3 16,-7-13-3-16,1 3-15 0,0-15 11 15,-13-24-2-15,12 22 7 0,-12-22 14 16,0 0 2-16,0 0 30 0,0 0-19 16,0 0-22-16,0 0-5 15,0 0-8-15,0 0-15 16,0 0 7-16,0 0 4 0,0 0-10 16,0 0-202-16,0 0-267 0,0 0-221 15</inkml:trace>
  <inkml:trace contextRef="#ctx0" brushRef="#br0" timeOffset="21691">15588 9039 592 0,'0'0'127'16,"19"-24"44"-16,-19 24 6 0,0 0 26 16,0 0-22-16,0 0-60 0,0 0 11 15,0 0 11-15,0 0 3 16,0 0-41-16,-38 38-42 0,7 1-36 15,-7 0-22-15,-6 7 5 16,7 0-6-16,-7-7 1 0,6 7-5 16,-6-7 7-16,0-4 3 15,12-3-10-15,32-32-6 0,-31 32 18 16,31-32-16-16,0 0 12 0,0 0 4 16,0 0-1-16,0 0-7 15,0 0-19-15,0 0 20 0,0 0-1 16,31-18-2-16,-31 18-67 0,38-42-70 15,-13-1-27-15,0-3 16 16,-12 4 64-16,-7 3 42 0,-6 0 18 16,0 39 5-16,-6-46 17 15,-7 14 15-15,13 32-25 0,0 0 17 16,-12-38-10-16,12 38 3 16,0 0 73-16,-19-36-28 0,19 36 34 15,0 0-48-15,0 0-16 0,0 0 43 16,0 0 7-16,0 0 4 15,31 4-49-15,-5 13 63 0,-26-17-28 16,44 39-1-16,-13 0-16 0,-6 4-10 16,0-5-14-16,-6 5-14 15,0-4 12-15,-6-4 3 0,5-3-8 16,-11-4-14-16,-7-28 18 16,12 35-7-16,-12-35-1 0,0 0-16 15,19 29 20-15,-19-29 1 16,0 0-135-16,0 0-164 0,50 14-213 15,-6-7-30-15</inkml:trace>
  <inkml:trace contextRef="#ctx0" brushRef="#br0" timeOffset="22500">16607 8803 574 0,'6'-36'152'15,"-6"36"-11"-15,0 0-12 0,0 0-7 16,0 0-58-16,0 0-55 16,0 0 73-16,0 0 42 0,0 0 6 15,0 0-35-15,0 39-14 16,-6 0-49-16,-1 0 13 0,-12 0-11 15,1-8-21-15,18-31-7 0,-44 46 2 16,0-10 2-16,0-15 4 16,6-10-9-16,0-4 0 0,38-7-13 15,-44 0 5-15,44 0-11 0,0 0 14 16,0 0 0-16,-25-50 15 16,19 4-19-16,6 0 8 0,6 7-10 15,7 4 6-15,-13 35 7 16,18-42-2-16,-18 42-14 0,0 0 9 15,0 0 0-15,0 0-20 16,0 0 17-16,0 0-3 0,0 0 0 16,-50 14 11-16,12 0 1 0,-6-3 0 15,44-11-6-15,-50 7 10 16,12-7-7-16,38 0 5 0,0 0-5 16,-37-18-16-16,37 18 1 0,-25-35 15 15,25 35-12-15,-7-46 9 16,1 10 5-16,6 36-15 0,6-31 7 15,-6 31 7-15,0 0 8 0,0 0-12 16,0 0-14-16,0 0 57 16,0 0-10-16,13 42-24 0,-1 4 102 15,1 0-43-15,0 3 12 16,5 4-15-16,1 0-22 0,6 0-17 16,7 0-24-16,6 0 13 0,-7-7 0 15,7 0-12-15,-1-3 3 16,-5-1-18-16,-1-10 27 0,-6 0-10 15,-25-32-23-15,26 35 18 0,-26-35 0 16,18 35 0-16,-18-35 5 16,0 0-27-16,0 36-249 0,0-36-162 15,0 0-8-15,7 39-30 16</inkml:trace>
  <inkml:trace contextRef="#ctx0" brushRef="#br0" timeOffset="23311">17329 9068 612 0,'0'0'55'16,"0"0"49"-16,0 0 11 0,0 0 12 15,0 0-19-15,-12 38-30 0,-13 1-42 16,0 7 91-16,-7 4-57 16,1-1-57-16,6 1 23 0,-7-4-22 15,7-7-25-15,6-1-2 0,19-38 32 16,-25 43-31-16,25-43 27 16,-19 39-20-16,19-39 15 0,0 0-113 15,0 0-58-15,0 0-60 0,0 0-19 16,0 0 33-16,32-4-3 15</inkml:trace>
  <inkml:trace contextRef="#ctx0" brushRef="#br0" timeOffset="23559">17128 9216 519 0,'0'0'104'0,"0"0"21"0,0 0-18 15,-19-28 11-15,19 28-36 16,0 0 10-16,0 0-38 0,0 0 31 15,0 0 48-15,0 0-31 0,0 0 14 16,0 0-18-16,26 28-11 16,-1 11 30-16,-13-4-25 0,7-3-38 15,0 0-29-15,-6 0-7 0,-1-1-1 16,1-2-7-16,-13-29-5 16,25 39-12-16,-25-39-4 15,19 35 2-15,-19-35-80 0,0 0-167 16,31 25-131-16,-31-25-94 0</inkml:trace>
  <inkml:trace contextRef="#ctx0" brushRef="#br0" timeOffset="24007">18015 8937 804 0,'0'0'152'15,"0"0"-11"-15,0 0-64 0,0 0 92 16,0 0 29-16,0 0-59 0,0 0-64 16,0 0 31-16,-13 32-52 0,-6-8-34 15,19-24-1-15,-38 36-2 16,1-19-26-16,-1-2 28 0,-6-8-28 15,0-7 13-15,0-7-1 0,6-1 8 16,1-9-15-16,37 17-8 16,-32-28 12-16,7-4 3 15,12 3-6-15,13 29 9 0,-6-28 57 16,6 28-26-16,0 0 22 0,0 0-4 16,0 0 28-16,0 0-33 15,0 0-23-15,32 21 42 0,-14 4-28 16,1 10 3-16,0 4 3 0,0 4-26 15,-6-1-3-15,5 11-1 16,-5-7-11-16,6 11-6 0,-7-8 0 16,1 4 10-16,-7-7 0 0,1 0-10 15,-7-4-97-15,0-6-329 16,0-12-283-16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5:20.014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1163 0 849 0,'0'0'180'0,"0"0"-71"0,0 0-33 15,0 0-25-15,0 0-41 16,0 0 5-16,0 0-3 15,0 0-12-15,0 0-3 0,0 0 0 16,6 35 14-16,-6-35-18 16,0 0 7-16,19 46-5 0,-19-46 5 15,44 32 17-15,0-14-5 16,-7-11-18-16,1-7 2 16,-6-11 24-16,-32 11-27 0,37-21 34 15,-37 21-14-15,0 0-30 16,25-35 13-16,-25 35 4 15,0-39-17-15,0 39 2 16,0 0 30-16,0 0-24 0,-44-25 0 16,44 25 5-16,-44 4-20 15,44-4 24-15,-44 21 0 0,44-21-7 16,0 0 24-16,-31 35-3 16,31-35-18-16,0 0-2 0,-25 35 6 15,25-35 12-15,0 0 14 16,0 0-32-16,0 0-4 15,0 0 13-15,44-7 9 0,-44 7-104 16,0 0-56-16,38-42-27 16,-26 17 28-16,-12 25 38 15,0 0 58-15,0 0 19 16,0 0 9-16,-31-7 10 0,31 7 10 16,-44 11 19-16,44-11-9 15,0 0-18-15,-38 21 11 0,38-21 9 16,0 0 30-16,0 0 3 15,0 0 39-15,0 0-5 0,0 0-34 16,0 0 53-16,0 0-10 16,0 0 41-16,0 0-19 15,0 0-28-15,0 0 14 16,0 0-5-16,0 0 6 0,0 0-21 16,0 0-49-16,0 0 48 0,0 0-31 15,0 0-7-15,0 0 11 16,0 0-11-16,0 0-25 15,0 0 5-15,0 0 66 0,0 0 3 16,-19 49-24-16,-6-3-11 16,-13 0 35-16,-6 0-23 15,-6 4-20-15,0 3-16 0,-7 0-14 16,-6 3 0-16,0-3-10 16,7-3 4-16,-1-1 88 0,7-6-60 15,0-1 44-15,6-3-11 16,6-4-35-16,7-3-17 15,-1 0 0-15,32-32-10 0,-38 39 2 16,7-7-5-16,31-32 0 16,-31 38 13-16,12-6-25 0,0-7 9 15,19-25 12-15,-32 39-9 16,14-7-9-16,18-32 19 16,-26 28-4-16,26-28-23 0,0 0 28 15,0 0-5-15,0 0-11 16,-25 28-8-16,25-28 21 0,0 0-8 15,0 0 0-15,0 0 0 16,-25 32 6-16,25-32-9 16,0 0-11-16,-25 32 28 0,25-32-21 15,0 0 12-15,0 0 6 16,0 0-14-16,0 0-5 0,0 0 13 16,0 0-2-16,-25 28-19 15,25-28 29-15,0 0-24 0,-38 35 6 16,13-10 15-16,25-25-10 15,-31 18-5-15,31-18 0 0,0 0 16 16,0 0-3-16,0 0-8 16,0 0 0-16,0 0 10 0,0 0-3 15,0 0-22-15,0 0 21 16,-19-28-2-16,19-11-11 0,6 0-4 16,0 0 15-16,7 0 4 15,-1 4-8-15,-5 3 2 16,5 4-21-16,-12 28 13 0,13-29 16 15,-13 29-23-15,12-28 10 16,-12 28 14-16,0 0-18 0,0 0 7 16,0 0 6-16,0 0-2 15,0 0-14-15,0 0 10 0,0 0 4 16,0 0-4-16,0 0-3 16,0 0 3-16,0 0 9 15,0 0 2-15,0 0-17 0,13-25 9 16,-13 25 1-16,0 0-12 15,0 0-3-15,0 0 11 16,0 0 9-16,0 0-21 0,0 0 12 16,0 0 0-16,0 0-3 15,0 0 3-15,0 0 0 0,0 0-3 16,0 0 3-16,-13 39-9 16,1-3 11-16,-7 3 2 0,6-1-11 15,-5 1 13-15,5 0 4 16,-6-4-21-16,7-6 22 0,12-29-8 15,-19 32-3-15,19-32-7 16,0 0 4-16,0 0 13 16,0 0 2-16,0 0-6 0,0 0 5 15,0 0-5-15,0 0-6 16,31 14 3-16,-31-14-3 0,38 7 2 16,-7-7 5-16,-31 0 0 15,0 0-2-15,38 3-5 0,-38-3-12 16,38 0 74-16,-38 0-6 15,44-3 14-15,-44 3-19 0,44-7-30 16,-44 7-9-16,37-7-16 16,-37 7-2-16,44-11 12 0,-44 11 1 15,0 0-3 1,0 0-4-16,0 0-8 0,0 0-5 0,0 0-149 16,0 0-175-1,32 4-275-15,-32-4-136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5:21.473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0 587 860 0,'0'0'299'0,"0"0"35"15,0 0-41-15,0 0-24 16,0 0-88-16,0 0-69 0,0 0-50 16,0 0-15-16,0 0-30 15,0 0 2-15,0 0-19 0,51-64 5 16,-7 1-9-16,6-4 0 16,0-11-3-16,7 4 3 0,-7 10 4 15,0 15 0-15,-6 6-3 16,-6 11-13-16,-38 32 12 0,44-31 0 15,-44 31 4-15,38-22 0 16,-38 22 0-16,0 0 3 16,0 0 12-16,37 36-13 15,-37-36-6-15,26 63 13 0,-14 1 9 16,-12 0 18-16,0-1-12 16,-6-3-14-16,-7 0-16 0,7 0 16 15,-7-7-10-15,7-3 10 16,0-15 3-16,6-35-9 0,-6 36-4 15,6-36-11-15,0 0 1 16,0 0 17-16,0 0-11 0,0 0-122 16,0 0-162-16,0 0-191 15,0 0-46-15,0 0 66 0</inkml:trace>
  <inkml:trace contextRef="#ctx0" brushRef="#br0" timeOffset="216">308 545 1035 0,'0'0'301'0,"0"0"-58"16,0 0-68-16,0 0-14 0,0 0-58 15,0 0 24-15,44-39 9 16,0 11-55-16,0 10-34 0,0 0-16 16,-6 1-31-16,-38 17-3 15,63-22-1-15,-19 8 15 16,-44 14-11-16,50-14 10 0,-6 7-5 15,-44 7-5-15,50-11-19 0,-50 11-289 16,0 0-465-16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5:22.657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0 586 757 0,'0'0'206'15,"0"0"59"-15,0 0 22 16,0 0-21-16,-6 36-18 0,6-36-71 16,0 0-78-16,0 0-45 15,0 0-28-15,25-36 0 16,0-10-22-16,0-3-12 0,7-8 13 15,-1-10-3-15,7-10-8 16,6 6 0-16,0 4 9 0,-5 17-19 16,-8 15 23-16,-6 24-27 15,-25 11 26-15,0 0-10 0,19 50 17 16,-19 3-18 0,0 0 8-16,-6 3-6 0,-1 1-6 15,-5-4 31-15,6 0-40 16,-1-4 33-16,-5 4 61 0,5-3-28 15,-5-1-4-15,6-6-26 16,6-43 7-16,-19 56-22 0,12-13 3 16,7-43 6-16,-7 35 5 15,7-35-17-15,0 0 18 0,0 0-3 16,0 0 13-16,0 0-16 16,0 0-15-16,0 0 3 0,0 0-209 15,0 0-224 1,14-53-222-16,-14 14-10 0</inkml:trace>
  <inkml:trace contextRef="#ctx0" brushRef="#br0" timeOffset="221">107 480 1072 0,'44'-28'277'0,"-44"28"-19"15,44-14-37-15,-44 14-42 0,44-7-50 16,-44 7-43-16,45-4 49 16,-7 1-51-16,-38 3-58 0,44-4-2 15,-44 4 0-15,44-3-29 16,-44 3-5-16,50-11-219 16,-6-3-322-16,-6 0-106 0</inkml:trace>
  <inkml:trace contextRef="#ctx0" brushRef="#br0" timeOffset="592">838 35 905 0,'0'0'316'16,"0"0"2"-16,0 0-126 16,0 0-62-16,-6 42 30 0,6-42-29 15,-32 50 23-15,0 3-40 16,7 4 43-16,0-1-71 0,0 1 21 16,12 3-35-16,0 0-25 15,7 3-30-15,12-3 6 0,7-7 44 16,0-3-28-16,12-8-29 15,-25-42 8-15,44 50-6 16,7-15-4-16,-7-14 6 0,-6-10-7 16,-1-4-12-16,-37-7-4 15,38 7 13-15,-38-7-8 0,0 0-37 16,0 0-220-16,0 0-291 16,0 0-246-16</inkml:trace>
  <inkml:trace contextRef="#ctx0" brushRef="#br0" timeOffset="1281">1171 244 745 0,'0'0'153'15,"0"0"31"-15,0 0 9 0,0 0 4 16,-25 35-50-16,25-35-30 16,0 0-76-16,0 0 11 0,0 0-43 15,0 0 12-15,44-11-13 16,-6-6-12-16,-38 17 15 16,38-18-15-16,-7 0-15 0,-31 18 30 15,32-17 117-15,-32 17-63 16,32-25-16-16,-32 25-10 15,0 0-44-15,0 0-3 0,19-28 8 16,-19 28 5-16,0 0 9 16,0 0-23-16,0 0-6 0,0 0 23 15,0 0 6-15,0 0-20 16,0 0-13-16,0 0 22 0,0 0 14 16,0 0-23-16,0 0-5 15,0 0 122-15,0 0-44 0,6 31 32 16,-6-31 8-16,-6 43-45 15,6-4-10-15,-7 0 53 0,7-39-35 16,0 49-7 0,0 1 34-16,7-5-41 0,-1-6-16 15,0-3 18-15,-6-36-23 16,13 46-13-16,-13-46-3 0,19 42-3 16,-19-42-8-16,0 0-8 15,0 0 0-15,0 0 3 0,0 0-3 16,0 0 7-16,0 0-7 15,0 0-106-15,0 0-201 0,0 0-339 16,0 0-216-16</inkml:trace>
  <inkml:trace contextRef="#ctx0" brushRef="#br0" timeOffset="1680">1738 502 772 0,'0'0'227'0,"0"0"57"0,0 0-79 16,0 0-118-16,0 0-19 15,0 0-29-15,0 0-7 0,0 0-28 16,0 0-18-1,0 0 44-15,0 0-27 0,0 0-27 16,0 0 16-16,0 0 19 16,44-32-11-16,-44 32 0 0,44-18-17 15,-44 18 17-15,39-7 7 16,-39 7-2-16,0 0 24 0,50 14 56 16,-50-14 60-16,0 0 32 15,31 39-28-15,-31-39-35 0,7 49-20 16,-14-10-43-16,-11-3-16 15,18-36-27-15,-44 46 3 0,-1-15 7 16,13-9-21-16,32-22-2 16,0 0-199-16,0 0-310 15,0 0-199-15</inkml:trace>
  <inkml:trace contextRef="#ctx0" brushRef="#br0" timeOffset="2245">2248 233 1329 0,'0'0'239'0,"0"0"-52"16,0 0-115-16,0 0-18 0,0 0-27 15,0 0-12-15,44-14-28 16,-44 14 5-16,44-7 13 16,-44 7 23-16,38 0-21 0,-38 0-11 15,45 10-23-15,-45-10 20 16,44 22 27-16,-44-22-17 0,0 0-20 16,25 35 6-16,-25-35 28 15,0 0 14-15,-13 53-25 16,13-53-16-16,-56 49 12 0,11-20-2 15,45-29 14-15,-50 28-14 16,50-28-10-16,0 0 14 0,-51 11 6 16,51-11 0-16,0 0-10 15,0 0-23-15,0 0 26 0,0 0-13 16,0 0 10-16,57-8-10 16,-13 8 14-16,-44 0 7 0,51 8 6 15,-7 2-17-15,-44-10-10 16,44 21 10-16,-44-21 62 0,0 0 9 15,44 36-32-15,-44-36 65 16,0 0 13-16,0 0-3 16,0 0-11-16,25 49 0 0,-25-49-37 15,0 43-37-15,0-43-24 16,0 0 1-16,-25 46-12 16,25-46 16-16,-38 28-3 0,38-28-101 15,0 0-237-15,0 0-311 16,-44 10-138-16</inkml:trace>
  <inkml:trace contextRef="#ctx0" brushRef="#br0" timeOffset="2608">2777 0 1259 0,'0'0'288'16,"0"0"-40"-16,44 7-46 15,-12 7-23-15,5 4-49 0,-4 6 27 16,-33-24-62-16,44 50-57 16,-7-1 38-16,-5 1-15 0,-1 3-22 15,1 3 34-15,-7 1 10 16,-6 3 15-16,-7-4-8 15,1 5 28-15,-13-5-17 16,0 1-26-16,-13-4-19 0,-6-7-10 16,1-4-14-16,-8 0-32 15,26-42 15-15,-37 43-6 0,37-43-19 16,-32 39 12-16,32-39-2 16,0 0-45-16,0 0-152 0,0 0-286 15,-37 17-547-15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5:26.289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2328 24 429 0,'0'0'63'16,"0"0"61"-16,-13 29-12 15,13-29-2-15,6 35-39 0,7-7 44 16,-13-28-64-16,19 32 38 15,-19-32-24-15,38 21-49 0,-38-21 17 16,31 7-33-16,0-10-3 16,-31 3 9-16,38-18-13 0,-38 18 33 15,25-28-38-15,-25 28 1 16,7-35 27-16,-7 35-34 0,0-32 31 16,0 32-13-16,0 0-12 15,-26-21 20-15,26 21-33 0,-44 7 37 16,13 7-8-16,31-14 1 15,-31 28-14-15,31-28 5 16,-19 35 25-16,19-35-39 0,-7 36 28 16,7-36-2-16,0 0-8 15,38 14 5-15,-6-11 3 0,-7-6-15 16,6-8 3-16,-31 11 0 16,38-24 28-16,-38 24-24 0,31-29 0 15,-31 29-7-15,13-28-3 16,-13 28-60-16,0 0-110 0,-32-18-138 15</inkml:trace>
  <inkml:trace contextRef="#ctx0" brushRef="#br0" timeOffset="1040">2548 32 597 0,'-7'-32'160'0,"7"32"-50"0,0 0-31 15,0 0-7-15,0 0 10 16,0 0 39-16,0 0 25 0,-31 10-65 16,31-10 78-16,-31 39-73 15,5 0 48-15,-5 4-54 16,6-1 7-16,0 4 8 0,-13 3-46 15,0 8 48-15,-12 3-29 16,-7 4-5-16,-12-1 25 0,0 9-41 16,-13-1-27-16,-7-1-2 15,-5 4 4-15,-6-3-16 0,5 0 104 16,-5 3-35-16,12-7-27 0,0 4-21 16,6-4-19-16,0-3 4 15,7-4-5-15,-1 0-2 0,1 0 0 16,6-7-15-16,6 0 19 15,0 0-21-15,7 3 18 16,4-5 3-16,2-2-9 0,6-6 3 16,0-4-3-16,6-4-6 15,7 0 16-15,-1-3-10 0,1-4-12 16,6 1 20-16,6-5-11 16,-6-2 11-16,25-22-19 0,-19 24 11 15,19-24-6-15,-19 22 0 0,19-22 10 16,0 0-1-16,0 0 3 15,0 0-2-15,-25 21-1 0,25-21 3 16,0 0-6-16,-25 24-3 0,0-2 3 16,25-22-9-1,-32 24 12-15,7-2 1 0,25-22-16 16,-25 17 18-16,25-17-6 0,-25 18 3 16,25-18 3-16,0 0 45 15,0 0-22-15,0 0-14 0,-13-21-10 16,20-11-9-16,-1-3 4 0,6-8-3 15,1-3 3-15,0-7-7 16,-1-3 9-16,-6 6-5 0,7 4 10 16,-7 11-16-16,1 7 12 0,-7 28-3 15,0 0 0-15,0 0 0 16,0 0 0-16,0-29-8 0,0 29 5 16,0 0 6-16,0 0-3 15,0 0-4-15,0 0 0 0,0 0 6 16,0 0-8-16,0 0 13 15,0 0-7-15,0 29 6 0,0 2-10 16,-7 1 8-16,1 4-9 0,0 2 16 16,-7 5-14-16,1-1 6 15,-7 1-7-15,6-4 10 0,-6-1-1 16,0-6-18-16,7-3 23 16,12-29-10-16,-19 28 5 0,19-28-9 15,0 0 29-15,0 0 58 0,0 0-35 16,0 0-28-16,0 0-6 15,0 0-10-15,0 0-4 16,38-25 7-16,-7 7-7 0,-6 1-4 16,7 6 6-16,-1 1-2 0,1-1-5 15,5 7 16-15,1-3-22 16,-13 4 13-16,-25 3 1 0,38 3-11 16,-38-3 14-16,0 0-6 0,31 7-11 15,-31-7 14-15,0 0-7 16,0 0 4-16,0 0 9 0,0 0-13 15,32 18 4-15,-32-18 0 0,0 0-4 16,0 0-102-16,0 0-158 16,0 0-466-16,0 0-278 15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5:31.038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138 300 791 0,'0'0'202'0,"0"0"25"0,0 0-59 16,0 0-84-16,0 0-24 0,-6 25 64 15,-1 7 39-15,-5 10-13 16,-1 8 50-16,-6 10 0 0,7 7-29 16,-1 7-50-16,1 4 3 15,5 0-47-15,-5-4-40 0,5-4-7 16,-5-10-17-16,6-7-6 16,6-10 3-16,0-11-10 0,0-8 0 15,0-24 4-15,0 0 0 0,0 0-12 16,0 0 8-16,0 0 8 15,18-35-8-15,-5-14-119 0,0-1-78 16,-1-10-39-16,-6-4 23 0,7-3 38 16,-7 0 72-16,7 7 56 15,-1-4 44-15,-5 11-14 0,-1 0 4 16,0 8 19-16,1-5 15 16,5 4-42-16,1 0 31 0,-1 4-1 15,7 3-2-15,-19 39-15 0,25-53 2 16,0 10 6-16,-25 43 16 15,44-42-13-15,-44 42 5 0,51-25 71 16,-1 4-39-16,-12 18-23 0,6 3-6 16,0 10 44-16,0 8 2 15,-44-18-17-15,50 39 15 0,-19 3-15 16,-12 1-15-16,-6-1-7 0,-19 0-9 16,-1 4 2-16,-18-7 4 0,-6 4-15 15,-7-8-7-15,-12-3-4 16,-1-8 8-16,7-2 22 15,7-12-2-15,37-10-32 0,-38 0 15 16,38 0 16-16,0 0-13 0,0 0-23 16,0 0 26-16,0 0 1 15,13-35-13-15,-13 35-6 0,50-14 19 16,6 7 1-16,-5 14-5 0,12 10-8 16,-7 8-1-16,-6 7 10 0,1 7 6 15,-7 3-7-15,-19 4 8 16,-13 7-14-16,-12-3 9 0,-6-1-13 15,-13-6 1-15,-12-1 6 0,-7-7-5 16,-12-6 11-16,-7-12 6 16,-6-6-12-16,1-8 112 0,-1-3-54 15,0-7-24-15,13-3-15 16,6-1 0-16,6-3-9 0,6 0-6 16,32 14-4-16,0 0-7 15,0 0-9-15,-25-32 16 0,25 32-280 16,0 0-325-16,25-35-198 0</inkml:trace>
  <inkml:trace contextRef="#ctx0" brushRef="#br0" timeOffset="744">1496 0 610 0,'0'0'126'0,"0"0"23"15,0 0 39-15,19 35-13 0,-19-35-62 16,-12 43-59-16,-1-1 86 16,-6 4-70-16,-6 3 96 0,0 11-79 15,6 11 113-15,-6 10-52 0,0 8-68 16,6 6 74-16,6 4-55 16,7 4 33-16,0-4-50 0,12-8-25 15,7-6 31-15,6-7-40 0,12-7-33 16,0-15 3-16,7-10-1 15,0-7-12-15,12-7-5 16,-6-7 7-16,-6-8 2 0,0-3-9 16,-7-3-11-16,0 0 18 0,-12-1-5 15,-19-10-9-15,25 7 1 16,-25-7 12-16,0 0-11 0,0 0-2 16,0 0 12-16,0 0-1 0,0 0-77 15,0 0-117-15,0 0-231 0,0 0-276 16,0 0-67-16</inkml:trace>
  <inkml:trace contextRef="#ctx0" brushRef="#br0" timeOffset="1603">2219 445 516 0,'0'-35'138'0,"0"35"-13"16,0 0 7-16,0 0-16 0,0 0 6 15,0 0-30-15,0 0 29 16,0 0-21-16,0 0-25 15,0 0-46-15,0 0 2 0,0 0-31 16,0 0 28-16,0 0-40 0,0 0 12 16,0 0 10-16,0 0-17 15,51-39 13-15,-51 39-16 0,50-21 24 16,-50 21-10-16,50-18 7 0,-50 18-19 16,44 0 1-16,-44 0 16 0,44 0 6 15,-44 0-31-15,0 0 24 16,38 18-21-16,-38-18 13 0,0 0 22 15,25 42-39-15,-25-42 12 0,0 50-8 16,-19-8 44-16,0-3-48 16,-12 0 26-16,-7-4-22 0,-6 0 32 15,6 1-28-15,-6-12 35 16,7 1-26-16,37-25 5 0,0 0 24 16,-38 18 44-16,38-18-41 0,0 0 3 15,0 0-40-15,-6-36 24 16,6 36-27-16,19-42 22 0,-19 42-23 15,44-35 3-15,-7 10 6 0,-37 25-16 16,44-18 22-16,-6 11-23 0,-38 7 22 16,44 11 4-16,-44-11 14 15,31 39-34-15,-31-39-3 0,19 46 14 16,-6-7 21-16,-1-4 92 0,1 0-47 16,-13-35-23-16,13 46-33 15,-13-46 64-15,12 43-38 16,-12-43 7-16,0 35-39 0,0-35 15 15,0 0-15-15,-38 35-1 0,7-10-7 16,0-11 9-16,-7-7 12 0,6 0-22 16,1-3-8-16,0-1 30 15,31-3-21-15,-32 0-11 0,32 0 21 16,0 0-9-16,0 0-5 0,0 0-44 16,0 0-163-16,0 0-176 15,0 0-53-15,-31 4-56 0</inkml:trace>
  <inkml:trace contextRef="#ctx0" brushRef="#br0" timeOffset="2023">2986 823 601 0,'0'0'144'0,"0"0"-17"0,0 0-4 16,0 0-60-16,0 0 3 0,0 0 4 16,0 0 36-16,0 0-57 15,0 0-9-15,0 0 15 0,0 0-8 16,0 0-12-16,0 0-33 0,0 0-22 15,0 0 52-15,0 0-27 16,0 0-26-16,44-35 24 0,-12 14 15 16,-32 21-18-16,44 0-29 0,-44 0 47 15,0 0-12-15,0 0-20 0,31 42 127 16,-25 0-63-16,-12-3 34 16,-7 4 22-16,-12-8-48 15,-6 4-16-15,-7-7-31 0,0 0-15 16,1-8 12-16,-1-6 11 0,38-18-26 15,-44 21-210-15,44-21-116 16,-38 4-102-16,38-4-28 0</inkml:trace>
  <inkml:trace contextRef="#ctx0" brushRef="#br0" timeOffset="2492">3521 523 902 0,'0'0'227'15,"0"0"-22"-15,0 0-104 0,32-46-44 16,-32 46-36-16,50-50 1 16,0 19-17-16,-50 31 25 0,57-18 69 15,-13 7-58-15,-44 11-23 0,50-7 17 16,-50 7 46-16,38 11 25 15,-38-11-43-15,0 0 19 0,13 46-16 16,-13-7-48-16,-7 0 7 16,-5-4 60-16,-1 0-5 0,-12-3-26 0,6 3 13 15,-12 1 2-15,-1-5-33 16,-5 1-30-16,5 0-3 16,-6-4 14-16,7 4-17 0,31-32 0 15,-38 32 15-15,38-32-7 0,-25 28-4 16,25-28 60-16,0 0 26 15,0 0-15-15,0 0-33 0,25 21-18 16,-25-21 0-16,51 11 0 0,-1-4 43 16,0-7-14-16,0 4-29 0,13-1-18 15,-6-3 4-15,-7 4 3 16,0-4-20-16,-12 0 7 0,-6-7 2 16,-32 7-2-16,31-4-198 0,-31 4-147 15,0 0-138-15,19-35-122 16,-7 3 53-16</inkml:trace>
  <inkml:trace contextRef="#ctx0" brushRef="#br0" timeOffset="2927">3974 113 1037 0,'0'0'119'0,"0"0"63"16,0 0 31-16,0 0-47 15,0 0-52-15,0 0 30 0,0 0-39 16,38 21 26-16,-38-21 11 0,56 39-36 16,-18 0 19-16,6 3-1 0,0 1-18 15,6-5-45-15,1 8-14 16,-1 4 66-16,0 3 39 0,-6-4-49 15,-6 4-49-15,0 0 47 0,-20 0-5 16,1 7-17-16,0 1 6 16,-19-1-14-16,-19 3 3 0,-6 4-40 15,-6-3-15-15,-13 0 1 16,-7-1-20-16,7-6 0 0,-6-8 14 16,0-6-14-16,6-8-4 0,6-10 11 15,7-8-3-15,31-17-10 16,0 0 6-16,-32 22 7 0,32-22-7 15,0 0-5-15,0 0-4 0,0 0-53 16,0 0-95-16,0 0-75 16,0 0-74-16,0 0-179 0,0 0-315 15,-25-25-96-15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5:36.129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479 227 557 0,'0'0'179'0,"0"0"-34"16,0 0-24-16,0 0-29 15,0 0-24-15,0 0-16 0,0 0-43 16,0 0-7-16,0 0-8 16,0 0-3-16,-31-18 13 0,31 18 8 15,0 0-28-15,-38 4-1 16,38-4 24-16,-37 7-3 0,37-7 13 15,0 0 58-15,-26 7-61 16,26-7-12-16,0 0 79 16,0 0-21-16,0 0 18 0,0 0-37 15,0 0-20-15,0 0-29 16,0 0 2-16,13-39 12 0,0 4-25 16,12 3 28-16,-6-4 21 0,-19 36 26 15,31-46-18-15,-12 7-30 16,-19 39-3-16,0 0-16 0,0 0 5 15,0 0 6-15,0 0 12 16,0 0-8-16,0 0-10 0,-32 35 13 16,-5 0-21-16,12-2 11 15,6-1 11-15,6 0-12 16,13-32 32-16,0 39 104 0,0-39-8 16,25 31-60-16,7-15-23 15,-1-16-30-15,13-4-1 0,0-3 6 16,1-8-8-16,-1-3-8 15,-6-3 7-15,-7 0-12 0,-31 21-5 16,25-25 10-16,-25 25-12 16,-6-32 12-16,6 32 7 0,-44-25 9 15,0 7-10-15,-6 0-6 16,-8 8-5-16,14-1-5 0,0 7 26 16,0 4-1-16,13 4-15 15,31-4-9-15,-38 14-10 16,38-14 100-16,0 0 4 0,-19 40 29 15,26-12-34-15,-7-28-39 16,31 32-9-16,13-18-21 0,0 0 4 16,6-14-5-16,-6 0 8 0,1-3-13 15,-1-4-1-15,-12 0-7 16,-32 7 7-16,0 0 3 0,0 0-26 16,0 0 29-16,0 0-25 15,-44-29 28-15,-8 12-18 0,-4 6 8 16,-13-3-13-16,6-1 19 15,-6 4-12-15,12 4 3 16,6 7-11-16,13 4 19 0,7 6-8 16,31-10 4-16,0 0-11 15,-19 37 39-15,19-2 57 0,19-10-43 16,-19-25-27-16,44 32-2 16,1-11-25-16,-1-11 21 0,0-3-20 15,-7-7 20-15,7-7-13 16,-12 0 11-16,-32 7-24 0,31-21 18 15,-31 21-13-15,19-28 15 0,-19 28-18 16,0-43 17 0,-19 12-12-16,-6 1 12 0,-6 6-11 15,-1 6 15-15,1 7-17 0,6 8 10 16,25 3-8-16,-38 21 5 16,38-21 0-16,-31 39 0 0,12-6 0 15,19-9 0-15,0-24 6 16,12 32-2-16,7-11 20 0,-19-21-4 15,44 11-9-15,0-11-11 16,0-4 8-16,-6-6-8 0,6-4 0 16,-13-4-4-16,1 0 4 15,-32 18-3-15,19-28 9 0,-19 28-6 16,-13-29 0-16,-25 11 0 16,-6 11 3-16,-6 7-8 0,-13 14 15 15,7 7-22-15,-7 9 79 16,11 2-36-16,8-4 34 15,7 0-15-15,18 0 15 0,0-2 15 16,13-5 3-16,6-21-22 0,19 25-28 16,-1-11-12-16,14-7-12 15,6-7-3-15,-7-3-6 0,0-4-8 16,2-4-55-16,-33 11-205 16,0 0-355-16,0 0-445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14:59.309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8624 222 1117 0,'0'0'36'15,"0"0"106"-15,0 0 105 16,25 4 48-16,6 21-18 16,7 6-21-16,6 22-65 0,6 8-23 15,0 6-34-15,1 3-29 16,-14 8-29-16,-5-4-6 0,-7 8-19 16,-19-1-2-16,-25 4-5 15,-12 7-23-15,-26-4-8 0,-24 4-48 16,-14-4-92-16,-5-3-99 15,-1-7-158-15,1-15-245 0,12-13-69 16</inkml:trace>
  <inkml:trace contextRef="#ctx0" brushRef="#br0" timeOffset="1043">7605 1138 1806 0,'0'0'63'0,"0"0"114"15,0 0 9-15,0 0-96 0,0 0-31 16,-12-25-38-16,12 25-36 15,-7-35-59-15,7 35-63 16,-6-50-1-16,12 1-51 0,7-11 4 16,12-4 59-16,0 7 37 15,0 4 76-15,1 14-11 0,-26 39 8 16,44-38-4-16,-7 20 29 16,1 18-12-16,6 11-3 0,0 6 15 15,0 1-3-15,-6 3-12 16,6-3 19-16,-44-18-25 0,56 28 3 15,-56-28 49-15,44 25-54 16,-44-25 17-16,0 0 33 16,0 0-2-16,0 0-34 0,0 0 16 15,0 0-4-15,0 0 25 16,0 0 20-16,0 0 11 0,-37-4 20 16,-1 11-35-16,-6 4 30 0,-6 10-22 15,-7 0 1-15,-6 4-33 16,-12 0 13-16,-1 3 9 0,-18-3-43 15,6 3 20-15,-6-3-17 16,-1 0-11-16,7-4 22 0,7-7-28 16,5-7 18-16,13-4-33 15,13-10 26-15,6-3-10 16,44 10-57-16,-37-36-5 0,24-6-50 16,13-7 9-16,13-1 22 15,12 1 48-15,0 3-6 0,12 14 36 16,-37 32 3-16,44-39-3 15,-44 39 0-15,38-18-15 0,-38 18 29 16,0 0-22-16,0 0 25 0,0 50 53 16,-19-4 34-16,-6-4 23 15,-13 4-29-15,7-3 5 0,-13-5-38 16,0 5-10-16,-6-8-37 16,0-3 9-16,-7-4-1 15,0-3-18-15,7-11 7 0,0-3 2 16,6-8-19-16,6-6 10 15,38 3-88-15,0 0-39 0,-50-39-6 16,50 39 41-16,-32-50 55 16,32 50 4-16,-12-42 16 0,12 42-15 15,0 0 32-15,0 0 5 16,0 0 4-16,0 0 31 0,0 0-9 16,0 0 38-16,0 0 46 0,0 0-47 15,-6 42-29-15,6-42-11 16,-44 46 7-16,0-14-42 0,-7-11 13 15,7-3 1-15,-6-4-27 16,6-3 12-16,0-8-47 16,6-10-29-16,38 7-9 0,0 0-45 15,-25-49 60-15,25 10 53 16,0 39-26-16,25-46 51 0,-25 46 19 16,51-25-38-16,-51 25 70 15,44 0 84-15,-44 0 2 0,37 39 39 16,-24 7 16-16,-13 3-7 15,-19 1-1-15,0 3-64 0,-19 0-46 16,-6-4-54-16,-6-3 3 0,0-3-16 16,-7-8-109-16,1-7-96 15,5-10-146-15,7-14-155 16,13-15-78-16</inkml:trace>
  <inkml:trace contextRef="#ctx0" brushRef="#br0" timeOffset="1209">6399 576 1660 0,'0'0'3'0,"0"0"12"16,0 0-61-16,0 0-143 15,0 0-135-15,0 0-143 16</inkml:trace>
  <inkml:trace contextRef="#ctx0" brushRef="#br0" timeOffset="1441">5393 1053 2029 0,'0'0'223'0,"-19"39"-24"0,6-8-7 16,1 12-50-16,-1-4-59 15,-12 10-24-15,-13 4-38 0,-12 7-64 16,-19 4-161-16,0-4-183 16,-13-3-229-16,0-11-49 0</inkml:trace>
  <inkml:trace contextRef="#ctx0" brushRef="#br0" timeOffset="2468">4758 491 1024 0,'0'0'33'0,"0"0"72"0,0 0 31 16,0 0-13-16,-50 39-64 15,-1 0-5-15,7 7-28 0,-6-8-15 16,12 5 11-16,38-43 43 16,-37 56-21-16,12-13-4 0,25-43 20 15,-7 46-19-15,7-46 15 16,19 35-14-16,-19-35-46 0,38 25 9 15,6-15 10-15,-6-2-28 16,6-8 20-16,-7 0-5 16,1-4-20-16,-38 4 15 0,31 0 18 15,-31 0-2-15,0 0-3 16,0 0 42-16,0 0-23 0,0 0-12 16,0 0 3-16,0 0-13 15,0 0-17-15,0 0 21 0,0 0 9 16,0 0-27-16,0 0 2 15,0 0 12-15,0 0-26 0,0 0 27 16,0 0-4-16,0 0-19 16,0 0 11-16,0 0 18 0,0 0-24 15,0 0 18 1,0 0-11-16,0 0-5 0,0 0 14 16,0 0 7-16,0 0-21 15,0 0 20-15,0 0 0 0,0 0-2 16,-37 11-26-16,37-11 16 15,0 0-11-15,-38 7 6 0,38-7 12 16,0 0-23-16,-44 17 20 16,44-17 5-16,-38 11-4 0,38-11-5 15,0 0 7-15,0 0 9 16,0 0-13-16,0 0-11 0,-37-7 19 16,37 7-11-16,0 0-17 15,-19-43 10-15,12 1-29 16,7-7-42-16,7 6 9 0,5-3 45 15,1 0 0-15,6 11 19 16,6-4-37-16,-25 39 36 0,44-46 12 16,-13 18-33-16,-31 28 31 15,38-25-18-15,-38 25 0 0,0 0 29 16,38-10-25-16,-38 10 2 16,0 0 38-16,0 0 42 0,25 38 5 15,-13-2 34-15,-12-1-7 16,-12 7 27-16,6 1-25 15,-13 3 5-15,0 3 14 16,0 1-48-16,-6-1-12 0,6-3 2 16,-6 4-3-16,-7-4 2 15,1-4-48-15,-7 0 0 0,-12 1-1 16,0-8-23-16,-1 4-7 16,-11-4-75-16,-1-6-106 0,-6-1-150 15,-1-3-223-15,1-4-10 16,0-3-17-16</inkml:trace>
  <inkml:trace contextRef="#ctx0" brushRef="#br0" timeOffset="3244">3903 523 837 0,'0'0'190'0,"0"0"-36"15,0 0-46-15,0 0-68 16,0 0 18-16,0 0-23 0,0 0-65 16,-56 28 66-16,5 11-29 15,1 0 22-15,6 7-29 0,0 0 30 16,13 0-5-16,5-4 25 15,14-7-1-15,12-35-49 0,6 39 31 16,-6-39 6-16,44 25-37 16,0-11 7-16,0-10-18 15,-6-4 24-15,-38 0-8 0,50 0-27 16,-50 0 27-16,0 0 7 16,0 0-28-16,0 0 37 0,0 0-10 15,-38 21-11-15,-18-4-22 16,-7 1 6-16,-6-7-36 0,0-4-59 15,6-7 38-15,6-11 1 16,1-10 11-16,56 21 6 0,-44-42 41 16,44 42 0-16,-25-50-10 15,25 50 17-15,0-42 29 16,0 42-41-16,0 0 15 16,0 0 53-16,0 0 35 0,0 0-17 15,0 0 18-15,0 0-16 16,-32 42-4-16,1-3-21 0,-13 0 18 15,-7-7 43-15,7-4 7 16,0-7 33-16,7-7 71 0,37-14 43 16,-38 7-115-16,38-7-53 15,0 0-38-15,-13-56-29 0,26-1 2 16,12-10-18-16,7-7-8 16,5 0 15-16,7 3-18 15,-6 7 10-15,-7 15-5 0,1 10-7 16,-13 7-27-16,-19 32-153 15,0 0-293-15,0 0-198 0,0 0 29 16</inkml:trace>
  <inkml:trace contextRef="#ctx0" brushRef="#br0" timeOffset="3433">3356 116 1597 0,'13'-35'254'0,"-1"10"22"0,-12 25-92 16,13-28-81-16,-13 28-41 15,19-28-47-15,-19 28-62 16,0 0-237-16,0 0-241 0,0 0-52 16</inkml:trace>
  <inkml:trace contextRef="#ctx0" brushRef="#br0" timeOffset="3612">3086 1332 1652 0,'0'0'216'0,"0"0"31"15,31 21-83-15,7-17-68 16,6-11-57-16,-12-4-82 0,-32 11-288 15,44-18-316-15</inkml:trace>
  <inkml:trace contextRef="#ctx0" brushRef="#br0" timeOffset="4396">2307 551 1134 0,'0'0'37'16,"0"0"92"-16,44 53 114 16,-26-11 56-16,-18 1-10 0,-6 3-11 15,-19 0-26-15,-19 0-34 16,-6 3-44-16,-19-3-1 0,-13-4-19 15,-12-6-16-15,-13-1-18 16,0-10-18-16,-6-11-20 16,0-3-20-16,6-11-13 15,0-4-17-15,13-7-20 0,12-3 9 16,6 0-7-16,14 0-2 16,11 0 5-16,14 3-15 0,37 11-2 15,0 0-4-15,-32-7 1 16,32 7-4-16,0 0 0 0,0 0 0 15,0 0-4-15,0 0-5 16,0 0-3-16,0 0 7 0,0 0-2 16,0 0 7-16,0 0 3 15,0 0-8-15,0 0 4 16,0 0 4-16,0 0 4 0,0 0-7 16,0 0 7-16,0 0 0 15,0 0 4-15,0 0-7 16,0 0 3-16,0 0 0 0,0 0-4 15,0 0 4-15,0 0 0 16,0 0 0-16,0 0-6 0,0 0 6 16,0 0 0-16,0 0 0 15,0 0 0-15,0 0 0 0,0 0 0 16,0 0 2-16,0 0-2 16,0 0 0-16,0 0 0 15,0 0 3-15,0 0-7 0,0 0-1 16,0 0-6-16,0 0-17 15,0 0-7-15,0 0-4 0,0 0-42 16,0-49 4-16,19 6 39 16,12-3 13-16,1 1 10 15,-1-5-2-15,7 1 7 0,-7-1 3 16,1 4-2-16,-7 4 1 16,0 10 3-16,7 4-7 0,-32 28 4 15,25-25-25-15,-25 25-65 16,0 0-31-16,0 0-26 0,0 0-62 15,0 0-38-15,0 0-38 16,0 0-50-16,0 0-54 16,31-21 47-16,-31 21-101 0</inkml:trace>
  <inkml:trace contextRef="#ctx0" brushRef="#br0" timeOffset="4976">1552 1594 564 0,'0'0'89'0,"0"0"19"0,0 0 64 16,0 0-4-16,0 0-18 16,0 0 94-16,25 28-43 0,-25-28-35 15,0 0-69-15,0 0-23 16,0 0-45-16,0 0 5 0,26 17-25 16,-26-17 45-16,0 0 29 15,0 0 31-15,0 0-10 16,0 0-2-16,0 0-62 15,0 0-15-15,0 0 22 0,0 0 8 16,0 0 1-16,0 0-10 16,0 0 4-16,0 0-18 0,0 0-5 15,0 0-17-15,0 0 8 16,0 0-18-16,0 0 17 0,0 0-28 16,0 0 19-16,0 0-25 15,0 0 22-15,0 0-16 0,0 0 21 16,31 4-14-16,-31-4 9 15,38 7-5-15,-13 0 6 16,-25-7-15-16,31 4 12 0,-31-4-3 16,0 0 0-16,25-7 0 15,-25 7 0-15,0 0 0 0,26-29-12 16,-20 1 6-16,-6 28-25 16,0-35-18-16,-6 3-4 0,6 32-43 15,-13-28-53-15,13 28-171 16,0 0-211-16,-38-18-83 0</inkml:trace>
  <inkml:trace contextRef="#ctx0" brushRef="#br0" timeOffset="6096">415 56 533 0,'0'0'107'0,"0"0"22"0,0 0 41 16,-51 53-11-16,7 0-46 15,7 7 50-15,-7 11-24 16,0 14-3-16,0 14-11 0,0 14-27 16,6 7 35-16,7 4-47 15,5 3 5-15,14-7 17 0,12-7-10 16,6-3 13-16,13-4-27 15,6-11-18-15,7-10-4 0,5-4-26 16,-5-10-18-16,-1-7-14 16,1-11-4-16,-7-8 0 0,-6-9 0 15,-1-8 0 1,-18-28 5-16,13 32 5 0,-13-32-14 16,0 0-11-16,0 0-86 15,0 0-90-15,0 32-146 0,0-32-158 16,0 0-63-16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5:38.637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44 0 1453 0,'0'0'148'0,"0"0"132"16,0 0 14-16,0 0 7 15,7 60-104-15,-14 3-20 16,1 8-39-16,-6 0-36 0,5 3-2 16,-5-3-45-16,12-8-35 15,-7 1-15-15,14-11 11 0,-7-7-21 16,6-7 5-16,0 0-13 16,1-11-174-16,-7-28-343 0,0 35-457 15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5:39.213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500 35 488 0,'0'0'103'0,"0"0"71"16,13-35-11-16,-13 35-6 15,0 0-82-15,0 0 15 0,0 0 43 16,0 0 41-16,0 0 28 16,0 0-112-16,-38 3-36 0,0 4-16 15,-7 11 81-15,1 0-52 16,-6 10-20-16,-7 7 89 16,0 1-57-16,7 7-38 0,-2-1-10 15,21 1-19-15,6-1-1 16,6-3-1-16,13 0 6 0,6-4-8 15,12-3-20-15,7-3 9 16,6 3 3-16,8-4-17 16,-2 4-248-16,-6 0-256 15,0 3-105-15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5:39.785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439 0 1002 0,'0'0'226'0,"0"0"-72"0,0 0-24 16,0 0 76-16,0 0-98 16,26 43-52-16,-8-8-22 0,-11 1-25 15,-1-5-9-15,-6 5-5 16,0-8 18-16,0-28-24 15,-6 35 21-15,6-35 7 0,-19 36-13 16,19-36 16-16,0 0-25 16,0 0 14-16,-25 17-9 0,25-17-18 15,0 0 30-15,-38-14-8 16,7-7-1-16,5-7 10 0,8 3 0 16,18 25-10-16,0 0-6 15,-44-35-13-15,44 35 1 0,-51-4-2 16,7 15 20-16,7 6-8 15,-7 15 117-15,6 4-41 16,13 2-36-16,0-2-4 16,6-1 71-16,12-7-57 0,7-28 15 15,13 39-28-15,-13-39-25 16,38 32 10-16,6-14-14 0,0-4 15 16,0-7-14-16,6-4-20 15,-6-3 6-15,-6-3 7 0,-7 3-8 16,-31 0-321-16,25-4-294 15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5:40.949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298 0 721 0,'0'0'158'15,"0"0"64"-15,0 0-61 0,0 0-67 16,0 0-55-16,0 0-25 16,0 0-4-16,0 0 23 0,0 0-13 15,0 0-27-15,-57 11 0 16,13 3 24-16,44-14-24 0,-57 21 2 15,13-3 5-15,7-4 50 16,37-14-32-16,-38 28-3 16,38-28-3-16,0 0-1 0,-19 36 2 15,19-36-11-15,0 0-2 16,19 35 5-16,-19-35 0 0,44 21-5 16,0-10 6-16,-6-4-3 15,-38-7 2-15,37 4-16 0,-37-4 11 16,0 0 0-16,0 0-14 15,0 0 14-15,0 0 6 0,-6 38 0 16,6-38-12-16,-38 32 15 16,1-4 4-16,37-28-16 0,-38 29-5 15,7-4 0-15,31-25-1 16,-19 31 148-16,6-2-58 16,13-29 66-16,6 35-66 0,-6-35-47 15,38 35-6-15,0-14-14 16,0-6 8-16,12-5-18 0,-6-10 1 15,6-7-18-15,-12 0-2 16,0-4-86-16,-7-3-321 0,-6-7-207 16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5:41.693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40 0 729 0,'0'0'175'15,"-31"35"84"-15,31-35 24 0,0 0 18 16,-13 36 22-16,13-36-51 16,0 46-47-16,7-8-8 0,-7-2-40 15,6 6-7-15,6-3-38 16,1 0-30-16,0 7-42 0,-1-4 1 16,-6 1-31-16,-6-1 1 15,7 1-24-15,-7-8-7 0,0 4-3 16,0-39 11-1,-7 46-26-15,7-46-119 0,0 39-198 16,0-39-298-16,0 0-306 16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5:42.541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339 0 628 0,'0'0'122'0,"0"0"49"16,31 36-37-16,-31-36 19 16,13 46-49-16,-13-4 54 0,-7-7-84 15,-11 1-58-15,18-36 5 16,-52 46 32-16,2-11-48 16,-7-10 8-16,6-7 97 0,7-11-30 15,5-7-41-15,39 0-2 16,-37-15-37-16,37 15-9 15,-19-38 25-15,13-1-5 0,6 0 3 16,0 7 42-16,0 32 18 16,0 0-28-16,12-35-33 0,-12 35 68 15,0 0-8-15,0 0-18 16,19 35-26-16,-6 4 83 0,5 7-59 16,2 0-16-16,12 0-20 15,-1 0 7-15,13 3-20 16,7-3-13-16,6 0-130 0,1-7-491 15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5:43.465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415 0 281 0,'0'0'64'16,"0"0"38"-16,0 0 45 15,0 0 35-15,0 0 15 16,0 0-7-16,0 0-50 0,0 0-35 15,0 0-63-15,0 0-24 16,0 0 99-16,0 0-61 0,0 0-4 16,25 43-40-16,-25-43-20 15,0 0 8-15,-6 42 35 0,6-42-42 16,0 0 27-16,-38 35-20 16,38-35 21-16,-44 22-41 0,44-22 24 15,0 0-12-15,-44-4 1 16,44 4-15-16,0 0-61 15,-12-42 29-15,5-1-5 16,7 43 52-16,7-39-13 0,-7 39 8 16,0 0 12-16,0 0-12 15,0 0 7-15,0 0 8 0,0 0 4 16,-44 7-23-16,0 8 38 16,6-1-27-16,0 3 31 0,38-17-56 15,-50 18 56-15,50-18-32 16,-44 11 17-16,44-11-2 0,0 0-12 15,0 0 25-15,0 0-40 16,-25-36 23-16,25 36-22 16,0 0 37-16,-13-35-34 0,13 35 3 15,0 0 7-15,0 0 19 16,0 0-27-16,0 0 42 0,0 0 72 16,19 46-11-16,0-11 36 15,12 4-44-15,1 4-50 0,12-5-1 16,0 1-6-16,6 7-23 15,7 0 3-15,-7 4-9 0,0-1 16 16,-6 1-40-16,0 3 22 16,-12 0 5-16,-1-11-441 0,-12-7-217 15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5:44.101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199 0 777 0,'0'0'89'0,"0"0"36"16,0 0-31-16,0 0-10 15,0 0-4-15,0 0 1 0,-50 28-53 16,6-3 0-16,5-1-47 16,39-24 30-16,-44 32-6 0,44-32 4 15,-19 32 34-15,19-32 38 16,0 39-55-16,0-39 24 16,38 32-50-16,0-11 30 0,1-7-38 15,5 0 25-15,0-3-17 16,-7-4-11-16,-37-7 6 0,39 10-2 15,-39-10 18-15,0 0-27 16,0 0 25-16,0 0 17 0,-13 39 41 16,13-39-14-16,-38 43-31 15,-6-15-1-15,44-28-21 0,-44 35 140 16,44-35-49-16,0 0 57 16,-19 46-44-16,19-46-17 0,0 0-70 15,63 39 10 1,0-18-31-16,0-7 30 0,0-7-13 15,1-3-20-15,-14-4 17 16,7-4-24-16,-13-3 22 0,-5 0-17 16,-8-3 22-16,-31 10-27 15,32-14-184-15,-32 14-267 0,0 0-211 16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5:52.069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183 862 515 0,'0'0'80'0,"0"0"-8"15,0 0-47-15,0 0 44 0,0 0-24 16,0 0 12-16,-32 18 11 15,32-18-41-15,-31 21-3 16,31-21 57-16,0 0 3 0,-25 32-2 16,25-32-13-16,-13 32-53 0,13-32 28 15,6 31 47-15,-6-31-48 16,0 0-30-16,0 0-13 0,32 18 8 16,-1-14 1-16,-31-4-17 15,32-15 3-15,-1 1 22 0,-31 14-14 16,0 0 12-16,32-32-19 0,-32 32 10 15,6-28-14-15,-6 28-1 16,-25-35 2-16,25 35-1 0,-38-28 14 16,0 10-13-16,7 11-6 15,-7 7 21-15,7 7-5 16,31-7 12-16,-32 18-15 0,32-18 5 16,0 0-5-16,-19 35-13 0,19-35 57 15,0 0-13-15,0 0 4 16,32 21-18-16,-1-10-5 0,7-11-9 15,-7-4 15-15,7 1-9 16,-6-8-1-16,-32 11-24 0,31-11 16 16,-31 11 0-16,0 0-13 0,0 0-5 15,0 0 18-15,0 0 13 16,-44-14 2-16,0 7-9 0,6 4-19 16,1 6 4-16,5 1-5 15,32-4 5-15,-38 0 1 16,38 0 2-16,0 0 29 0,0 0-90 15,0 0-120-15,0 0-83 16,13 21 5-16,-13-21 1 0,38 18-16 16</inkml:trace>
  <inkml:trace contextRef="#ctx0" brushRef="#br0" timeOffset="869">208 894 345 0,'0'0'95'0,"-32"0"24"0,32 0 17 15,0 0-6-15,0 0 14 16,0 0-33-16,0 0 19 0,0 0-47 15,0 0 23-15,0 0-11 0,0 0-12 16,0 0-39-16,0 0-18 16,0 0 8-16,0 0-24 0,0 0-10 15,32-7 0-15,-32 7 14 16,38-18 16-16,-1-3-10 16,1 3-28-16,6-7-5 0,0-3 17 15,0-4 7-15,6-3-2 0,13-4-12 16,0 0 3-16,1-3 15 15,5 0-7-15,0 6-25 0,7 4 138 16,12 4-53-16,6 3-20 0,0 1-23 16,7 2-17-16,6 1-19 15,6 4 11-15,0-1 17 0,6 0-23 16,-6 4-9-16,1 0 11 16,-13 0 13-16,-7 3 11 0,-18 1-12 15,-13-1-27-15,-7 7 69 16,-18-3 20-16,-38 7-23 0,44-7 51 15,-44 7-37-15,0 0-29 16,38-17-32-16,-38 17 17 0,0 0-6 16,0 0-2-16,0 0-18 15,0 0 4-15,0 0 5 0,25-36 9 16,-25 36-4-16,0 0-3 0,0 0-19 16,0 0 22-16,0 0-1 15,0 0 8-15,0 0-4 0,38-28-15 16,-38 28-11-16,0 0 18 0,0 0 12 15,0 0-1-15,37-18-17 16,-37 18-3-16,0 0-1 16,0 0 15-16,0 0 13 0,0 0-18 15,0 0-8-15,0 0 17 16,0 0 34-16,0 0-19 0,0 0-4 16,0 0-8-16,0 0-8 0,0 0-12 15,0 0-2-15,0 0 13 16,-44-7-6-16,44 7 7 0,-44-3 4 15,44 3-13-15,0 0-3 0,0 0 5 16,0 0 7-16,0 0-1 16,0 0-3-16,0 0 0 0,0 0 5 15,0 0-12-15,0 0-3 16,0 0-3-16,0 0 13 16,0 0 11-16,0 0-11 0,0 0-5 15,0 0-11-15,0 0-174 0,0 0-110 16,0 0-59-16,0 0 13 15,-31 7 83-15,31-7 18 0,0 0 33 16,0 0-1-16</inkml:trace>
  <inkml:trace contextRef="#ctx0" brushRef="#br0" timeOffset="1880">2391 70 352 0,'0'0'52'0,"0"0"19"0,-31-35 23 16,31 35-33-16,0 0-5 15,0 0-21-15,0 0 44 16,0 0-20-16,-26-35 9 0,26 35-40 16,0 0 7-16,0 0-32 0,0 0 15 15,0 0 102-15,0 0-33 16,0 0-1-16,-12 35 16 0,12-35-22 16,12 39 27-16,-12-39-42 15,0 0-26-15,38 42-12 0,-38-42-23 16,50 32-9-16,-12-18 27 0,-38-14-14 15,44 11 0-15,-12-4-8 16,-32-7-6-16,0 0 11 0,37 0-15 16,-37 0 14-16,0 0-4 15,0 0 7-15,32 21 51 16,-32-21-21-16,0 0-3 0,0 0 2 16,0 0-28-16,0 0-16 0,25 36 5 15,-25-36 9-15,0 0 5 16,0 0 88-16,0 0-31 0,0 0-31 15,0 0 23-15,0 0-20 0,0 0-11 16,0 0-19-16,0 0 7 16,0 0-23-16,0 0-2 0,0 0 5 15,0 0 17-15,0 0-14 16,0 0 12-16,0 0-24 0,0 0-6 16,0 0 20-16,0 0 13 15,0 0 3-15,0 0-4 0,0 0-25 16,0 0 4-16,0 0 15 15,0 0 9-15,0 0-6 0,0 0-17 16,0 0-9-16,0 0 15 0,0 0 16 16,0 0-13-16,0 0-6 15,0 0-2-15,0 0-1 0,0 0-4 16,0 0 13-16,0 0 8 16,0 0-7-16,0 0-9 0,0 0 99 15,-19 35-48-15,19-35-9 0,-19 32-14 16,19-32-1-16,-19 31-15 15,19-31-21-15,-25 32 21 16,25-32 7-16,-31 32-12 0,31-32-14 16,-32 32 0-16,32-32 19 15,-31 32 3-15,31-32-5 0,-32 35-12 16,32-35 7-16,-31 32 6 0,31-32 21 16,0 0 6-16,-19 32-22 15,19-32 10-15,0 0-8 0,0 0-13 16,0 0 7-16,0 0 24 0,0 0 23 15,0 0-4-15,0 0-8 16,0 0-12-16,0 0-4 16,0 0 5-16,0 0-12 0,0 0-14 15,0 0-10-15,0 0 14 0,0 0-3 16,0 0-10-16,32 0-4 16,-32 0 14-16,0 0-1 0,0 0 0 15,0 0-14-15,0 0 9 16,0 0 7-16,0 0-2 0,0 0-10 15,0 0-2-15,0 0 1 0,0 0-35 16,0 0-285-16,31-18-377 16,-31 18-230-16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5:59.413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0 131 228 0,'0'0'69'0,"0"0"-8"15,0 0 9-15,0 0-10 16,0 0-21-16,0 0 7 0,0 0-4 16,0 0-32-16,0 0 22 0,0 0 24 15,25 10-18-15,0-2 41 16,13-8-20-16,6 0 49 16,13-4-29-16,5 4-47 0,1-7-26 15,6 0 2-15,-6 0 14 16,0 3-34-16,-13 1 12 0,-6-1-4 15,-6 4 0-15,-6 0 12 0,-14 0-16 16,-18 0 12-16,19 4 0 16,-19-4-4-16,0 0 0 0,0 0-4 15,0 0 0-15,0 0 8 0,0 0-4 16,0 0-20-16,0 0-21 16,0 0-4-16,0 0 17 0,0 0-29 15,-25-4-15-15,25 4 11 16,0 0-19-16,-25-10 15 15,25 10 14-15,0 0 10 0,-31-18 16 16,31 18 7-16,-32-21 6 0,32 21 12 16,-19-14 0-16,19 14-6 15,-25-15 6-15,25 15 0 0,0 0 2 16,-25-10 2-16,25 10 0 16,-19-11-12-16,19 11 0 0,-31-7 8 15,31 7 5-15,-25-7 7 0,25 7-12 16,0 0-8-16,0 0 2 15,0 0 0-15,0 0 6 0,0 0 16 16,0 0-16-16,0 0 0 16,0 0-7-16,0 0 67 0,0 0-23 15,18 25-8-15,-18-25 5 16,32 18-1-16,-1-11-14 0,-6 0-19 16,7 0 8-16,-1-4 8 0,-31-3-8 15,38 4-5-15,-13-4 1 16,-25 0-17-16,0 0 9 0,0 0 4 15,25 0 0-15,-25 0 2 16,0 0 4-16,0 0-3 0,0 0-6 16,0 0-6-16,0 0 18 0,0 0 3 15,0 0-3-15,0 0-9 16,0 0-13-16,0 0 13 16,0 0 0-16,0 0 26 0,0 0-9 15,0 0-17-15,0 0-6 0,0 0 12 16,0 0-2-16,0 0 13 15,0 0-20-15,0 0 3 0,0 0-8 16,0 0 8-16,0 0 16 16,0 0 6-16,0 0-12 0,0 0-5 15,0 0-11-15,0 0-1 0,0 0 1 16,0 0 6-16,0 0 17 16,0 0-3-16,0 0-14 0,0 0-7 15,0 0 2-15,0 0 28 16,0 0 8-16,0 0-7 0,0 0 6 15,0 0-5-15,0 0-18 16,0 0-17-16,0 0 10 0,0 0 9 16,0 0 16-16,0 0-31 0,0 0 6 15,0 0-11-15,0 0 11 16,0 0 0-16,0 0 16 0,0 0-13 16,0 0-15-16,0 0 15 15,0 0-3-15,0 0 9 0,0 0 0 16,0 0-13-16,0 0 1 0,0 0-8 15,0 0 2-15,0 0 4 16,0 0 18-16,0 0 0 16,0 0-5-16,0 0-23 0,0 0 2 15,0 0 25-15,-31 10 2 0,31-10-5 16,-25 22-25-16,25-22 12 16,-38 28 16-16,38-28-7 0,-38 35-21 15,38-35 22-15,-31 36-6 0,31-36 16 16,-32 35-27-16,32-35 14 15,-31 25-3-15,31-25 12 0,0 0-21 16,-38 17 5-16,38-17 9 16,0 0 6-16,0 0-14 15,0 0 6-15,0 0 9 0,0 0-12 16,0 0-9-16,0 0 2 0,0 0 7 16,0 0-5-16,0 0 1 15,0 0 17-15,0 0-13 0,0 0-30 16,0 0-72-16,0 0-73 0,0 0-74 15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15:08.081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490 31 966 0,'0'0'229'16,"25"-31"-7"-16,-25 31-36 16,0 0 27-16,0 0-13 15,0 0-44-15,19 28-48 16,-19 4 12-16,-13 8-3 0,-6 6-24 16,-12-1-41-16,0 2-19 15,-7-4-12-15,0-4-7 0,7-6-7 16,-1-9-4-16,7-6 4 15,25-18-1-15,-19 18-2 0,19-18-48 16,0 0-32-16,0 0-4 16,-19-39-6-16,19-5 16 0,0-5-36 15,13-8 38-15,0 0 34 16,-1 4 5-16,1 9 42 0,-13 44 72 16,6-39-31-1,-6 39-19-15,0 0 36 0,0 0 38 16,0 0 17-16,-31 4-40 15,-1 10-43-15,1 7-23 0,-7 5-8 16,7-1-3-16,-7 0-158 16,-6 3-313-16,-6 0-284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6:03.257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279 625 573 0,'-7'-31'121'0,"7"31"6"15,0 0-40-15,7-32-43 16,-7 32-23-16,0 0-21 16,0 0 9-16,19-29-9 0,-19 29-6 15,0 0 12-15,0 0 7 16,31-10-19-16,-31 10 23 16,0 0-136-16,0 0-37 0,25 10-81 15</inkml:trace>
  <inkml:trace contextRef="#ctx0" brushRef="#br0" timeOffset="564">550 533 573 0,'0'0'109'15,"0"0"25"-15,0 0 0 0,0 0 20 16,0 0 24-16,0 0-4 16,0 0-36-16,-31-24-82 0,31 24-7 15,-45-18-46 1,7 7 14-16,-6 8 5 0,6 3-11 15,-6 11-11-15,0 3 84 16,0 3-14-16,6 5-49 0,7 2 3 16,-7 5 0-16,13-1 84 15,-6 7-33-15,12 4 27 0,0 3-37 16,6 1 56-16,7-1-54 16,6 1-42-16,6-4 91 0,7-1-35 15,12-6-27-15,7-7 41 16,5-4-31-16,14-3-19 0,-1-8-13 15,13-3-10-15,-7-7-15 16,7-7-7-16,-6-7 12 16,-13 4-19-16,-6-1 13 0,-6 0 4 15,-7 1-3-15,-25 10 38 16,0 0-18-16,19-11-7 0,-19 11-2 16,0 0-6-16,0 0-9 15,0 0-12-15,0 0 5 0,0 0 13 16,0 0-1-16,0 0-14 15,-25-10-13-15,25 10-115 0,0 0-143 16,0 0-235-16,0 0-300 16</inkml:trace>
  <inkml:trace contextRef="#ctx0" brushRef="#br0" timeOffset="1272">1486 0 588 0,'0'0'138'0,"0"0"17"16,0 0 13-16,0 0-15 15,0 0 33-15,0 0-14 0,0 0 11 16,0 0-24-16,13 39-12 15,-13 3-19-15,-19 15 44 0,-12 13-51 16,-1 15 11-16,-5 14-29 16,5 7-25-16,1 0-46 0,6 0 61 15,6-3-25-15,12-4-21 16,14-11 41-16,12-7-34 16,-1-14-12-16,14-10 37 15,6-8 1-15,-1-6-21 0,1-11-23 16,0-8-8-16,0-2-9 0,0-5-4 15,0-10-3-15,-7 0 3 16,1 0-23-16,-32-7 20 0,31 0-18 16,-31 0 17-16,0 0-11 15,0 0-5-15,0 0 5 0,0 0-8 16,25-7 3-16,-25 7 0 16,0 0 0-16,0 0-149 0,0 0-69 15,19-31-168-15,-19 31-192 16,19-39-171-16</inkml:trace>
  <inkml:trace contextRef="#ctx0" brushRef="#br0" timeOffset="2504">1934 410 694 0,'0'0'220'0,"0"0"43"16,0 0-18-16,0 0-24 0,0 0-132 16,0 0 8-16,0 0 13 15,50-11-55-15,-6 1-16 0,0-1-49 16,-44 11 29-16,57-25-27 15,-13 4 28-15,-44 21-15 0,56-35 12 16,-12-1-37-16,-44 36 26 16,50-56-6-16,-12 3 18 0,-6 14-40 15,-32 39 68-15,0 0-5 0,18-46 3 16,-18 46-40-16,0 0 14 16,0 0-11-16,0 0 60 15,-44 39-42-15,44-39-3 0,-56 56-27 16,18-3 23-16,0-7-13 15,13 0 106-15,6-7-66 0,13 7 82 16,-6 0-51-16,12 4-19 16,0-1 45-16,6 0-40 0,-6 1-27 15,6 3 31-15,7-11-17 16,-7 4-20-16,0-7-18 0,1 0 8 16,-1-7-14-16,0-4 12 15,-6-28 5-15,6 28-16 0,-6-28-2 16,0 0 3-16,0 0-7 15,0 0 4-15,0 0-8 0,0 0 11 16,13 29-7-16,-13-29-7 16,0 0 12-16,0 0-11 15,0 0 11-15,0 0-5 0,0 0 8 16,0 0-21-16,0 0 7 0,0 0-3 16,0 0-262-16,0 0-383 15,0 0-315-15</inkml:trace>
  <inkml:trace contextRef="#ctx0" brushRef="#br0" timeOffset="3015">2959 859 671 0,'0'0'209'0,"0"0"20"15,0 0-42-15,0 0-1 16,0 0-10-16,0 0 4 16,0 0-51-16,0 0 36 0,0 0-28 15,0 0 22-15,0 0-85 16,-37 7-28-16,-1 0-19 0,-6 3-32 15,6-6 26-15,0 3-30 16,38-7 21-16,-37 7-12 0,37-7 7 16,0 0-17-16,0 0 18 15,0 0-12-15,0 0 7 0,31-18 0 16,1 1-6-16,18 3 14 16,-6 6-17-16,-6 5 21 0,6 3-31 15,-13 7 26-15,0 7-4 16,-31-14 51-16,26 28-6 0,-26-28 17 15,0 46 7-15,-13-7 3 0,-12 0 6 16,-7 0-9 0,-12 3-9-16,0-3-16 0,0 0-25 15,-6-7 1-15,6 0-19 0,6-8 1 16,7-2 0-16,6-5-22 16,25-17 10-16,0 0-66 0,0 0-242 15,0 0-319-15,0 0-251 16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6:10.609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75 120 641 0,'0'0'141'15,"0"0"12"-15,0 0-16 0,0 0-39 16,0 0 6-16,0 0 19 15,0 0-72-15,0 0 71 0,-12-43-65 16,12 43-13-16,0 0-32 16,0 0 4-16,0 0-16 15,0 0-5-15,44-39 10 0,-44 39 6 16,56-25-11-16,-5 15-4 16,-14 6 85-16,-37 4-61 0,64 18-2 15,-20 3 9-15,-44-21-7 16,38 50 7-16,-19-4-17 0,-13 0 15 15,-12-4-13-15,6-42-18 16,-38 57 2-16,38-57 4 0,-63 53 24 16,-1-15-33-16,1-9 5 15,7-8 4-15,6-7 0 0,6-3-8 16,6-4 16-16,38-7-6 16,0 0-2-16,0 0 5 15,0 0-13-15,0 0 14 0,0 0-10 16,56-32 13-16,7 11-4 15,0 17 19-15,-13 4-20 0,1 11-12 16,-13 6 30-16,-38-17-22 16,44 43 26-16,-12-8-20 0,-20 4 10 15,-5-4 7-15,-14 8-2 16,-5-8 46-16,-1 0-44 0,-6 4 5 16,-6-3 37-16,0-5-11 15,25-31-34-15,-32 39 5 16,32-39-25-16,-44 32 12 0,12-11-21 15,-5-6 12-15,5-8-3 16,32-7-6-16,-38 3 10 0,38-3 2 16,-31-3-21-16,31 3 26 15,0 0-84-15,0 0-133 0,0 0-213 16,0 0-138-16</inkml:trace>
  <inkml:trace contextRef="#ctx0" brushRef="#br0" timeOffset="668">1089 794 588 0,'0'0'107'0,"0"0"5"16,0 0-40-16,0 0 20 0,0 0 15 15,0 0-19-15,0 0-24 16,0 0-19-16,0 0-31 15,-37-3-14-15,37 3 15 0,-38 0-13 16,38 0-6-16,0 0 0 16,-38 0 15-16,38 0-5 0,0 0 9 15,0 0-21-15,6-32 28 16,-6 32-14-16,38-42-12 0,0 13 16 16,-38 29-7-16,44-17 73 15,-44 17 18-15,38 7-5 0,-38-7 34 16,12 35 0-16,-12 8 23 15,-12-1-7-15,-7 4-76 16,-6 0 77-16,-7 0-68 16,7 0-2-16,0 0 15 0,0-4-43 15,0-3 18-15,-1 0-47 16,1-7 18-16,25-32-33 0,-31 42 9 16,31-42-18-16,-33 28 2 0,33-28 4 15,-25 22-264-15,25-22-317 16,0 0-203-16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6:14.321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178 604 713 0,'0'0'179'0,"0"0"17"0,0 0-37 16,0 0-53-16,0 0 36 15,0 0-52-15,0 0-69 0,-13-35 12 16,13 35-39-16,6-37 28 15,-6 37-9-15,32-45-27 0,6 6 25 16,6 7-27-16,0 4 26 16,6 3 14-16,-6 7-28 0,-6 11 60 15,-7 7 7-15,-31 0-11 16,44 28 20-16,-25 8-41 0,-13 10 14 16,-18 0 0-16,-7 7 2 15,-6 4-34-15,-13-4 10 16,-6 0-15-16,-6 0-8 15,-7-2 13-15,7-2-33 0,-7-6 36 16,7-1-16-16,0-3 13 16,12-6-34-16,6-5 18 0,32-28 137 15,-25 32-46-15,25-32 30 16,-12 28-50-16,18-3-8 0,-6-25 31 16,0 0-23-16,38 21-17 15,-1-7-14-15,1-7-15 0,12-7-15 16,1 0 1-16,5-7-5 15,-5 0-3-15,-1-7-4 16,0 3 6-16,-6-3-2 0,-6 4 9 16,0-5-9-16,-13 1 3 15,6-3 2-15,-31 17-5 0,38-22 0 16,-13 8 0-16,-25 14-8 16,31-10 5-16,-31 10 3 0,26-8-4 15,-26 8 8-15,0 0 2 16,0 0 2-16,0 0-14 0,0 0-3 15,0 0-3-15,0 0-37 16,0 0-262-16,0 0-279 0,0 0-123 16</inkml:trace>
  <inkml:trace contextRef="#ctx0" brushRef="#br0" timeOffset="699">888 0 672 0,'0'0'170'16,"0"0"-60"-16,0 0-10 0,0 0-6 16,0 0 33-16,0 0-55 15,0 0 126-15,0 0-5 0,0 0-25 16,0 0-3-16,44 36-32 16,-19-1 39-16,7 0-78 0,-1 5 38 15,-12 6-55-15,12 4 15 16,-6 6-32-16,1 9-22 0,-8 2 34 15,1 4-21-15,0 0-32 16,-13 7 9-16,1-7 17 0,-7 0 0 16,-7-3-1-16,-5-1 24 15,-7 0-15-15,-12 8 104 16,5-4-61-16,-5-4-45 0,-7-6-23 16,-6 3-3-16,7-11-2 15,-1 0-5-15,0-10-11 0,7-8-7 16,-1-6 6-16,7-8-9 15,25-21 8-15,-25 25 3 0,25-25-5 16,0 0 9-16,0 0-9 16,0 0 4-16,0 0-7 0,0 0 5 15,0 0-5-15,0 0-14 16,-19 7 1-16,19-7-96 0,0 0-110 16,0 0-122-16,0 0-195 15,0 0-221-15,-31 0 4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9:34.672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46 1555 0,'0'0'209'16,"50"36"37"-16,0-22 19 0,19-14-68 15,19-7-98-15,25-7-35 16,13-4-38-16,0 0-52 0,-13 0-402 15,-6-3-418-15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9:31.027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6575 1300 452 0,'0'0'93'16,"0"0"-14"-16,0 0-1 16,0 0-44-16,0 0-2 0,0 0 29 15,0 0 7 1,0 0 28-16,0 0 14 0,0 0-3 15,0 0-5-15,0 0-47 16,0 0 38-16,0 0-15 0,44 32-1 16,-6-4 26-16,0-7-57 0,-1-3-6 15,1 3-33-15,6 1 25 16,-6-1-15-16,-1 0-17 0,1-3 0 16,-6 3 31-16,-32-21-31 15,37 25 0-15,-37-25 17 0,32 28 15 16,-32-28-14-1,0 0-18-15,0 0 25 0,0 35-11 16,0-35-10-16,0 0-4 16,-63 35 9-16,0-13 11 0,0-8-31 15,-6-4 13-15,-6-2-5 16,-1-5 15-16,-5-3-12 0,-1-3-12 16,6-1 15-16,1-7 12 15,12 1-25-15,0-8-21 0,7-3-22 16,12 0 15-16,0-1-3 15,44 22-27-15,-38-38 18 0,38 38 7 16,-31-46 21-16,31 46-17 16,-19-39-20-16,19 39 26 15,0 0-2-15,0 0-33 0,6-32 35 16,-6 32 17-16,0 0 28 16,0 0-36-16,38-14 31 0,-38 14 7 15,44-4-46-15,-44 4 41 16,44 11-9-16,-44-11 14 0,37 14-19 15,-37-14-1-15,0 0 24 16,38 18-37-16,-38-18 19 0,0 0 11 16,0 0-11-16,0 0-6 15,0 0 13-15,32 39-11 0,-32-39 19 16,0 0 11-16,0 0-22 16,0 0 45-16,0 35-20 0,0-35-20 15,0 0-9-15,0 0 17 16,-44 35 1-16,44-35-36 15,-44 18 21-15,44-18 42 0,-44 11 3 16,44-11 3-16,-44 0 30 16,44 0-4-16,-44-15-13 0,44 15-33 15,-38-24 27-15,0 6 39 16,38 18-2-16,-38-32-25 0,7 7 12 16,31 25-14-16,-38-28-11 15,38 28-33-15,-31-32-3 0,31 32 11 16,-25-31-15-16,0 2-13 15,12 1-14-15,0-7 24 16,7-1-1-16,0-6-25 0,0-11 6 16,-1 0 15-16,7 0-5 15,0-4-19-15,-6 1 12 0,6 6-1 16,-13 1-1-16,7 3-6 16,-13 11 0-16,19 35-135 0,-25-39-106 15,25 39-110-15,-38-36-89 16,38 36-26-16</inkml:trace>
  <inkml:trace contextRef="#ctx0" brushRef="#br0" timeOffset="225">6902 844 1578 0,'25'-3'287'0,"-25"3"-22"0,0 0-95 15,0 0-104-15,0 0-29 16,0 0-12-16,0 0-118 0,0 0-297 16,0 0-252-16</inkml:trace>
  <inkml:trace contextRef="#ctx0" brushRef="#br0" timeOffset="664">7254 0 682 0,'0'0'178'15,"0"0"60"-15,-50 31 35 16,12 12-76-16,-6 10-62 0,-6 14 18 16,-7 4-71-16,-12 6-37 15,-13 1-6-15,-6 0-23 0,-12-4 4 16,5-3-15-16,8-8-13 16,11-10 18-16,7-10 8 0,6-15-18 15,19-3-23-15,13-11 44 16,31-14-119-16,0 0 3 0,0 0-32 15,-13-35-4-15,26-8 5 16,12-6 126-16,6-1-107 0,1 4 36 16,-1 8 40-16,-6 2 24 15,-25 36-17-15,0 0-5 16,19-35 42-16,-19 35-13 0,0 0 26 16,0 0 24-16,-44 14 5 15,6 4-13-15,38-18 5 0,-44 31-13 16,44-31-22-16,-44 36 11 15,44-36-32-15,-37 35 15 0,37-35 1 16,-32 35-307-16,7-6-203 16</inkml:trace>
  <inkml:trace contextRef="#ctx0" brushRef="#br0" timeOffset="1104">5205 1222 642 0,'0'0'162'0,"0"0"-29"0,19 39 38 16,-19-39-56-16,0 0-32 16,50 43 1-16,-12-11-43 0,-38-32-22 15,38 38 60-15,-38-38-20 16,25 43-10-16,-25-43-13 0,12 46 45 16,-12-46-42-16,-19 42-31 15,19-42-15-15,-37 32 27 0,37-32-17 16,-51 21-3-16,14-10 14 15,37-11 21-15,0 0 20 0,-38-14-17 16,38 14-14-16,-13-43-15 16,20 4-3-16,12 0-27 0,6 4 24 15,6 7 20-15,7 3-20 16,0 7-27-16,-38 18 12 16,37-17-145-16,-37 17-295 0,0 0-161 15</inkml:trace>
  <inkml:trace contextRef="#ctx0" brushRef="#br0" timeOffset="1944">4501 1314 468 0,'19'32'94'16,"-19"-32"3"-16,12 35 5 0,-12-35-41 16,0 32 36-16,0-32-11 15,-12 36-22-15,12-36-29 0,0 0-23 16,-44 38-12-16,44-38 5 15,-38 25 9-15,38-25 48 16,0 0-16-16,0 0-49 16,0 0 14-16,0 0-17 0,-19-35 11 15,19 35 1-15,19-50 8 16,6 12-9-16,-25 38-5 0,44-39-21 16,-44 39 24-16,32-29 12 15,-32 29-32-15,0 0 5 0,0 0 12 16,37-7 10-16,-37 7-6 15,0 0-22-15,0 0 15 0,0 0 16 16,0 0 2-16,0 0-21 16,0 0 46-16,0 0-9 15,32 36 11-15,-32-36 8 0,0 0-9 16,0 0 20-16,0 0 20 16,0 0 5-16,0 0-41 0,0 35 2 15,0-35-6-15,0 0-28 16,0 0 9-16,0 0-3 0,-25 28 27 15,25-28-23-15,-32 25-2 16,32-25 27-16,-37 25-32 0,-1-8-19 16,6-2 12-16,32-15 2 15,-44 17 6-15,13-6-21 0,31-11 4 16,-38 7 0-16,38-7 5 16,-37 0-5-16,37 0 10 15,-32 0-10-15,32 0 12 0,0 0-12 16,-38-11-3-16,38 11-9 15,-44-14 26-15,13 7-6 0,31 7-1 16,-38-14-10-16,7 0 84 16,31 14 9-16,-38-21-15 0,38 21-31 15,-38-36 21-15,13 1-1 16,6-4-32-16,7-14-26 0,-1-7-13 16,1-4 4-16,5-3 12 15,1-3-12-15,0-5-6 0,6 12 19 16,0 6-10-16,0 11-13 15,0 7 13-15,0 4-17 16,0 3 17-16,0 32 0 0,-6-35-15 16,6 35-111-16,0 0-116 15,-19-35-201-15,19 35-82 0</inkml:trace>
  <inkml:trace contextRef="#ctx0" brushRef="#br0" timeOffset="2352">3382 1208 594 0,'0'0'123'0,"19"43"37"15,-19-43-27-15,13 35-56 0,-13-35-22 16,0 0-38-16,12 35 24 16,-12-35-6-16,0 0-8 0,0 0 31 15,0 0 16-15,0 0 11 16,0 0-39-16,-56 29 21 0,12-8 23 16,0-7-12-16,-7 4-11 15,7 3-3-15,0 7 17 16,0 7 32-16,7 8-24 0,-7 6 10 15,6 4-3-15,0 4-16 16,0-1-8-16,1-3-22 0,-1 4-15 16,7-8-27-16,-7-6-8 15,0-1 15-15,38-42-2 0,-44 36-42 16,44-36-128-16,-56 17-158 16,56-17-218-16,-51-10-81 0</inkml:trace>
  <inkml:trace contextRef="#ctx0" brushRef="#br0" timeOffset="2553">3030 851 762 0,'38'-3'172'16,"-38"3"22"-16,56-18-37 0,1 0-79 15,6 4-10-15,0 0-43 16,-7 4-20-16,1 3-64 0,-7-1-231 16,-12 8-109-16</inkml:trace>
  <inkml:trace contextRef="#ctx0" brushRef="#br0" timeOffset="3375">2446 1085 542 0,'0'0'115'16,"0"0"20"-16,-26 35-23 0,26-35 1 15,0 0-53-15,0 49 21 16,0-17-32-16,0-32-38 0,0 39 1 16,0-39 8-16,0 39 20 15,0-39-50-15,0 0 44 0,-6 35-29 16,6-35-2-16,0 0 24 16,0 0 12-16,0 0-1 0,0 0-50 15,0 0 15-15,0 0-13 16,0 0 15-16,-38-3 12 15,38 3-22-15,-37-7-6 0,37 7 31 16,-44-7-32-16,44 7 0 16,-51 3-1-16,14 4 13 0,37-7 25 15,-51 14-18-15,20 4 5 16,31-18-4-16,-57 25-26 0,13-8 42 16,7 1-41-16,-1 0 12 15,38-18 5-15,-57 32-9 0,20-4 2 16,37-28 40-16,-38 35-37 15,38-35 24-15,-31 43-8 0,31-43-34 16,0 0-6-16,-19 38 40 16,19-38 24-16,0 0 30 15,0 0-25-15,37 36-38 0,14-22-12 16,5-3 9-16,1-1 21 16,-1-6-26-16,1 3-11 0,-13 0 26 15,-6 3-5-15,-38-10-19 16,0 0 24-16,0 0 21 0,19 36-17 15,-19-36 17-15,-19 42 52 16,19-42-6-16,-63 43-19 0,13-12-15 16,-7 1 41-16,7-7-3 15,-7-7-25-15,1 3-8 0,-1-4 32 16,7-6-7-16,-7-7-55 16,1-1 14-16,-1-3 37 0,0-10 0 15,-5-5-20-15,5-2-10 16,0-8-16-16,-5-14-4 15,-1-7 20-15,12-10-18 0,7-11-3 16,13-15-14-16,12-10-17 16,13 0 13-16,12 4 7 0,13 7-5 15,19 7-2-15,6 6-6 16,12 15 6-16,1 8-4 0,-1 6-16 16,-5 10-71-16,-14 12-119 15,-37 17-190-15,44-18-127 0,-44 18-36 16</inkml:trace>
  <inkml:trace contextRef="#ctx0" brushRef="#br0" timeOffset="4437">277 1353 655 0,'0'0'94'0,"0"0"55"15,0 0 27-15,0 0-6 16,0 0-98-16,0 0-18 0,-13 32 39 16,13-32-1-16,7 32-30 15,-7-32 5-15,0 0-13 0,12 32-11 16,-12-32 14-16,0 0-34 16,0 0-17-16,32 10-9 0,-32-10 27 15,0 0-31-15,0 0 13 16,25-28-34-16,-25 28 28 0,6-35 2 15,-6 35 6-15,-6-29-22 16,6 29 3-16,0 0 4 0,0 0-124 16,-44-3-188-1,6 10-139-15</inkml:trace>
  <inkml:trace contextRef="#ctx0" brushRef="#br0" timeOffset="4796">63 922 576 0,'-25'21'131'0,"25"-21"64"0,-25 29 68 16,25-29-62-16,0 28 9 15,0-28-75-15,25 32-25 16,13-15-61-16,0-6-19 0,-1-11-2 16,1 0-25-16,-7-7 14 15,-31 7-13-15,32-11-8 0,-32 11 7 16,0 0 11-16,6-28-4 16,-6 28 25-16,-31-18-3 0,-7 11-12 15,0 11-17-15,-6 3 24 16,13 3-27-16,-1 1 3 15,32-11-14-15,-31 21 19 0,31-21-41 16,0 0-224-16,-13 32-223 16,13-32-130-16</inkml:trace>
  <inkml:trace contextRef="#ctx0" brushRef="#br0" timeOffset="5353">189 1438 534 0,'0'0'158'16,"0"0"15"-16,25 39-5 0,-25-39-52 15,0 0-32-15,38 28-10 16,-38-28 38-16,0 0-11 0,0 0-76 16,0 0 9-16,0 0-53 15,0 0 47-15,0 0-53 16,0 0 27-16,0 0-8 0,0 0 18 15,0 0 3-15,12-35-23 16,-12 35 24-16,0 0-7 0,0 0-13 16,0 0 16-16,0 0-18 15,0 0 3-15,0 0 3 0,0 0 0 16,0 0-18-16,0 0-170 16,0 0-131-16,0 0-102 0</inkml:trace>
  <inkml:trace contextRef="#ctx0" brushRef="#br0" timeOffset="5765">101 1046 524 0,'0'0'161'16,"0"0"-49"-16,0 0-57 15,-6 28-28-15,6-28-7 0,0 0 12 16,0 32-25-16,0-32-4 15,0 0-18-15,0 0 8 16,0 0 38-16,0 0-21 0,0 0-24 16,0 0 27-16,0 0 51 15,0 0 31-15,0 0-1 0,0 0 67 16,0 0-30-16,0-32-38 16,0 32-56-16,0 0-1 15,0 0-54-15,0 0 48 0,0 0-34 16,0 0-52-16,-38 7-291 15,38-7-114-15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9:37.844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18184 1375 881 0,'0'0'294'0,"0"0"15"0,0 0-59 16,38-4-93-16,6 1-30 15,13-1-22-15,24 1-51 16,1 3-4-16,12 0-16 15,1 0-34-15,-7 0 9 0,-13 0-6 16,-12 0-12-16,-13 0-1 16,-18 0-200-16,-32 0-206 0,31 0-66 15,-31 0 34-15</inkml:trace>
  <inkml:trace contextRef="#ctx0" brushRef="#br0" timeOffset="439">18945 1131 716 0,'0'0'184'0,"-44"-7"37"0,44 7 45 15,-38 18-142-15,38-18 15 16,-37 38-37-16,-1-2-1 0,13 3-23 16,-7-4-24-16,1 4-21 15,-7-7-16-15,0 3-17 0,1-7 23 16,-7-3-17-16,6-11-6 15,38-14 0-15,-50 21-5 16,50-21 18-16,-38 7-13 0,38-7-7 16,0 0 20-16,0 0-33 15,-6-35 20-15,12-4 7 16,7-3-112-16,5-11 9 0,8 3 36 16,-8 1 18-16,1 10 39 15,-19 39-6-15,13-39 4 0,-13 39 0 16,0 0-7-16,0 0 115 15,0 0-1-15,0 0 18 0,0 0-7 16,6 35 1-16,-6-35-36 16,19 50 29-16,6-8-54 0,0-6 0 15,13-1-26-15,-7 4-24 16,13-7 14-16,7-1-7 0,-7-2-16 16,0-4-5-1,-7-4 4-15,-37-21-27 0,44 24-215 16,-44-24-225-16,0 0-220 15</inkml:trace>
  <inkml:trace contextRef="#ctx0" brushRef="#br0" timeOffset="1062">17374 1163 909 0,'0'0'232'0,"0"0"10"0,44 21-84 15,-44-21-75-15,0 0-52 16,0 0-8-16,0 0 63 0,0 0-25 16,0 0-44-16,0 0-21 15,12 42 21-15,-12-42-14 0,0 0-8 16,0 0 23 0,-44 15 2-16,44-15-24 0,-38-11 1 15,38 11-7-15,-25-35 5 16,25 35-23-16,0-39 23 0,0 39 10 15,0 0 8-15,0 0-30 16,0 0-5-16,0 0 44 16,0 0-27-16,0 0 5 0,0 0 27 15,0 0-1-15,0 0 18 16,0 0 49-16,7 42 2 0,-7-42-1 16,-26 35-19-16,26-35-14 15,-50 29-18-15,0-15-14 16,12-7 70-16,0-4-7 15,38-3-20-15,-44-10-20 0,13-4 12 16,31 14-17-16,-38-32-30 16,13-7-14-16,6-7 8 0,0-7-11 15,7-7-12-15,-1-4 8 16,1 1 4-16,5 3-5 0,-5 3 7 16,6 11-10-16,-7 7-2 15,7 8-86-15,6 31-150 16,0 0-201-16,-51-11-196 0</inkml:trace>
  <inkml:trace contextRef="#ctx0" brushRef="#br0" timeOffset="1419">16494 1082 904 0,'0'0'145'16,"0"0"-2"-16,0 0-27 15,0 0-18-15,0 0 17 16,0 0-36-16,0 0 1 0,0 0-54 16,0 0 24-16,-44 42 52 15,44-42 10-15,-63 35 8 0,19-10-26 16,0 0-4-16,-7 3 4 15,51-28-9-15,-56 42 19 0,-1 4-21 16,13-3-12-16,7 6-40 16,-7 1 2-16,6-1-13 0,0 1-10 15,0-4 5-15,-6 0-7 16,44-46-14-16,-62 53 6 0,5-18-155 16,57-35-156-16,-63 25-228 15,7-22-66-15</inkml:trace>
  <inkml:trace contextRef="#ctx0" brushRef="#br0" timeOffset="1636">15827 725 1507 0,'0'0'294'15,"44"-11"-36"-15,7 0-83 16,11 1-71-16,8-1-71 0,11 1-25 16,1 3 8-16,-7 3-104 15,-5 4-247-15,-14 0-162 0,-18 11-52 16</inkml:trace>
  <inkml:trace contextRef="#ctx0" brushRef="#br0" timeOffset="2187">15645 993 614 0,'0'0'101'15,"0"0"49"-15,-19 50 27 16,19-50-28-16,0 0-35 0,-25 46-39 15,25-46-46-15,0 0-32 16,-57 46-16-16,57-46 55 0,-56 31-36 16,56-31 24-16,-50 14-39 15,50-14 25-15,0 0 4 0,0 0-19 16,0 0 20-16,0 0-15 16,-51 0 83-16,51 0-43 15,0 0-7-15,0 0 25 0,0 0-11 16,-56 18-10-16,56-18 30 15,-51 32-49-15,51-32 70 16,0 0-20-16,-56 53 12 0,56-53 36 16,-50 71 33-16,18-15-52 15,1 4-4-15,12-3 9 0,-13 6 3 16,1 8-18-16,-7 3 21 16,-6 8-32-16,-12 6-15 0,-7 0 6 15,-6 4 14-15,-19 0-1 16,0 0 3-16,-7-7-28 0,1-4-12 15,0-14-11-15,6-7-26 16,6-14 17-16,1-11-26 0,5-10 8 16,1-11 10-16,6-10-9 15,6-15-6-15,0-13 7 16,0-15-27-16,0-18-36 16,-12-17-90-16,-1-18-96 0,1-3 30 15,6-1-46-15,6 8-93 16,6 7-219-16,13 10-102 0</inkml:trace>
  <inkml:trace contextRef="#ctx0" brushRef="#br0" timeOffset="2437">15306 2594 2101 0,'69'21'236'16,"6"-10"-58"-16,1-1-107 0,-1-10-21 15,-6-3-71-15,7-4-276 16,-7-11-419-16</inkml:trace>
  <inkml:trace contextRef="#ctx0" brushRef="#br0" timeOffset="3251">14319 1014 600 0,'0'0'148'15,"0"0"-24"-15,0 0-4 0,0 0-40 16,0 0-38-16,0 0 36 15,0 0 12-15,0 0 33 16,0 0 7-16,0 0-36 16,0 0-17-16,0 0 15 0,0 0-2 15,-32 11-9-15,-5 3 21 16,-1 4-11-16,-6-1-26 16,6 5 12-16,1 6 11 0,-7 0-36 15,44-28-20-15,-57 57 1 16,0-8-22-16,13 1 4 0,7 3-10 15,-1-7 5-15,-6 0-10 16,0-4 12-16,6-7-26 16,-12-6 8-16,-7-5-269 15,7-10-272-15,-6-6-164 0</inkml:trace>
  <inkml:trace contextRef="#ctx0" brushRef="#br0" timeOffset="3472">14093 1442 2122 0,'0'0'299'0,"44"25"-96"16,-44-25-91-16,37 17-50 0,-37-17-29 15,0 0-25-15,51 15-187 16,-51-15-322-16,0 0-300 16</inkml:trace>
  <inkml:trace contextRef="#ctx0" brushRef="#br0" timeOffset="3740">13464 682 1324 0,'0'0'240'16,"0"0"-15"-16,0 0 7 0,0 0-35 15,0 0-56-15,0 0-60 16,-19 57-8-16,13-1-31 0,12 4-34 15,0 0-12-15,7-3 21 16,0 3-20-16,-7-3-321 16,-6-1-298-16,-6-6-111 0</inkml:trace>
  <inkml:trace contextRef="#ctx0" brushRef="#br0" timeOffset="4158">13275 1117 950 0,'-44'-32'136'16,"44"32"-26"-16,0 0-69 0,0 0 93 15,0 0-43-15,-56 18 0 16,12 3-1-16,44-21-79 15,-57 46 5-15,57-46 20 0,-56 56 2 16,56-56 71-16,-51 64-52 16,14-11 31-16,24-4-18 15,1-6-14-15,12-43-11 0,-7 60-50 16,1-18 108-16,6-42-5 16,-6 50-13-16,6-50-22 0,-32 46-50 15,32-46 11-15,-50 32 4 16,0-15 19-16,6-13 45 0,44-4 10 15,-57-14-3-15,57 14-33 16,-50-39-22-16,18-11-8 16,14-6-36-16,11-4 14 15,14-4-10-15,18-3-18 0,0 7 14 16,13 0-70-16,6 10-148 16,6 4-276-16,0 4-358 15</inkml:trace>
  <inkml:trace contextRef="#ctx0" brushRef="#br0" timeOffset="5959">11974 668 521 0,'0'0'150'0,"0"0"35"16,0 0-53-16,0 0-45 15,0 0 16-15,0 0 26 0,0 0 13 16,0 0-70-16,0 0-10 16,-44 39-10-16,-6-7-37 15,-7 3 21-15,-5-3-5 16,-1 3-36-16,-6 1 23 0,6-5-41 16,6 1 48-16,7-4-39 15,50-28 23-15,-50 32 9 0,50-32-8 16,0 0 19-16,0 0-7 15,0 0-37-15,0 0 26 0,37 32-17 16,14-11 15-16,-1-7-9 16,0 1 17-16,-6-5-22 15,-44-10 13-15,50 18-19 16,-50-18 24-16,0 0-11 0,0 0-9 16,0 0 10-16,0 0-27 15,0 0 32-15,-62 42 19 0,5-17-27 16,-6-11-6-16,0-7 13 15,7-10-22-15,5-1 36 16,7-7 12-16,44 11 12 0,-56-17-11 16,56 17 63-16,-50-21 22 15,50 21-20-15,0 0-49 0,0 0 0 16,-51-4-8-16,51 4-4 16,0 0-6-16,-50 35-40 0,50-35 28 15,-44 57-3 1,19-15-17-16,25-42 0 0,-19 50-120 15,19-50-321-15,0 0-308 16</inkml:trace>
  <inkml:trace contextRef="#ctx0" brushRef="#br0" timeOffset="6145">11999 1400 2316 0,'0'0'210'16,"0"0"-16"-16,0 0-78 0,0 0-58 15,0 0-39-15,0 0-105 16,0 0-240-16,0 0-414 0</inkml:trace>
  <inkml:trace contextRef="#ctx0" brushRef="#br0" timeOffset="6399">11283 1760 1658 0,'-57'-11'257'0,"57"11"-8"15,0 0-106-15,0 0-72 16,-19-49-25-16,19 49-33 0,44-46-13 15,0 14 0-15,0 15-17 16,7 13 26-16,-51 4 1 0,56 4-14 16,-56-4-8-16,0 0 19 15,0 0-22-15,25 45-9 0,-25-45-148 16,-18 50-294-16,18-50-185 16</inkml:trace>
  <inkml:trace contextRef="#ctx0" brushRef="#br0" timeOffset="6767">10510 1276 583 0,'-44'-4'121'16,"44"4"31"-16,0 0 2 0,0 0-49 16,0 0 3-16,0 0-55 15,0 0-10-15,0 0-24 16,0 0-7-16,0 0 25 16,50 39 99-16,-50-39-8 0,0 0-87 15,0 0 0-15,0 0-29 16,0 0 7-16,0 0-6 0,0 0 36 15,-57-17 23-15,57 17-17 16,-31-43-46-16,18 1 3 0,13 3 7 16,13-4-25-1,12 5 13-15,0 2-33 0,-25 36-158 16,44-42-167-16,-44 42-124 16</inkml:trace>
  <inkml:trace contextRef="#ctx0" brushRef="#br0" timeOffset="7011">10447 802 848 0,'-38'-28'231'16,"0"-4"32"-16,13-7-65 15,0-7-65-15,13-3 9 16,5-1-33-16,14-6-55 15,11 3 2-15,14-4-42 0,6 4-4 16,12 4 0-16,6 3-24 16,-5 4 14-16,-1 13 2 0,0 5-11 15,-12 6-246-15,-38 18-144 16,44-4-87-16</inkml:trace>
  <inkml:trace contextRef="#ctx0" brushRef="#br0" timeOffset="7427">10007 887 849 0,'0'0'166'0,"0"0"44"16,0 0-50-16,-38 43 2 0,38-43 39 16,-31 45-27-16,-1-2-43 15,7-1 9-15,0 4-6 16,-6 11 8-16,-1 3 14 0,1 11-1 16,6 6-43-16,-13 8-11 15,6 3-12-15,-5 4-61 0,-7 0 10 16,-7 0-13-16,1-4 1 15,-6-6 12-15,5-8-14 0,-12-10-24 16,7-8 22-16,-13-10-12 16,-7-14-20-16,1-7 10 15,-7-11 7-15,0-14-14 0,-6-7-1 16,0-11-46-16,0-10-85 16,-6-11-69-16,-6-7-74 0,-1-11-145 15,7-6-181-15,6-4-120 16</inkml:trace>
  <inkml:trace contextRef="#ctx0" brushRef="#br0" timeOffset="7951">8561 1099 1323 0,'0'0'300'0,"0"0"-69"16,0 0-97-16,0 0-69 0,0 0-3 15,0 0-14-15,0 0-36 16,0 0 0-16,0 0-12 0,38-28 0 15,0 0 3-15,6-1-12 16,-7 1 13-16,7 3-4 16,0 8 2-16,7 3-2 15,-1 10-23-15,-12 4 35 0,-1 11-17 16,-37-11-5-16,0 0 3 16,38 31 7-16,-38-31 0 0,0 43 13 15,0-43 19-15,-44 42 24 16,-13-6 16-16,1-12-14 15,-7-6 26-15,6-4 4 0,1-7 22 16,6-3 5-16,6-11-14 16,0 0-25-16,44 7-9 0,-44-36-22 15,18-3-25-15,1-7-13 16,13-14-7-16,5-10-8 0,1-8 8 16,12 0-8-16,1 4-13 15,-1 10-16-15,0 8-81 0,-6 13-108 16,0 12-144-1,0 31-254-15,0 0-72 0</inkml:trace>
  <inkml:trace contextRef="#ctx0" brushRef="#br0" timeOffset="8187">9183 0 1269 0,'0'0'332'15,"0"0"-56"-15,-6 53-67 0,-6 4-71 16,-14 6-60-16,1 8-44 16,-6 7-17-16,-13 3 14 15,0 4-17-15,0 3-111 0,-13-3-284 16,1-7-205-16</inkml:trace>
  <inkml:trace contextRef="#ctx0" brushRef="#br0" timeOffset="9163">7939 954 1089 0,'0'0'195'16,"0"0"-43"-16,0 0 22 0,0 0-29 15,44-14-54-15,-44 14-18 16,44 14-21-16,-44-14-28 0,0 0-20 16,44 46 0-16,-44-46 12 15,25 43-16-15,-25-43-9 16,0 0 18-16,0 0 3 0,0 0-5 15,-38 42-19-15,38-42 3 16,-44 11-7-16,44-11 3 0,0 0-23 16,0 0-27-16,-37-39 3 15,37 39 26-15,6-57 23 0,19 18-5 16,-25 39 13-16,44-39 3 16,-44 39 0-16,44-21-16 0,-44 21 16 15,0 0 3-15,0 0 8 16,0 0 13-16,0 0-14 15,0 0 9-15,-25 43 13 0,25-43 1 16,-69 39-27-16,12-15-11 16,1-6 5-16,5-7 8 15,7-8 6-15,44-3 0 0,-56-3-22 16,56 3-2-16,-50-22 16 16,50 22 4-16,-38-35-19 0,38 35 1 15,-19-32 11-15,19 32-17 16,0 0 30-16,0 0-20 0,0 0 1 15,0 0 21-15,0 0 3 16,0 0 2-16,0 0-10 0,0 0 20 16,0 0-11-16,-50 50-12 15,6-15-17-15,44-35 7 16,-63 32 19-16,0-11-10 16,13-7-28-16,-1-3 24 0,51-11-14 15,-50-11 19-15,50 11-10 16,-50-21-21-16,50 21-19 0,-19-42 43 15,19 42 5-15,0 0-5 16,13-43-24-16,-13 43 15 0,0 0-4 16,0 0 20-16,0 0-19 15,0 0 4-15,0 0-4 0,0 0 33 16,0 0 2-16,12 39-21 16,-12-39-21-16,-19 46 10 0,19-46 6 15,-44 42 28-15,44-42-12 16,-56 32-20-16,-1-11-14 15,57-21 18-15,-63 11 23 16,7-7-18-16,18-12-9 0,38 8-14 16,-44-17 45-16,44 17-30 15,0 0-22-15,0 0 25 0,-6-43-5 16,6 43 14-16,0 0-13 16,44-10-10-16,-44 10-1 0,56 10 45 15,-56-10-30-15,0 0-16 16,51 60 9-16,-51-60 29 0,18 71 5 15,-30-14-7-15,-20-4-26 16,-18-4 1-16,-13-3 8 16,-12-3 21-16,-7-8-18 0,7-7-6 15,6-7 3-15,-1-3 2 16,14-7-5-16,12-8 4 0,44-3-118 16,0 0-223-16,0 0-161 15</inkml:trace>
  <inkml:trace contextRef="#ctx0" brushRef="#br0" timeOffset="9511">7248 1555 1187 0,'0'0'228'0,"0"0"6"16,0 0-82-16,62-21-44 15,-62 21-24-15,57-21-33 0,-7 14-19 16,1 7-15-16,-51 0 5 16,56 10-14-16,-56-10-34 0,0 0 12 15,32 43-95-15,-32-43-120 16,-38 56-113-16,-19-10-22 16,-12 0 42-16,-19 0 46 15,-6-4 103-15,0 1 92 0,-7-8 43 16,13 4 38-16,6-7 68 15,19-4 68-15,19-10 74 0,44-18-13 16,0 0-43-16,0 0-82 16,0 0-20-16,0 0-37 0,0 0-15 15,0 0 20-15,19-64-176 16,6 15-142-16</inkml:trace>
  <inkml:trace contextRef="#ctx0" brushRef="#br0" timeOffset="9803">6562 806 469 0,'0'0'162'15,"0"0"3"-15,0 0 78 0,0 0 69 16,-37 14-10-16,37-14-44 15,-38 46-11-15,13 0-49 0,0 0-44 16,0 3-67-16,-1 1-25 16,-5-1-20-16,0 1-2 15,-13 3-22-15,0-4-7 0,-7-3-3 16,1-3-21-16,-7-5 1 16,1-6-13-16,-7-7-204 15,6-11-142-15,1-10-184 0,6-15-21 16</inkml:trace>
  <inkml:trace contextRef="#ctx0" brushRef="#br0" timeOffset="9980">6148 488 1504 0,'56'-28'281'0,"7"-1"36"16,0 1-18-1,6-4-104-15,6-3-99 0,13 0-58 16,7-1-30-16,-7 1-234 16,6 3-453-16</inkml:trace>
  <inkml:trace contextRef="#ctx0" brushRef="#br0" timeOffset="11471">5456 477 615 0,'0'0'43'0,"32"14"-18"16,-32-14-8-16,0 0-11 0,25 22 0 16,-25-22 6-16,0 0 0 15,0 0-1-15,0 0-18 0,0 38-40 16,0-38 79-16,0 0-22 15,-44 32-6-15,0-14 19 16,44-18-28-16,-38 3 1 16,38-3 21-16,0 0-17 0,0 0-9 15,-19-38 29-15,19-1-17 16,13 7-14-16,6 7-2 0,-19 25 18 16,18-28 7-16,-18 28 5 15,0 0 6-15,0 0 9 0,0 0 36 16,0 0-17-16,-50 53 34 15,0-7-26-15,-7 0-13 16,7-4-24-16,-7 1-5 0,-5-5-12 16,-8 1-1-16,8 0-11 15,-1 0 10-15,6-11 17 16,7 1 5-16,50-29-25 0,-50 31-29 16,50-31 54-16,0 0 51 15,0 0-17-15,0 0 7 0,0 0-35 16,0 0-35-16,62 7 7 15,1-10-6-15,0 3-26 16,-6-4 52-16,6 1 0 0,-13 6-42 16,-6 1 14-16,-13 3-9 15,-31-7 1-15,0 0 18 0,0 0 33 16,0 0-57-16,0 0 0 16,25 46 28-16,-25-46-9 0,-6 42 5 15,6-42-1-15,0 0-10 16,-44 43 6-16,44-43 36 15,-63 35-27-15,0-10-24 0,7-11 15 16,6-3-5-16,-1-8-18 16,7-3 56-16,44 0-25 15,-63-18-46-15,13 1-31 0,50 17-19 16,-56-39 35-16,56 39 9 16,-38-46 47-16,38 46-42 0,-25-42 27 15,25 42 5-15,0 0 2 16,12-43 2-16,-12 43 9 0,0 0 15 15,51-18-31-15,-7 11-17 16,-44 7 57-16,50 11-35 0,-6 0-14 16,-44-11 51-1,50 21-44-15,-50-21 1 0,44 21 32 16,-44-21-21-16,0 0 2 16,0 0 6-16,0 0-8 0,0 0-8 15,0 0 32-15,0 42-24 16,0-42-6-16,0 0 20 0,0 0-14 15,0 0 0-15,-50 29 11 16,50-29-11-16,0 0-10 0,-57 10 37 16,57-10-39-16,0 0 7 15,-44 0-23-15,44 0 46 16,0 0-24-16,-44 0 11 16,44 0-13-16,0 0-7 0,0 0 21 15,-44 14 5-15,44-14 13 16,0 0-31-16,-50 25 13 0,50-25-37 15,-44 18 40-15,44-18-5 16,0 0-16-16,-44 18 18 0,44-18 27 16,0 0 78-16,0 0 43 15,0 0-4-15,-44 42-35 16,44-42 1-16,-25 53 7 0,25-53-52 16,-6 56-48-16,6-6-1 15,0-50-36-15,12 53 27 0,1-4-5 16,-1-3-15-16,7-3 17 15,-19-43-18-15,19 49 8 16,-19-49-460-16,31 50-137 0</inkml:trace>
  <inkml:trace contextRef="#ctx0" brushRef="#br0" timeOffset="12424">4570 1265 338 0,'0'0'61'0,"0"0"-2"16,0 0-21-16,50 21-7 15,-50-21-27-15,0 0 14 16,0 0-4-16,44 15-18 0,-44-15 28 16,0 0-24-16,0 0-3 15,0 0 20-15,0 0-28 0,0 0-5 16,0 0 44-16,0 0-34 15,0 0 0-15,0 0 10 0,0 0 0 16,0 0 22-16,0 0-26 16,0 0 20-16,-50-25 14 15,50 25-14-15,0 0 36 16,0 0 37-16,0 0-11 0,0 0-10 16,0 0 31-16,0 0-45 15,0 0-30-15,0 0-14 0,0 0 7 16,0 0-12-16,0 0-9 15,0 0 0-15,0 0-120 0,50 10-12 16,-50-10-12-16,0 0 1 16,0 0 64-16,0 0 45 0,13-45 5 15,-13 45 4-15,-7-43 31 16,7 43-6-16,0 0-13 16,0 0 10-16,-44-28 3 0,44 28-61 15,0 0-164-15</inkml:trace>
  <inkml:trace contextRef="#ctx0" brushRef="#br0" timeOffset="12707">4105 209 1138 0,'0'0'110'16,"0"0"71"-16,-7 31 9 16,7 12-30-16,0 17-68 0,0 0-13 15,7 11-42-15,-1-1-8 16,0 5-23-16,1-5-6 0,-7-3-340 15,-7-3-150-15,-5-7-52 16</inkml:trace>
  <inkml:trace contextRef="#ctx0" brushRef="#br0" timeOffset="13359">3677 760 744 0,'0'0'137'0,"0"0"-57"0,0 0 1 16,19 46-54-16,-19-46 27 16,13 49-54-16,-13-49 0 0,12 43 4 15,-12-43 16-15,0 35-23 16,0-35-10-16,0 0 13 15,0 0 17-15,0 0-17 16,-44 21 18-16,44-21-18 0,-44 0 15 16,7-7-34-16,37 7 13 15,-44-25-4-15,44 25 39 0,0 0-51 16,0 0 22-16,0 0 4 16,0 0 14-16,0 0-2 0,0 0 15 15,0 0-18-15,0 0 12 16,0 0-36-16,-19 43 21 0,19-43-10 15,-19 46 11-15,19-46-8 16,0 0 7-16,-32 42-18 16,32-42 13-16,0 0-9 15,-44 21 0-15,44-21 35 0,-44-3-63 16,44 3 43-16,-44-25-26 16,7 4 41-16,37 21-45 0,-57-28 44 15,19 6 4-15,-6 12 66 16,7 3 4-16,-7 10 71 0,-7 8 20 15,1 7 13-15,-13 3 4 16,-12 4-35-16,-13 3-14 16,-13 0-27-16,-18 0-32 0,-13 1-8 15,-13-1-25-15,-12-3-27 16,-19-8-15-16,6-6-10 16,7-8 30-16,12-6-9 0,19-8-21 15,25-6 4-15,13-8-1 16,19-7-4-16,18-7-17 0,13 0-1 15,19-3-19-15,6-11-103 16,13-4-158-16,6-6-219 0,12-4-207 16,7-4-56-16</inkml:trace>
  <inkml:trace contextRef="#ctx0" brushRef="#br0" timeOffset="13528">1402 392 1728 0,'88'0'240'16,"19"-7"3"-16,6-7-3 15,0-7-100-15,0-4-69 0,-6-3-27 16,-6 3-137-16,-20 4-288 16,-18 0-385-16</inkml:trace>
  <inkml:trace contextRef="#ctx0" brushRef="#br0" timeOffset="14000">0 1117 989 0,'0'0'202'16,"0"0"85"-16,0 0-17 0,0 0-88 16,0 0-31-16,38 32-56 15,-38-32-39-15,0 0-6 0,44 17-37 16,-44-17 10-16,0 0-21 16,0 0 1-16,31-3 21 15,-31 3 8-15,0 0 24 0,0 0 4 16,0 0-34-16,0 0 7 15,0 0-28-15,0 0 5 0,0 0-7 16,0 0-1-16,0 0 10 16,0 0-54-16,0 0-222 0,-25 42-336 15,25-42-165-15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0:00.755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14571 952 409 0,'0'0'107'0,"0"0"49"15,0 0-16-15,0 0 6 0,0 0-19 16,0 0-36-16,0 0-18 15,0 0 47-15,0 0-9 16,0 0-7-16,0 0-34 0,0 0-57 16,0 0 28-16,31 39-3 15,-31-39-38-15,38 45-4 0,-38-45 26 16,31 46-26-16,-31-46 9 16,0 0 11-16,13 46-33 15,-13-46 23-15,0 0 7 16,0 0-13-16,-63 29-33 15,6-12-27-15,13-13-8 0,44-4-1 16,-63-11 29-16,19-3 28 16,44 14-11-16,0 0 17 0,0 0-5 15,0 0 17-15,0 0 11 16,-31-39-37-16,31 39 11 16,0 0 2-16,0 0 31 0,0 0-24 15,0 0 6-15,0 0 41 16,0 0-23-16,0 0-5 0,0 0-28 15,13 50 20 1,-13-50-11-16,0 0 18 0,0 0-27 16,-13 42 9-16,13-42-3 15,0 0 3-15,-57 21-5 16,13-10 2-16,44-11 0 0,-62-7 3 16,62 7 8-16,-51-21-8 15,51 21-8-15,0 0 8 0,0 0-19 16,-37-43 27-16,37 43-16 15,0 0 12-15,0 0-14 16,0 0 27-16,0 0-25 0,0 0-6 16,0 0 33-16,0 0-3 15,0 0 30-15,0 0 24 16,-38-3 16-16,38 3 48 16,-57 17 29-16,7 5-7 0,-7 2-36 15,-12 1-21-15,-6-4-53 16,-13 0 3-16,0-3 12 15,0-7-18-15,-6-4-10 0,6-4-22 16,-7-6 4-16,14-4-15 16,-1-4 10-16,6-3-10 0,7-7 2 15,13 0-2-15,-1-4-16 16,13 0-86-16,44 25-212 16,-50-53-207-16,18 7-140 0</inkml:trace>
  <inkml:trace contextRef="#ctx0" brushRef="#br0" timeOffset="220">13929 347 1324 0,'51'-21'314'0,"-1"3"-1"16,-6-3-77-16,0 11-126 15,0-1-37-15,-6 8-50 16,-38 3 10-16,63 17-38 0,-63-17 5 16,50 43-197-16,-19 6-210 15,-6 8-163-15,-18 10-19 16</inkml:trace>
  <inkml:trace contextRef="#ctx0" brushRef="#br0" timeOffset="380">14105 1577 1133 0,'0'39'357'15,"0"-39"-67"-15,0 0-66 16,0 0-144-16,0 0-28 16,0 0-150-16,0 0-398 15,0 0-238-15</inkml:trace>
  <inkml:trace contextRef="#ctx0" brushRef="#br0" timeOffset="572">13043 863 1643 0,'0'0'292'0,"0"0"-29"15,63-46-101-15,6 22-88 16,7 9-26-16,5 5-151 0,1 10-377 16,-13-4-383-16</inkml:trace>
  <inkml:trace contextRef="#ctx0" brushRef="#br0" timeOffset="1108">12144 877 699 0,'0'0'103'0,"0"0"38"16,0 0 91-16,-44 11-82 0,44-11-61 16,-44 42-36-16,13 1 43 15,6 3-38-15,6 0-12 16,6-4 70-16,1 1-26 0,12-8-2 15,0-35-31-15,12 39-31 16,-12-39-5-16,0 0-14 0,44 32 1 16,-44-32-8-16,38 14 0 15,-38-14 15-15,0 0-18 16,0 0 3-16,0 0-16 0,0 0 66 16,0 0 9-16,0 0 17 15,0 0-2-15,0 0 6 16,-50 17-16-16,-1 8-14 15,-5 10 8-15,-7 1-31 0,-6 6 6 16,0 1-9-16,0-1-14 16,-1-3-15-16,8-4 2 15,-1-10-8-15,0 0-99 0,6-11-213 16,7-7-212-16,0-7-80 16</inkml:trace>
  <inkml:trace contextRef="#ctx0" brushRef="#br0" timeOffset="1432">11968 595 1257 0,'0'0'245'15,"0"0"-16"-15,0 0-89 0,0 0-94 16,57-4-2-16,-57 4-27 16,0 0-13-16,50 0 8 0,-50 0-19 15,0 0 7-15,0 0 25 16,0 0-23-16,50-21-2 16,-50 21 11-16,0 0-11 15,0 0 44-15,19-46 25 0,-19 46-32 16,0 0-8-16,0 0-25 15,0 0-21-15,0 0-37 0,0 0-380 16,0 0-208-16</inkml:trace>
  <inkml:trace contextRef="#ctx0" brushRef="#br0" timeOffset="1683">11447 344 1632 0,'0'0'268'0,"0"0"-27"16,25 49-59-16,-19 8-79 15,0 6-34-15,1 8-17 0,-7 3-46 16,-7 4 9-16,1 3-39 15,-7-10-39-15,1-4-215 0,-1-14-175 16,-6-10-135-16</inkml:trace>
  <inkml:trace contextRef="#ctx0" brushRef="#br0" timeOffset="2103">11208 824 998 0,'0'0'212'0,"0"0"6"0,0 0-27 16,0 0-7-16,0 0-48 16,0 0-19-16,-7 46-9 15,-11-10-21-15,5-1 5 16,13-35-5-16,-44 50 14 0,0-12-22 15,-6-6-27-15,-7 4-20 16,-12-8-13-16,-13 4 12 0,-6-4-18 16,-12 0 10-16,-7-3-20 15,-13-7 6-15,7-1-6 0,0-6-17 16,0-4 22-16,6-7-5 16,7 0-3-16,5-4-3 15,7 1 15-15,7-1 62 0,5 1-31 16,20-1-23-16,-1 1-6 15,13 3-22-15,6-4 19 16,38 4-11-16,-44-7-4 0,44 7-5 16,-44-7-3-16,0 3-119 15,44 4-114-15,-44-10-125 0,7-4-194 16,37 14-59-16</inkml:trace>
  <inkml:trace contextRef="#ctx0" brushRef="#br0" timeOffset="2300">9341 796 1862 0,'63'4'309'0,"12"-4"31"15,7-7-35-15,12 0-102 0,0-4-87 16,7 0-63-16,6-3-38 15,-13 4-249-15,-6-5-383 0,-12 1-431 16</inkml:trace>
  <inkml:trace contextRef="#ctx0" brushRef="#br0" timeOffset="3401">8455 913 1108 0,'0'0'303'0,"0"0"20"16,0 0-68-16,44 25-38 16,-44-25-61-16,25 53-34 0,-6-8-17 15,-13 1-45-15,-6 0 0 16,-19 0-29-16,-12 4-6 16,-7-4-8-16,-12-4-26 15,-7-3 9-15,1 0-296 0,5-14-296 16,7-8-153-16</inkml:trace>
  <inkml:trace contextRef="#ctx0" brushRef="#br0" timeOffset="3648">8071 369 1287 0,'-12'-39'252'16,"12"39"-8"-16,0 0 20 15,0 0-42-15,0 0-79 0,0 49-72 16,0 11-34-16,12 0-29 16,-5 7-13-16,-1 1 12 0,0-1-35 15,0 0-227-15,-6-7-213 16,-6-4-129-16</inkml:trace>
  <inkml:trace contextRef="#ctx0" brushRef="#br0" timeOffset="4504">7738 612 955 0,'0'0'-17'0,"0"0"11"0,0 0 12 15,0 0 31-15,0 0 5 16,0 0-17-16,0 0-22 16,0 0 18-16,-12 46-3 15,12-46-5-15,0 0 39 0,-7 50-25 16,7-50 15-16,0 0-28 15,-19 49-40-15,19-49 35 0,0 0 2 16,0 0-24-16,-44 39 0 16,44-39 15-16,0 0 32 0,0 0-34 15,-44 21-34-15,44-21 30 16,0 0 27-16,0 0-11 0,-44 4-12 16,44-4-20-16,-37 7 27 15,37-7 18-15,-44 11-31 16,6 3-24-16,0 3 30 15,1 5 0-15,-7-1 13 0,0 4-13 16,0-1-6-16,-7-3 25 16,7 4-19-16,0-7-34 15,7 0 25-15,-1-4 9 0,0 0 24 16,38-14-24-16,-44 14-12 16,44-14 22-16,-38 18-34 0,38-18 36 15,0 0-12-15,0 0 0 16,-37 17 27-16,37-17-27 0,0 0-9 15,0 0 39 1,0 0 1-16,0 0-44 0,50 21 20 16,7-10-7-16,-7 0 5 15,-6-4 18-15,0 0-62 0,-44-7 46 16,38 25 8-16,-38-25 4 16,0 0-40-16,12 38 2 0,-12-38 27 15,-38 36-4-15,-12-8 19 16,-6-7-33-16,-7-7-10 15,-6-3 20-15,-1-7-10 0,14-8-41 16,-1-3 30-16,7-7 27 16,6-7 18-16,44 21-15 0,-38-43-35 15,13 11 15-15,25 32 21 16,-19-35 14-16,19 35-17 16,0 0 6-16,0 0 1 15,0 0 13-15,0 0 23 0,38 7 39 16,-38-7-5-16,38 39 29 15,-19 0 47-15,-7 3 23 0,-12 1-15 16,-6 3 17-16,-13 0-15 16,-12-1-72-16,-7 1-43 0,-12-7-21 15,-7-3-23-15,0-5-18 16,1-6 2-16,-1-7-213 0,7-11-218 16,0-7-164-16,6-11-47 15</inkml:trace>
  <inkml:trace contextRef="#ctx0" brushRef="#br0" timeOffset="4692">7103 185 1718 0,'0'0'24'15,"-6"-39"31"-15,6 39-25 0,0 0-30 16,0 0-194-16,0 0-233 16</inkml:trace>
  <inkml:trace contextRef="#ctx0" brushRef="#br0" timeOffset="4916">6468 489 1280 0,'-25'-43'331'15,"25"43"-19"-15,-12-46-93 16,12 46-72-16,0 0-59 16,0 0-39-16,50-28-30 0,-12 25-27 15,-38 3-6-15,56 28 14 16,-56-28-152-16,44 67-209 15,-12 0-179-15,-20 4-54 0</inkml:trace>
  <inkml:trace contextRef="#ctx0" brushRef="#br0" timeOffset="5100">6877 1938 1921 0,'25'35'316'0,"-25"-35"-71"0,0 0-112 16,19 28-67-16,-19-28-36 15,0 0-52-15,0 0-357 0,0 0-483 16</inkml:trace>
  <inkml:trace contextRef="#ctx0" brushRef="#br0" timeOffset="6984">6714 1121 397 0,'0'0'78'0,"0"0"0"0,0 0-22 16,0 0-21-16,-44-7 1 16,44 7-30-16,-44 11 36 0,44-11 27 15,-44 28-7-15,44-28-37 16,-51 39 2-16,51-39-27 15,-44 46 7-15,44-46-15 16,-37 42 24-16,37-42-16 0,-26 39-19 16,26-39 119-16,-18 36-40 15,18-36-16-15,0 0 33 0,0 0-13 16,0 0-38-16,0 0-20 16,0 0 39-16,50 24-57 0,-6-13 14 15,-6-11 14-15,-1-7-11 16,-37 7-26-16,44-14 28 0,-44 14 24 15,0 0 6 1,32-22-17-16,-32 22 34 0,0 0-44 16,0 0-19-16,0 0 35 15,0 0-35-15,12-35 5 0,-12 35 4 16,0 0 19-16,0 0-36 16,0 0 12-16,0 0-5 0,0 0 13 15,0 0-11-15,-44-10 4 16,44 10-13-16,0 0 44 0,-37 21-33 15,37-21-16-15,0 0 54 16,0 0 31-16,0 0-36 0,0 0 34 16,0 32-51-16,0-32-2 15,0 0 19-15,0 0-5 16,37 10-45-16,-37-10 28 0,0 0 18 16,0 0-37-16,0 0 21 15,0 0 3-15,0 0-30 16,0 0-3-16,7-35 23 0,-7 35-20 15,-32-32 16-15,32 32 26 16,-50-42-55-16,12 13 18 0,38 29-15 16,-38-42 12-16,38 42 7 15,-25-39 31-15,25 39-24 0,-6-35 0 16,6 35 14-16,0 0-10 16,0 0-16-16,44-14 33 15,-44 14-43-15,38 3 45 0,-1 4-13 16,-37-7-23-16,0 0 27 15,38 21-33-15,-38-21 27 16,0 0 12-16,0 0-33 0,38 39 20 16,-38-39 1-16,0 0 20 15,12 36-24-15,-12-36 33 0,7 38-19 16,-7-38-20-16,-7 36 25 16,7-36-9-16,0 42-13 15,0-42 26-15,0 0-34 0,-6 39 16 16,6-39 2-16,0 0-15 15,0 0 10-15,0 0 4 0,-6 35-12 16,6-35 6-16,0 0 3 16,0 0-3-16,0 0 8 15,-6 36 15-15,6-36-8 0,0 0 12 16,0 0-31-16,0 0-6 16,0 0 23-16,0 0 5 0,-13 35-26 15,13-35 1-15,0 0 24 16,0 0-21-16,0 0 10 15,0 0-11-15,0 0-5 0,0 0 26 16,0 0 7-16,0 0-38 16,0 0-82-16,0 0-39 0,0 0-26 15,0 0-16-15,0 0 9 16,6-35 10-16,-6 35 20 16,7-32 35-16,-7 32 58 0,6-28 16 15,-6 28 4-15,0-32 9 16,0 32 7-16,0-32-2 15,0 32 17-15,-6-32 8 0,6 32-19 16,-13-25-9-16,13 25 18 16,0 0 21-16,0 0-24 0,0 0 0 15,-44-35 48-15,44 35-1 16,0 0-37-16,-38-28-2 0,38 28 59 16,0 0-28-16,0 0-19 15,0 0-7-15,0 0 29 0,0 0-37 16,0 0-19-1,-37-21 19-15,37 21 3 0,0 0-21 16,0 0 4-16,0 0 110 16,0 0-57-16,-19 35 26 0,19-35-8 15,-7 46 25-15,7-46-50 16,7 39-14-16,-7-39 27 0,0 0-19 16,0 0-9-16,37 35 19 15,-37-35-41-15,51 11 0 0,-20-11-12 16,-31 0 32-16,38-14-33 15,-38 14 7-15,0 0 23 16,0 0-12-16,25-36-19 16,-25 36 18-16,0 0-7 0,-13-32-16 15,13 32 13-15,-37-17 24 16,37 17-24-16,-44 0-3 0,44 0 15 16,-44 21-26-16,44-21 16 15,-44 32 31-15,44-32-25 0,-25 39 104 16,25-39-47-16,-13 39 35 15,13-39-16-15,0 0-42 16,0 0 9-16,0 0-40 0,50 31 5 16,-12-16 9-16,-38-15-9 15,38 0-20-15,-38 0 26 16,0 0 1-16,0 0-30 0,0 0 13 16,31-36-10-16,-31 36 1 15,0 0 9-15,13-35-12 0,-13 35 44 16,0 0-45-16,0 0 10 15,0 0-8-15,0 0 11 16,0 0 3-16,0 0-16 0,-44 7 24 16,44-7-31-16,0 0 28 15,0 0-12-15,0 0-120 0,0 0-169 16,-32 18-86-16,32-18-90 16</inkml:trace>
  <inkml:trace contextRef="#ctx0" brushRef="#br0" timeOffset="8856">5532 1012 529 0,'0'0'125'0,"0"0"11"16,0 0 17-16,0 0-30 15,0 0-40-15,0 0 7 0,0 0-28 16,0 0-21 0,0 0 6-16,0 0-45 0,-50 14 5 15,-13-4-20-15,-13 5 62 16,-18-1 1-16,-13 3-18 0,-6 5 41 16,-13-1-22-16,1 0 50 15,-7-3-59-15,0-4-3 0,-13 3-12 16,7-9-34-16,-7 2 27 15,1-3-16-15,18-3-23 0,0-4 31 16,13 0-1-16,0 0-4 16,19 0-10-16,6 0 97 0,12-4-49 15,13 4-27 1,13 0-16-16,12 0 11 0,1 0 0 16,37 0-13-16,-26 0 5 15,26 0-16-15,0 0 18 0,0 0 11 16,0 0-22-16,0 0 16 15,0 0-12-15,0 0 10 0,0 0 4 16,0 0-6-16,0 0 0 16,0 0-22-16,0 0 30 0,0 0-20 15,0 0-72-15,0 0-77 16,0 0-52-16,26-35-54 0,-26 35 16 16,56-32 71-16,-12 4 35 15,0 3 58-15,-6 4 31 16,6 0 9-16,-6 3 27 15,-1 4-2-15,-37 14 14 0,38-21 8 16,-38 21 11-16,0 0 61 16,38-22 25-16,-38 22 6 0,0 0 21 15,0 0 11-15,0 0-70 16,0 0-5-16,0 0-40 0,0 0 0 16,0 0 29-16,0 0 12 15,0 0-43-15,0 0-26 0,-38 39 23 16,0-7-4-16,-12-11-12 15,0 4-2-15,-13-7 1 0,-6-4 20 16,0-4-26-16,6 1-7 16,6-7 48-16,7-1 43 15,12-3 64-15,7-3-29 0,31 3-29 16,0 0-42-16,0 0-4 16,0 0-25-16,0 0 13 15,0 0 11-15,0 0-18 0,44 31 13 16,0-2-27-16,0-1 11 15,0 0-2-15,-7 1 16 0,1 6-31 16,-6 0 6-16,-1 1 1 16,-12-1-15-16,0 4 17 0,-7-7-9 15,-5-4-21-15,-7-28-86 16,6 35-242-16,-6-35-268 0</inkml:trace>
  <inkml:trace contextRef="#ctx0" brushRef="#br0" timeOffset="10188">2006 750 1037 0,'0'0'179'0,"0"0"0"0,0 0-15 16,0 0 115-16,0 0-122 15,0 0-76-15,-19 43-22 16,13 3-39-16,6-1-12 0,6 1-17 15,0 0 20-15,0 0-37 16,-6-7-318-16,0-3-233 0</inkml:trace>
  <inkml:trace contextRef="#ctx0" brushRef="#br0" timeOffset="10441">2295 40 931 0,'-57'-18'60'0,"1"8"86"0,-20-1 39 16,7 11-91-16,-6 11-23 15,-1 3-13-15,7 7-73 16,0 7 19-16,6 8 17 0,7 2-15 15,5 12-41-15,1 3-157 16,12 3-73-16,13 1-44 0,0 7-61 16</inkml:trace>
  <inkml:trace contextRef="#ctx0" brushRef="#br0" timeOffset="10644">1365 895 838 0,'0'0'232'0,"0"39"6"15,0-39-52-15,-7 42-49 0,1-10-59 16,-7 0-19-16,1 0-39 16,-7-4-20-16,-6 0 0 0,25-28-31 15,-44 43-323-15,0-11-109 16</inkml:trace>
  <inkml:trace contextRef="#ctx0" brushRef="#br0" timeOffset="10896">1170 224 1256 0,'0'0'182'16,"0"0"61"-16,-32 42 28 15,13 4-133-15,13 7-46 0,0 4-27 16,6 6-56 0,0 4 11-16,0 4-20 0,0 0-12 15,0-1-231-15,0-10-211 16,-6-7-141-16</inkml:trace>
  <inkml:trace contextRef="#ctx0" brushRef="#br0" timeOffset="11231">755 725 740 0,'0'0'100'16,"0"0"6"-16,0 0 4 0,0 0-18 16,12 43-21-16,-12-43-6 15,0 0-23-15,-6 35 15 0,6-35-73 16,-38 32 32-16,-6-14 0 16,-12-8 39-16,-1-3 47 0,-6-3-54 15,1-1 76-15,5 1-67 16,0-1 26-16,1 5 10 0,6 2-22 15,6 1-53-15,6 6 6 16,0 1-12-16,38-18-8 16,-38 35 18-16,38-35-27 0,-31 43-4 15,31-43 6-15,-19 46-195 16,7-11-289-16,12-3-83 0</inkml:trace>
  <inkml:trace contextRef="#ctx0" brushRef="#br0" timeOffset="11380">365 1408 1872 0,'32'0'224'0,"5"-4"-7"16,7-3-61-16,7-4-91 0,11 1-28 16,-5-1-16-16,0-3-162 15,-7 7-466-15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0:20.486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9397 184 706 0,'0'0'74'0,"-50"-18"63"16,-7 14 28-16,0 1-14 15,-24 6 18-15,-20 8-85 0,-18 3-45 16,-26 0-19-16,-31 0-4 16,-31 1 12-16,-20-1 49 15,-24 0-24-15,-19-4-23 0,-19 1-1 16,-7-7 9-16,-24-4-25 16,-20 0-7-16,-12-4-6 0,-19-3 3 15,-12 0 27-15,-19-4-6 16,-7-3-16-16,-6 4-1 15,7-5-7-15,12 5 18 0,12-1 7 16,26-3-17-16,19 3-15 16,31 1-11-16,31 3 33 0,32 0 4 15,25 0-12-15,31-4-7 16,26 4 5-16,31 3 2 0,19 1-3 16,25 3 13-16,12 0-17 15,26 3-4-15,0 5-4 0,50-8-17 16,-44 14 31-16,44-14 15 15,0 0-18-15,-44 28-3 16,44-28-24-16,0 0 42 16,-50 35-35-16,50-35 22 0,0 0 12 15,0 0-17-15,0 0-21 16,-38 46 4-16,38-46 38 0,-25 50 10 16,6-8 99-16,6 11-24 15,13 7-12-15,-6 14-48 0,6 8-13 16,-6 10 29-16,-1 14 3 15,1 3-30-15,6 8-16 0,-6 3 14 16,0 0 19-16,-1 0-19 16,1-3-9-16,6-4-24 0,0-11-6 15,0-10-6 1,0-18 16-16,6-13 5 0,-6-16-7 0,0-45 17 16,0 39 0-1,0-39 5-15,7 29 11 0,-7-29 9 16,0 0-14-16,0 0-20 15,0 0-10-15,0 0 3 0,37-29-3 16,1 8 0-16,0 3-5 16,12 11-3-16,13 0 12 0,6 0 5 15,19 7-13-15,13-3-8 16,18 3 4-16,13 0 16 0,31 0-4 16,26 0-16-16,6 3 3 15,12 1 5-15,7-4 23 0,12 3-19 16,7 4-3-16,24 0-10 15,33 1 9-15,11-1 4 16,20-4-17-16,6 4-27 16,0-3 5-16,-1-1 18 0,8 1-9 15,-8-1 6-15,-5-3 24 16,-13 7-8-16,-25-3 12 0,-13-1-7 16,-25 1 8-16,-12-4-14 15,-19-4 0-15,-13 1 19 0,-13-4-10 16,-18-4-3-16,0 4-7 15,-20-3-6-15,-5-1-1 0,-19 4 25 16,-7-4-8-16,-12 4-6 16,-19 4 6-16,0-1 8 15,-13-3-14-15,-5 4 0 0,-8-1 12 16,-5 4 2-16,-13-3-2 16,6-1-12-16,-6 0 14 0,7-3-8 15,5 0-16-15,-6 0 19 16,1 4 8-16,-1-4-14 0,-6 0-7 15,0 3 15-15,-6-3-8 16,-1 0-5-16,-5-4 11 0,-1 4 1 16,1-3 4-16,-32 10-8 15,31-18 0-15,1 7 8 0,-32 11-2 16,31-24-15-16,-31 24 12 16,25-32 0-16,-25 32-8 15,38-28-1-15,-38 28 0 0,31-36 14 16,-6 12-8-16,-25 24-3 15,26-36 9-15,-8 8-2 0,-5-4-4 16,-7 0-12-16,-12-3 2 16,-7-4 18-16,-5-7-8 0,-1 0-8 15,-6-7 8-15,-1-7 13 16,1-7-13-16,0-11 6 0,6-3-18 16,0-11 15-16,1 0-18 15,-1-3 23-15,6 10-17 0,1 4 21 16,-7 14-10-16,0 3-13 15,0 11 20-15,6 10-26 16,-12 8 25-16,25 35-12 0,-31-35 4 16,31 35 2-16,-44-28-2 15,44 28 0-15,-38-18-11 0,38 18 15 16,-38-14 6-16,38 14-16 16,0 0 9-16,0 0-3 0,0 0-13 15,0 0 13-15,0 0 18 16,0 0-29-16,0 0 11 0,0 0-16 15,0 0-89-15,0 0 50 16,-18-36 20-16,18 36 19 16,0 0 1-16,0-35-69 0,0 35-68 15,0 0-59-15,0 0-129 16,0 0-120-16,0 0-101 0</inkml:trace>
  <inkml:trace contextRef="#ctx0" brushRef="#br0" timeOffset="4457">1961 0 528 0,'0'0'84'16,"0"0"27"-16,0 0 24 0,6 49-18 16,-6-6 57-16,0 3-31 15,-6 3 137-15,0 8-55 16,-1 13-4-16,7 15-34 0,7 11-11 16,-1 6-37-16,0 4-18 15,7 4-28-15,-1-4-35 16,-5 0-9-16,5 0-15 15,-5-4-30-15,-1-3 12 0,0-11-20 16,0-6 16-16,1-8-5 16,-1-14-17-16,-6-7 17 0,6-14 1 15,-6-39-23-15,0 0 23 16,7 42-13-16,-1-13 14 0,-6-29-9 16,0 31 0-16,0-31-4 15,6 36 4-15,-6-36 0 16,0 39-8-16,0-39 10 0,0 28-23 15,0-28-56-15,0 0-204 16,0 0-385-16,0 0-208 0</inkml:trace>
  <inkml:trace contextRef="#ctx0" brushRef="#br0" timeOffset="5004">522 710 628 0,'37'-25'106'0,"-37"25"16"0,0 0 24 16,0 0 15-16,0 0 10 16,0 0-7-16,0 0 139 0,0 0-67 15,19 39-28-15,-12 7-63 16,-1 4-41-16,-6 10 14 15,6-4-57-15,0 4-40 0,1-3-4 16,5-4-17-16,1 0 12 16,-1-11-16-16,1-3-31 15,-13-39-80-15,25 39-192 0,-25-39-208 16,25 28-65-16,-25-28 19 16</inkml:trace>
  <inkml:trace contextRef="#ctx0" brushRef="#br0" timeOffset="5300">918 1219 964 0,'0'0'137'0,"0"0"60"0,37-21-38 16,-37 21-41-16,0 0-47 15,0 0-5-15,0 0-51 0,38-28 51 16,-38 28-7-16,0 0-11 15,0 0-3-15,13-36-14 16,-13 36-25-16,-7-32-12 0,7 32 96 16,-25-31-16-16,25 31-11 15,-44-15 2-15,6 8-25 0,38 7-4 16,-44 18-30-16,13 3-19 16,31-21 21-16,0 0 4 0,-31 43-22 15,31-43-13 1,-7 42-157-16,7-42-317 0,26 25-209 15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0:33.579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0 92 370 0,'0'0'110'16,"13"-28"14"-16,-13 28-32 0,12-32-53 16,-12 32 7-16,0 0-9 15,0 0 62-15,0 0-30 16,0 0-14-16,13-32-12 0,-13 32 148 15,0 0 20-15,0 0-56 16,6 50 113-16,1 13-73 16,-7 22-10-16,-7 14-26 0,7 11-50 15,0 10-56-15,0-4-4 16,7 5-37-16,-1-1-7 16,6-4-5-16,7-6 10 0,-6-11-3 15,6-7-18-15,6-7 19 16,-6-4-11-16,0-7 3 0,-1-14-16 15,-5-10-11-15,0-12-135 16,-13-38-125-16,0 46-185 0,0-7-95 16,-13-10 16-16</inkml:trace>
  <inkml:trace contextRef="#ctx0" brushRef="#br0" timeOffset="1583">1603 103 504 0,'-6'35'180'0,"12"0"36"16,0 1 76-16,1 13-24 16,-1 18-7-16,7 8-38 0,-1 16-7 15,1 8-46-15,6 11-81 16,6 7-33-16,-6 3-32 0,6 0-9 15,6-3-21-15,1-4 18 16,5-7-20-16,-5-7 17 0,-1-15 3 16,1-9-25-16,-7-15 22 15,-6-14-9-15,-1-11-8 0,-18-35 8 16,19 35-18 0,-19-35-1-16,7 39-95 0,-1-11-62 15,-6-28-49-15,-6 36-57 16,-1-8-60-16,-5-3-40 0,12-25-58 15</inkml:trace>
  <inkml:trace contextRef="#ctx0" brushRef="#br0" timeOffset="2256">478 654 848 0,'0'0'187'0,"0"0"57"16,38 35-1-16,-38-35-4 15,44 36-19-15,-44-36-59 16,31 49-14-16,-6-3-39 0,-12 4 27 16,6 3-45-16,-7 3-17 15,-5 8-12-15,-1-1-34 0,0 1-17 16,7-4-3-16,-7 0-1 15,0-10-17-15,-6-1 14 16,7-10-37-16,-7-39-187 0,0 0-229 16,6 46-152-16,-6-46-54 15</inkml:trace>
  <inkml:trace contextRef="#ctx0" brushRef="#br0" timeOffset="2808">1113 619 534 0,'0'0'21'16,"0"0"42"-16,0 0 10 0,0 0 30 15,31 3 14-15,-31-3-3 16,19 29-66-16,-6 2-29 0,-7-2-12 16,0-1 23-16,-6-28-24 15,-6 42 8-15,-7-10-8 0,13-32-20 16,0 0 1-16,-18 28 26 16,18-28 1-16,0 0-14 15,0 0 3-15,0 0-7 0,0 0 8 16,0 0 20-16,-26-35-37 15,26 35 6-15,-18-39-10 0,18 39 34 16,0 0-17-16,0 0 5 16,0 0-37-16,0 0 41 15,-44-21 4-15,6 17-16 0,38 4 3 16,-38 7-10-16,38-7 2 16,-38 11 23-16,38-11-8 0,0 0-13 15,0 0 10-15,0 0 103 16,0 0-28-16,0 0-8 0,0 46-45 15,0-46 67-15,26 46-48 16,-1-7 38-16,-6 0-35 16,-1 3 34-16,1-3-53 0,-6 7-7 15,-1 0-27-15,-5 3 20 16,-1-6-22-16,0-4 7 0,-6-39 15 16,13 42-197-16,-13-42-154 15,19 32-89-15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0:34.006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0 46 918 0,'0'0'183'0,"0"0"57"16,0 0-3-16,0 0 81 0,0 0-47 15,31 39-68-15,-5 17-66 16,-8 8-49-16,1 6-38 0,-6 1-14 16,6 3-22-1,0-3-29-15,-1 0 20 0,-11-4-3 16,5-7-12-16,-12-7-122 16,0-7-221-16,0-46-246 0,0 39-55 15</inkml:trace>
  <inkml:trace contextRef="#ctx0" brushRef="#br0" timeOffset="373">528 102 763 0,'0'0'65'0,"0"0"29"15,0 0-34-15,0 0 5 16,0 0-33-16,-44 4 6 0,6-1-41 16,38-3-6-16,-50 4 37 15,50-4-16-15,-44 3 84 0,44-3-3 16,0 0-3-16,0 0-20 16,0 0-19-16,0 0 4 0,0 0 5 15,0 0 28 1,0 0 2-16,0 0-7 0,0 0 4 15,0 0 16-15,31 32 40 16,1 7-17-16,-7 0-16 0,6 7-45 16,1 7-21-16,-7 3-7 15,0 4-10-15,-6 1-10 0,6-1-15 16,0 0-24-16,-12 0-143 16,6-4-338-16,0-6-242 0</inkml:trace>
  <inkml:trace contextRef="#ctx0" brushRef="#br0" timeOffset="3136">823 0 344 0,'0'0'29'0,"0"0"51"0,0 0 11 15,0 0 26-15,0 0-20 16,32 35-28-16,-26 0-6 0,-6 1-29 16,-6-1-18-16,-7 0 25 15,-6 1 2-15,1-8-10 0,18-28 5 16,-38 32-42-16,6-7 7 15,1-11 8-15,31-14-27 0,0 0 30 16,-44 0 12-16,44 0-39 16,0 0 10-16,-38-25 30 0,38 25-22 15,-19-46-16-15,1 0 25 16,11 7-43-16,-5 0-43 16,5 4-29-16,-5 7-46 15,12 28-30-15,-32-29-3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15:06.901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1098 549 666 0,'0'0'132'0,"0"0"53"16,0 0 13-16,0 0-19 0,0 0 0 15,0 0-22-15,0 0-20 16,0 0-16-16,0 0-50 15,0 0 3-15,-37 7-46 16,-1 4-10-16,0-1-25 0,0 12-7 16,1 2 5-16,-1 12 24 15,0-1-25-15,19 0 14 0,1 4-20 16,11 4 13-16,14-8 7 16,11 0 0-16,14-6-4 0,-1-5 14 15,7-6-14-15,6-4 0 16,-6-3 5-16,-7-8-15 0,-31-3 6 15,25 4 29 1,-25-4-42-16,0 0-12 0,0 0 32 16,-19-28-17-16,-18 6 5 15,-14 1-21-15,1 7-3 0,-13 0 33 16,7 3-3-16,-7 1-13 16,6 6-5-16,1 1 42 0,18 3-33 15,-6 0-6-15,44 0 29 16,-38 7 19-16,38-7 30 0,-37 28 15 15,5 4-5-15,13 3-14 16,13 4 11-16,-7 3-41 0,13 1-26 16,7 3 34-16,-1 0-31 15,7-7-3-15,12-1 8 16,0-9-8-16,13-5 0 0,6-9 12 16,6-8-33-16,0-7-82 15,7-7-179-15,-7-15-187 0,7-9-55 16</inkml:trace>
  <inkml:trace contextRef="#ctx0" brushRef="#br0" timeOffset="588">1105 30 699 0,'0'0'44'0,"0"0"34"15,-44-25 20-15,-7 18 19 16,-5 7-41-16,-7 11 24 0,-6 3-55 16,-7 10 27-16,-5 5 40 15,-1 2 5-15,0 5-7 0,0 6-6 16,1 4-18-16,12 7 5 15,6 7 21-15,12 4-24 0,7 7-36 16,7 6-33-16,12 5-16 16,6 2 12-16,6 5-8 15,7-1 0-15,6 0-7 0,6 4 2 16,19-7-17-16,19-4 28 16,7-6-4-16,11-8-9 0,20-11 13 15,0-10 9-15,12-7-9 16,7-14-2-16,-1-7 5 0,1-8-1 15,-1-10-11-15,14-7-13 16,-8-7 9-16,1-7 4 0,-12-4-4 16,-7-10 31-16,-13-4-27 15,-6-11-1-15,-6-6-3 0,-13-11 26 16,-12-11-20-16,-7-18-16 16,-5-6 17-16,-8-4-7 15,-11-7 13-15,5 0-13 0,-5 7 0 16,-7 10-12-16,-13 19-2 15,-6 9 29-15,-12 15-15 0,-13 7-7 16,-13 15 0-16,-12 6 2 16,-13 11-1-16,1 3 25 0,-1 4-30 15,6 4-133-15,-5 3-150 16,12 3-152-16,6-3-83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0:38.718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0 698 406 0,'0'0'116'0,"0"0"44"16,0 0-7-16,0 0 160 16,0 0-32-16,0 0-26 15,0 49-24-15,13 1-39 0,-1-1-102 16,7 11-32-16,0 0-41 15,12 5 6-15,-5-2-7 0,-1 1-4 16,0 3-20-16,-13-7-10 16,7-3-170-16,-6-15-205 0,6-3-103 15,-19-39-32-15</inkml:trace>
  <inkml:trace contextRef="#ctx0" brushRef="#br0" timeOffset="356">541 811 786 0,'0'0'114'0,"37"-18"43"0,-5 25 24 16,7 14-13-16,-2 11 9 15,1 10-74-15,6 8-19 0,-6 0-28 16,-7 0-47-16,-6 3 13 15,-12-11-22-15,-20 4 16 0,-5-7-6 16,-20-7-13 0,-5-4 3-16,-14-7 5 0,-5-10 7 15,-2-7-12-15,8-8 23 16,0-10-33-16,6-7 29 0,12-18-24 16,14-7 5-16,11-4 15 15,7 4-15-15,7 4 45 0,18 0-10 16,6 5-4-16,7 9-23 15,0 7-5-15,6 7-10 0,-6 3-9 16,0 8-153-16,0 3-237 16,-1 7-115-16</inkml:trace>
  <inkml:trace contextRef="#ctx0" brushRef="#br0" timeOffset="570">1252 1162 1074 0,'25'0'30'16,"-25"0"10"-16,0 0-45 0,31-4 5 15,-31 4 6-15,38-11-125 16,-38 11-110-16,38-3-77 15</inkml:trace>
  <inkml:trace contextRef="#ctx0" brushRef="#br0" timeOffset="697">1547 1147 402 0,'32'-7'27'15,"-32"7"-24"-15,0 0 4 16,31-10-7-16,-31 10-23 0,25-11-85 15</inkml:trace>
  <inkml:trace contextRef="#ctx0" brushRef="#br0" timeOffset="962">1957 1080 279 0,'31'0'35'16,"-31"0"-28"-16,32 0-7 0,-32 0 6 16,31 0-6-16,1 4 3 15,-1-4-3-15,7 0 0 0,6 0 6 16,-7 0-6-16,7 0 36 16,0 3-15-16,-6 1 13 15,0-4 27-15,0 3-32 0,-13-3-12 16,-25 0-7-16,31-3-10 15,-31 3 7-15,0 0-95 0,25-4-91 16</inkml:trace>
  <inkml:trace contextRef="#ctx0" brushRef="#br0" timeOffset="1721">856 26 249 0,'0'0'100'0,"25"-25"29"16,-25 25 18-16,38-10 14 15,-38 10-5-15,44 17 31 0,-7 19-24 16,1 6 26-16,-6 15-26 16,-1 17-20-16,0 18 9 0,1 10-82 15,-1 4-50-15,-6 7 7 16,1 11-14-16,-14 0-9 15,7-3-12-15,-6-1 18 0,-1-3 9 16,7-4-41-16,0-11 17 16,-7-10 17-16,7-14 89 0,0-11-28 15,0-10-25-15,-6-8-23 16,-1-14-20-16,1-3-16 0,-7-11 19 16,-6-21 3-16,6 25-4 15,-6-25-1-15,0 0-6 0,0 0-15 16,19 25 6-16,-19-25-9 15,0 0-132-15,0 0-177 0,19 28-156 16,-19-28-92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0:52.374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6976 732 617 0,'-38'14'8'0,"38"-14"31"16,0 0 69-16,0 0-42 16,0 0 13-16,-6 32-3 0,6-32-69 15,44 25 30-15,0-14-42 16,12-11 12-16,-6-7-7 16,1-4 4-16,-1-7-23 0,-12 1 30 15,-1-5-24-15,-37 22 16 16,0 0-3-16,26-42 52 15,-26 42 45-15,0 0 57 16,0 0 57-16,-57-14-35 0,0 21-63 16,-12 11-43-16,-6 3-40 15,6 3 22-15,0-2 17 0,6-1-30 16,6-7-12-16,13 0 58 16,13-3 41-16,31-11 4 15,-32 0-64-15,32 0-22 0,0 0-24 16,-25-36-3-16,19 1-7 15,6-7-22-15,6-8 21 16,1-6-16-16,5-8 14 0,-6-8 1 16,7 2-27-16,-7 10 33 15,-6 7-23-15,0 14-20 16,0 39-186-16,0 0-165 0,-44-14-145 16,7 24-29-16</inkml:trace>
  <inkml:trace contextRef="#ctx0" brushRef="#br0" timeOffset="276">6435 602 670 0,'0'0'193'0,"0"0"65"16,0 0 20-16,0 0-76 0,0 0-64 15,-38-4-27-15,1 8 22 16,-7 13-53-16,0 8 31 0,-7 10-25 16,1 11-2-16,-6 7-7 15,5 0-39-15,7 4-8 16,-6-4-16-16,0 0-8 0,6-7 15 16,6-4-38-16,7-10 21 15,31-32-154-15,-44 39-252 16,44-39-236-16</inkml:trace>
  <inkml:trace contextRef="#ctx0" brushRef="#br0" timeOffset="465">5939 473 1574 0,'0'0'180'15,"0"0"25"-15,18-46-85 0,-18 46-69 16,44-42-19-16,0 10-38 16,0 7-134-16,-6 8-290 0,-38 17-141 15</inkml:trace>
  <inkml:trace contextRef="#ctx0" brushRef="#br0" timeOffset="932">5593 566 831 0,'0'0'179'0,"-25"46"77"16,12-7 9-16,1 0-77 16,-14-4-26-16,1 1-93 0,-6-1-49 15,-13-3 16-15,-6-8-23 16,-1-6 2-16,1-4-41 15,0-10 58-15,12-8 32 0,38 4-28 16,-44-21-20-16,44 21 8 16,0 0-7-16,-38-35 12 0,38 35-16 15,0 0-3-15,0 0 15 16,0 0 23-16,0 0-23 16,-12 46 5-16,-1 7-22 15,1 7 0-15,-7 3 4 0,-6 1 7 16,-13 0 12-16,-6-11-7 15,-13-7 14-15,-6-8-27 0,-12-6 14 16,0-18 58-16,-1-10 33 16,7-11-25-16,12-11-13 15,7-14-14-15,12-7-33 0,7-14-9 16,18-14-27-16,1-18 16 16,24-3-4-16,14 3-2 0,11 8-5 15,20 9-11-15,12 19-2 16,13 14-23-16,6 17-134 15,-7 18-221-15,7 11-283 16,-12 17-68-16</inkml:trace>
  <inkml:trace contextRef="#ctx0" brushRef="#br0" timeOffset="1078">4776 1563 1894 0,'0'0'48'15,"0"0"-38"-15,37 33 24 0,-37-33-13 16,63 0-39-16,-12-8-247 16,-14-14-297-16</inkml:trace>
  <inkml:trace contextRef="#ctx0" brushRef="#br0" timeOffset="1712">3827 796 1263 0,'0'0'10'0,"44"28"82"0,-44-28 50 16,0 0 17-16,31 50-18 15,-25-11-23-15,-6-39-51 0,-12 42-35 16,12-42-20-16,-38 42-18 16,38-42-5-16,-50 36 25 0,-1-12-14 15,7-9 22-15,7-5-22 16,37-10-17-16,-45 7 20 0,45-7 1 16,-44-3-10-16,44 3 6 15,-38-25 25-15,38 25-32 16,-19-53-8-16,13 3 15 15,12 5 9-15,0-1-12 0,1 7 26 16,-7 39-15-16,12-43-14 16,-12 43 1-16,0 0-1 0,13-32-1 15,-13 32-7-15,0 0 36 16,0 0-16-16,0 0-6 16,0 0-24-16,0 0 30 0,0 0-6 15,0 0 10-15,0 0-15 16,0 0-7-16,0 0-4 0,0 0 40 15,0 0 30-15,0 0 1 16,0 0 15-16,-13 43 9 0,-6-1-5 16,-6 1 11-16,-12 3 1 15,-14-4 4-15,-12 4-28 16,-18 0-38-16,-14 0 33 16,-18 0 0-16,-12-7-24 0,-14-4 9 15,7-10 6-15,0-8-21 16,19-6-12-16,13-7-15 0,18-11 0 15,6-4 3-15,20-3 6 16,12-7-7-16,12-1-115 0,32 22-257 16,0 0-289-16,0 0-116 15</inkml:trace>
  <inkml:trace contextRef="#ctx0" brushRef="#br0" timeOffset="1877">2770 1670 1755 0,'69'3'168'0,"12"-6"-7"15,-5-4-10-15,-1-11-64 16,7 0-50-16,0-3-120 0,-1-8-415 16,-5-3-282-16</inkml:trace>
  <inkml:trace contextRef="#ctx0" brushRef="#br0" timeOffset="2101">4449 0 1752 0,'0'0'128'16,"0"0"22"-16,0 0-20 15,-63 21-34-15,-19 21-61 0,-18 11-31 16,-7 7 6 0,-19 11-28-16,-18 7-147 0,-7 3-223 15,-14-3-152-15,-17 4-16 16</inkml:trace>
  <inkml:trace contextRef="#ctx0" brushRef="#br0" timeOffset="2644">1890 729 1134 0,'0'0'365'0,"0"0"-84"16,12 46-100-16,1 0-45 15,-1 3-43-15,-5 1-18 16,-14-1-24-16,-5 4-33 0,-13-3-16 15,-7-1-2-15,-12-3-5 16,-6-4 13-16,0-10-1 0,-7-7 9 16,0-7-9-16,7-11-7 15,12-11-16-15,38 4 9 0,-44-32-22 16,26-10-9-16,11-8 11 16,20-3 18-16,12 4 9 0,0 7-9 15,-25 42 9-15,50-36 0 16,-12 19-6-16,-38 17-11 15,32 14 2-15,-32-14 23 16,18 39-11-16,-24 3-1 0,-13 0 4 16,-6-3 0-16,-6 0-12 15,-13-7 18-15,6-4-12 0,0-7 15 16,1-10 5-16,37-11-14 16,-44 0-10-16,44 0 10 15,-38-28 20-15,13-8-16 0,18-6 8 16,7 0-22-16,0 6 15 15,0 36 31-15,0 0-2 0,0 0 31 16,0 0 44-16,0 0-3 16,0 0-24-16,-12 43-29 15,-20 6-13-15,-5 11-20 16,-7 0 2-16,-7-3-19 0,-5-1-14 16,-7 1-17-16,6-11-256 15,1-11-258-15,6-7-129 0</inkml:trace>
  <inkml:trace contextRef="#ctx0" brushRef="#br0" timeOffset="2801">1462 1489 1545 0,'0'0'85'0,"0"0"23"0,0 0-47 16,0 0-46-16,0 0-152 15,0 0-237-15,0 0-179 0</inkml:trace>
  <inkml:trace contextRef="#ctx0" brushRef="#br0" timeOffset="3153">1085 976 1136 0,'0'0'187'0,"-44"-3"71"0,0 20 10 16,0 12-58-16,0 16-16 15,-13 16-28-15,-5 9-45 0,-1 12-2 16,-6 6-37-16,6 7-3 16,0 4 16-16,6-2-12 0,7-5-20 15,6-4-16-15,-6-10 11 16,6-15-6-16,0-10 8 0,0-10-10 15,0-19 26-15,6-9 5 16,7-15-28-16,-1-15-12 0,7-20-10 16,6-18-11-1,13-18-13-15,6-13-7 0,13-15-7 16,12-7 11-16,6-1 4 16,13 4-6-16,6 15-31 0,13 6-117 15,6 12-155-15,0 10-263 16,7 7-333-16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1:00.369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0 268 1684 0,'0'0'249'16,"12"-18"8"-16,7 11-39 15,13 0-88-15,18 4-66 0,13 3-36 16,12 0 8 0,7 7-18-16,0-4-26 0,-1 1 18 15,-11-4-10-15,5 3-23 16,-18-3-250-16,-26 0-369 0,-31 0-135 16</inkml:trace>
  <inkml:trace contextRef="#ctx0" brushRef="#br0" timeOffset="389">509 3 887 0,'-31'-7'302'0,"-1"10"-12"15,-6 8-66-15,7 10-40 0,-13 7-51 16,13 11 26-16,-7-3-79 15,-6 2-47-15,12-6-7 0,7 4-14 16,0-5-19-16,25-31 20 0,-19 36-7 16,19-36-10-16,0 0-9 15,-19 32-56-15,19-32-67 0,0 0-41 16,0 0 17-16,0 0 77 16,0 0 37-16,-6-36 10 15,6 1 36-15,6-7-24 0,7-4 20 16,0-4 10-16,5 4 15 15,-11 14-8-15,-7 32-27 0,0 0 88 16,0 0 98-16,0 0-20 0,31 7-27 16,-31-7-69-16,32 39-20 15,-1-3-20-15,0-1 20 0,1 0-33 16,-7-3-12-16,19 0-8 16,-13-4-155-16,7-3-168 0,0 0-257 15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1:02.154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23171 1243 555 0,'0'-35'125'0,"0"35"57"15,0 0-16-15,0 0-35 0,0 0 52 16,38-21-51-16,-7 21-20 16,1 14 21-16,-1 11-53 0,1 3-31 15,-1 7-29-15,-6 1 5 16,0-1-22-16,-6 4 33 0,-12-7-33 16,-14-1 12-16,7-31-27 15,-44 36 12-15,-12-8-11 16,-7-7-86-16,0-3-65 0,0-11 28 0,0 0 45 15,7-7 20-15,18-10 45 16,38 10 16-16,-25-36-2 16,19 1 0-16,24-8 10 0,8 5 0 15,5 2 9-15,13 4-9 16,-6 8-5-16,6-1 15 0,0 7-5 16,-13 8-12-16,-31 10 7 15,0 0 17-15,38-4 5 0,-38 4-5 16,0 0-21-16,0 0 9 15,-63 43 6-15,-6-12-11 0,0-6-5 16,6-4 14-16,6 0 1 0,1 1-14 16,18-8 23-16,38-14-13 15,0 0 121-15,0 0-49 16,-19 39-30-16,19-39 14 0,0 0-46 16,38 28-11-16,6-14-2 15,0-7 13-15,-6-7-19 0,-1 0 0 16,1 0 9-16,-38 0-20 15,31-3 52-15,-31 3-20 0,0 0-24 16,0 0 47-16,-44 24 21 0,-12 5 55 16,-7 2-19-16,-12 5-10 15,-7 3-10-15,0 3 1 0,7-3-39 16,6-4-19-16,12-3-25 16,7 0 10-16,6-4 7 15,6-7-33-15,38-21-137 0,-44 29-267 16,44-29-178-16</inkml:trace>
  <inkml:trace contextRef="#ctx0" brushRef="#br0" timeOffset="1296">22147 982 570 0,'0'0'111'16,"-32"-11"46"-16,32 11 64 15,0 0-64-15,-12 39 47 0,12 4-32 16,0 6-6-16,6 4-7 16,0-3-33-16,1-1-39 0,-1-7-31 15,-6 1 13-15,0-4-6 16,-6-8-17-16,-7-2-5 0,0-8-24 15,-5 0-6-15,-14-7 4 16,-6 0-13-16,-12-3-6 16,0-7-3-16,-7 3 3 0,-6-7-6 15,1 3 10-15,-1-6 9 16,6-4-2-16,7-1-24 0,0-6 25 16,18-3-3-16,1-5-11 15,18-2 21-15,13-5-15 0,6 5-9 16,7 3 21-16,6-4-4 15,12 4-18-15,1-1 10 0,-1 5 14 16,-6-4-20-16,7 10-10 16,-13 7 28-16,6 4-21 0,-25 0 9 15,25 22 7-15,-25-22-5 16,19 35-21-16,-13-3 28 16,0-4-4-16,-12 0-8 0,-7 1 21 15,1-5-21-15,-13-3 13 0,-13 1 4 16,0-8-14-16,-12 0-10 15,6-3 10-15,-6-4 7 0,-1 0 0 16,7-7-2-16,7-4-12 16,-1-6-5-16,7 2 20 0,6-2-2 15,-1-1-1-15,26 11 1 16,-18-14-15-16,18 14-3 0,0 0 5 16,0 0 3-16,-26-7 4 15,26 7 10-15,0 0-8 16,0 0-10-16,-12 25 8 0,6 0-6 15,-1-1 21-15,7-24-15 0,-12 32 12 16,-7-7-12-16,0 0 17 16,-12-1-11-16,-7-6 5 0,0 0-1 15,-6-4-16-15,0-7-9 16,0 0 12-16,6-4 8 0,-6-3 8 16,13-3-7-16,31 3-1 15,-38-21-11-15,38 21 0 0,-25-36 13 16,6-2 2-16,19 2-18 15,13 1-3-15,6 3 8 16,6 4 16-16,-25 28-6 0,44-25-6 16,-6 11-6-16,-7 10-18 15,0 11 24-15,-31-7 0 0,19 36 16 16,-12-1 0-16,-7 0 5 0,-13 1-12 16,-6 3-3-16,-12 0 23 15,-7-1-15-15,-6-2-14 0,0-1-9 16,-13 0 22-16,7-3-6 15,0-4 2-15,12-10-9 0,38-18-22 16,-38 11-171-16,38-11-220 16,-31-7-223-16</inkml:trace>
  <inkml:trace contextRef="#ctx0" brushRef="#br0" timeOffset="1506">21543 571 1014 0,'57'-11'206'16,"-1"1"-44"-1,-5-1-67-15,-7 4-58 0,-7 4-15 16,1 3-228-16,-38 0-180 15</inkml:trace>
  <inkml:trace contextRef="#ctx0" brushRef="#br0" timeOffset="1836">20299 1335 992 0,'0'0'242'0,"0"0"-16"0,0 0-14 16,0 0-85-16,0 0-27 16,0 0-21-16,-38 11 19 0,7-1-10 15,-7 15 4-15,-6 11 11 16,0 2-6-16,-13 12-37 0,-5 6-2 15,-8 8-3-15,1 3 24 16,-12 4-26-16,-7 3-5 0,-1-3-32 16,-6-4-6-16,7-3-3 15,0-10-14-15,7-9-101 0,5-6-230 16,7-7-271-16,12-7-103 16</inkml:trace>
  <inkml:trace contextRef="#ctx0" brushRef="#br0" timeOffset="2010">19714 2351 941 0,'63'-11'88'16,"-6"4"-33"-16,-7-7-44 0,-6-4-252 15</inkml:trace>
  <inkml:trace contextRef="#ctx0" brushRef="#br0" timeOffset="2476">19581 1420 319 0,'0'0'163'0,"0"0"9"15,0 0 1-15,0 0-74 0,0 0-42 16,0 0 21-16,0 0 54 0,0 0-26 15,-44 21 16-15,0 4-52 16,0 7 45-16,-6 7-11 0,0 3-33 16,-7 11-15-16,1 0-5 15,-1 0-30-15,0 0-18 16,7-3-15-16,0-4 36 0,6-4 26 16,0-3 3-16,6-7 14 15,7-8-23-15,-1-6-12 0,32-18 46 16,-37 7 1-16,37-7 2 0,-32-7-6 15,32 7-24-15,-25-32-25 16,25-10-4-16,13-8-22 0,12-10-5 16,12-7 5-16,14-7 14 15,12 7-19-15,-1 7 2 0,1 7 11 16,0 7-5-16,-6 10-27 0,-7 8-180 16,-6 14-224-16,-44 14-143 15</inkml:trace>
  <inkml:trace contextRef="#ctx0" brushRef="#br0" timeOffset="2852">18337 1413 891 0,'0'42'148'0,"6"-3"-6"16,-6-39-3-16,-6 50-17 0,-1-11-71 16,7-39-26-16,-12 39 32 0,12-39 47 15,-19 38-17-15,19-38-34 16,0 0-39-16,-38 25 65 0,38-25-19 16,-44 18-30-16,44-18-30 15,-37 17 18-15,5-6-4 0,32-11-24 16,-31 4 29-16,-1-1 36 0,32-3-25 15,-44-3-8-15,13 3 40 16,31 0-11-16,-44 3 8 16,12 8-13-16,1-1-13 0,31-10 9 0,-44 29-25 15,13-8-25-15,31-21 11 16,-19 32 11-16,19-32-56 16,0 0-199-16,0 0-254 0,0 0-215 15</inkml:trace>
  <inkml:trace contextRef="#ctx0" brushRef="#br0" timeOffset="3100">19846 66 1642 0,'7'42'188'16,"-26"-3"79"-16,-19 7-53 16,-19 0-74-16,-12 0-60 0,-20 7-48 15,-5 3-10-15,-25 4-22 16,-7 7-9-16,-6 1-93 0,-6 6-215 16,-1 1-191-16,-5 3-57 15</inkml:trace>
  <inkml:trace contextRef="#ctx0" brushRef="#br0" timeOffset="3784">17545 1431 612 0,'0'0'183'0,"-19"35"26"16,19-35-1-16,0 0 5 0,0 28-44 16,0-28-54-16,0 0-62 15,0 0-8-15,31 21-9 16,-31-21-15-16,38 4-21 0,0-4-6 16,-7 0 19-16,-31 0-8 15,32-7-19-15,-32 7 9 0,31-7 19 16,-31 7-9-16,0 0-5 0,0 0-9 15,0 0 26-15,0 0-17 16,0 0 0-16,0 0 8 0,0 0-6 16,-6-32-6-16,6 32-11 15,-19-28 25-15,19 28-10 0,-25-18-12 16,-7 8-1-16,1 6 13 0,-7 8 8 16,0 3-5-16,-6 0-19 15,13 7 11-15,-7 3 9 16,7 5-9-16,31-22 14 0,-32 31-28 15,32-31 19-15,-25 36 22 16,25-36-17-16,-19 32-12 0,19-32 0 16,-6 31 18-16,6-31-6 0,-6 25 25 15,6-25 5-15,-6 36 9 16,6-36-17-16,-13 31-14 0,13-31 3 16,-13 36-4-16,13-36 9 15,-25 31-11-15,25-31 1 0,-19 25 6 16,19-25 24-16,-31 18-13 0,31-18-4 15,-25 7 7-15,25-7 0 16,-32-4 23-16,7-3-40 16,0-7 5-16,6-3-9 0,-6-8-4 15,6-7 0-15,0-3-3 16,7-8-8-16,-1-6 20 0,7-1 19 16,12 1-15-16,13 3 9 0,6 3 35 15,13 8-36-15,0 3-14 16,6 8-7-16,6 6-17 0,-6 4 21 15,0 7-15-15,-13 3-261 0,1 4-302 16,-32 0-124-16</inkml:trace>
  <inkml:trace contextRef="#ctx0" brushRef="#br0" timeOffset="4352">16470 1176 1228 0,'6'29'116'16,"13"9"23"-16,-13-2-4 0,7-4-15 15,-13-1-23-15,-6-2-43 16,-1-1-39-16,1 0 1 0,6-28 4 15,-38 35-17-15,7-6 4 16,-7-12-14-16,13-2 9 0,-6-8 12 16,-1-4-14-16,32-3-8 15,-31-7 2-15,31 7 15 0,0 0-2 16,-32-32-51-16,20 4-7 0,12 0 41 16,0 28 3-16,0 0 3 15,0 0-10-15,0 0 27 0,0 0-13 16,0 0-14-16,0 0 1 15,0 0 23-15,-7 42-10 16,-11-7 3-16,-14-3-6 0,1 0 3 16,-1-4 4-16,-5-3 10 0,-7-7-33 15,0-4 12-15,0-7 7 16,0-3 3-16,6-8 10 0,6-3-53 16,32 7-10-16,-37-28 16 0,12-4 26 15,12 4-13-15,13 28 10 16,-13-29 11-16,13 29 16 0,0 0 11 15,0 0 2-15,0 0 35 16,0 0 60-16,-31 0-42 0,6 11-37 16,0 7-13-16,-7 3-19 15,1 0 5-15,-7 4-10 0,-6-8-8 16,0-2-10-16,6-5-25 16,-6-3-212-16,13-3-162 0,0-8-77 15</inkml:trace>
  <inkml:trace contextRef="#ctx0" brushRef="#br0" timeOffset="4545">16275 1894 1732 0,'38'31'165'0,"-38"-31"3"0,31 18-8 15,-31-18-87-15,0 0-24 16,0 0-42-16,0 0-200 0,0 0-306 16,0 0-166-16</inkml:trace>
  <inkml:trace contextRef="#ctx0" brushRef="#br0" timeOffset="4705">15760 2262 1194 0,'0'0'22'0,"0"0"-9"0,31-35-17 15,-31 35-3-15,44-46-10 0,0 7-202 16,-6 0-149-16</inkml:trace>
  <inkml:trace contextRef="#ctx0" brushRef="#br0" timeOffset="5057">15791 1003 947 0,'0'0'284'0,"0"0"-1"15,0 0 51-15,0 0-85 16,0 0-58-16,31-11-85 15,-31 11-35-15,0 0-32 0,32-3-27 16,-32 3-3-16,0 0-30 16,0 0-188-16,25 0-331 0,-25 0-175 15</inkml:trace>
  <inkml:trace contextRef="#ctx0" brushRef="#br0" timeOffset="5544">15345 1692 733 0,'0'0'107'15,"0"0"53"-15,31 0 46 16,-31 0-4-16,0 0-36 0,32-10-89 15,-32 10-11-15,0 0-30 16,0 0 35-16,0 0-39 0,0 0 23 16,0 0 32-16,0 0 4 15,0 0-43-15,12 35-13 0,-12-3-15 16,0 0 17-16,0-32-33 16,-25 35 24-16,25-35-32 0,-31 35 19 15,31-35-28-15,-38 25 21 0,6-14-14 16,32-11 12-16,-31-4-17 15,6-3 22-15,25 7-14 0,-25-32 15 16,12-3-28-16,7-8 27 0,0-3-28 16,6 4 23-16,-7 3-14 15,7 14 19-15,0 1-22 0,0 24 15 16,0 0-12-16,-25 7 10 16,-6 14 65-16,-7 11-26 0,-6 3 9 15,-6 0-17-15,-7 4-7 0,1 0-22 16,-7-3-8-16,6-8 4 15,1-3-7-15,12-8 3 16,6-3-165-16,38-14-175 0,-38 7-191 16,38-7-84-16</inkml:trace>
  <inkml:trace contextRef="#ctx0" brushRef="#br0" timeOffset="5708">15005 2170 1589 0,'38'25'273'16,"0"-14"-30"-16,6-8-59 15,6-6-97-15,0-4-48 0,-6-1-32 16,0-9-243-16,-44 17-365 0</inkml:trace>
  <inkml:trace contextRef="#ctx0" brushRef="#br0" timeOffset="6184">14157 1349 1487 0,'0'0'42'0,"38"32"29"16,-13 0-10-16,-6-4-3 0,-7-3-2 16,-6-4-28-16,-12 0 13 0,6-21-47 15,0 0 15-15,-44 36-15 16,0-19-84-16,0-6-23 0,0-11-72 16,6-3 6-16,1-12 34 15,37 15 31-15,-38-42 6 16,19 0 67-16,0 10 21 0,13 3 44 15,6 29 15-15,0 0 19 0,0 0 125 16,0 0 95-16,0 0-10 16,-44 25-35-16,6 7-34 0,-6 7-32 15,-6 3-45-15,-7 1-27 16,-12-1-42-16,-12-3-24 0,-14 3-12 16,-12-10-17-16,-12-11 11 0,0-3-5 15,-13-11-2-15,0-3-10 16,12-11 3-16,1-4-2 15,18-7 5-15,13-6 0 0,19-12-30 16,6-3-94-16,19 1-85 0,19-1-95 16,19 7-104-16,6 32-27 15,31-18-11-15</inkml:trace>
  <inkml:trace contextRef="#ctx0" brushRef="#br0" timeOffset="6329">13302 2121 1599 0,'50'3'147'0,"1"-6"-46"16,5-8-23-16,-6-6-61 15,1-9-3-15,-7-2-146 0,0-4-232 16,6-7-167-16</inkml:trace>
  <inkml:trace contextRef="#ctx0" brushRef="#br0" timeOffset="6560">15401 2 1254 0,'0'0'158'0,"0"0"99"16,-56-11-32-16,-7 22-40 0,-6 24-51 15,-19 11-64-15,-19 14-37 0,-13 7-30 16,-5 8-3-16,-7 6 0 16,-13 7-26-16,7-3-300 0,-7 3-189 15,-5 5-95-15</inkml:trace>
  <inkml:trace contextRef="#ctx0" brushRef="#br0" timeOffset="7249">11346 1611 426 0,'38'-25'127'0,"-7"8"20"16,-6-1-14-16,-25 18-14 0,32-14 2 15,-32 14-20-15,0 0-33 16,0 0-22-16,0 0 50 0,0 0 10 16,0 0-38-16,-32 35-25 15,32-35 9-15,-37 39-33 0,12-11-26 16,25-28 7-16,-26 32 45 15,26-32 29-15,0 0-30 0,0 0-32 16,0 0 10-16,38 21-5 0,-6-14-9 16,5-10-15-16,-5-11 7 15,-7-4 3-15,-25 18 10 0,38-32-17 16,-38 32-4-16,18-28 0 0,-18 28 21 16,0 0-16-16,0 0 23 15,-56-14 16-15,6 14-1 0,-13 7-23 16,-6 0-12-16,-1 0 6 0,1-4 5 15,6-3 9-15,7 0 66 16,6-14-19-16,6-3-8 16,12-5-17-16,13-9 26 0,13-5-34 15,0-6-22-15,6-8 8 0,6-6-9 16,0-8-21-16,7-6 5 16,-1-5 17-16,7 1-28 0,-6 7 9 15,6 14-174-15,-13 11-315 0,-6 17-189 16</inkml:trace>
  <inkml:trace contextRef="#ctx0" brushRef="#br0" timeOffset="7536">10466 1473 857 0,'0'0'193'0,"0"0"84"0,0 0-40 16,0 0-23-16,0 0-68 0,0 0-59 16,0 0-28-16,0 0-1 15,-38 11 31-15,-12 10 9 0,0 4 9 16,-13 14 13-16,0 3-28 16,0 7-13-16,0 4-30 0,1 7-19 15,5-3-10-15,-6 0-7 16,13-4-9-16,-7 0 0 0,1-11-9 15,12-2-54-15,-7-15-239 0,7-8-212 16,0-10-111-16,44-7-31 16</inkml:trace>
  <inkml:trace contextRef="#ctx0" brushRef="#br0" timeOffset="7717">10171 957 1579 0,'63'-10'155'16,"-1"-1"14"-16,8-3-50 0,-8-4-66 15,-5 4-12-15,0-4-36 16,-13 1-5-16,-13 6-198 0,-31 11-309 16,31-14-172-16</inkml:trace>
  <inkml:trace contextRef="#ctx0" brushRef="#br0" timeOffset="8192">9706 1279 1006 0,'0'0'48'15,"0"0"108"-15,-26 39 49 0,26-39-42 16,-12 46-51-16,-1-8-58 0,-12 5-15 15,0-8-19-15,-13 4-20 0,-6-4 8 16,-6-6 0-16,6-8-18 16,-6-11 10-16,6-6 0 0,0-11 4 15,6-7-12-15,13-7 20 0,25 21 13 16,-38-32-25-16,19 3 3 16,19 29-15-16,-6-28 21 0,6 28-29 15,0 0 44-15,0 0 9 16,0 0 5-16,13 28-4 0,5 15-10 15,-11 6-16-15,-1 8 13 16,-19 7-2-16,-5-1 0 0,-8 4-1 16,-11-7 1-16,-7-3 14 0,-19-8-33 15,-6-10 21-15,-13-6-21 16,-12-12 111-16,-7-7 5 0,7-14-3 16,0-10-31-16,6-18-27 0,12-16-40 15,13-16 12-15,13-14-6 16,12-7 80-16,19-4-8 0,19 0 1 15,13 4-56-15,25 3-7 16,25 7-13-16,12 11-14 0,7 11-7 16,6 13-8-16,6 12-57 0,-6 13-199 15,-13 11-244-15,1 7-236 16</inkml:trace>
  <inkml:trace contextRef="#ctx0" brushRef="#br0" timeOffset="8377">8926 2753 2092 0,'57'15'173'16,"12"-15"-33"-16,6-4-54 0,13-10-44 15,0 0-23-15,0 0-141 16,-12-4-257-16,-7-7-270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1:20.522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7368 51 728 0,'6'11'231'15,"13"3"37"-15,-7 11 2 16,7 6-43-16,0 5-105 0,-6 6-29 16,-1 4-30-1,1 4-38-15,-13-1 5 0,-7-2 4 16,-11-5-34-16,-8 4 11 0,-5-3 6 16,-19-1-13-16,-1 1-68 15,-5-8-209-15,6 0-165 0,-1-6-46 16</inkml:trace>
  <inkml:trace contextRef="#ctx0" brushRef="#br0" timeOffset="311">7022 561 424 0,'-38'-11'151'0,"0"8"-23"15,-6 3-3-15,0 0-42 16,7 3-12-16,-7-3-45 0,19 0-9 16,25 0 16-16,0 0 16 0,0 0-13 15,0 0-30-15,6-28-10 16,19 3 7-16,19 1 9 0,6 6-30 16,7 7 3-16,-7 8 20 0,-6 6-12 15,-12 8 23-15,-32-11-25 16,12 42 49-16,-31-3 23 15,-12 0-38-15,-19-3-11 0,-7 2-7 16,-6-2-21-16,-6-1 17 16,-6 0-175-16,-1-6-112 0,-6-8-114 15</inkml:trace>
  <inkml:trace contextRef="#ctx0" brushRef="#br0" timeOffset="868">6066 221 683 0,'0'0'235'16,"-18"39"39"-16,-1 0-62 15,12-4-21-15,1 5-87 0,0-5 11 16,-7 4-64-16,-6-4-2 0,-6 1-41 15,-12-5 14-15,-1-2-22 16,-12-5 6-16,6-2-6 0,-7-5-4 16,7-10 1-16,0-7-87 0,13-10-20 15,31 10-47-15,-32-32 36 16,20 0 16-16,12-10 29 0,12-1 24 16,14 8 16-16,-1 3 18 15,0 7 6-15,-25 25 2 16,44-7 3-16,-19 14 24 0,-25-7 45 15,25 43 22-15,-12-4-23 0,-13 3-2 16,-19-3-35-16,-6 0-15 16,-13 3 10-16,0-10-7 0,-6 0 11 15,0-11-26-15,0-3 22 0,0-8-42 16,0-6 31-16,0-11-8 16,44 7 6-16,-37-25-13 0,37 25 29 15,-32-53-38-15,26 4 38 0,6 6-34 16,0 8 47-16,0 35 63 15,6-32-30-15,-6 32 41 16,0 0 56-16,0 0 8 0,-12 32-50 16,-14 7-29-16,-11 7-23 0,-7 10 25 15,-19 8-39-15,-6-1-49 16,0 1 17-16,-7-4-25 0,1-7-4 16,6-3-152-16,6-10-238 0,6-12-231 15,13-7-113-15</inkml:trace>
  <inkml:trace contextRef="#ctx0" brushRef="#br0" timeOffset="1037">5545 1120 1773 0,'0'0'154'0,"0"0"77"0,0 0-7 16,0 0-82-16,0 0-60 15,0 0-51-15,0 0-118 0,0 0-297 16,0 0-316-16</inkml:trace>
  <inkml:trace contextRef="#ctx0" brushRef="#br0" timeOffset="1468">5048 246 1137 0,'38'3'131'0,"-38"-3"-6"16,0 0 38-16,0 0-11 15,0 35-27-15,-19-6-28 0,-25 6-3 16,0 5 21-16,-19 9-54 0,-12 8-13 15,-13 7-13-15,0 6 65 16,-7 8 21-16,7 7-4 16,13-11-14-16,0 7 0 0,5 1-28 15,8-4-7-15,5-4-11 0,7-10 8 16,6-11-15-16,6-14 9 16,-6-4-24-16,0-10-18 0,0-11 5 15,-6-3-19-15,-1-18 9 0,0-4 15 16,1-17-14-16,12-7-4 15,7-8-9-15,6-17 10 0,18-18-14 16,7-10 0-16,19-12-4 0,13-6 10 16,18 7-2-16,13 4-14 15,13-1-96-15,0 15-133 16,5 17-208-16,1 11-243 0,0 17-53 16</inkml:trace>
  <inkml:trace contextRef="#ctx0" brushRef="#br0" timeOffset="2724">3004 44 708 0,'-19'-18'162'0,"1"4"84"16,-1 4 9-16,-6 10-65 0,12 14-17 15,-6 11-4-15,13 21-6 16,-7 14-61-16,7 14-53 0,6 7-30 16,0 1 13-16,6 7-11 15,1-8-24-15,5 0 10 0,1-3-20 16,-7-4-225-16,-6-10-317 0,0-8-117 16</inkml:trace>
  <inkml:trace contextRef="#ctx0" brushRef="#br0" timeOffset="3132">2470 667 575 0,'-13'25'157'16,"13"-25"-6"-16,0 32-3 15,0-32-75-15,0 35-13 0,0-35-36 16,-6 39-3-16,6-39-2 16,-19 35-40-16,19-35 46 0,-37 28-39 15,5-13 29-15,-6-8-30 16,7-7 5-16,-13 0 18 0,6-4-18 16,-12-7 32-16,0 8-36 15,-13 3 28-15,-6 11 78 0,-7 6 48 16,-5 4-8-16,-7 8-16 0,-7 6-21 15,-5-3-25-15,-1 0-26 16,1 0-10-16,-14 0-14 0,-11-7 0 16,-1-7-16-16,0-11 4 15,13-7 79-15,13-7-50 0,12-11-13 16,6-3-11-16,7-4-3 0,12-11-16 16,0 0 22-16,13-6-48 15,-7-4-221-15,0 0-108 16,7-3-22-16,0-1 1 0</inkml:trace>
  <inkml:trace contextRef="#ctx0" brushRef="#br0" timeOffset="3305">566 550 1276 0,'56'-3'257'0,"1"-1"-8"15,6-6-29-15,-1-4-11 16,8 0-80-16,5-8-76 0,-6 1-23 15,13 0-4-15,0-4-14 16,-7 4-115-16,0 0-232 0,-6 2-191 16,-6 1-93-16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01:08.877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224 119 1027 0,'0'0'205'0,"0"0"26"15,0 0-8-15,0 0-94 16,0 0-72-16,0 0-44 16,0 0 12-16,0 0-37 0,0 0 26 15,0 0-14-15,0 0 4 16,-35 41 2-16,35-41 27 16,0 0-16-16,-17 45-6 0,17-45-7 15,0 0 17-15,0 0-17 16,29 45 7-16,-29-45 23 0,0 0-15 15,0 0-11-15,0 0-20 16,51-6 26-16,-51 6-6 16,0 0 21-16,23-42 16 15,-23 3-8-15,0 39 28 0,-12-41 67 16,12 41 5-16,-28-36-41 16,28 36-57-16,0 0-16 15,-46-3-20-15,6 13-3 0,6 9-3 16,34-19 3-16,-40 39 0 15,40-39 0-15,-23 48 8 16,23-48 2-16,-11 41-10 0,11-41 12 16,0 0-1-16,17 42-15 15,-17-42 10-15,0 0 7 0,0 0 15 16,40 16-6-16,-40-16-5 16,0 0-8-16,40-25-1 15,-40 25 15-15,17-45-9 16,-11 6 16-16,-6 39 11 0,-12-38 12 15,12 38-15-15,0 0-23 16,-28-29-11-16,28 29 1 16,-34-3-5-16,34 3-6 0,-35 25 0 15,35-25 10-15,-23 42-7 16,23-42 3-16,-11 48 4 16,17-9-13-16,-6-39 15 0,23 38-13 15,-23-38 7-15,40 32-39 16,-40-32-4-16,45 13 10 15,-45-13-7-15,46-13-8 16,-46 13 6-16,40-38 6 0,-12-4 7 16,-16-6-2-16,-7-4 15 15,-16-2 25-15,0 9 42 0,-6 10 4 16,17 35-29-16,-23-29-19 16,23 29-3-16,-40-3-4 15,0 15-3-15,6 11 7 0,34-23 5 16,-40 45 1-16,11-10 4 15,18-3-9-15,11-32 8 16,-6 45-4-16,6-45 0 16,17 42 1-16,-17-42-5 0,0 0 2 15,46 32-3-15,-46-32 2 0,51 6-9 16,-17-12 11 0,-34 6 0-16,40-42-11 0,-23 1 8 15,-5 2 23-15,-12 4 46 16,0 35-7-16,-6-32-34 15,6 32-20-15,0 0-18 0,0 0 5 16,-34-7-5-16,34 7-4 16,0 0 6-16,-34 19 3 0,34-19-20 15,0 0-64-15,0 0-146 16,0 0-244-16,0 0-238 16,-17 36-9-16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01:11.745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1412 912 0,'0'0'222'15,"0"0"8"-15,0 0-3 16,0 0-47-16,0 0-7 0,40-19-72 16,12-4-20-16,5-2-24 15,5-4 13-15,13-6 3 0,5-7-28 16,17-6-29-16,0-7 1 15,17-9-4-15,6-3-13 16,-1-10 6-16,7 3-6 0,0 3 20 16,-1 1-11-16,6 2 31 15,12 4-35-15,17 6 4 16,5 7-6-16,6 6 5 16,12 7 2-16,5-1 6 0,1 13 1 15,-7 1 2-15,-5 2-16 16,-23 7 13-16,-17 0-20 15,-23 3 6-15,-17 4 12 0,-11 2-7 16,-23-2 3-16,-6 2-3 16,-17 1-1-16,-40 6-4 0,40-10-7 15,-40 10 8-15,0 0 4 16,0 0-7-16,0 0-7 16,0 0 15-16,0 0-8 15,0 0-12-15,0 0-4 0,0 0-133 16,0 0-48-16,0 0-11 15,0 0-6-15,-12-45 4 16,12 45 77-16,-23-45 19 0,23 45 28 16,0 0 86-16,-39-51-32 15,39 51 35-15,0 0 7 16,0 0 69-16,-35-42-31 0,35 42-9 16,0 0-29-16,0 0 13 15,0 0-23-15,0 0 66 0,0 0-24 16,0 0 35-16,0 0 4 15,52 49 20-15,-1-14-38 16,-5-6-14-16,5-7-16 0,-51-22-14 16,57 16 36-16,-57-16-23 15,51 10 26-15,-51-10 35 16,0 0-62-16,0 0-16 16,0 0 9-16,0 0-11 0,0 0-17 15,0 0 14-15,0 0 11 16,29-42-21-16,-29 42 23 15,0 0-17-15,0 0 15 0,-29 42-15 16,-5 3 14-16,0 3-12 16,0 0 4-16,5-3-8 0,1 0-4 15,5-3-6-15,6-4-10 16,17-38-296-16,-23 51-325 16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00:23.881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3674 2774 238 0,'0'0'128'16,"0"0"-17"-16,0 0 6 15,0 0-17-15,0 0 6 16,0 0-28-16,0 0-5 0,0 0 11 16,0 0 12-16,0 0-66 15,0 0 4-15,0 0-21 0,0 0 5 16,0 0 85-16,0 0 94 16,17 38-24-16,-5 7-61 15,-7 7 88-15,1 15-66 0,-6 0-31 16,0 7-7-16,0 3-18 15,-6 3 2-15,-5 0-23 0,5 1-11 16,-5-4-15-16,-1 0-16 16,-5 3-15-16,6 0-3 15,-1 0 15-15,7 7 2 16,-1 9 15-16,0 4-4 0,1 2-4 16,5 1 34-16,-6 3-9 15,6 3-24-15,-6-3-12 0,1 6 6 16,5-3 64-16,0 4-39 15,0-1-14-15,0-6-11 0,0 0-1 16,0-9-7-16,0-1-8 16,-6-3 5-16,6 0-5 15,6 3-5-15,-6 1 1 0,5-1-6 16,1-3 10-16,-6-3 0 16,6-4-9-16,-6-5 9 15,5-1-9-15,1-3 9 0,0-3 9 16,-6-1 1-16,5 1-8 15,1 0 1-15,-6 0-3 0,6 0-6 16,-6-1-1-16,6 4 7 16,-6-3-7-16,5-3 7 15,-5-4-5-15,6 1 5 0,-6-7-5 16,6 3 13-16,-6-3-2 16,0 0-6-16,0 0 3 0,5 0-3 15,1-4-3-15,-6 7 3 16,6 1-3-16,-6-4-2 15,6 0 0-15,-6-1 5 16,5-2-6-16,1 0 9 0,-6-3 1 16,0-1 5-16,0 4-4 15,6-7-11-15,-6 4 6 0,5-7-6 16,1 0 2-16,-6-6-1 16,0-1-2-16,0 1 11 0,0-3-1 15,0-4 7-15,0 3-10 16,0-2 0-16,0-1-5 0,0 0-5 15,0-6 17-15,0-3-1 16,0-7-12-16,0-19 14 16,0 0-14-16,0 23 3 0,0-23 7 15,0 0-8-15,0 0 4 16,0 0 5-16,0 0-9 16,0 0-7-16,0 0 15 0,0 0 2 15,0 0-6-15,0 0-5 16,0 0 9-16,0 0 9 0,6 28-9 15,-12-2-12-15,0-7 13 16,6-19 2-16,-11 26-17 0,11-26 7 16,-6 22 3-16,6-22-12 15,0 0-19-15,0 0-62 0,0 0-70 16,0 0-117-16,0 0-145 16,0 0-142-16,0 0-85 15</inkml:trace>
  <inkml:trace contextRef="#ctx0" brushRef="#br0" timeOffset="1820">5655 2684 284 0,'0'0'77'16,"6"-32"19"-16,-6 32 30 0,0 0-28 16,0 0-26-1,0 0 4-15,0 0-11 0,0 0-17 16,0 0-8-16,0 0 46 16,0 0-4-16,0 0 7 0,-6 48 18 15,6 0 76-15,-5 7-72 16,5 12 27-16,0 10 54 15,0 10-64-15,0 6-42 0,0 6 68 16,5 4-39-16,-5 3-15 16,6-4 16-16,0-2-26 0,-1-1-40 15,-5 1-4-15,6-4 46 16,0 0-20-16,0-3-41 16,-1 0-12-16,1 0-1 15,0-3-15-15,5 0 19 0,-5 0 55 16,0 3-35-16,-1 0-18 15,7 3 1-15,-7-3 46 0,1 0-25 16,0 0-21-16,-1-6-12 16,-5-4-9-16,6-1-1 15,0-5-7-15,0-4 4 0,-1-5 0 16,1-4-4-16,0 0-3 16,-1-6 12-16,1 3-5 0,0 3 0 15,0-3-8-15,-1 3 8 16,1 0-3-16,5 0-1 15,-5 1 8-15,0 2-4 0,-6 0 12 16,5-2-9-16,-5-1-6 16,6 3 5-16,0-3-2 15,0 0-5-15,-6 4 1 0,5-4 0 16,1-3-4-16,0 0 8 16,-1 0-3-16,1-3 13 0,0-4-8 15,-6 1-9-15,6-1 0 16,-6-2 16-16,5-1-6 0,-5-3-3 15,6 7-11-15,-6-4 11 16,0 0 4-16,0 1-2 16,0-4-5-16,0 0-2 15,-6 0 8-15,6-3 0 0,0-3-9 16,0-1-1-16,0-2 12 16,0-1 2-16,0 4-14 0,0-7 0 15,0 1 9-15,-5 2 5 16,-1 1-7-16,0-1-7 0,0-6 10 15,6 7 2-15,-5-4-10 16,-1 0 9-16,0 1-4 0,1 2 0 16,-1-3 3-16,0 4-17 15,0-4 11-15,1 0 10 0,-7 1-15 16,12-4 12-16,-5 0-8 16,-1-3 9-16,0-4-14 0,6 4 18 15,-5-6-16 1,5-1 7-16,-6 4 5 0,6 0-9 15,-6-1 8-15,0 4-4 16,6 0 0-16,0 0-3 0,0 0-3 16,6 0 2-16,-6-4 4 0,6 1-6 15,0-4 0-15,-6-22 6 16,0 23 6-16,0-23-3 0,5 26-3 16,-5-26-5-16,12 22 5 15,-12-22-4-15,11 19-2 0,-11-19 6 16,0 0 7-16,6 20 0 15,-6-20-7-15,0 0-5 16,5 22 5-16,-5-22-7 0,0 0 10 16,0 0 4-16,0 0-2 15,0 0-5-15,0 0-7 0,0 0 0 16,12 19 4-16,-12-19 3 16,0 0 10-16,0 0-2 0,0 0-12 15,0 19-1-15,0-19 2 16,0 0 5-16,0 0-66 0,0 0-73 15,0 0-114-15,0 0-161 16,0 0-141-16,0-25-52 0,0-10-62 16</inkml:trace>
  <inkml:trace contextRef="#ctx0" brushRef="#br0" timeOffset="4432">1717 3839 78 0,'0'0'0'16,"0"0"-8"-16,0 0 8 0,0 0 0 15,0 0 0-15,0 0 6 16,0 0 20-16,0 0 16 0,0 0 21 16,0 0 21-16,0 0-13 15,0 0 10-15,0 0 23 16,0 0 7-16,0 0-22 0,0 0-3 16,0 0-6-16,0 0-12 15,0 0 25-15,0 0-9 0,0 0-44 16,0 0 7-1,0 0-26-15,0 0-16 0,0 0-1 16,0 0 250-16,0 0-93 16,51 29-59-16,12-20-28 0,5-2 3 15,12-4-1-15,12-3-24 16,10 0 16-16,12 3-30 16,12-3-17-16,11 7 29 0,17-4 6 15,6 3-26-15,5 1-11 16,1-4-23-16,-6 3 4 0,-6 1 5 15,0-4-5-15,-6 3 0 16,-5 1 3-16,0 2-3 16,0-2-7-16,0-1 7 15,-6 4 5-15,0-4-5 0,-6-6 0 16,-6 4 2-16,7-4-2 16,5 0 10-16,-12 0-15 15,6-4 1-15,-5 4 13 0,-12 0 3 16,0-3-15-16,-11 3 3 15,-6-3 17-15,0 0-9 0,-11 3-1 16,-1-4-16-16,1 1 18 16,-6 0-2-16,-12 0 0 0,1 3-16 15,-1-3 9-15,-11-1-5 16,0 1 1-16,0-3 9 16,-10 3-14-16,4-1 9 15,-5 1 4-15,0-3-12 0,-6 3 8 16,5-1-9-16,-5 1 9 15,0 0-9-15,0 3 18 16,11-3-9-16,7 3 8 0,-1-3-15 16,5 3 0-16,1-4 2 15,0 4 5-15,-12 0 0 0,-5 0 17 16,-6 0-11-16,-40 0-6 16,0 0 83-16,34 4 21 0,-34-4 20 15,0 0-12-15,0 0-45 16,0 0-33-16,0 0-27 15,0 0-7-15,0 0-13 16,0 0 1-16,0 0-4 0,0 0 16 16,0 0-7-16,29 6-2 15,-29-6 0-15,0 0 13 16,0 0-13-16,0 0 12 0,0 0 6 16,0 0-2-16,0 0-1 15,0 0 5-15,0 0-8 0,0 0-7 16,0 0 4-16,0 0-7 15,40 6 7-15,-40-6-5 16,34 10 5-16,0-4 0 16,-34-6-4-16,40 7-5 0,-6-1 17 15,-34-6-13-15,35 10 7 0,-35-10-2 16,34 3 0 0,-34-3 11-16,0 0-16 0,0 0 7 15,0 0 2-15,0 0-4 16,0 0 5-16,0 0-44 0,0 0-86 15,0 0-143-15,0 0-249 16,0 0-125-16</inkml:trace>
  <inkml:trace contextRef="#ctx0" brushRef="#br0" timeOffset="5581">1722 5444 449 0,'0'0'79'0,"40"10"28"16,-40-10 39-16,35 3-25 16,-35-3 42-16,45 0-35 0,1 3 6 15,0 0-29-15,5-3 46 16,17 4-24-16,7-4-21 0,16-4 14 16,23 1-46-16,17 0-33 15,12 0-16-15,17 3-3 16,5 3-11-16,18 3 14 15,-1 1 77-15,1-4-27 0,0 0-33 16,5 0-35-16,-5 4 7 16,0-4-4-16,6 0 7 15,5 4-12-15,0-4 1 0,11 0-16 16,0-3 3-16,-5 0 18 16,-11 3-20-16,-1-6 14 0,-11 3 3 15,0-3-8-15,-6 3 15 16,-11 0-25-16,-1-3 21 0,1 3-14 15,-5 0-1-15,-6 0 4 16,-7-4 0-16,-10 4 13 16,-13-3-27-16,-16 3 18 15,-12-3-4-15,-11 0 0 0,-17 0 13 16,-6-1-13-16,-11 1 14 16,-6 3-27-16,-12-3 15 15,-28 3-2-15,40-3-4 0,-40 3 22 16,46-7-33-16,-6 4 29 15,-6 3-27-15,0-3 21 0,6 0-5 16,-5 0-7-16,-7 3 27 16,-28 0 61-16,46-4-15 0,-46 4 5 15,28-3 6-15,-28 3 13 16,0 0-34-16,0 0-18 16,0 0-28-16,0 0 0 15,0 0-16-15,0 0 3 0,0 0 10 16,0 0-13-16,0 0 3 15,0 0 4-15,0 0-41 0,0 0-131 16,0 0-124-16,0 0-223 16,0 0-107-16,0 0-38 15</inkml:trace>
  <inkml:trace contextRef="#ctx0" brushRef="#br0" timeOffset="7156">1717 7106 534 0,'0'0'92'15,"0"0"-34"-15,0 0-32 16,28 10 15-16,-28-10 35 0,46 3 17 16,0-9-11-16,5-1 1 15,12 1 9-15,11-4-14 16,11 0 52-16,18 1-78 0,6 2-9 16,10 1-13-16,7 3-36 15,5-4 19-15,6 4-13 16,0-3-12-16,6 3 15 0,-6-1-12 15,0 8 9-15,-6-1 31 16,0 0-23-16,-5 3 7 16,5-2-6-16,0-1 63 0,7-3-9 15,-1 3-19-15,0 0 13 16,6 0-57-16,5 4 9 0,1-4-14 16,-1-3 1-16,6 3-9 15,0 0 13-15,-5 1 8 16,-7-1 11-16,-5 3-30 15,-6 1 2-15,1-1 27 0,-18 1-23 16,6-4 5-16,-12 0 0 16,-5 0 12-16,-1 0-12 0,-4-3 0 15,-13-3-6-15,-4 0 27 16,-1-3-21-16,-6-1-11 16,-5 4 15-16,-1 0 3 0,-5-1-17 15,0 4 6-15,-12-3 7 16,0-3 16-16,-5 6-19 0,0-3-21 15,-12-1 38-15,-6 1-2 16,-28 3-33-16,29 0 4 0,-1 0 14 16,-28 0 24-1,35-3-44-15,-7 0 20 0,-5 3 0 16,-23 0 3-16,40 0 0 16,-6 3-3-16,0-3-6 0,-5 0 19 15,0 0-3-15,-1 0-15 16,-28 0-10-16,29 0 15 0,-29 0 15 15,0 0 65-15,28 3-39 16,-28-3-1-16,0 0-22 16,0 0-10-16,0 0-2 0,0 0-6 15,0 0 11-15,23 7-7 16,-23-7 1-16,0 0-14 16,34 12 26-16,-34-12 63 0,34 10-18 15,-34-10-36-15,29 7 12 16,-29-7 7-16,23 6 22 15,-23-6 2-15,0 0 8 0,0 0-15 16,0 0-16-16,0 0-33 16,0 0-13-16,0 0 21 0,0 0-21 15,0 0-3-15,0 0-7 16,0 0 10-16,0 0 6 0,0 0-12 16,0 0 6-16,0 0 15 15,0 0-96-15,0 0-193 16,28 0-354-16,-28 0-202 15</inkml:trace>
  <inkml:trace contextRef="#ctx0" brushRef="#br0" timeOffset="12052">1654 2600 114 0,'0'0'-6'0,"0"0"8"15,0 0 6-15,0 0 10 0,0 0 28 16,0 0 12-16,0 0-21 16,0 0-15-16,0 0 15 0,0 0-2 15,0 0-12-15,0 0 17 16,0 0 9-16,0 0-23 0,0 0 6 15,0 0 17-15,0 0-6 16,0 0-11-16,0 0-6 16,0 0 31-16,34-35-29 0,-34 35-2 15,34-25-9-15,-34 25 27 16,46-26-3-16,-12 7-6 0,-34 19 8 16,40-23-11-1,0 1-39-15,-40 22 26 0,52-29-15 16,-12 6-12-16,-1 4-3 15,-39 19 35-15,46-29-7 0,-6 7-40 16,-40 22 27-16,46-29-4 16,-46 29 17-16,51-26-28 0,-11 1 4 15,-40 25 3-15,51-29 22 16,-5 6-35-16,0 1 21 0,-6 6 38 16,0-4 11-16,11 1-7 15,0 3-37-15,1-6-4 16,5-1 40-16,0 4 4 0,11-3-37 15,1-4 35-15,5 0 9 16,0 1-25-16,0-1-11 16,6 0-7-16,0 1-13 0,-6 2 21 15,6 1-39-15,-6-4 54 16,-5-6-43-16,-1 3 2 16,1 0 5-16,-1-3-8 0,-5 0-4 15,0 3 30-15,5-6-18 16,1 0 0-16,-1-4 10 0,7 1-21 15,5-1-6-15,6 4 51 16,0-4-32-16,5 1-10 0,0 2 3 16,0 4-5-16,6-3-6 15,1 3 28-15,4 0-7 16,1 0 43-16,11 0-9 16,-5 0-27-16,-1 0 62 0,0-4-15 15,1 7-15-15,-6-3-12 16,-12 0-12-16,-11 3 20 0,-12 4 43 15,-5 2 2-15,-23 4-1 16,-6 6-1-16,-34 13-43 0,0 0-25 16,34-10-15-16,-34 10-4 15,0 0 8-15,0 0 1 16,0 0-5-16,0 0 6 0,0 0-2 16,0 0-13-16,0 0-3 15,0 0 12-15,0 0-7 16,0 0 0-16,0 0 16 0,0 0-142 15,35-12-257-15,-35 12-244 16</inkml:trace>
  <inkml:trace contextRef="#ctx0" brushRef="#br0" timeOffset="13268">8281 2607 188 0,'0'0'88'16,"0"0"-1"-16,0 0-31 15,46 6 19-15,-46-6-19 16,0 0-11-16,46-6 4 0,-46 6-3 15,40-7-9-15,-40 7 31 16,40-12-13-16,-40 12-9 16,45-16 20-16,-45 16-52 15,46-23 63-15,-6 4-2 0,-40 19-80 16,57-35 58-16,-17 9-49 16,0-3 10-16,-40 29-4 15,51-35-10-15,-5 3 14 0,-1 6-14 16,-10-3 40-16,5 7 0 15,0-4-8-15,0 0 12 0,5 1 6 16,1-4-12-16,5-3-17 16,6 0-21-16,0-4 18 15,0-2-34-15,0-4 29 0,1-3-18 16,-1 4 0-16,1 2 5 16,-7 4-14-16,0-4 8 15,-5 10 6-15,-6 0 5 16,6 4-5-16,-6-1-14 0,0 4 10 15,-1 2 6-15,1 1-2 16,0 0 0-16,6 3 0 16,-6-3 12-16,0-1 10 0,6 1-13 15,5-3 12-15,0-4-25 16,6 0 8-16,-5 1 12 0,-7-1 13 16,1 0-8-16,-6-3 5 15,0 7-26-15,-6 0-7 16,-34 22 16-16,40-26-16 0,-40 26 7 15,34-23 28-15,-34 23 17 16,0 0 18-16,0 0-7 16,0 0 1-16,0 0-7 15,0 0-50-15,0 0 19 0,0 0-17 16,0 0-11-16,0 0 12 16,0 0-8-16,0 0-285 15,29-22-157-15,-29 22-132 0</inkml:trace>
  <inkml:trace contextRef="#ctx0" brushRef="#br0" timeOffset="14860">6106 781 286 0,'0'0'52'16,"0"0"19"-16,0 0 3 0,0 0 2 15,-17-29-41-15,17 29 1 16,0 0-4-16,0 0-11 0,0 0 7 15,0 0-22-15,0 0-2 16,0 0 11-16,0 0-15 16,0 0 27-16,0 0-7 0,0 0 18 15,0 0-1-15,40-19-8 16,6 10 14-16,-1 5 42 0,12 8-34 16,6-1 11-16,6 6 23 15,10-2-18-15,7 6 49 16,5-4-57-16,6 4-25 15,7 0-10-15,5 3 20 0,5 0-11 16,6 0 24-16,5 0-2 16,-5 0-23-16,-6 3-13 0,0 1-16 15,-5-4 1-15,-7 0-9 16,1 0 24-16,0 0-19 0,-1 0-10 16,7 0 0-16,-12 0 12 15,0-3 11-15,0 0-5 0,-11-4-1 16,5 1-7-1,-11-4-6-15,11 1 38 0,-5-1-57 16,-1 1 32-16,1-4-3 16,-6 3-25-16,0-3 31 0,-12 4-29 15,1-4 11-15,0-3 24 16,-6 3-40-16,-6 0 41 0,0 1-17 16,-6-4 4-16,1 0-4 15,-1 0 11-15,-5-4-8 16,5 1-3-16,-11 0 12 0,-6 0-7 15,-34 3-11-15,40-3 24 16,-40 3-22-16,40-7-9 16,-11 4 25-16,-29 3-12 0,40-3-4 15,-40 3 10-15,40-3-6 16,-40 3-14-16,40-4 30 16,-40 4-40-16,51 0 5 0,-17 0 19 15,-34 0 7-15,34 0-2 16,-34 0-11-16,29 0 6 0,-29 0-9 15,0 0 9-15,34 0 0 16,-34 0 0-16,34 0 0 0,-34 0 14 16,35 0-21-16,-35 0 7 15,34 0 0-15,-34 0 11 0,34 4 7 16,-34-4-11 0,0 0-15-16,34 3 19 0,-34-3-32 15,0 0 36-15,0 0-3 16,0 0-18-16,0 0 26 0,0 0-2 15,0 0-9-15,0 0 45 16,0 0-34-16,0 0-5 0,0 0 7 16,0 0-22-16,0 0 0 15,0 0 8-15,0 0-17 16,0 0 18-16,0 0-22 0,0 0 13 16,0 0 7-16,0 0-11 15,0 0 11-15,0 0 2 16,0 0-12-16,0 0 6 0,0 0-26 15,0 0 23-15,0 0-11 16,0 0 6-16,0 0-6 16,0 0 17-16,0 0-6 0,0 0-8 15,0 0 12-15,0 0 1 16,0 0 10-16,0 0-12 0,0 0 6 16,0 0-12-16,0 0 9 15,0 0-10-15,0 0 19 0,12 32-15 16,-12-32 17-16,5 42-23 15,-5-10 0-15,0-32 18 0,-5 41-31 16,5-9 25-16,0-32 6 16,-6 36-12-16,6-36 9 15,-6 41-18-15,6-41-165 16,0 42-206-16,0-42-174 0</inkml:trace>
  <inkml:trace contextRef="#ctx0" brushRef="#br0" timeOffset="22052">10713 1141 157 0,'0'0'102'0,"0"0"-14"0,0 0-19 15,0 0 5-15,0 0 2 16,0 0-2-16,12 32 20 0,-12-32-19 16,11 32 17-1,-11-32 48-15,6 38-24 0,0-6-29 16,-6-32 71-16,5 49-83 15,-5-11-2-15,0 1-26 0,6-1 60 16,-6 1-30-16,6-1-42 16,-1 1 12-16,1-1-26 0,-6-3 7 15,12 4 1-15,-12-1 34 16,5 1-39-16,1-1 17 16,-6-38-23-16,11 52-9 0,-5-7 4 15,0-7-10-15,-6-38 9 16,6 51 9-16,-1-2 73 0,-5-1-50 15,6 0-3-15,-6-3-23 16,6 3 1-16,-1 0-13 16,-5 0-13-16,0 0 7 15,6-3 22-15,0 3-36 0,-6-3 6 16,0 0 23-16,0-3-15 16,5 0 20-16,-5-1-8 0,0 1-8 15,0 3 14-15,0 0-2 16,0 0 2-16,0 3 3 15,0-3-21-15,0 0 13 0,-5 0-6 16,5 3-19-16,5 0 18 16,-10 3-1-16,5 1-1 15,0-1 98-15,0 0-41 0,0 1-44 16,-6 5 16-16,6-2-16 16,-6 3-20-16,6-1 3 15,-5 1 6-15,5-3-16 0,-6 2 22 16,6-5-9-16,-6-4-6 15,6 0 16-15,0-6-21 0,-5 3 8 16,5-4 3-16,0 7-9 16,0-3 16-16,-6 3-6 15,0 1-19-15,0 2 19 0,1-6 7 16,-1 0-15-16,0 0 4 16,1 0 5-16,-1-4-22 15,0 4 26-15,0-3-9 0,1 3-7 16,-1-7 12-16,0 4-8 15,1-3 3-15,-1-1 6 16,0 4-21-16,6-1 28 0,-5-2-13 16,-1 3-3-16,0 3 15 15,0 3-12-15,1 0-10 0,-1 0 10 16,6 3-3-16,-6 1 13 16,6-4-16-16,-5 4-3 0,-1-1 6 15,0 1 12-15,0-1-15 16,1-3 6-16,-7 4 0 15,7-8 0-15,-1 8-4 16,0-4 21-16,1 0-26 0,-1 0 21 16,0 0-8-16,0-12-4 15,1 9 18-15,-1 3 22 16,0 3 18-16,-5 4-11 0,5-4-29 16,-5 3-18-16,5 1 10 15,-5-4-10-15,5 1 3 0,0-1 3 16,0 4-9-16,-5-1 9 15,5-3 0-15,1 1-22 0,-1-1 18 16,0-3 1 0,6-3-14-16,-5-6 18 0,5-39-1 15,-6 41-13-15,6-41 7 16,-6 36 0-16,6-36-5 0,0 0 14 16,0 32-19-16,0-32 19 15,0 0-2-15,0 0-7 16,0 32 15-16,0-32-15 0,0 0 10 15,-6 32-10-15,6-32 6 16,0 35 2-16,0-35-18 0,-5 35 14 16,5-35 7-16,-12 36-14 15,12-36 13-15,-5 41-14 0,5-41 1 16,-12 42 3-16,12-42-10 16,-11 35 13-16,11-35 0 15,0 0-10-15,-6 39-1 16,6-39-136-16,0 0-118 0,0 0-200 15,0 0-191-15,0 0 42 16</inkml:trace>
  <inkml:trace contextRef="#ctx0" brushRef="#br0" timeOffset="22920">10457 6949 349 0,'0'0'63'15,"0"0"7"-15,0 0 7 16,0 0 0-16,0 0 9 0,0 0 6 16,0 0 44-16,0 0 30 15,0 0 11-15,0 0 1 16,-6 38 11-16,-6 4-62 16,-10-3-32-16,-7 2-21 0,1 1-33 15,-7 3 33-15,-5 0-22 16,-5 0-47-16,-7 0 8 15,1 0-13-15,-6 0 0 0,-6 6 14 16,0-3-26-16,1 0 8 16,5-3-3-16,0-3-14 0,-1-1 32 15,13-5-16-15,-1-1 25 16,0-3-20-16,7 3 8 0,-2 1-3 16,1-4 20-1,5 0-28-15,-5 6 16 0,-5-2-4 16,5 2-9-16,-6 1 4 15,-5 2-11-15,-1 1 2 0,1 0 21 16,5-4-35-16,1-2 34 16,5-4-28-16,0-3 20 0,11-7-13 15,1-6 16-15,28-16-10 16,-40 19 0-16,11-6 6 16,29-13-27-16,-34 19 31 0,0 4-23 15,5-1 7-15,1 1 6 16,-1 2 12-16,1 1-6 0,-1 6-1 15,6-3-13 1,1 0-11-16,-1 0 21 0,6-4 12 16,0 1-14-16,17-26-3 15,-23 35 3-15,0-6 3 0,23-29 2 16,0 0-9-16,-34 26 10 16,34-26-3-16,0 0-15 0,-29 16 16 15,29-16 5-15,0 0 21 16,0 0-65-16,0 0 31 0,-23 22-3 15,23-22 4-15,-28 26 22 16,5-3-26-16,23-23-8 0,-29 29 35 16,29-29-29-1,-28 28 13-15,5-8 9 0,23-20-18 16,0 0-4-16,-23 16 23 16,23-16-23-16,0 0 27 0,0 0-34 15,0 0 9-15,0 0-51 16,0 0-110-16,0 0-157 0,0 0-109 15,0 0-81-15</inkml:trace>
  <inkml:trace contextRef="#ctx0" brushRef="#br0" timeOffset="23863">8264 7106 258 0,'0'0'76'16,"0"0"-4"-16,0 0-20 15,0 0-1-15,-23 26 20 0,23-26-15 16,0 0 6-16,0 0-16 16,0 0 2-16,0 0-12 0,35-42 14 15,5 0-8-15,11 4-2 16,6-1 28-16,6 1 44 0,5-4-12 16,12-3 47-16,6-3-37 15,5 0 15-15,6 0-34 16,6 0-32-16,5 0 6 15,6-4-48-15,1 4 13 0,-1-6-12 16,-11 2-8-16,0 4 49 16,-12 3 2-16,-11 4 26 15,-6 5-33-15,-5 1 2 0,-6 0-21 16,-1-1-22-16,-10 4 18 16,-1 7-31-16,1-1 5 0,-1-3-10 15,-11 7 17-15,0-1-16 16,-40 23 4-16,45-29 9 0,-45 29-24 15,46-25 30 1,-46 25-10-16,34-23-13 0,-34 23 11 16,40-22-16-16,-40 22 18 15,46-26-5-15,-12 7 2 0,-34 19 13 16,46-20-24-16,-46 20 14 16,46-16-9-16,-46 16 4 0,0 0 66 15,39-16-22-15,-39 16 33 16,0 0-11-16,0 0-22 15,0 0-20-15,0 0-32 0,0 0 33 16,0 0-21-16,0 0-9 16,0 0 17-16,0 0-27 0,40-12 15 15,-40 12-4 1,0 0-170-16,0 0-227 0,0 0-391 16</inkml:trace>
  <inkml:trace contextRef="#ctx0" brushRef="#br0" timeOffset="24849">8310 5463 706 0,'34'-22'100'0,"0"6"42"16,6 0-1-16,6 3 9 0,5-3-14 15,6-3-24-15,6-2-38 16,11-1 36-16,6-7-26 16,12 0-22-16,-1-3 9 15,17-3-29-15,1-7-26 0,-1 4 16 16,-5-7-2-16,0-3-30 15,-11 3 11-15,-6 0 7 0,-7 3 24 16,-10 0-50-16,-1 4 8 16,-11-4-8-16,6 4 4 15,-6 6 17-15,0 0-5 0,0 3-3 16,0 3 0-16,-5 4-5 16,-1-1 4-16,-5 7 12 0,5-3 25 15,-11 3-7-15,-40 16 14 16,51-29-40-16,-11 3-6 15,-40 26 15-15,40-42-14 0,-40 42-3 16,40-41 6-16,-40 41-6 16,46-42-9-16,-46 42 16 15,46-38-12-15,-46 38-7 16,45-29 30-16,-45 29-22 0,52-29-9 16,-52 29 32-16,0 0-19 15,45-26 6-15,-45 26 50 0,0 0-22 16,0 0-16-16,0 0 16 15,0 0-34-15,0 0 0 16,0 0 7-16,0 0-7 16,0 0-17-16,0 0-8 0,0 0-205 15,0 0-173-15,0 0-172 0</inkml:trace>
  <inkml:trace contextRef="#ctx0" brushRef="#br0" timeOffset="25976">8019 4009 439 0,'0'0'125'0,"0"0"19"0,0 0 20 16,57 0-64-16,0-3-48 15,-6-10-26-15,12-3 0 16,6 0-2-16,-1-7 73 0,6 4-50 16,0-7 26-16,6 1-56 15,0-4 2-15,6-6 11 16,-1-4-40-16,18-3 51 0,0-2-62 16,5-1 30-16,-5 0-1 15,0 0-11-15,-12 6 3 16,-10 4 87-16,-13 3-12 15,-16 6-26-15,-7 1-38 0,-5 5 1 16,-5 1-4-16,-35 19-4 16,45-29 1-16,-10 10-5 15,-1 0 11-15,-34 19-11 0,45-23 12 16,-10 1-28-16,-1 6 5 16,-34 16 30-16,46-29-15 0,-46 29-4 15,51-39 8-15,-11 4-16 16,6 3-4-16,5 3 15 15,0 0 12-15,1 0-15 16,5 4-39-16,-6 2 61 0,0 4-40 16,-11 0 12-16,0 3-3 15,-40 16 19-15,46-20-10 16,-46 20 6-16,0 0-6 0,0 0 52 16,34-19-11-16,-34 19 7 15,0 0-14-15,0 0-14 16,0 0-2-16,0 0-4 0,0 0-14 15,0 0-5-15,34-19 5 16,-34 19-4-16,0 0 7 0,0 0 2 16,35-19 0-1,-35 19 1-15,0 0 52 0,28-20-22 16,-28 20 7-16,0 0-11 16,34-16-13-16,-34 16 1 0,0 0 0 15,0 0-20-15,35-12 10 16,-35 12-13-16,0 0 3 15,0 0-3-15,0 0 18 0,0 0-22 16,0 0 16-16,0 0-7 16,0 0-28-16,0 0-157 15,0 0-145-15,0 0-125 0,0 0-38 16</inkml:trace>
  <inkml:trace contextRef="#ctx0" brushRef="#br0" timeOffset="28272">9491 7732 157 0,'0'0'68'0,"0"0"15"16,0 0 25-16,0 0 7 0,0 0 21 15,0 0 20-15,0 0 21 16,0 0 39-16,0 0-10 16,0 0 27-16,0 0-56 15,0 0-8-15,0 0-16 0,0 0-30 16,0 0 18-16,0 0-29 15,0 0 19-15,0 0-70 0,0 0-15 16,0 0-31-16,0 0 22 16,23-29 3-16,-12 0 9 15,2 0-6-15,-7-9 20 0,-1-1-4 16,7-6-27-16,-7-3 8 16,-5 0 15-16,6-7 5 15,0 1-8-15,-6-1 1 16,5-6-13-16,-10 0-11 0,5-3-14 15,0-3 0-15,0 3-9 16,0 3 6-16,0 0 3 0,5 6-9 16,-5 1 3-16,6 6 21 15,-6-1-8-15,0 11-10 0,0-1 8 16,-6 4-11-16,6-3 0 16,0 2-2-16,-5 1-7 15,5 3 0-15,-6-3 0 0,6 3-7 16,0 0-3-16,-6-1 10 15,6 33-3-15,0-41 8 16,0 41-1-16,-5-52-4 0,5 11 0 16,0 2 8-16,-6 4 1 15,0 0-4-15,6 3-5 0,6 3-6 16,0-3 3-16,-6-1-2 16,5 1 5-16,1-3 6 15,0 0 0-15,-1-1 1 0,-5 1-7 16,6 3 0-16,0 0 0 15,0-3-3-15,-1 6 0 0,7-3-2 16,-7 0 5-16,1 0 0 16,0-4 12-16,0 7-4 15,-1-6-8-15,-5 2-5 16,6-2 2-16,0 3-3 0,-1-4 8 16,1-2 3-16,0-1-2 15,-1 1 7-15,-5-1-5 0,6-2-9 16,0 2-2-16,0 1 9 15,-1 6-3-15,-5-4-3 0,0 1-2 16,6 0 0-16,-6-1 5 16,0 4 0-16,-6 0 5 15,6-3-1-15,0 3 3 0,-5-3-3 16,5-1-2-16,0 4-2 16,0 32-3-16,0-51 3 15,0 6 5-15,0 10-5 0,0 35-8 16,5-55 4-16,-5 13 4 15,6 7 0-15,-6 35 0 16,0-54-3-16,6 5 8 0,-6 11 0 16,0-1-5-16,0 39 0 15,-6-51 4-15,6 13-9 0,0 2 2 16,0 1-3-16,0 0-6 16,6-4-31-16,-6 1 9 0,0-1 20 15,0 1 2-15,5-1 12 16,-5 7-5-16,0 0 5 0,0 32-4 15,6-42-15-15,-6 10-5 16,0 32 6-16,0-41 2 16,0 8 4-16,0 33-16 15,6-41-6-15,-6 9 9 0,0 0 8 16,0 0 6-16,0 32 8 16,0-45-25-16,-6 6-8 0,6 7 16 15,6-3 2-15,-6 6-18 16,0-3-6-16,0 3 4 15,0 29 12-15,0-45 2 0,0 6 14 16,0 1-2-16,0-1-6 16,0-2 6-16,0-1 7 0,0 4 0 15,0 2 0-15,6 1 0 16,-6 0-16-16,0 35 6 16,0-52 1-16,5 14-3 15,-5 38 10-15,0-52-10 0,0 11 1 16,0 5 6-16,0-2-7 15,0 38 5-15,-5-55 12 0,-1 7 0 16,0 10-5-16,6 38 5 16,0-48-10-16,-6 12-7 0,6 36-37 15,0-41 20-15,0 41 7 16,6-39 14-16,-6 39 0 0,6-42 26 16,-6 42-3-16,0-38-6 15,0 38-4-15,0-35 4 16,0 35-9-16,0-32 8 15,0 32-7-15,0 0 4 0,0-36 0 16,0 36-12-16,-6-35 8 16,6 35 4-16,0-32-8 0,0 32 10 15,0 0-11-15,0-32 9 16,0 32 5-16,0 0-11 16,0 0 10-16,0 0-13 0,0 0 2 15,0 0 14-15,6-32-7 16,-6 32 3-16,0 0-6 0,0 0 3 15,0 0 7-15,0 0-4 16,0 0 9-16,0 0-7 16,0 0-1-16,0 0-9 15,0 0 5-15,0 0-5 0,0 0-42 16,0 0-29-16,0 0-39 16,0 0-14-16,0 0-45 0,0 0-98 15,0 0-141-15,0 0-91 16</inkml:trace>
  <inkml:trace contextRef="#ctx0" brushRef="#br0" timeOffset="29927">9618 1984 281 0,'0'0'115'15,"0"0"-8"-15,0 0 9 0,0 0-30 16,0 0-46-16,0 0-25 16,0 0-12-16,0 0 22 15,-52 17 6-15,11-8-3 0,41-9 8 16,-51 0-22-16,5 3-4 16,1-6-6-16,-1 6 24 0,6-3-28 15,0-3 16-15,0 6-19 16,-5-3 20-16,-1 4-24 0,0-4 26 15,1 0 21-15,-7 0-19 16,1 0 20-16,5 3-23 16,-5-6 6-16,5 6-14 0,1-6-7 15,45 3 27-15,-69 3-21 16,12-3 22-16,6 3 31 16,-1 0-12-16,-5-3-17 0,0 0-10 15,0 0-6-15,-6-3 2 16,1 0 3-16,-1 0 11 15,0 3-27-15,6-4 18 0,-6 1 9 16,6 3-33-16,0-3 22 16,-6 3-28-16,6 0 16 0,-6-3 11 15,6 3 0-15,-5 0-12 16,-1 0-13-16,0 0 4 0,0 0-5 16,1 0-8-16,-1 0 70 15,0-3-17-15,6-1-2 16,-6 1-11-16,12 0 1 15,-1 0 26-15,1 3 21 0,0 0-37 16,4 3-12-16,1-3-13 16,1 0-13-16,-7 3-5 0,1-3 10 15,0 0-9-15,-1 0 4 16,-5 0 7-16,6 0-41 0,0 0 43 16,5 3-9-16,-5-3 5 15,-1 4 31-15,6-1-43 16,-5 0-3-16,5 0 5 0,-5-3 14 15,0 7-13-15,-6-4 14 16,0 0-27-16,0 0 28 16,0 0-35-16,-12 1 33 0,-5-4 2 15,-6 0-45-15,-6 0 34 16,-5-4-19-16,0 1 13 16,-1-3 19-16,13 3-5 0,-1-1-6 15,11 1 8-15,6 3-10 16,6 0 8-16,0 0-22 0,12 0 3 15,-1-3 23-15,6 3-12 16,-6-3 5-16,1 0 5 0,5-1-6 16,-6 1-14-16,12 3 17 15,0 0-12-15,34 0 13 16,-40 0-18-16,40 0 10 16,-40-3 9-16,40 3-9 0,-46 0-9 15,12-3-2-15,0 3 4 16,-1-4 16-16,1 4-5 0,-1-3-8 15,1 3-5-15,-1-3 29 16,1 3-20-16,-6-3-11 0,0 3 3 16,0-3 2-16,0-1-22 15,-11 1 28-15,5 0-9 16,-5-3 9-16,0-1 3 0,5 4 12 16,0 0-1-16,1 3-14 15,10-3 0-15,35 3-8 16,-45 0 4-16,5-4-4 0,40 4 18 15,-40-3-28-15,40 3 26 16,-34-3-13-16,34 3 12 16,0 0-15-16,-40-6 8 0,40 6 0 15,-35-7 7-15,35 7-7 16,0 0 0-16,0 0 13 0,-34-3-8 16,34 3-2-16,0 0-8 15,0 0 1-15,0 0 1 0,0 0 3 16,0 0 0-16,0 0 11 15,0 0-5-15,0 0-6 16,0 0 0-16,0 0-14 16,0 0 24-16,0 0-22 0,0 0 25 15,0 0-10-15,0 0-3 16,0 0-10-16,0 0-3 0,0 0 29 16,0 0-33-16,0 0 22 15,0 0-5-15,0 0-22 0,0 0 13 16,0 0 9-16,0 0 0 15,0 0 15-15,0 0-7 16,0 0 6-16,0 0-14 0,0 0-9 16,0 0-7-16,0 0 28 15,0 0-4-15,0 0-4 16,0 0 7-16,0 0-18 0,0 0 14 16,0 0-7-16,0 0-11 15,0 0 49-15,0 0-55 16,0 0 1-16,0 0-14 0,0 0-174 15,0 0-201-15,0 0-130 16</inkml:trace>
  <inkml:trace contextRef="#ctx0" brushRef="#br0" timeOffset="33244">141 3082 895 0,'0'0'289'16,"5"45"65"-16,1 6-25 15,6 4-76-15,-1-1-89 0,0 1-10 16,1-4-52-16,5-3-39 15,-6-3-29-15,1 0 0 16,-7-7-20-16,1-2 3 16,-6-36-23-16,17 38 1 0,-11-6 5 15,-6-32 5-15,11 45 0 16,-11-45-113-16,12 52-316 0,-12-52-340 16</inkml:trace>
  <inkml:trace contextRef="#ctx0" brushRef="#br0" timeOffset="33711">597 4596 2037 0,'0'0'228'0,"0"0"14"15,0-38-49-15,0 38-61 16,-34-29-69-16,-12 10-25 0,1 15-24 16,-7 4-11-16,-5 10 10 15,6 9 2-15,0 10 12 0,5 6-7 16,0 13 13-16,12 4-18 15,5 6-6-15,7 6-2 16,10 0 4-16,12 6-67 16,6-2-209-16,11-7-419 15,12-3-275-15</inkml:trace>
  <inkml:trace contextRef="#ctx0" brushRef="#br0" timeOffset="34287">495 6179 1625 0,'0'0'70'0,"0"0"185"15,0 0-26-15,0 0-53 16,28 42-63-16,-17-1-23 15,7 4-30-15,-18 0 1 0,0-3-22 16,-12 0-15-16,6-1-7 16,-11-5-5-16,17-36-12 15,-22 41 0-15,22-41-23 0,-35 32-8 16,35-32-13-16,-40 7 1 16,40-7-9-16,-40-23 0 0,40 23 27 15,-45-41 5-15,16 5 11 16,29 36 28-16,0 0 7 15,-34-29-18-15,34 29 2 16,-46 13 70-16,6 16 6 0,0 13 1 16,0 12-9-16,6 11-19 15,6 2-30-15,11-3 13 16,5-3 11-16,6-3-12 0,12-10 0 16,11-3-27-16,12-13-2 15,5-10-56-15,6-9-110 16,0-10-195-16,-6-6-285 0,-5-10-188 15</inkml:trace>
  <inkml:trace contextRef="#ctx0" brushRef="#br0" timeOffset="35144">363 8104 687 0,'0'0'106'16,"-57"42"71"-16,6-4-6 16,-6 1-11-16,5 2-95 15,7 1-26-15,5 3-22 0,11-3-2 16,12-4 35-16,6-6 25 15,16 0 6-15,-5-32-38 16,35 23-12-16,16-14-31 0,0-5 0 16,12-14-30-16,-6-6 7 15,0-3 5-15,-11-1 34 0,-12 1-36 16,-34 19 16-16,34-22 59 16,-34 22 43-16,0 0-38 15,0 0-4-15,0 0 0 16,-22 9-2-16,-18 17-28 0,-6 9 13 15,0 7-4-15,-5 9-9 16,11 4 36-16,6-1-13 16,5 4-5-16,12-6 27 0,17-1-13 15,6-6 26-15,17-7-9 16,11-6-41-16,17-9-28 0,6-13 6 16,0-7-144-16,6-10-243 15,0-12-192-15,-6-10-91 0</inkml:trace>
  <inkml:trace contextRef="#ctx0" brushRef="#br0" timeOffset="35952">2510 9827 1536 0,'0'0'214'0,"0"0"128"0,-11 38-34 16,5 14-71-16,0 5-55 15,6 14-90-15,6 3-43 16,5 0-17-16,6 3-30 0,6-7 4 15,6 1-6-15,11-1 3 16,-6-5-234-16,0-8-212 0,6-9-243 16,-6-12-64-16</inkml:trace>
  <inkml:trace contextRef="#ctx0" brushRef="#br0" timeOffset="36388">5062 9862 722 0,'34'-19'94'15,"-11"6"62"-15,-23 13 14 0,34-13 45 16,-34 13-15-16,0 0 1 16,0 0 33-16,23-13-94 0,-23 13-59 15,0 0-47-15,-29-12 0 16,-16 12-29-16,5 6 37 0,-12 13-5 15,1 4-23-15,0 9 16 16,5 6-13-16,0 7-10 0,6 3 1 16,18 7 15-16,-1-1 4 15,17 4-17-15,12 0 3 16,11 0-20-16,6-4 11 0,17-6-102 16,0-3-101-16,5-9-201 15,12-8-144-15,0-8-65 0</inkml:trace>
  <inkml:trace contextRef="#ctx0" brushRef="#br0" timeOffset="36899">6688 9859 1606 0,'0'0'41'0,"0"-29"42"0,0 29 24 16,0 0 11-16,0 0 35 16,0 0 18-16,0 0-8 0,-17 42-76 15,6 6 8-15,5 3-17 16,0 1-19-16,6 2 12 0,-5-6 9 15,-1 0-4-15,0-6-34 16,-5-3-6-16,-6-7-8 16,17-32-25-16,-35 29-6 0,7-13-10 15,-1-7-39-15,1-6 13 0,28-3-21 16,-40-22-23-16,11-4 31 16,1-9-27-16,5-4 21 0,-6 1 31 15,7-1 9-15,-7 7 7 16,29 32 22-16,-40-22-15 0,6 16 18 15,-6 15 58-15,6 10-15 0,-1 13 7 16,7 7-5-16,5-1-20 16,6 7 3-16,17-3-10 0,6 0-2 15,11-4-4-15,17-2-20 16,6-11 2-16,11-5-3 16,1-14-83-16,10-6-62 0,1-6-90 15,6-7-174-15,-7-3-161 16,1-10-48-16</inkml:trace>
  <inkml:trace contextRef="#ctx0" brushRef="#br0" timeOffset="38164">2208 1218 731 0,'0'0'245'0,"-6"-32"49"0,6 32 9 15,0 0-2-15,0 0-33 16,0 0-75-16,0 0-41 0,0 0-51 15,0 0-50-15,0 0-33 16,0 0 9-16,0 0-30 16,0 0 3-16,0 0 10 0,-12 41 2 15,7 7 8-15,10 10 0 16,1 3-20-16,6-3 16 0,5 3-8 16,0 0-8-16,-6-10 11 15,6 0-23-15,0-9-71 0,-17-42-316 16,18 45-246-16,-18-45-25 15</inkml:trace>
  <inkml:trace contextRef="#ctx0" brushRef="#br0" timeOffset="38680">4662 75 789 0,'-17'-35'143'0,"17"35"66"15,0 0 36-15,0 0-66 16,-40-29-49-16,40 29-46 16,-40-9-48-16,-5 12-36 0,5 16 59 15,-12 16 28-15,7 20 40 16,-1 9 26-16,0 10-47 0,6 3-46 16,12 0 21-16,5-6 8 15,17-1-14-15,6-3-38 16,6-9-7-16,11-3-30 15,6-10-249-15,6-7-350 0,-29-38-157 16</inkml:trace>
  <inkml:trace contextRef="#ctx0" brushRef="#br0" timeOffset="40156">3874 2591 428 0,'0'0'17'0,"0"0"-17"16,0 0 3-16,0 0 11 0,0 0 3 15,0 0 4-15,0 0-21 16,0 0 0-16,0 0 3 16,-12-35 15-16,12 35-26 0,0 0 17 15,0 0-3-15,0-36 4 16,0 36 4-16,0 0 2 0,18-32-13 16,-18 32 26-16,28-32-34 15,6 6 10-15,-34 26 24 16,57-32-36-16,-5 3 48 15,0 4 1-15,-1-4-8 0,1 3-6 16,5 1-14-16,-6-4 27 16,6 3-15-16,0-3-9 15,0 0-14-15,-5 4 13 0,-7-4-24 16,7 0 11-16,-7 3 31 16,1 1-47-16,0 2 41 0,-1-3 0 15,7 4-18-15,-1 0 42 16,1-1-1-16,-1 1-23 15,0-1 15-15,1 1-52 16,-7-1 19-16,7 4-22 0,-7-3 16 16,-5 2-4-16,6 1 13 15,-6 0-20-15,0-4-2 16,5 1 19-16,-5-1-15 0,0-2 5 16,6-1 17-16,-6 4-28 15,6-1 3-15,-6 4 16 0,-1 0-8 16,1-1-13-16,0 1 13 15,0 3-7-15,-5 0 7 16,4 0 3-16,-4 3 13 0,-1-6-24 16,0 3 10-16,0-3 16 15,1-4-36-15,-1-2 7 16,0-4 11-16,0 0 12 16,1 0-12-16,5 0-29 0,5 3 29 15,1 1-3-15,0-1 22 16,-1 7-11-16,1-1-20 0,-6 1 21 15,5 6 0-15,-5-3-9 16,0 4-13-16,-5-1 28 16,-7 3-35-16,6-3 11 0,2 0 9 15,-2 4 36-15,0-7-28 16,0 0-30-16,-34 16 27 0,46-20 2 16,-12 1-16-1,-34 19 20-15,40-22-8 0,-40 22 0 16,34-23-14-16,-34 23 22 15,0 0 74-15,35-16-42 0,-35 16-3 16,0 0-3-16,34-19-23 16,-34 19 20-16,0 0 10 15,34-16 50-15,-34 16-7 0,0 0-17 16,0 0 4-16,0 0-22 16,0 0-44-16,0 0-11 0,0 0-20 15,0 0-100-15,0 0-185 16,0 0-99-16</inkml:trace>
  <inkml:trace contextRef="#ctx0" brushRef="#br0" timeOffset="41455">5889 2690 241 0,'0'0'45'16,"0"0"6"-16,12-32 18 0,-12 32-9 15,0 0-11 1,23-32-4-16,-23 32-8 0,0 0 17 16,39-35-5-16,-39 35 14 15,52-32-7-15,-12 9-1 0,0 4 7 16,0 0-18-16,11-4-10 15,-5-2-30-15,11 2 17 16,0-9 31-16,0 3-19 0,0-3-23 16,0 0-3-16,6-3 22 15,-6 0-29-15,0-1 18 0,-6 4-18 16,-5-3 31-16,6 3-28 16,-12 3 11-16,6 3-23 15,0 1 9-15,-7 2-10 16,7-3-6-16,6 1-1 15,-7-4 49-15,1-3-40 0,5 3 0 16,-5 0 20-16,-1 3-7 16,1 1-22-16,0-1 4 0,-1 0 27 15,-5 4-3-15,0 3-11 16,6-1 0-16,-6 1-21 16,6 3 14-16,-6-3 4 0,-1 0 15 15,7-1 9-15,0-5-21 16,-1-1-18-16,1-3 29 0,0-9-19 15,-1-4 8 1,1 0 7-16,0 1-20 0,-1 5 2 16,-5 4 0-16,0 3 14 15,-6 4-15-15,1 2 29 0,-1 4-3 16,0 3-20-16,-34 16-2 16,40-23-7-16,-6 7 11 15,-34 16-1-15,29-19 8 0,-29 19 20 16,34-19-14-16,-34 19-9 15,40-26-5-15,-6 7-10 16,-34 19 37-16,40-26-22 0,-11 10-5 16,-29 16 5-16,34-13 22 15,-34 13 31-15,0 0-20 16,0 0 38-16,0 0-38 16,0 0 11-16,0 0 2 0,0 0-59 15,0 0 54-15,0 0-55 16,0 0 32-16,0 0-35 0,0 0 7 15,0 0 10-15,0 0-34 16,0 0-108-16,0 0-68 16,0 0-43-16,0 0-89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01:12.428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2268 372 631 0,'0'0'26'0,"-6"23"94"16,6 9 111-16,-11 13 50 15,11 13 7-15,-12 9-21 16,12 13-58-16,12 10-50 0,-12 0-58 16,11 0-41-16,-5-4-38 15,-1-12-11-15,7-3-2 16,-1-10 2-16,-5-10-4 0,-6-9-298 15,11-17-254-15,-11-25-49 16</inkml:trace>
  <inkml:trace contextRef="#ctx0" brushRef="#br0" timeOffset="301">2895 106 922 0,'-57'-19'86'0,"-22"0"149"16,-7 2 29-16,-5-2-40 0,-12 3-65 16,0 7-69-16,18 5-30 15,-7 4-44-15,12 23 23 0,0 15 18 16,12 17 28-16,5 9-5 15,12 3-39-15,0 4 16 0,16 3-40 16,7 0 14-16,5-4-26 16,6 1 14-16,5-1-156 15,12-9-291-15,0 0-124 0,6-3-14 16</inkml:trace>
  <inkml:trace contextRef="#ctx0" brushRef="#br0" timeOffset="577">1720 1261 942 0,'0'0'242'0,"-11"35"110"15,5-3-14-15,6-9-11 0,0 3-71 16,6 2-51-16,-6 1-39 15,0 0-51-15,-6 0 4 0,-6 0-19 16,12-29 8-16,-34 45-35 16,6-13-22-16,-18 0-33 0,-17-3-5 15,0-3-35-15,6-4-134 16,0-3-147-16,0-3-212 0,6-3-132 16,11-6 11-16</inkml:trace>
  <inkml:trace contextRef="#ctx0" brushRef="#br0" timeOffset="777">1298 1078 1250 0,'-29'29'261'0,"6"3"-32"15,0 7-4-15,6 2-51 16,0 4-72-16,6-3-30 0,-12 0-17 15,6-1-44-15,-6-5 3 16,23-36-118-16,-40 45-231 0,40-45-190 16,-51 41-10-16</inkml:trace>
  <inkml:trace contextRef="#ctx0" brushRef="#br0" timeOffset="1288">1109 918 1109 0,'-11'38'240'15,"-6"7"3"-15,0-3-14 16,-6 0-83-16,-6-1-13 0,12-9-69 16,17-32-3-16,-51 42-49 0,5-13 13 15,1-10-31 1,-7-6-19-16,24-10 28 0,28-3-74 15,-46-6-4-15,46 6-23 16,-34-35 18-16,17 2 20 0,5 1 26 16,12 32 48-16,0-28 4 15,0 28 18-15,0 0-23 0,0 0 7 16,0 0 44-16,0 0-9 0,23 38 26 16,0 10-16-16,-12 7 32 15,-5 2 15-15,5 8-17 0,1-1-9 16,-12 0-8-16,0-3 16 15,-12-3-4-15,-10-4 24 0,-13-2-37 16,-16-11-10 0,-12-5-22-16,-11-11 23 0,0-12 26 15,0 0-14-15,-1-16 20 0,7-7-16 16,5-6 12-16,18-13-7 16,5-6-17-16,5-13-22 0,18-13-26 15,12-10-4-15,16-6-16 16,0 0 5-16,24 7-16 0,-1 5 7 15,11 8-20-15,1 5-47 16,0 7-104-16,-1 10-125 0,1 6-177 16,-6 10-340-16,-6 6-135 15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01:15.332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74 1667 610 0,'0'0'132'0,"-23"61"34"0,1-13 49 16,22-48 40-16,0 0 13 15,-29 45-12-15,29-45-23 16,0 0 49-16,0 0-43 0,0 0-10 16,0 0-17-16,0 0-49 15,0 0-65-15,0 0-40 16,46-68-11-16,-6-2-15 0,0-11-7 15,11-12-14-15,-5-13-7 16,5-9-4-16,-4-17 3 16,4-10-1-16,0 7-2 15,-11 17 5-15,-6 28-12 0,-5 16 4 16,-12 23 7-16,-5 16-4 16,-12 35-10-16,0 0 5 0,0 0 5 15,0 0 8-15,-12 73-8 16,6 8 6-16,-5 5-6 15,5 7 5-15,1 3-5 0,-1 7 17 16,6-2-2-16,0-2-8 16,6-6 6-16,-1-6 9 15,7-7-5-15,-12-16-11 16,5-9 4-16,1-10-1 0,6-13-6 16,-12-32 1-16,0 0 5 15,0 0-4-15,5 32 5 16,-5-32 1-16,0 0-6 0,0 0-5 15,0 0-15-15,0 0-92 16,0 0-133-16,0 0-199 0,0 0-315 16,23-52-120-16</inkml:trace>
  <inkml:trace contextRef="#ctx0" brushRef="#br0" timeOffset="245">205 1259 1875 0,'0'0'302'0,"35"-42"-22"15,5 17-35-15,6 12-75 0,6 3-66 16,5 10-64-16,5-3-15 15,1 3-14-15,-6 3-184 0,0-3-251 16,-11-3-329 0,5 0-33-16</inkml:trace>
  <inkml:trace contextRef="#ctx0" brushRef="#br0" timeOffset="1400">1909 0 911 0,'0'0'122'16,"0"0"81"-16,0 0 5 15,0 0-6-15,0 0-52 0,0 0-37 16,0 0-9-16,0 0-51 16,0 0-4-16,0 0-13 15,0 0 79-15,0 0 45 0,-57 77-5 16,11 10-49-16,-5 12-8 16,5 17-2-16,6 9-13 0,0 13-6 15,12 6 0-15,11 7 16 16,11 0 16-16,12 4-32 15,11-11-7-15,6-2-9 16,17-17-11-16,5-13 7 16,1-13 29-16,5-15 1 0,6-14-21 15,6-9-8-15,0-12-22 16,1-11-13-16,-7-6 10 0,0-9-13 16,-12-4 4-16,1-3-13 15,-46-16-1-15,40 13 1 16,-40-13-4-16,0 0 0 0,0 0 3 15,0 0-6-15,0 0-9 16,0 0-20-16,0 0-133 0,34 3-102 16,-34-3-118-16,0 0-115 15,0 0-235-15,0 0-126 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10:51.455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315 1520 860 0,'0'0'119'16,"0"0"23"-16,0 0-52 16,0 0 50-16,-32 25-11 15,-5 14 4-15,-1 14 3 0,0 7 2 16,0 8 4-16,7 6-29 15,0-7 0-15,-1 1-28 16,13-12-5-16,7-10-8 0,5-7 0 16,1-7-15-16,6-32 21 15,0 0 5-15,6 24 5 0,-6-24-37 16,32 4-11-16,-1-15-21 16,7-20-7-16,6-12 4 15,6-17-20-15,1-14 14 0,-1-22-22 16,6-14 6-16,1-14-50 15,-7-3 29-15,-6 10-4 0,-6 18 31 16,-7 22-24-16,-5 20 27 16,-14 18-24-16,-12 39-4 15,0 0 16-15,0 0-2 0,0 0 17 16,0 0-9-16,6 71 3 16,-6 0 0-16,-12 3 12 0,6 7-12 15,-1 0 14-15,1-3 11 16,6-4 4-16,0-10 10 0,13-3-8 15,-7-11 4-15,13-8 22 16,0-14-10-16,-19-28-8 0,44 21-3 16,6-21-26-16,-6-10 11 15,6-22-5-15,0-14-16 0,7-22 14 16,-7-17-22-16,1-21 8 16,-1-18-13-16,-6-13-33 15,0 6 29-15,-6 14-16 0,-13 25 27 16,-6 25 3-16,-1 14-17 15,-5 18 7-15,-13 35-7 0,0 0 20 16,0 0-6-16,0 0 3 16,-19 56 17-16,7 1-24 15,-1-1 21-15,0 8-6 0,7 0-10 16,-6 10-2-16,-1 0 19 16,0 0-17-16,1 1 11 0,-1-5-16 15,1-3 14-15,-1-10-11 16,7-4 7-16,6-7 3 15,0-11-60-15,0-35-57 0,6 37-93 16,-6-37-120-16,0 0-108 16,0 0-59-16,0 0 15 0</inkml:trace>
  <inkml:trace contextRef="#ctx0" brushRef="#br0" timeOffset="508">1748 1513 869 0,'0'0'200'0,"12"-42"16"16,-12 42 2-16,0 0-72 16,0 0-67-16,-37-43-18 0,37 43-61 15,-44-24 17-15,44 24 3 16,-57 0-1-16,7 14 84 0,6 14 15 15,0 7-45-15,6 18 53 16,0 4-31-16,1 14-15 0,-1 3-16 16,13 1-26-16,6-4 2 15,6-11-19-15,7-4 0 0,12-10-7 16,1-7 22-16,-7-39-6 16,0 0 12-16,44 28-20 15,0-21 10-15,0-21-20 16,0-14-12-16,0-18 17 0,0-10-28 15,-7-19 7-15,7-13-23 16,-6-8-17-16,-6 4 32 0,-7 14-18 16,0 14 27-16,-6 18-27 15,-19 46 22-15,0 0-12 0,0 0 6 16,0 0 27-16,0 0-24 16,12 39 19-16,1 7-8 0,-13 0 6 15,0-3-15-15,6-1 23 16,0-7-18-16,-6-35 12 0,13 39-8 15,-13-39-5-15,0 0-27 16,0 0-95-16,31 21-87 16,-31-21-240-16,51-35-97 0,-7-18-6 15</inkml:trace>
  <inkml:trace contextRef="#ctx0" brushRef="#br0" timeOffset="896">2615 254 960 0,'-12'-32'270'0,"12"32"-31"16,0 0-22-16,0 0-50 15,0 0-74-15,0 0-41 0,0 0 33 16,0 0 69-16,-38 57-12 15,7 10-8-15,-1 18 52 0,-6 10-15 16,1 9-33-16,-1 9 4 16,-6 14-8-16,0 14-3 0,-6 1-24 15,6 6-13-15,12-7-22 16,1-3-9-16,6-14-15 16,12-13-20-16,7-16-10 0,6-10 2 15,0-22-14-15,6-13-1 16,0-11-2-16,-6-11 1 0,0-28 2 15,0 0 1-15,7 28 1 16,-7-28-28-16,0 0-57 0,0 0-51 16,0 0-69-16,0 0-133 15,0 0-262-15,-13-56-248 0,13-18 24 16</inkml:trace>
  <inkml:trace contextRef="#ctx0" brushRef="#br0" timeOffset="1105">1987 1227 1149 0,'0'0'283'15,"-44"-39"74"-15,44 39-11 16,0 0-136-16,0 0-63 0,0 0-39 16,0 0-18-16,31-35-13 15,26 17-34-15,12 0-21 0,19 8-16 16,12-1 5-16,-5 4-51 15,-7 0-224-15,-13-4-259 0,-6-3-171 16</inkml:trace>
  <inkml:trace contextRef="#ctx0" brushRef="#br0" timeOffset="2165">3369 74 951 0,'0'0'362'0,"-44"56"-17"0,6 4-15 15,0 11-47-15,7 14-19 16,-7 10-17-16,7 18-28 0,-7 9-2 16,6 8-26-16,-5 5-34 15,-7 6-25-15,6 0-22 16,-6-3-42-16,6-7-28 0,13-14-2 15,6-11-13-15,7-6-5 16,5-16-2-16,14-9 11 0,12-12-27 16,6-10 1-16,6-14-6 15,13-11-11-15,0-3-60 0,6-11-110 16,-6-10-42-16,0-4-61 16,0-7-69-16,-44 7-74 0,57-22-63 15,-13 1 47-15,-44 21 127 16,50-39 112-16,-50 39 57 15,51-46 120-15,-14 4 1 0,-37 42 21 16,44-60 35-16,-19 14 15 16,1 4 6-16,-26 42 22 0,18-50 16 15,-18 50-6-15,26-49 39 16,-26 49-42-16,0 0 46 0,31-40-33 16,-31 40 41-16,0 0 4 15,0 0-24-15,0 0 20 0,25-43-25 16,-25 43 4-16,0 0-4 15,0 0-16-15,19-42-9 0,-19 42-5 16,0 0-37-16,0 0-8 16,0 0-8-16,0 0-4 15,13-42 5-15,-13 42-6 0,0 0 9 16,0 0-18-16,0 0-1 16,0 0 0-16,0 0-5 0,0 0 1 15,0 0-1-15,0 0-3 16,0 0 7-16,0 0-7 0,0 0 0 15,0 0 4-15,0 0 7 16,0 0-6-16,0 0-1 0,0 0 2 16,0 0-3-16,-13-43-15 15,13 43-3-15,-25-53 2 0,6 7-11 16,0 4 13-16,19 42 11 16,-25-53-4-16,25 53-16 15,-25-50 20-15,25 50-11 0,-32-42-4 16,32 42 8-16,0 0-11 15,0 0 12-15,-50 7 2 0,6 25-14 16,13 17 10-16,-7 11 20 16,13 7 14-16,0 4 5 0,6 3 7 15,13-6 9-15,-1-4 12 16,14-4 3-16,5-10-2 0,7-11-2 16,-19-39-18-16,50 38-22 15,1-16-2-15,-7-15-3 16,6-11-10-16,0-10 2 15,-6-14-1-15,13-15-4 0,-13-13-4 0,6-8-25 16,-12-15-4 0,-1-12 13-16,-5-5 12 0,-7 4 8 15,-6 15 7-15,-7 13 5 16,1 18-9-16,-13 46-18 0,0 0 9 16,0 0-2-16,0 0 32 15,-31 57 9-15,5 3-5 0,8 14 10 16,-1-4-14-16,12-2-10 15,1-1 8-15,12-4-14 0,1-2 7 16,-1-4-2-16,7-8 1 16,5-10-4-16,-18-39-10 0,32 43-80 15,-32-43-97-15,0 0-87 16,0 0-126-16,38 7-214 16,6-32-33-16</inkml:trace>
  <inkml:trace contextRef="#ctx0" brushRef="#br0" timeOffset="2716">4412 0 612 0,'0'0'112'16,"0"0"76"-16,0 0 47 16,0 0 40-16,-25 49-95 15,6 18 46-15,6 11 0 0,1 17-10 16,5 15-20-16,7 14-24 15,0 7-34-15,7 14-23 0,-1 11-9 16,0 3-22-16,1 3-27 16,-1-3-20-16,0-10-11 0,0-11 7 15,1-10 3-15,5-22 13 16,1-14 10-16,-1-18 16 0,1-21 8 16,-7-7-4-16,-6-46 13 15,0 32 15-15,0-32 12 0,0 0-24 16,0 0-49-16,0 0-36 15,7-53-25-15,-1-18-39 16,13-24-43-16,6-18-6 0,19-11 10 16,19 3 28-16,6 15 20 15,0 21 15-15,6 21 6 0,7 25 19 16,0 22 2-16,0 10 3 16,-20 24-4-16,-5 19-3 0,-7 10 1 15,-18 7 9-15,-13 7 5 16,-7 3 35-16,-18 1 28 0,-13 8 13 15,-19 2 0-15,-18 4-11 16,-20-4-22-16,-12-4-15 16,-12-6-13-16,-1-7-8 0,1-11-3 15,12-8 4-15,12-6-5 16,13-11-3-16,13-10 3 16,12-4-37-16,38-7-67 0,-37 0-48 15,37 0-52-15,0 0-71 16,0 0-131-16,0 0-160 0,-32-46-182 15,32 46 31-15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15:15.077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729 0 1015 0,'0'0'26'16,"0"0"184"-16,0 0 76 0,6 43-45 15,1 6 28-15,-1 8-20 0,6 10-59 16,1 7-45-16,12 4-18 16,13 7-38-16,-13 0 3 0,6-1 3 15,1 5 32-15,-13-1 14 16,-13 8-10-16,-12-1-4 0,-13 7-14 16,-25 4-16-16,-13 0-12 0,-18 4-19 15,-13-11-26-15,0-7-16 16,0-7-7-16,-6-18-17 15,12-11-41-15,6-10 41 0,14-10-292 16,5-12-57-16,13-6-189 0,6-11-333 16,7-10-34-16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01:48.216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824 0 1125 0,'0'0'230'16,"0"0"-83"-16,0 0-60 15,0 0 52-15,0 0 23 16,-40 38-4-16,11-3 14 15,29-35-5-15,-28 55-17 0,-1-13-4 16,29-42-18-16,-51 51-35 16,11-13-37-16,-6-5-22 15,0-8-17-15,1-6-7 0,11-2-3 16,34-17-7-16,-46 16 32 16,46-16 20-16,0 0 4 15,0 0 2-15,-40-20-20 0,40 20-12 16,-23-38-6-16,17 9 26 15,6 29 3-15,0 0-19 0,-5-32-8 16,5 32-22 0,0 0 0-16,0 0 14 0,0 0 37 15,0 0 4-15,11 45-13 16,6 6 0-16,0 4 8 16,6 2-18-16,0-2-8 0,6 3-8 15,-1 3 52-15,1-7-29 16,-1-6-20-16,-5-9-12 0,0-4 0 15,-23-35-13-15,17 35-27 16,-17-35-153-16,0 0-152 16,0 0-206-16,17 39-350 0,0-1 112 15</inkml:trace>
  <inkml:trace contextRef="#ctx0" brushRef="#br0" timeOffset="1036">641 1655 1046 0,'0'0'244'15,"0"0"-1"-15,0 0-72 0,0 0-32 16,0 0 50-16,0 0 3 16,0 0-38-16,23 55 9 15,-12 9-22-15,-5 10-27 0,0 9 8 16,-6 10-1-16,0 10-35 15,5 3-28-15,-5 6-17 16,0-6-6-16,-11 0 27 0,-6-10-4 16,-6-6-4-16,-6-10 1 15,1-9-3-15,-12-7 16 0,0-13-18 16,-6-3 1-16,6-6-22 16,-5-7-5-16,5-9-9 15,0 0-2-15,0-4-10 16,6-3 4-16,34-19-2 0,-35 23-8 15,35-23 3-15,-34 19-5 16,34-19 7-16,0 0 5 16,0 0-7-16,0 0 0 0,0 0 0 15,0 0-28-15,0 0-44 16,0 0-40-16,0 0-34 16,0 0-32-16,0 0-20 0,0 0-13 15,0 0-26-15,-28-42-32 16,11 7-5-16,11-4 39 0,6 39 67 15,-6-64 73 1,0 10 45-16,1 12 21 0,5 42 59 16,0-48 24-16,0 48 29 15,0 0 6-15,-6-45 21 0,6 45-2 16,0 0-26-16,0 0-42 16,0 0-30-16,0 0 2 15,0 0 12-15,0 0 95 0,0 0-24 16,0 0 13-16,-6 51-17 15,6 1 8-15,-5-4-7 16,-7 0-17-16,1-6-27 0,-1-1-13 16,12-41-11-16,-11 48-3 15,11-48 19-15,-17 42-21 16,17-42-2-16,-12 32-13 16,12-32 4-16,0 0 11 0,0 0-3 15,0 0 2-15,0 0 16 16,12 32 6-16,-12-32 19 0,40 26-6 15,0-13-15-15,5-4-12 16,-5-5-13-16,6-4-4 16,5-4-4-16,-5-2-9 0,-6 3-35 15,-6 3-97-15,-34 0-116 16,0 0-178-16,40-3-314 16,-40 3-86-16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02:41.228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1252 3654 808 0,'0'0'325'0,"0"0"-11"15,0 0-53-15,0 0-108 16,0 0-3-16,0 0 82 16,0 0-24-16,0 0-50 0,0 0-38 15,0 55-45-15,0-55-11 16,-7 55-18-16,7-55-15 0,-21 51-7 15,21-51-8-15,-21 51-11 16,21-51-11-16,0 0-49 16,-49 48-26-16,49-48-13 0,-49 19-96 15,49-19-17-15,0 0 19 16,0 0 49-16,0 0 76 16,-42-43 34-16,42 43 10 0,0 0 29 15,0 0 15-15,0 0-3 16,0 0 39-16,0 0 16 15,0 0 8-15,0 0 18 16,0 0-16-16,-49 12-20 0,49-12-32 16,0 0-14-16,-49 27-21 15,49-27 0-15,0 0 9 0,-56 28-18 16,56-28-7-16,0 0 4 16,-49 0-20-16,49 0-2 15,0 0 14-15,0 0 20 0,0 0-20 16,-49-20 17-16,49 20-6 15,0 0 30-15,0 0 11 16,0 0-16-16,-56 8-2 16,14 16-14-16,42-24 6 0,-56 35-2 15,7-7 0-15,49-28-4 16,-56 35-8-16,21-11 14 16,35-24-10-16,-56 23-2 0,56-23-20 15,-49 12-2-15,49-12-15 16,-49-8-34-16,49 8-39 0,0 0 0 15,-34-63 20-15,27 8-3 16,21 4 52-16,6 4-12 16,-20 47 25-16,49-55 3 0,-49 55 31 15,42-32-25-15,-42 32 28 16,0 0-3-16,0 0 64 16,0 0 39-16,14 59 5 15,-21 4 13-15,-7 0 5 0,-14 8 27 16,-7 7-7-16,-6 5-12 15,-8 4-39-15,0-5-34 16,0 1-36-16,0-8-13 0,7-9-2 16,0-7-120-16,14-7-202 15,28-52-264-15,-28 43-162 0</inkml:trace>
  <inkml:trace contextRef="#ctx0" brushRef="#br0" timeOffset="225">280 3304 1954 0,'0'0'425'0,"7"79"-43"15,0-1-80-15,0 1-89 16,7-4-87-16,0-1-65 15,-1-3-29-15,1-4-121 16,-7-4-234-16,0-8-438 0,7-8-290 16</inkml:trace>
  <inkml:trace contextRef="#ctx0" brushRef="#br0" timeOffset="1499">3791 1263 1264 0,'0'0'306'16,"0"0"-98"-16,0 0-68 0,0 0-42 15,0 0-45-15,0 0-21 16,0 0 24-16,0 0 8 0,0 0-27 15,0 0-50-15,0 0 22 16,0 0-9-16,0 0 0 16,0 0 27-16,0 0-5 0,0 0 2 15,0 0 9 1,0 0-6-16,0 0 3 0,0 0 27 16,63 15 25-16,-63-15 16 15,0 0-10-15,49 36 20 0,-49-36 27 16,0 0-22-16,14 55-30 15,-35-8-30-15,21-47-45 16,-56 67-2-16,0-16 3 0,7-8-60 16,49-43-125-16,-63 44-176 15,63-44-280-15,-49 23-225 0</inkml:trace>
  <inkml:trace contextRef="#ctx0" brushRef="#br0" timeOffset="6008">6323 0 745 0,'0'0'120'0,"0"0"115"16,0 0-68-16,0 0-73 15,0 0 30-15,0 0 115 16,0 0-34-16,0 0-16 0,-7 59-71 16,7-12-4-16,-7-3-2 15,7-44-6-15,-28 55-28 16,28-55-31-16,-56 59-26 0,8-16-7 16,-1-8-14-16,0-11 0 15,49-24-9-15,-56 16-34 0,56-16 1 16,-49-4-10-16,49 4-50 15,0 0 11-15,-42-55 28 16,14 12 50-16,21 3 2 16,7 40 14-16,0 0-13 0,0 0 0 15,0 0 10-15,0 0 12 16,0 0 34-16,0 0-6 16,0 0-2-16,-42 47 5 0,42-47-2 15,-42 59-10-15,7-11-13 16,35-48 6-16,-56 47-13 15,56-47-7-15,-49 35-1 0,49-35-3 16,0 0-3-16,-56 8-36 16,56-8-17-16,0 0-5 15,-49-43 21-15,21 0 15 16,14-1 19-16,0 5 41 0,14 39-4 16,0 0-21-16,0 0-10 15,0 0 44-15,0 0 21 0,0 0 0 16,0 0 10-16,0 63 1 15,7-4 19-15,7 0-6 16,0 0-42-16,7 0-16 0,7-4-17 16,-7-4-6-16,0-4-29 15,-21-47-206-15,21 59-270 16,-21-59-279-16</inkml:trace>
  <inkml:trace contextRef="#ctx0" brushRef="#br0" timeOffset="6999">5771 1711 1009 0,'0'0'121'0,"0"0"79"0,0 0-44 16,0 0-25-16,0 0 21 15,0 0-4-15,0 0-40 16,0 55-20-16,-14 16-42 0,0 15 15 16,-7 13 59-16,-7 15 26 15,-7 12-14-15,-7 7-6 16,-7 13-9-16,0-1-44 16,-14 5-31-16,-7-9 8 0,-7-7-5 15,0-12-19-15,0-12-12 16,7-15-2-16,7-9-12 15,7-11 6-15,14-8-11 0,7-12 5 16,0-8 7-16,7-4 1 16,28-43-11-16,-28 44 0 0,28-44 10 15,-28 43-7-15,28-43 5 16,0 0-3-16,-21 39 3 16,21-39-10-16,0 0 10 0,0 0-5 15,-41 47-5 1,41-47 5-16,-49 51 4 0,7-11-4 15,42-40 0-15,-49 51 3 16,14-12-7-16,35-39 8 0,-42 43-4 16,42-43 0-16,0 0 0 15,0 0 0-15,0 0-5 16,0 0 5-16,0 0-7 0,0 0-16 16,0 0-18-16,0 0-16 15,0 0 4-15,0 0 4 0,0-43 17 16,14-4 3-16,0-4 8 15,14-8 0-15,0 0-4 16,0-4-1-16,0 4 26 16,-14 8-5-16,-14 51 37 15,21-51 21-15,-21 51-14 0,0 0 1 16,7-40-18-16,-7 40-13 16,0 0-4-16,0 0 19 0,0 0 30 15,0 0-7-15,-28 44 8 16,-7 3 3-16,0 0 2 15,0 4-2-15,-7 4-2 0,14 0-12 16,-7-4-14-16,7-3-12 16,7-9-7-16,21-39-5 15,-21 43-2-15,21-43-4 16,0 0 0-16,0 0 9 0,0 0 3 16,0 0-6-16,0 0 2 15,49 24 0-15,0-16-4 16,-7-12-4-16,0-4 0 0,-7 0 3 15,-35 8-3-15,56-8-18 16,-14 0-20-16,-42 8-50 0,42 0-90 16,-42 0-124-16,0 0-176 15,48 4-189-15,-48-4-36 16</inkml:trace>
  <inkml:trace contextRef="#ctx0" brushRef="#br0" timeOffset="7876">3567 4295 713 0,'0'0'214'0,"0"0"70"15,0 0-3-15,0 0-44 0,0 0-8 16,0 0 9-16,-49 67-32 15,7 0-48-15,0 4-22 0,0-1 2 16,-7 5-19-16,0 0-31 16,-13 3-23-16,-15-3-19 15,-7 4-24-15,-14-4-16 0,-21-1 7 16,0 1-11-16,-7-12-2 16,14-4 8-16,0-12-12 0,21-12 1 15,7-15 9-15,14-8-6 16,14-12-9-16,56 0-20 15,-56-20 4-15,56 20 2 16,0 0 12-16,0 0 0 16,0 0 5-16,0 0 6 0,0 0 0 15,0 0 0-15,0 0 3 16,0 0 5-16,0 0 14 0,0 0 11 16,0 0 4-16,-21 59-17 15,-7-8-5-15,-7 4-5 16,-7-3-2-16,0-5-8 0,42-47 5 15,-69 51-8-15,13-12 3 16,56-39-30-16,-56 20-30 0,56-20-61 16,0 0-33-1,0 0 3-15,0 0 60 0,-21-67 32 16,21 67 19-16,21-63 21 16,-21 63 1-16,0 0 15 15,0 0 21-15,56-31 80 0,-56 31 29 16,0 0-2-16,0 0-49 15,35 63-24-15,-28-4-30 0,-14-4-11 16,-14-4-2-16,-14 0-105 16,0-4-101-16,35-47-184 15,-63 51-266-15,14-19-96 0</inkml:trace>
  <inkml:trace contextRef="#ctx0" brushRef="#br0" timeOffset="8077">1923 4975 2252 0,'0'0'64'16,"56"-55"7"-16,-7 12-31 15,0 4-22-15,0 3-18 16,0 9-59-16,0 3-197 15,-49 24-250-15,49-19-111 16</inkml:trace>
  <inkml:trace contextRef="#ctx0" brushRef="#br0" timeOffset="8447">874 5436 1578 0,'0'0'232'0,"-21"74"53"15,21-7 9-15,14 0-25 16,0 8-29-16,7 7-52 16,-7 17-43-16,0 7-36 0,-14 8-29 15,0 4-3-15,-14 4 5 16,-14-12-15-16,-14 0-13 0,-7-12-19 15,-7-11-7-15,-7-16-12 16,-7-12-10-16,7-16-6 16,-7-16 6-16,0-15-1 15,7-16-5-15,1-19-5 0,6-24 11 16,0-24-29-16,7-16-20 16,14-7-11-16,21-12-24 15,14-4-81-15,14-5-120 0,21 5-153 16,7 8-181-16,7 12-16 15,0 23 33-15</inkml:trace>
  <inkml:trace contextRef="#ctx0" brushRef="#br0" timeOffset="8609">405 5986 2017 0,'0'0'268'0,"42"39"-18"16,-42-39-26-16,35 20-52 15,-35-20-76-15,49 4-38 0,-7-4-49 16,-42 0-136-16,0 0-167 16,49-27-274-16,-49 27-167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02:53.416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100 1632 795 0,'0'0'118'0,"0"0"84"16,0 0 73-16,0 0-21 15,0 0-38-15,0 0-38 16,0 0-98-16,-41 0-33 0,41 0-45 15,0 0-18-15,0 0 36 16,-49-12-16-16,49 12-24 0,0 0-26 16,0 0-29-16,0 0 15 15,0 0-10-15,-14-47 6 16,14 47 19-16,28-47 25 0,-28 47 1 16,35-36 26-16,-35 36-12 15,41-15-3-15,-41 15 51 16,42 8 41-16,-42-8-19 15,35 31 35-15,0 4 24 0,-14 5-17 16,-7-1 3-16,0 0-10 16,-7 1-2-16,-7-1 11 0,-7 0-48 15,0 6-18-15,-14-6-8 16,7-4-22-16,-14 1-16 16,28-36 3-16,-21 39-5 0,21-39-18 15,0 0-117-15,0 0-156 16,0 0-313-16,-42 12-177 0</inkml:trace>
  <inkml:trace contextRef="#ctx0" brushRef="#br0" timeOffset="495">1107 591 1199 0,'0'0'14'0,"0"0"57"15,0 0 60-15,28 12 88 16,-28-12 5-16,14 36-50 0,-14 3-52 15,-7-3-31-15,-14 3-26 16,21-39-38-16,-49 51-7 16,7-12-3-16,42-39-17 0,-49 40 5 15,7-13-11-15,42-27 6 16,0 0 0-16,-49 12-45 0,49-12 3 16,0 0 6-16,0 0 8 15,0 0 1-15,-35-39 24 16,35 39 3-16,0 0-8 0,0 0 8 15,0 0-5-15,0 0 26 16,0 0 37-16,0 0-15 16,14 39 17-16,7 0 63 0,0 13-46 15,0 0 26-15,7 3-33 16,-7 4-40-16,7-4-2 0,-7-8-28 16,-7-12 4-16,-14-35-52 15,7 44-197-15,-7-44-96 0,0 0-184 16,0 0-55-16</inkml:trace>
  <inkml:trace contextRef="#ctx0" brushRef="#br0" timeOffset="888">1380 0 1045 0,'0'0'222'16,"-7"-32"5"-16,7 32-46 15,0 0-90-15,0 0-22 0,0 0-50 16,0 0 50-16,35 40 113 16,7 23 16-16,0 23-16 0,0 17-25 15,-8 8-8-15,8 10 7 16,-14 2-16-16,-7 7-5 0,0 4-18 15,-7 5-27-15,-14-2-4 16,-14 5-4-16,0 0 12 0,-21-8-9 16,-7 0-14-16,-7-11-24 15,-13-5-15-15,6-16-13 0,-7-12-13 16,7-7 0-16,7-15-6 16,7-13-3-16,7-12-27 0,35-43-50 15,-35 43-75-15,35-43-55 16,0 0-68-16,0 0-145 15,0 0-196-15,0 0-91 16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03:17.055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4321 0 501 0,'0'0'121'16,"0"0"-56"-16,0 0-9 16,0 0-22-16,0 0-13 0,0 0 26 15,0 0 76-15,0 0-14 16,0 0 16-16,-49 59 108 0,21 8 3 15,-7 15-44-15,0 21-7 16,-14 19 19-16,0 7-52 0,-14 9-35 16,-7 11-2-1,0 9-16-15,0-5-28 0,-7 5 16 16,0-1 1-16,14 0 7 16,-7-3-2-16,1-13-12 0,-1-7-30 15,7-4 2-15,0-8-7 16,0-8-10-16,0-12 4 0,0-4-14 15,-7-3-6-15,7-5-1 16,-7-11 1-16,7-16-4 0,7-4-5 16,7-8-11-16,49-51-8 15,-56 47 14-15,56-47 6 0,-42 35-12 16,42-35 4-16,0 0-4 16,0 0 9-16,0 0-2 15,0 0-11-15,0 0-8 0,0 0-13 16,0 0-2-16,7-47 12 15,-7 4 3-15,21 0 0 0,-14 3 1 16,7-3 2-16,0 4-4 16,0-1 7-16,-7 1 6 15,-7 39 0-15,14-51-8 0,0 12 0 16,-14 39 12-16,14-48 0 16,-14 48-2-16,14-39-11 0,-14 39 2 15,0 0 12-15,0 0 3 16,0 0-8-16,0 0-6 15,0 0 2-15,0 0 10 0,0 0-10 16,0 0-5-16,0 0 4 16,0 0 19-16,-21 51-5 0,0 4-4 15,14 4-1-15,-7 0-1 16,0-4 15-16,-7 0 4 0,7 0 3 16,-7 0-13-16,0-3-9 15,7-5 4-15,14-47-4 0,-21 55 6 16,21-55 0-16,0 0-1 15,-21 51 5-15,21-51 10 0,0 0 10 16,0 0 2 0,0 0-2-16,0 0-16 0,42 16-17 15,14-20 5-15,0 0 1 16,14-8-1-16,0 0-11 0,0 4 0 16,-7-7 6-16,0 7 2 15,-7-4-55-15,-14 8-124 0,-42 4-91 16,35-12-100-16,-35 12-192 15,0 0-151-15,0 0 19 0</inkml:trace>
  <inkml:trace contextRef="#ctx0" brushRef="#br0" timeOffset="1012">2054 3374 1092 0,'0'0'12'0,"0"0"132"15,0 0 50-15,0 0 2 16,0 0 2-16,0 0-57 0,0 0-25 15,0 0-66-15,0 0-23 16,0 0-5-16,0 0-8 16,-70 59-7-16,15 0 43 0,6-7-22 15,21 3-2-15,28-55 13 16,-42 74-27-16,42-74-6 0,0 71 18 16,0-71-30-16,0 0-2 15,49 63 26-15,-49-63-11 0,63 39-11 16,-1-23-1-16,-62-16-9 15,70-4 11-15,-70 4 41 16,63-16 11-16,-63 16 9 0,0 0 0 16,0 0 24-16,0 0 36 15,0 0-31-15,0 0-48 0,0 0-30 16,0 0 2-16,0 0-2 16,-77 24-13-16,1 11 6 0,6 9-2 15,-14 7 11-15,21 8-15 16,0 0 21-16,14 0-17 0,7 4 2 15,7-8-2-15,14-4 7 16,7-4 8-16,14-47-15 0,-7 51 7 16,7-51 0-16,0 0-15 15,0 0 14-15,35 47-6 0,-35-47 13 16,0 0-27-16,0 0 29 16,0 0-8-16,0 0 12 15,0 0 37-15,0 0-13 16,0 0-10-16,0 0-33 0,0 0 5 15,-77 44-11-15,0-17 12 16,-14-3 2-16,0-8-13 0,0-1-1 16,7-3 9-16,0-12-3 15,7-4-5-15,14-4-4 0,7-4-22 16,56 12-37-16,-63-47-6 16,35-4-30-16,14 0 37 0,14 51 30 15,14-63 22-15,-14 63 5 16,28-59 3-16,-28 59-7 15,0 0 0-15,63-23 14 0,-63 23 7 16,56 11-5-16,-56-11-13 16,56 55 2-16,-14 4 29 15,-14 8-6-15,7 0-11 0,-14 12 10 16,7 7 3-16,-7 9 18 16,-7 3 7-16,-7 8-4 0,0 4 3 15,-14-4-7-15,0-7-4 16,-7-5-4-16,-14-15 9 0,-7-8-12 15,0-4-10-15,-21-12-9 16,7-16-7-16,-14-8 12 0,0-15-2 16,-7-12 1-16,-7-8-11 15,1-20-3-15,-1-7-2 16,0-16 14-16,0-4 1 0,7-12-10 16,7-4 4-16,21-4-4 15,0 0 4-15,14 1 0 0,14-1-24 16,7 4-35-16,7 4-67 15,21 0-75-15,7 0-127 16,7 0-233-16,14 0-144 0</inkml:trace>
  <inkml:trace contextRef="#ctx0" brushRef="#br0" timeOffset="1217">180 4067 2027 0,'0'0'142'15,"28"-59"70"-15,35 4-56 16,28-1-66-16,28 1-53 0,6 0-45 16,-6 0-240-16,0 0-378 15,-21 0-220-15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03:27.099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42 59 254 0,'0'0'57'0,"0"0"-37"15,0 0 5-15,0 0 16 16,0 0-32-16,0 0-4 0,0 0-1 16,0 0-9-16,0 0 7 15,0 0-6-15,0 0-5 16,0 0 19-16,0 0-8 0,0 0 4 15,0 0 30-15,0 0 5 16,0 0 15-16,0 40-5 16,0-40-48-16,0 0 13 0,0 0-11 15,42 43-10-15,-42-43 18 16,0 0-13-16,42 16 6 16,-42-16 26-16,0 0-39 15,0 0 1-15,0 0 22 0,35-40-29 16,-35 40 22-16,14-47 6 15,-14 47-5-15,0 0 58 16,-7-51 6-16,7 51-50 0,0 0-4 16,0 0-20-16,0 0-8 15,-49-4 8-15,49 4-15 16,-35 28 23-16,35-28-16 0,-35 39 12 16,35-39 4-16,-21 39 21 15,21-39-9-15,0 0 20 0,0 0-18 16,28 44-27-1,-28-44 14-15,35 7-9 0,-35-7 0 16,49-15 30-16,-49 15-23 16,0 0-24-16,42-59 39 0,-28 12-22 15,-14 47 6-15,-7-52 60 16,7 52-5-16,0 0-1 16,0 0-30-16,0 0-30 0,0 0 0 15,-49-15-15-15,49 15 10 16,0 0-7-16,-42 47 5 15,42-47 12-15,-21 47 5 0,21-47-1 16,-14 39 23-16,14-39-36 16,0 0 17-16,0 0-5 15,0 0-8-15,0 0 17 16,0 0-14-16,0 0 7 0,0 0 19 16,0 0-29-16,0 0-5 15,0 0 35-15,0-43 13 16,0 43 54-16,0 0-36 0,0 0-20 15,0 0-14-15,0 0-34 16,0 0-20-16,0 0-80 0,0 0-116 16,0 0-39-16,0 0-25 15,0 0-46-15</inkml:trace>
  <inkml:trace contextRef="#ctx0" brushRef="#br0" timeOffset="1068">0 189 622 0,'0'0'145'0,"0"0"33"16,0 0-4-16,0 0-28 0,0 0-28 15,0 0-39-15,0 0-14 16,0 0-28-16,0 0-22 16,0 0-31-16,0 0 16 0,0 0-10 15,0 0 21-15,0 0-9 16,21 43 3-16,0 5 20 16,7 3 24-16,0 8 12 0,7 12 59 15,0 19 30-15,14 16-16 16,0 12-12-16,7 16 18 0,0 8-39 15,0 7 17-15,7 8-7 16,0 8-29-16,7 16-17 16,0 8-1-16,-1 12-4 15,8 19-8-15,7 16-29 0,0 4-4 16,14-4-1-16,0-4-18 16,7-12 14-16,0-4-11 15,-7-11-8-15,0-8 47 0,0-16 20 16,0-8-17-16,-7-12-24 15,-7-12-11-15,0-11-2 0,-7-16 0 16,-8-12 2-16,-6-12-18 16,0-19 8-16,-21-12-4 0,0-12 12 15,-14-16-11-15,-7-7 3 0,-21-32 3 16,14 23-10-16,-14-23 16 16,0 0-9-16,0 0-3 15,0 0 3-15,0 0-12 0,14-23 4 16,-21-1-16-16,0-7-20 15,0 3 11-15,0-3-7 0,-7 3-18 16,0 1-11-16,0-1-24 16,14 28 25-16,-35-43-13 0,14 11 30 15,21 32-7-15,-35-39-23 16,35 39 3-16,-42-35 1 0,42 35-30 16,-42-36-2-16,14 1-21 15,28 35 58-15,-42-44 54 0,15 13-10 16,-8 0 13-16,7-1 22 0,28 32-19 15,-49-35 5 1,14 3 21-16,35 32-27 0,-42-27 4 16,14 7 14-16,28 20-5 0,-35-20 10 15,35 20-10-15,0 0-8 16,0 0 22-16,0 0-1 0,0 0-23 16,0 0 16-16,0 0 22 15,0 0-28-15,0 0 38 0,28 40 3 16,7-5-8-16,0 4 23 15,0 5-5-15,7-1-11 0,0 8 1 16,-1 0-18-16,1 0-7 16,7 0 45-16,-14 1-7 15,0-5-14-15,0 0 11 0,-14-12-17 16,-7-3 47-16,0-5-24 16,-14-27 16-16,7 28-28 0,-7-28-23 15,0 0 5-15,0 0-9 0,0 0 8 16,0 0 3-16,0 0-1 15,0 0-6-15,14-43 3 0,-14-8-17 16,7-5 2-16,7-10-10 16,0-1 0-16,7 0 12 0,0 0-19 15,-7 8 11-15,0 0 5 16,0 12-21-16,0 4 19 0,-7 7-13 16,-7 36 6-16,0 0-79 15,0 0-122-15,14-39-147 16,-14 39-216-16,0 0-57 0,0 0 55 15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03:29.123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14 1278 908 0,'-7'35'284'0,"7"-35"28"15,-7 39 14-15,7-11-29 16,0-28-30-16,0 0-50 0,0 0-53 16,0 0-16-16,0 0-73 15,0 0-36-15,14-36-18 0,0-11-9 16,7-12-9-16,0-12-3 0,7-7-4 15,7-12-22-15,-7-12-40 16,13-16-5-16,1-4 26 16,7 0 9-16,-14 8 18 0,7 28 7 15,-14 15-4-15,-7 20 4 16,-21 51 5-16,0 0 6 0,0 0 13 16,21 35 9-16,-7 20 2 0,-7 12 1 15,0 12-3-15,-7 7-8 16,7 5 12-16,0-1-3 0,14-3-10 15,-7-5-2-15,14 1 4 16,0-12-5-16,0-13-7 0,0-7-1 16,0-16-12-16,-7-7-11 0,-21-28-72 15,0 0-81-15,28 15-128 16,-28-15-168-16,0 0-95 0,0 0 4 16</inkml:trace>
  <inkml:trace contextRef="#ctx0" brushRef="#br0" timeOffset="189">300 889 990 0,'0'0'100'0,"0"0"187"0,0 0-27 15,0 0-35-15,35-23-81 0,14 3-52 16,14 8-45-1,14-7-35-15,0-1-142 0,7 0-243 16,-7 1-121-16</inkml:trace>
  <inkml:trace contextRef="#ctx0" brushRef="#br0" timeOffset="536">2092 48 991 0,'0'0'92'16,"-7"-36"140"-16,7 36 56 15,0 0-17-15,-42-12-11 0,0 28-13 16,-7 27-8-16,7 20-25 0,-14 16-20 15,7 23-20-15,-7 12-6 16,7 20-15-16,8 8-12 0,6 15-39 16,7 4-30-16,7-5-10 15,21-2-5-15,14-13-8 0,14-15-16 16,21-12-15-16,6-11-15 16,8-17-8-16,0-15-98 0,7-16-126 15,0-16-164-15,-7-15-157 16,14-20-193-16,-14-16-55 0</inkml:trace>
  <inkml:trace contextRef="#ctx0" brushRef="#br0" timeOffset="1924">3059 44 866 0,'0'0'204'0,"21"-28"89"15,-21 28-15-15,0 0-136 16,0 0-34-16,0 0 33 0,-42-8-42 15,0 16-43-15,7 16 3 16,0 11 21-16,-8 4 13 0,15 5-35 16,0 7-13-16,7-4-20 15,21-4-8-15,0 4-17 0,21-3 5 16,14-13 0-16,7 1 13 16,15-13-48-16,-1-3 37 0,7-8-7 15,-7-4-10-15,-8 0-15 16,-6-12 16-16,-42 8-5 15,35-16 5-15,-35 16 28 0,0 0-32 16,-14-35 13-16,14 35 3 16,-63-32-19-16,1 9 20 0,-8 19 32 15,-7 4 7-15,-8 4-1 0,8 8 15 16,7 3 5-16,0 5-2 16,14 0 17-16,14 3-1 0,7 9-10 15,14-1-16-15,7 5 5 16,7-1 11-16,14 8-7 0,7-3 7 15,7 7 7-15,7 4-2 16,0 0-3-16,7 0-7 16,7 4-4-16,-7 0-17 0,0-5-10 15,7 1 9-15,-7 1-10 0,7-5-12 16,-7-4-11-16,1-8 2 16,-8-3-8-16,7-5 5 0,-7-7-19 15,-28-20-69-15,21 12-76 16,-21-12-114-16,0 0-158 0,0 0-232 15,42-43-89-15</inkml:trace>
  <inkml:trace contextRef="#ctx0" brushRef="#br0" timeOffset="2720">4318 1305 566 0,'0'0'142'0,"0"0"20"0,0 0 37 16,0 0-6-16,0 0 16 16,0 0-22-16,0 0-26 0,0 0-59 15,0 0-57-15,0 0-27 16,0 0-18-16,-42 12-19 0,0-8 19 16,7 0-10-16,35-4-31 0,-42-4 3 15,42 4-51 1,0 0-20-16,-28-36-18 0,14 1 41 15,21 4 51-15,7-1 14 0,-14 32 12 16,49-35 9-16,0 11 5 16,-7 12 17-16,7 12 71 0,-7 8 26 15,-14 12 26-15,0 15 24 16,-14 9 5-16,-14 11 12 0,0 8-27 16,-14 3-40-16,-14 5-24 15,-7 4-13-15,-7 0-15 0,0 3-29 16,-7-7-27-16,0 0 2 15,7-8-13-15,0-8 7 16,7-4-40-16,0-16-74 0,35-35-171 16,0 0-185-16,-35 28-158 0,35-28-11 15</inkml:trace>
  <inkml:trace contextRef="#ctx0" brushRef="#br0" timeOffset="4088">5585 0 777 0,'0'0'147'16,"0"0"98"-16,0 0 92 15,0 0 20-15,0 0-106 0,21 52-53 16,-14-5-36-16,-7 0-44 16,0 0-9-16,-7-11-15 15,-7-1-18-15,0-4-26 16,0 1-25-16,-14-13-7 0,-7-3-18 15,7 0 17-15,-7-4-25 16,35-12-40-16,-42-4-33 0,7-8-42 16,35 12-32-16,-28-43-56 15,14-8 71-15,7-8 52 0,7-8 38 16,7 12 61-16,0 8 21 16,0 11 12-16,-7 36 6 0,0 0 54 15,0 0 25-15,0 0 2 16,14 43-12-16,-14 5-26 15,-7-1-13-15,-7 0-22 0,-7 0-34 16,0-11-2-16,-7 3-5 16,7-12-9-16,21-27-16 0,-21 32 14 15,21-32-6-15,0 0-6 16,-35 4-5-16,35-4 4 0,0 0 4 16,-35-55-30-16,14 0 5 15,0 4 8-15,14-4 2 0,-7 7 26 16,7 17-2-16,7 31-19 15,0 0 13-15,0 0 14 0,0 0 6 16,0 0 31-16,21 59 34 16,-7 4 25-16,7 8 14 0,7 7-10 15,0 1 5-15,14 7-29 16,0 5-11-16,7 3-7 16,7 1 6-16,-7 3 17 0,7 4-20 15,0-8-13-15,0 0-26 16,-7-7-12-16,0-13-3 0,-14-11-15 15,-7-12-2-15,-7-7-4 16,0-9 0-16,-7-11 10 0,-14-24 12 16,0 0 11-16,0 0 11 0,0 0-30 15,0 0-5-15,0 0-9 16,0 0 0-16,0 0 3 0,-35-12 6 16,35 12-9-16,-28-28 0 15,7 5-5-15,0 3-11 16,0-4-30-16,21 24-31 0,-21-31-37 15,14 3-40-15,-7 5-69 16,7-5-78-16,7 28-103 0,0-39-119 16,14 7-126-16,7-3 34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03:33.736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84 1711 625 0,'0'0'84'16,"0"0"79"-16,0 0 30 15,0 0 36-15,0 0-26 16,0 0-45-16,0 0-89 0,0 0-31 16,0 0-16-16,0 0-6 0,0 0-29 15,0 0 16-15,-35-35 0 16,35 35-9-16,-7-51-1 0,7 15 11 15,0 36-24-15,35-43 29 16,-35 43-2-16,50-31-17 0,-1 15 34 16,-49 16 21-16,49 8 66 0,-49-8 52 15,49 39 22-15,-28 4-2 16,-6 8-6-16,-8 4-6 0,-14 8-26 16,-15 9-28-16,-6-1-11 15,-7 4-22-15,0-1-14 16,7-3-16-16,0-4-9 0,-8-3-12 15,8-9-22-15,0-8-3 0,0-11-5 16,28-36-3-16,-21 31 0 16,21-31-55-16,0 0-111 0,0 0-150 15,0 0-175-15,0 0-224 16,7-39-97-16</inkml:trace>
  <inkml:trace contextRef="#ctx0" brushRef="#br0" timeOffset="1027">1420 757 510 0,'0'0'76'0,"0"0"62"16,0 0 50-16,0 0-16 15,0 0 29-15,28-35-61 16,-28 35-25-16,0 0-44 0,0 0-29 16,0 0-13-16,0 0-4 15,0 0 3-15,0 0 29 16,0 0 5-16,0 0-28 0,0 0 9 15,0 0-15-15,0 0 2 16,0 0 15-16,0 0 5 16,0 0-19-16,0 0-14 0,0 0-2 15,0 0 2-15,0 0-14 16,0 39 8-16,0-39 20 0,-14 36 12 16,14-36 3-16,-14 39 19 15,14-39-2-15,-28 47-22 0,0-11-15 16,0-9-13-16,0-7-9 15,-8-1 1-15,1-7-10 0,0 1 5 16,7-9 0 0,0 0-3-16,28-4 12 0,-35 0-21 15,35 0-2-15,-43-21-39 16,43 21-9-16,-35-47-1 0,14 4 24 16,7 4 23-16,7 3-5 15,7 5 28-15,0 31-19 0,0 0 23 16,-7-32-15-16,7 32 1 15,0 0 14-15,0 0 43 0,0 0 30 16,0 0-9-16,49 51 29 16,-14-3-22-16,1 7 8 15,-1 0-10-15,0 9 3 0,0 2 18 16,0 1-1-16,0 8 9 16,-6 0-20-16,6 8-19 0,-7 0-10 15,-7 0-5-15,0-9-10 16,-7 1-12-16,0-16-11 15,0-7-13-15,-7-17-4 0,0-3-10 16,-7-32 9-16,0 0 3 0,0 0-7 16,0 0 4-16,0 0-43 15,0 0-61-15,0 0-24 0,0 0-51 16,7-32-75-16,1 1-94 16,-8-5-142-16,14-4-93 0,-7 5-20 15</inkml:trace>
  <inkml:trace contextRef="#ctx0" brushRef="#br0" timeOffset="1507">2004 0 1036 0,'0'0'57'0,"0"0"85"0,0 0 100 16,0 0 42-16,49 8-27 15,-13 20-25-15,6 11-40 0,-1 16-57 16,15 17-16-16,-6 7 5 15,-1 11-7-15,7 12 47 0,-14 4-10 16,1 2 16-16,-8 6-11 16,-7 4-22-16,-7 1-2 0,-14 3-11 15,-7-4 3-15,0 7-4 16,-14-6 17-16,-7 3 2 0,0-12-5 16,-7-2-44-16,-8-10-15 15,1-12-15-15,0-11-40 16,-7-8-5-16,7-11-2 0,-1-13-11 15,8-7-5-15,0-13-5 16,28-23 12-16,-28 20-53 0,28-20-113 16,0 0-102-16,0 0-69 15,0 0-28-15,0 0-19 0,0 0-93 16,-34 0-209-16,34 0-92 16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03:51.191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3165 0 297 0,'0'0'56'16,"0"0"0"-16,0 0-8 0,0 0 2 15,0 0 10-15,0 0-39 16,0 0-8-16,0 0 13 0,0 0-33 16,0 0 0-16,0 0 18 15,0 0-19-15,0 0 11 0,0 0 13 16,0 0-13-16,0 0-3 16,0 0 7-16,-42 24 2 0,-7-8-9 15,7-1 5-15,-7-3-13 16,7 0 11-16,-7-4 9 15,7 4-22-15,0 0 17 0,-7-9-4 16,0 5-8-16,7 0 20 16,0-4-27-16,0 4 12 15,42-8 20-15,-56 8-30 0,7 5 2 16,7-5 11-16,-7 3-3 16,7 1 0-16,-7 4 15 0,1 0-30 15,-1-1 30-15,7 1-19 16,0 0-2-16,-7 3 22 0,7-3-25 15,-7 8 9-15,0-5 2 16,49-19-12-16,-63 32 29 0,7-5-16 16,0-3-8-16,7 4 22 15,0-4-21-15,0 4-4 16,-7-5 8-16,7 5-4 16,-7-1 12-16,56-27 11 0,-70 36-15 15,14-1-18-15,56-35 37 16,-70 39-42-16,70-39 12 0,-70 44 7 15,14-5-6-15,56-39 22 16,-70 52-5-16,70-52-24 0,-77 51 23 16,21-3 9-16,56-48-36 15,-63 55 27-15,15-12-21 16,48-43 8-16,-56 47 6 0,56-47-11 16,-56 52 21-16,56-52 3 15,-49 59-27-15,49-59 15 16,-49 51-4-16,49-51 0 0,0 0 6 15,-49 55-13-15,21-15 4 16,28-40 10-16,-35 47 3 0,35-47-17 16,-42 52 20-16,14-13-16 15,-7 1 3-15,35-40-8 0,-35 55 8 16,0-12 5-16,35-43-12 16,-35 55 3-16,7-16 16 15,28-39-12-15,-35 52-8 0,35-52 13 16,-28 48-16-16,28-48 13 15,-28 43 2-15,28-43-2 16,-14 51 6-16,0-12 0 0,14-39-11 16,-14 48 13-16,0-9-20 15,14-39 14-15,-7 56 6 0,0-13-22 16,7-43 23-16,-14 51-11 16,7-7-11-16,7-44 20 0,-7 51-20 15,0-8 15-15,7-43 8 16,-7 51-25-16,7-11 10 15,0-40-2-15,-7 52 5 0,0-17 28 16,7-35-37-16,-7 51 12 16,7-12-10-16,0-39-4 15,-7 56 19-15,7-56-4 0,0 59-12 16,0-59 10-16,0 63-2 16,-7-11 0-16,7-52 11 0,7 55-29 15,-7-55 38-15,0 63-33 16,0-16 27-16,0-47 4 15,-7 68 14-15,0-21-6 0,7-4-21 16,0-43-8-16,0 63 26 16,0-8-23-16,0-8-6 0,0 1 15 15,7 0-16-15,0-1 27 16,-7 4-20-16,7-4-3 0,0 4 13 16,-7-4-16-16,7-2 6 15,-7-2 8-15,0 8-17 16,7-8 12-16,-7 5-7 0,0-1 10 15,0 4 0-15,7-3-17 16,0 3 8-16,0 0-2 16,0-3 14-16,0-1-15 0,0 4-1 15,0-7 29-15,0-1-39 16,0 1 17-16,-7-5 18 0,0 0-31 16,7 5 30-16,-7-1-29 15,0-4 19-15,0 5-13 0,0 0-4 16,0-5 26-16,0 8-29 15,-7-4 20-15,7 1-12 16,0 3 0-16,0-3 23 16,0-1-30-16,7 1 19 0,-7-5 11 15,7 0-48-15,-7 1 44 16,0-40-14-16,7 67-3 0,0-19 23 16,-7-48-35-16,0 74 23 15,0-15-1-15,7 0-11 0,-7-3 9 16,0-1 0-16,-7-3 2 15,7-1-1-15,0 0-13 0,0-4 4 16,0 4-5-16,0-3 5 16,7-4 11-16,0 3-8 15,0-8-5-15,-7-39 28 16,7 55-36-16,0-15 13 0,0-1 19 16,0-4-32-16,-7 1 13 15,7 0-10-15,-7 0 2 0,0-1 18 16,0 4-4-16,7 5-19 15,-7-9 34-15,0 4-29 0,0 1 13 16,0 0-5-16,7-5-16 16,-7 5 31-16,0-5-23 0,0 4 0 15,0 1 16-15,0-5-14 16,0 4-1-16,7 2 19 16,0-2-21-16,-7 0 24 0,7-3-13 15,0 7-15-15,-7-7 20 16,7-1-18-16,0 0 4 15,0-3 19-15,0 4-31 0,0-4 30 16,-7-32-4-16,7 47-15 16,0-12 27-16,7 1-34 0,-14-36 15 15,7 43 0-15,-7-43-22 16,7 43 31-16,-7-43-9 0,7 43-3 16,-7-43 10-16,7 45-7 15,-7-45 6-15,7 43-6 0,-7-43-4 16,7 39 4-16,-7-39 11 15,0 0-17-15,7 47 6 16,-7-47 0-16,0 0-4 16,7 44 4-16,-7-44 11 0,0 0-21 15,0 0 10-15,14 51 12 16,-14-51 10-16,7 39-22 0,-7-39 22 16,0 0-12-16,14 44-3 15,-14-44 16-15,0 0-5 0,0 0 13 16,0 0 30-16,0 0 0 15,0 0-26-15,14 40 22 0,-14-40-23 16,0 0 2-16,14 47-20 16,-14-47 2-16,7 43 0 15,-7-43-14-15,0 0 20 16,0 0-29-16,0 40 13 0,0-40-8 16,0 0 23-16,0 0 22 15,0 0 17-15,0 0 15 0,0 0-1 16,0 0-11-16,0 0 1 15,0 0-10-15,0 0-16 0,0 0-10 16,0 0-13-16,0 0 5 16,0 0 16-16,0 0 1 0,0 0-11 15,0 0-14-15,0 0-3 16,0 0-1-16,0 0-7 0,0 0 12 16,0 0-12-16,0 0 2 15,0 0-13-15,0 0 0 16,0 0 8-16,0 0-15 15,0 0-106-15,0 0-160 0,0 0-153 16,21-63-140-16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04:01.115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8120 654 218 0,'0'0'31'0,"0"0"-10"16,0 0 25-16,-21 43 10 15,21-43-4-15,0 0-23 0,0 0 20 16,0 0-43-16,0 0 10 16,0 0-2-16,0 0 29 0,0 0 10 15,0 0 4-15,0 0-25 16,0 0 6-16,-35 39-26 15,35-39-2-15,0 0-1 0,0 0 15 16,0 0-10-16,0 0-19 16,0 0 22-16,0 0-20 0,-42 24 0 15,42-24 20 1,0 0-23-16,0 0-1 0,0 0 18 16,0 0-17-16,0 0 12 15,0 0-3-15,0 0-13 0,0 0 21 16,0 0-18-16,0 0 7 15,0 0 5-15,0 0-16 16,0 0-3-16,0 0 14 0,0 0-4 16,0 0 18-16,0 0-18 15,0 0-20-15,0 0-52 0,0 0-81 16,0 0-31-16</inkml:trace>
  <inkml:trace contextRef="#ctx0" brushRef="#br0" timeOffset="2195">8008 614 358 0,'0'0'46'0,"0"0"-19"15,0 0 2-15,0 0-18 0,0 0-2 16,0 0-16-16,-42 40 17 16,42-40-10-16,-21 39-3 0,21-39 3 15,0 0 48-15,-7 47-12 16,7-47 9-16,0 0-1 16,0 0-35-16,42 32-9 15,-7-24 4-15,7-8 12 0,0-8-25 16,-7-8 14-16,-35 16 20 15,49-31-41-15,-49 31 16 16,42-40 11-16,-42 40-1 0,21-47-15 16,-21 47 5-16,0-51 33 15,0 51-21-15,-28-43 1 0,28 43-1 16,-49-28-12-16,49 28-6 16,-49-4 26-16,0 8-26 15,49-4-3-15,-42 16 5 0,42-16 23 16,0 0-16-16,0 0-22 15,-42 47 26-15,42-47-3 16,-21 43 31-16,21-43-1 0,0 0 13 16,0 0-20-16,28 36-9 15,-28-36-15-15,35 19 0 16,-35-19-3-16,49 0 14 0,-49 0-25 16,0 0 11-16,56-31 0 15,-56 31 2-15,0 0-2 0,28-51 5 16,-28 51-25-16,7-51 13 15,-7 51 54-15,0 0-39 16,0 0-8-16,0 0 12 0,0 0 16 16,-49-36-48-16,49 36 17 15,-42 0 11-15,42 0-8 0,0 0 0 16,-42 36 9 0,42-36-5-16,-21 39-26 0,21-39 61 15,0 0 3-15,0 43-24 16,0-43 20-16,0 0 2 0,0 0-38 15,0 0-8-15,0 0 27 16,42 32-18-16,-42-32 1 16,0 0-11-16,0 0 40 0,0 0-27 15,0 0-6-15,35-44 31 16,-35 44 1-16,7-47 54 0,-7 47 54 16,0 0-15-16,0 0-52 15,0 0-47-15,-14-39-26 16,14 39 0-16,0 0-15 15,0 0 20-15,0 0-13 0,0 0 0 16,0 0 8-16,0 0 7 16,0 0-14-16,0 0-3 15,0 0-23-15,0 0-20 0,0 0-4 16,0 0 35-16,0 0 2 16,0 0-12-16,0 0 32 0,0 0-32 15,0 0 1-15,0 0 20 16,0 0-31-16,0 0 21 15,0 0 21-15,35-43 49 0,-35 43-46 16,0 0-24-16,0 0 16 16,0 0 19-16,0 0 1 15,0 0-29-15,0 0 4 16,0 0-8-16,-49 51 31 0,49-51-38 16,0 0-8-16,0 0-33 15,0 0-7-15,0 0-26 0,0 0 66 16,0 0 23-16,0 0-5 15,0 0-19-15,49 12 11 0,-49-12-22 16,49-12-8-16,-49 12 4 16,56-32-3-16,-56 32 30 15,49-39 19-15,-49 39-11 16,0 0 36-16,0 0 47 0,0 0-39 16,0 0-13-16,0 0-2 15,0 0-11-15,0 0 2 16,-56 12 12-16,14 11-30 0,42-23 7 15,-49 40 9-15,49-40-9 16,-42 43-2-16,42-43 29 0,-21 43-14 16,21-43 0-16,0 0 26 15,0 0-43-15,7 40 17 16,-7-40-2-16,0 0-18 0,0 0 17 16,35 7-5-16,-35-7-31 15,0 0 3-15,0 0 28 16,49-31-6-16,-49 31-28 15,21-47 6-15,-21 47 2 0,7-47 21 16,-7 47 18-16,0 0 12 16,-14-48-6-16,14 48-27 0,0 0 13 15,0 0-18-15,0 0-4 16,-49-7 23-16,49 7 4 16,0 0-39-16,-42 39-6 0,42-39-14 15,-21 43-22-15,21-43-17 16,0 0 12-16,-7 47 5 0,7-47-18 15,0 0 24 1,0 0-22-16</inkml:trace>
  <inkml:trace contextRef="#ctx0" brushRef="#br0" timeOffset="2577">8190 469 277 0,'0'0'35'16,"0"0"16"-16,0 0-4 16,0 0-25-16,-21 47 0 15,14-4-11-15,7-43 12 16,-14 48-21-16,14-48-11 0,0 39 21 16,0-39 4-16,0 0-16 15,0 0 5-15,0 0-9 16,0 0-8-16,0 0-1 0,0 0 22 15,0 0-12-15,0 0 8 16,0 0-3-16,0 0-5 0,0 0-1 16,35-39 0-16,-35 39 40 15,0 0 21-15,0 0-25 16,7-40 0-16,-7 40-21 0,0 0 3 16,0 0-20-16,0 0 25 15,0 0-13-15,0 0-25 16,-42 28 28-16,42-28-25 15,0 0 7-15,0 0-12 0,0 0-65 16,-28 39-83-16</inkml:trace>
  <inkml:trace contextRef="#ctx0" brushRef="#br0" timeOffset="4368">8120 634 421 0,'0'0'94'0,"0"0"15"15,0 0 4-15,0 0-29 0,0 0-26 16,0 0-43-16,0 0 33 15,0 0 5-15,0 0-5 16,0 0 18-16,0 0 7 0,0 0-52 16,0 0-9-16,0 0-5 15,0 0-7-15,-63-35 9 0,14 11-9 16,7 8 37-16,-7 5-28 16,0 3-9-16,7-4 26 15,-7 4 10-15,1 0-53 0,6 0 17 16,-14-3 34-16,0 3-24 15,-7-8 12-15,0 4 29 16,-7-4-39-16,0 1-9 16,0-1-3-16,-7-4-4 0,0-3 4 15,0 3 2-15,-7-4 9 16,7 1 14-16,0 3-19 0,0-3-2 16,0 3-15-16,-14-4 19 15,7-3-19-15,-7 3-1 16,-6-3 17-16,-1 3-14 0,7 0 9 15,-7 5-8-15,7 3 8 16,7 0-15-16,0 5 36 16,14 3-34-16,-7 0 20 15,0 4 19-15,7 0-33 0,0 8 2 16,0-4 5-16,-7 4 4 16,-7 0 5-16,7 0-24 0,-7 4 12 15,-7-5-12-15,-6 1 21 16,-1 4-26-16,-7 4 34 0,7 4-8 15,-7 0-13-15,14-5 16 16,0 5-9-16,7 0 16 16,0-4-35-16,0-1 9 0,7 1 10 15,0 4-8-15,7-4 8 16,-7 3-6-16,7 1 3 16,0 4 8-16,0 0-13 15,0-1 20-15,-6 9-25 0,-8-1 19 16,0 5-6-16,-14-1-10 15,0 1 24-15,-7-1-19 0,0-3-12 16,0 3 48-16,-7 4-21 16,7 1-3-16,0-1-16 15,0 1 14-15,7 3-12 0,7 0 21 16,-7 5-29-16,8 3 15 16,-1 0 6-16,0 4-17 0,7 0 2 15,0 4 3-15,14 4 6 16,0 4-9-16,7 8 9 15,0 4 0-15,7-1-14 16,7 9 35-16,0 4-7 0,0 7-14 16,0 0-6-16,0 1 16 15,0 7-10-15,7 0-12 0,-7 0 57 16,7 9-50-16,7-5 19 16,-7 0-14-16,0-4 42 15,7 1-10-15,0 3-4 0,0-4 10 16,0 8-11-16,7 0 5 15,-13 12-9-15,13 0-2 16,-7 0-24-16,0-4 12 16,7-12-4-16,0-15-1 0,7-13 2 15,0-11 16-15,7-16-22 16,14-51-3-16,-14 55 6 0,14-55 26 16,0 0 70-16,0 0 26 15,0 0 4-15,0 0-16 16,0 0-55-16,0 0-24 0,0 0-5 15,14-43-20-15,-7-4 1 16,0-4-10-16,0-4 0 0,7-8 0 16,-7 0-12-16,0-4 16 15,-7 0-11-15,7 4 7 16,-7 4-3-16,0 4-10 16,-7 0 10-16,0 8-3 0,0 0-1 15,7 47 2-15,-14-48 12 16,14 48-20-16,-14-43 18 0,14 43-20 15,0 0 8-15,0 0 12 16,0 0 2-16,0 0 8 16,0 0-15-16,0 0 0 0,0 0 0 15,-42-31-8-15,42 31 8 16,0 0-3-16,0 0-2 0,-42-28 5 16,42 28 0-1,0 0-7-15,0 0 1 0,0 0 6 16,0 0 0-16,0 0 0 15,0 0-5-15,0 0 5 0,0 0 10 16,-42-16-14-16,42 16 0 16,0 0 13-16,0 0-4 0,0 0 3 15,-21 44-1-15,7 3 0 16,7 12-15-16,7 4 8 16,0 8-4-16,7-1 14 0,0 5-5 15,0-4 0-15,0 4 18 16,0-8-27-16,0-1 4 15,7-7 10-15,-7-7-16 16,7-13 6-16,-14-39-7 0,14 43 18 16,-14-43 22-16,0 0 12 15,0 0 27-15,0 0 42 0,0 0 12 16,0 0-51-16,0 0-35 16,42-20-12-16,-42 20-23 15,49-51 3-15,-7 4 9 0,7 4-11 16,0-4-3-16,0 7 8 15,-1 5-11-15,-6 3 0 0,-42 32 0 16,49-31 5-16,-49 31-18 16,49-31-106-16,-49 31-142 15,0 0-154-15,42-28-131 0,-42 28 1 16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04:10.127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376 47 309 0,'-34'28'-9'0,"34"-28"9"15,-36 28 12-15,36-28 0 16,-42 32-2-16,42-32-2 0,-35 35 1 15,35-35 13 1,-35 31-22-16,35-31-34 0,-15 32 78 16,15-32 39-16,0 0-15 15,0 0-11-15,0 0-8 0,0 0-1 16,0 0-32-16,0 0-1 16,0 0 1-16,0 0-16 0,0 0 16 15,36 12-8-15,-36-12 19 16,0 0-21-16,0 0 14 0,14-36-42 15,-14 36 7-15,-7-39 23 16,7 39 32-16,0 0-24 0,-14-39-10 16,14 39-6-1,0 0-7-15,-43 4 3 0,43-4-1 16,-56 35 1-16,14 4-8 16,42-39 4-16,-36 51 12 0,8-6 2 15,28-45 3-15,0 0 20 16,0 43-4-16,0-43 2 0,0 0 1 15,49 24-23-15,1-21-21 16,-8-6 16-16,8-9 8 0,-15-4 9 16,-35 16-6-16,42-39 1 15,-14-2-25-15,-6 2 6 0,-8 0 12 16,-7-1 31-16,-7 40 27 16,0-43 5-16,0 43-26 15,0 0-21-15,0 0-9 16,0 0-12-16,0 0 9 0,-50 8-25 15,50-8 11-15,-49 35 0 16,49-35 26-16,-42 48-11 0,42-48-39 16,-22 39 26-16,22-39 19 15,0 0-1-15,0 0-8 0,15 39-21 16,-15-39-17-16,0 0 25 16,42 12 27-16,-42-12-11 0,0 0-4 15,42-20-27-15,-42 20-22 16,28-39 23-16,-13-8-12 15,-8 0 40-15,-14 2-22 16,-1 2 1-16,8 43 47 0,-14-43-4 16,14 43-15-16,0 0-26 15,0 0 7-15,0 0 14 0,-56 35-3 16,14 12 5-16,6 6-26 16,8-6 3-16,14 0 4 0,0-4 14 15,14-43-3-15,0 52-7 16,0-52 36-16,21 44-11 0,-21-44 14 15,0 0-31-15,49 27-11 16,-49-27 21-16,57 0-15 0,-57 0 13 16,42-27-13-16,-42 27-18 15,43-55 24-15,-15 2 2 16,-15-2-2-16,-6 8-6 16,-7 4 55-16,0 43-4 0,-7-36-10 15,7 36-16-15,0 0-18 16,-34-4-36-16,-9 19 34 0,-6 14-5 15,7 2 11-15,42-31-18 16,-50 48 7-16,50-48-26 0,0 0 40 16,-28 35-53-16,28-35-18 15,0 0-32-15,0 0 52 0,0 0-2 16,0 0-57-16,49 8-93 16,-6-20-97-16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15:16.181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836 0 708 0,'0'0'107'0,"0"0"-33"15,0 0 4-15,0 0-51 0,0 0 80 16,0 0 22-16,0 0 23 16,0 0-23-16,0 0-36 0,38 46-12 15,-19-4 22-15,-19 1-29 16,-13-4-28-16,-12 7-10 0,-13-4-14 15,-6 4-18-15,0-11 2 0,0-3-1 16,0-11-24 0,0-7-31-16,7-10-18 0,37-4 25 0,-38-21-27 15,38 21 26-15,-25-53 20 16,12 3-1-16,13-3 14 16,0 4 2-16,7 6 30 0,-7 12-9 15,0 31-1-15,0 0-11 16,0 0 14-16,0 0 57 0,-38 0-34 15,-6 21-20-15,-6 7 18 0,-7 7-39 16,7 1 25-16,-1-5-10 16,7-6-5-16,7-7 0 0,5-4 11 15,32-14-7-15,-31 0-10 16,31 0 8-16,0 0-11 0,-25-35 3 16,6 3 59-16,13 7 42 0,6 25 5 15,-7-28-15-15,7 28-26 16,0 0-28-16,0 0-21 15,0 0 15-15,0 0 141 0,0 0-13 16,25 42-19-16,7 8-22 16,6 3 7-16,6 3-9 0,18 11-10 15,8 1-33-15,11 6-20 0,1 0-15 16,0 0-27-16,-13 0 3 16,-13-3-14-16,-5-4-8 0,-14-10-23 15,-5-8-66-15,-13-10-53 0,-7-7-50 16,-12-32-60-16,0 0-128 15,0 35-115-15,0-35-103 16,0 0 46-16</inkml:trace>
  <inkml:trace contextRef="#ctx0" brushRef="#br0" timeOffset="436">1245 166 1460 0,'0'0'86'16,"44"-3"68"-16,-13 17 28 16,-31-14 23-16,51 35-9 0,-1 4-44 15,-6 7-18-15,6-4-50 16,0 4-27-16,13 4-39 0,-6-1 4 15,-1 4-17-15,-5 4-1 0,-1-4-4 16,-12 7 17-16,-7-4-26 16,-18 4 18-16,-7-3-2 0,-19-1-7 15,-12-3 3-15,-6-3 9 0,-19-8-6 16,-7-3 1-16,-6-10-2 16,-6-5-5-16,0-10 2 15,0-10-2-15,12-18 6 0,1-7 7 16,12-15-1-16,12-17-9 0,7-10-3 15,6-19-4-15,13-6 4 16,12-4-8-16,13 7 14 0,6 8-10 16,13 6 4-16,0 14 0 0,-1 11 8 15,7 8-37-15,-6 9-157 16,-38 29-219-16,38-21-225 0,-38 21-53 16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04:06.666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2206 541 0,'0'0'111'0,"0"36"-27"15,0-36 11-15,0 0 8 16,0 0 67-16,0 0 80 0,0 0 13 16,0 0-91-16,0 0-50 15,0 0-36-15,0 0-50 0,28-47-32 16,0-5-4-16,-7-10 23 16,6-21-19-16,1-8-2 0,0-19-7 15,0-4 5-15,7-23 19 16,-7-5 0-16,0 0-16 0,1 17-12 15,-8 18 22-15,7 17-4 16,-14 27-28-16,0 16-1 0,-14 47 30 16,0 0-10-16,0 0-5 15,0 0-6-15,0 0 5 16,0 0 17-16,0 0-11 0,0 0-15 16,49 79 54-16,-21 3-8 15,-7 13 11-15,-14 7-4 0,0 12 30 16,-7 0-8-16,7 8-27 15,-7-4-25-15,0-12-4 0,7-4 1 16,-7-15 20-16,14-9 15 16,-7-15-14-16,0-12-12 0,0-11 4 15,7-5 17-15,-14-35-25 16,0 0-10-16,7 32 7 0,-7-32 5 16,0 0-8-16,0 0-21 15,0 0 11-15,0 0-115 16,0 0-210-16,0 0-225 0,0 0-10 15</inkml:trace>
  <inkml:trace contextRef="#ctx0" brushRef="#br0" timeOffset="298">167 1966 530 0,'0'0'142'16,"0"0"2"-16,35 12 23 0,-35-12 67 16,35 8 11-16,-35-8-81 15,56 8-72-15,-6-4-46 0,-50-4-2 16,49 0-26-16,-7-4-11 15,-42 4-18-15,35-8 2 0,-35 8 23 16,49-12-7-16,-49 12-115 16,49-19-264-16,-49 19-81 0</inkml:trace>
  <inkml:trace contextRef="#ctx0" brushRef="#br0" timeOffset="1196">1562 413 410 0,'0'0'58'0,"0"0"33"16,0 0-9-16,0 0-18 0,0 0-2 15,0 0 14-15,0 0 35 16,0 0 22-16,0 0-12 0,0 0-34 15,0 0-7-15,0 0-34 16,-20 63 0-16,-8 12 7 0,-7 3 9 16,0 9-10-16,-8 15 31 15,1 12 51-15,0 12-35 0,7 16-5 16,-7 15 21-16,0 8-40 16,14-4-7-16,7-3 18 0,7-9-10 15,14-11 14 1,7-16 24-16,14-12-3 0,14-12-12 15,7-11 17-15,7-9-40 0,7-11 6 16,7-8-12-16,8-8-27 16,6-4-25-16,-8-3 5 0,1-13-3 15,0-3-14-15,-14-5-6 16,-7-11-9-16,-14 0 15 0,-35-12 16 16,35 8-22-16,-35-8 0 15,0 0 7-15,0 0-7 0,0 0 0 16,0 0 0-16,0 0 0 15,0 0 0-15,0 0 3 16,0 0-15-16,0 0-1 0,0 0-58 16,0 0-95-16,0 0-95 15,0 0-97-15,0 0-164 0,0 0-48 16,0 0 16-16</inkml:trace>
  <inkml:trace contextRef="#ctx0" brushRef="#br0" timeOffset="6177">1912 1164 243 0,'0'0'71'15,"0"0"5"-15,0 0 3 16,0 0 17-16,0 0-9 0,0 0 15 15,0 0-15-15,0 0 31 16,0 0-3-16,0 0-17 0,0 0-14 16,0 0 5-16,0 0 0 15,0 0-39-15,0 0 1 0,0 0-21 16,0 0 22-16,0 0 45 16,0 0 78-16,0 0 10 15,-7 59-69-15,7 8-46 16,0 12 23-16,7 11 14 0,-7 8-15 15,7 5-35-15,0-1-2 16,7-8-5-16,-7-3-13 0,7-9-2 16,-7-7-19-16,0-12-11 15,7-12 7-15,-7-8-8 0,1-7-4 16,-8-36 2-16,7 27-5 16,-7-27 51-16,0 0 36 0,0 0-13 15,0 0-21-15,0 0-29 16,0 0-10-16,0 0-15 15,0 0 8-15,0-23-4 16,0 23-10-16,0 0 3 0,-7-28-181 16,7 28-210-16,0 0-309 0,14-27-76 15</inkml:trace>
  <inkml:trace contextRef="#ctx0" brushRef="#br0" timeOffset="7312">2649 2305 370 0,'0'0'62'16,"0"0"26"-16,0 0 12 0,0 0-39 15,0 0-12-15,0 0-3 16,0 0-9-16,0 0-14 15,0 0 65-15,0 0 49 0,0 0-23 16,0 0-27-16,0 0-61 16,0 0-14-16,0 0-1 15,0 0 4-15,0 0-27 0,0 0 3 16,0 0-25-16,-35-4-56 16,35 4-2-16,0 0 41 0,-14-43 2 15,14 11 25-15,0 32 28 16,14-31-25-16,-14 31 3 0,0 0 25 15,42-20-15-15,-42 20 41 16,35 16 13-16,-35-16 73 16,28 35-10-16,-14 8 4 15,0-3 57-15,-7-1-23 0,-7 4-23 16,0 0 17-16,0 5-49 16,-7-1-3-16,-7 4 0 0,0 0-41 15,-7-4-1-15,0 4-31 16,-14-3 14-16,7-1-25 0,0-8-2 15,28-39-6-15,-29 40-3 16,29-40 14-16,-28 31-17 0,28-31-93 16,0 0-115-16,0 0-213 15,0 0-49-15,0 0-71 16</inkml:trace>
  <inkml:trace contextRef="#ctx0" brushRef="#br0" timeOffset="8848">3819 1019 389 0,'0'0'78'0,"35"-12"-10"0,-35 12 36 16,0 0 5-16,0 0 42 15,14 35 18-15,-7-3-36 16,-7 7 33-16,-7-4-43 0,0 5-15 16,-7 3 6-16,-7-4-44 15,0-3-22-15,-7 7-29 0,0-8 5 16,-7-3-30-16,-1-5 29 16,36-27 6-16,-42 24-44 15,7-4 6-15,35-20-5 16,-35-4 34-16,35 4-47 0,-42-24-20 15,21-7-17-15,-7-9 27 16,7 1 30-16,7-4-8 16,14 43 33-16,-21-40-32 0,21 40 24 15,0 0 1-15,0 0-26 16,0 0 35-16,0 0-27 0,0 0 25 16,0 0-6-16,0 0-5 15,0 0 27-15,0 0 23 0,0 0-33 16,-7 32 51-16,7 3-18 15,7 9 46-15,7 11 40 16,7 8 2-16,-7 15-14 16,7 5-17-16,7 11-2 0,-7 1-16 15,0-5-19-15,-7-3-13 16,7-9-23-16,-14-3-6 0,7-12-8 16,-14-8 0-16,7-12-11 15,0-7-5-15,-7-9-3 0,0-27-3 16,7 24 5-16,-7-24 2 15,0 0 21-15,0 0 13 0,0 0-8 16,0 0-15-16,0 0-11 16,0 0-12-16,0 0 7 0,0 0-7 15,0 0-4 1,0 0-1-16,0 0-20 0,0 0-134 16,0 0-171-16,0 0-278 15,0 0-197-15</inkml:trace>
  <inkml:trace contextRef="#ctx0" brushRef="#br0" timeOffset="11296">4540 2281 322 0,'0'0'43'16,"0"0"39"-16,0 0-29 0,0 0 17 16,0 0 36-16,0 0 8 15,0 0 4-15,0 0-46 0,0 0-58 16,0 0 6-16,0 0-20 16,-35 20 0-16,35-20 16 0,0 0-31 15,0 0-1-15,-34 0-36 16,34 0-27-16,0 0 48 15,0 0-22-15,0-43 43 0,7 7 2 16,-7 36-10-16,27-31 10 16,-27 31 20-16,35-28-32 0,-35 28 13 15,35-20 10-15,-35 20-7 16,0 0 28-16,35 4 0 0,-35-4 20 16,0 0 41-16,35 36 27 15,-21-1-9-15,0 5 56 16,-7 3 2-16,0-8 8 0,0 8 26 15,-14 1-23-15,0 3-47 16,-7-4-22-16,0 4-12 16,-7-7-39-16,0 3-7 0,-7-4 1 15,-7 5-32-15,0-9-4 16,35-35 13-16,-41 43-20 0,6-11 0 16,35-32-3-16,-35 27 10 15,35-27-15-15,0 0 1 0,0 0 7 16,-35 20 5-16,35-20-15 15,0 0-10-15,0 0-56 0,0 0-74 16,0 0-96-16,0 0-87 16,0 0-93-16,0 0-65 0</inkml:trace>
  <inkml:trace contextRef="#ctx0" brushRef="#br0" timeOffset="12000">5073 1172 471 0,'0'0'82'0,"0"0"-6"16,0 0 65-16,0 0 16 0,0 0 8 16,21 43-9-16,-7 4-11 15,-7 9 74-15,7 10-6 16,-7 5-3-16,0 8-50 0,0 3 5 16,7 1-35-16,-7 0-33 15,0-5-2-15,0-7-11 16,0 0-7-16,7-12-8 0,-7-4-22 15,0-8-15-15,7-8-7 16,-7-3-2-16,-7-36-12 0,0 0-5 16,7 35-15-16,-7-35 11 15,0 0 13-15,0 0-15 0,0 0 2 16,0 0-9-16,0 0 14 16,0 0-3-16,0 0-4 15,0 0-88-15,0 0-115 0,0 0-206 16,0 0-188-16,0 0-28 15</inkml:trace>
  <inkml:trace contextRef="#ctx0" brushRef="#br0" timeOffset="12553">5241 0 726 0,'0'0'27'15,"0"0"38"-15,0 0 36 16,0 0-28-16,0 0 27 0,0 0 44 15,0 0-1-15,56 16 8 16,0 31 0-16,8 20-2 0,-8 23 29 16,7 13 6-16,0 18-19 15,7 9-3-15,-7 8-37 16,0-4-4-16,-7-1-8 16,-7 1 9-16,0-4-24 0,-7-4-4 15,-7 0 8-15,-7-1-2 16,-7-7-15-16,-14-4-3 0,-7-3 1 15,-7-5-29-15,-7-8-4 16,-14-7 2-16,-7-1-9 0,-7-7-21 16,7-9 4-16,-7-3-3 15,0-12-13-15,0-4 3 0,7-8 0 16,0-3-11-16,35-44-2 16,-35 43 6-16,35-43-6 0,0 0 0 15,-42 39 0-15,42-39 0 16,0 0-3-16,0 0 3 15,0 0-47-15,0 0-63 0,0 0-71 16,0 0-113-16,0 0-134 16,0 0-154-16,0 0-124 15,7-55 57-15</inkml:trace>
  <inkml:trace contextRef="#ctx0" brushRef="#br0" timeOffset="15185">5325 3103 545 0,'-35'-24'133'0,"35"24"15"0,0 0 41 16,0 0-45-16,0 0-59 15,0 0 93-15,-7 32 14 16,7 15-52-16,7 8 41 16,0 24-31-16,7 11-3 0,7 13-22 15,-7 3-23-15,0 12-28 16,-7 0-9-16,0 0-17 16,0-8 1-16,-14-4 8 0,0-12-9 15,0-7-23-15,-7-8 6 16,7-16-13-16,0-16-18 0,-7-12 6 15,14-7-6-15,0-28 3 16,0 0-15-16,0 0 17 0,0 0-27 16,0 0-43-16,0 0-27 15,-14-28 28-15,7-3-6 16,0-1 14-16,0 1 19 0,0 3-27 16,0-3-14-16,7 31 14 15,-14-44 13-15,7 9 25 0,7 35 3 16,-21-43 36-16,7 7-20 15,14 36-4-15,-28-39 20 0,28 39-21 16,-21-35 12-16,21 35 4 16,0 0-14-16,-14-32 29 0,14 32-29 15,0 0 10-15,0 0-16 16,0 0-8-16,0 0 37 0,0 0-10 16,0 0 11-16,0 0-18 15,0 0 50-15,28 40 14 16,7 3 25-16,-7 0-1 0,0 4-48 15,7 4 14-15,-7 1-24 16,0-1 21-16,-7 0-7 0,1 0 10 16,-1-4 3-16,-7-8-30 15,-7-3 11-15,-7-36-28 0,7 35-13 16,-7-35 25-16,0 0-27 16,0 0 30-16,0 0-5 0,0 0-8 15,0 0 3-15,35-19-20 16,-7-17 16-16,0-11-11 0,0-12 9 15,0 0-14-15,0-4 5 16,14 8 4-16,-7 4-21 0,7 0-124 16,0 7-152-16,7 9-215 15,-7 8-60-15,0 15-21 16</inkml:trace>
  <inkml:trace contextRef="#ctx0" brushRef="#br0" timeOffset="16268">7295 4798 757 0,'0'0'89'16,"0"0"19"-16,0 0-22 0,0 0 23 16,0 0-12-16,-49 24 23 15,7-1-20-15,7 9-53 0,-7-1 9 16,-1-3 20-16,15 7 8 0,0 1-12 16,7-1-5-16,7 4-25 15,7-7-9-15,7-32 0 0,14 39-9 16,-14-39-1-16,35 32-14 15,7-17-23-15,8-11-9 0,-1-8-4 16,7-7 0-16,-14-1 2 16,7 0 22-16,-14 4-11 15,-35 8 9-15,0 0 12 0,28-8 7 16,-28 8-11-16,0 0-6 16,0 0 3-16,0 0-4 0,-49 32 11 15,0-5-7-15,0 9 10 16,0 7 9-16,0 0 20 0,-8 4 0 15,8 8 9-15,7-4-32 16,7 1-4-16,7-5 8 0,7-4-7 16,21 0-17-16,0-3 1 15,21-9-2-15,0-7 5 16,7-9-3-16,14-7-9 0,-7-4 3 16,7-8-8-16,-6-4 4 15,-36 8 13-15,35-7 11 0,-35 7-9 16,0 0-2-16,0 0-14 0,0 0 9 15,-28 7 5-15,-22 9 8 16,-6 4-4-16,-7 0-4 0,-7-1 0 16,0 1 6-16,0-8-6 15,7-1 7-15,-7-7 5 0,14-4-6 16,6-7-36-16,8-9-58 16,7-8-14-16,7-7 53 0,14-1 23 15,0-3 18-15,14 3-14 16,0 32-3-16,14-35-12 15,-14 35 17-15,0 0 30 0,28-28-24 16,-28 28 14-16,35-3 22 0,-35 3 0 16,35 31-12-16,-7 4 11 15,-13 5 20-15,6-1-1 0,0 4 22 16,-7 5 11-16,0 3-6 16,0 0-19-16,7 0 0 0,-7 4 19 15,0 0-33-15,-7-4 6 16,-7-4 52-16,0 4-9 0,-14-7-7 15,-7-1-27-15,-14 0-22 16,0-7-10-16,-7-5-17 0,-8-3 0 16,1-9 0-16,-7-3 0 15,0-12-5-15,0-12 9 0,-7-8-9 16,7-15 5-16,0-12 6 16,7-5 1-16,7-7 1 0,8 0-8 15,5-4-3-15,15 0-18 0,7 4-43 16,0-4-102-16,14 0-121 15,7 0-173-15,7-4-30 0,0 0-61 16</inkml:trace>
  <inkml:trace contextRef="#ctx0" brushRef="#br0" timeOffset="16453">6054 5506 1108 0,'0'0'35'0,"-14"-35"108"0,14 35 59 16,35-44-1-16,7 9-45 15,21-4-84-15,14-1-36 0,0 1-258 16,0 4-228-16,-7-1-115 16</inkml:trace>
  <inkml:trace contextRef="#ctx0" brushRef="#br0" timeOffset="18944">3840 3186 553 0,'0'0'-4'16,"0"0"52"-16,0 0 67 16,0 0 53-16,0 0 23 15,28 51-29-15,-14 0-10 0,-14 0-37 16,0 4 11-16,0 4-2 15,-7 0 4-15,0 8-15 0,7 4 7 16,-7 7 6-16,7 5-21 16,0 7-3-16,0 5-29 15,0 7 0-15,0-4-30 0,0 1-10 16,0-5 11-16,0-3-4 16,0-1 21-16,-7-7 9 0,0 3-4 15,7-7-20-15,-14-1 4 16,7-3-29-16,0-4-3 0,-7 0 1 15,7-4-6-15,0-4-9 0,0-8-2 16,7-4 2-16,-7-4-2 16,7-12 1-16,0 1 1 0,0-36-4 15,0 0 0-15,0 0 8 16,0 31-8-16,0-31 20 16,0 0-20-16,0 0 11 0,0 0-6 15,0 0-1-15,0 0-7 0,0 0 3 16,0 0 0-16,0 0 0 15,0 0-5-15,0 0 11 0,0 0-4 16,0 0-8-16,0 0 15 16,0 0-9-16,0 0-10 0,0 0 7 15,0 0 8-15,7-43-18 0,-7 8-19 16,0 35 10-16,0-52 4 16,0 13 2-16,-7 4-10 0,7-1 5 15,0 9 9-15,0 27 5 16,-7-36-2-16,0 5-3 15,7 31-10-15,-14-43-11 0,0 7-4 16,-7 5 8-16,21 31 5 16,-22-43-3-16,-6 7 16 0,7 5-5 15,0 3 9-15,21 28-4 0,-14-35 6 16,14 35 5-16,0 0 0 16,-21-36 10-16,21 36-7 0,0 0-1 15,0 0-21-15,0 0 5 16,-21-31 14-16,21 31 0 0,0 0 5 15,0 0 3-15,0 0-4 0,0 0-11 16,0 0 7-16,0 0 0 16,0 0-5-16,0 0 5 15,0 0-5-15,14 43 5 0,0 0 9 16,0 1 9-16,0 3 8 16,0 4 13-16,0 0 7 0,0-8-26 15,0 5 11-15,0-5-24 16,1-4 6-16,-1-3 1 0,-7-1-11 15,-7-35-9-15,14 31 6 0,-14-31 2 16,0 0-9-16,7 36 16 16,-7-36 7-16,0 0-13 0,0 0 10 15,0 0-3-15,0 0-3 16,0 0-3-16,28-39-4 16,-14-1 0-16,7 1 9 0,-7-4-5 15,7 3-4-15,0 5 0 0,7 3-9 16,-28 32 2-16,35-39 7 15,-35 39 0-15,35-35 0 0,-35 35 5 16,0 0-32-16,0 0-64 16,0 0-77-16,0 0-81 0,0 0-112 15,42-24-128-15,-42 24-7 0,35-12 2 16</inkml:trace>
  <inkml:trace contextRef="#ctx0" brushRef="#br0" timeOffset="20436">2158 3571 461 0,'0'0'24'15,"0"-31"21"-15,0 31-7 0,0 0-5 16,0 0 11-16,0 0 88 16,0 0 45-16,7 51 28 15,0 4 1-15,-7 20-38 0,-7 11-27 16,0 16-26-16,-14 8 15 15,0 8 10-15,-7 0-18 0,0 0-15 16,-14 0-33-16,-1-4-13 0,8-7-14 16,-7-5-12-16,7-12-23 15,7-7 9-15,0-12 3 0,7-16-27 16,7-16 17-16,0-7-3 16,14-32-11-16,0 0 5 0,0 0 12 15,0 0-6-15,0 0-22 16,0 0 18-16,0 0-15 15,35-40-25-15,-14-3 5 0,0-4 13 16,-7 4-21-16,0-9-22 0,-7 1 5 16,7 4 10-16,-14 4-5 15,7-4-13-15,-7-1 23 0,0 5 13 16,-7 4-3-16,0 3 24 16,0 5 11-16,7 31-19 0,-14-35 8 15,7 15 4-15,7 20 4 0,0 0-8 16,-14-24-1-16,14 24 19 15,0 0-10-15,0 0-17 16,0 0 7-16,0 0 17 0,0 0-9 16,0 0-25-16,0 0 50 15,0 0-27-15,0 0-17 0,-14 28 4 16,14-1 26-16,7 9 5 16,0-5 9-16,7 13 41 0,-7 3 28 15,7 4-22-15,-7 4-7 0,7 0 6 16,-7 4 5-16,-7-4-8 15,0-8-16-15,0 4-1 0,-7-11-26 16,7-5-8-16,0-35 14 16,-7 39 1-16,7-39-22 15,0 0 7-15,0 0 17 0,0 0-11 16,0 0-15-16,0 0-3 16,0 0-2-16,0 0 0 0,14-31-5 15,7-4-8-15,0-1 15 0,14 1-3 16,1-1-12-16,-1-3-2 15,7 4-16-15,-7-1-25 0,7 5-51 16,-14 3-31-16,-28 28-16 16,0 0-47-16,35-27-141 0,-35 27-122 15,0 0 1-15,0 0 18 0</inkml:trace>
  <inkml:trace contextRef="#ctx0" brushRef="#br0" timeOffset="21556">1479 5298 637 0,'0'0'73'16,"0"0"23"-16,0 0 7 0,0 0-13 15,0 0 3-15,0 43 7 16,0-43-51-16,-7 51 36 0,-7-4-55 16,7-4 3-16,-7 1 0 0,-1 7 20 15,1 0 21 1,-7 0-13-16,0-4-8 0,0 4-17 15,0 1-36-15,-7-9 12 0,7 0-8 16,0-7 1-16,21-36-3 16,-28 35 15-16,28-35-13 0,0 0-14 15,0 0 7-15,-35 16-1 16,35-16-28-16,0 0-14 0,-28-36-3 16,14 1-2-16,14-4 24 0,0 39 41 15,0-40-38-15,0 40 7 16,0 0 11-16,0 0 16 0,0 0-27 15,0 0 22-15,0 0 30 16,0 0 1-16,0 0-3 16,21 40 20-16,-21-1 34 0,0 0-61 15,0 1 21-15,-14-1-4 16,0 0-25-16,-7 4 26 0,0-7-9 16,-7-5-19-16,28-31 11 0,-42 44-14 15,7-21-26-15,35-23 22 16,-35 12 0-16,35-12-19 0,0 0-50 15,-28-35-2-15,7-9-27 16,21-11 11-16,0 0 29 0,14 8-46 16,0 0 35-16,7 7 39 0,-21 40 13 15,28-43-22 1,-28 43 40-16,0 0 4 0,0 0-17 16,28 4 44-16,-28-4 8 0,14 39-15 15,-7-7-8-15,-7 7 18 16,0 1-15-16,-7-13-29 0,7-27 23 15,-7 39-7-15,7-39-26 16,-14 36 16-16,14-36 15 0,0 0-25 16,-35 31 7-16,35-31-3 0,-35 20 0 15,35-20 50-15,-35 12 52 16,35-12-7-16,0 0-24 0,-35 23 4 16,6 13 23-16,8 11 3 15,0 4 20-15,7 0-8 16,-7 12-32-16,0-4-32 0,7 0-17 15,-14 0-19-15,14-4-13 16,-7 0-6-16,7-12-86 0,0-3-156 16,14-40-115-16,0 0-89 0,-35 43 32 15,35-43-15-15</inkml:trace>
  <inkml:trace contextRef="#ctx0" brushRef="#br0" timeOffset="21785">602 5199 1042 0,'0'0'97'0,"0"0"75"0,0 0 24 16,0 0-19-16,0 0 0 15,0 0-2-15,-21 48-66 0,7 7-35 16,7 4-36-16,7 7-24 0,0 5-24 15,7 0 1-15,-7 0-209 16,21-4-154-16,-7 0-36 0,0 3-20 16</inkml:trace>
  <inkml:trace contextRef="#ctx0" brushRef="#br0" timeOffset="23185">4120 6010 553 0,'0'0'70'15,"0"0"89"-15,0 0 42 0,7 35 1 16,-14 8-1-16,-7 8-54 15,-14 12-43-15,0 8 2 0,-7 4-5 16,-7-1-24-16,0-3-13 16,-7 0-16-16,0-4 9 0,-7-8-9 15,0-8-26-15,-1-4-13 16,8-11 3-16,-7-9-18 0,14-3 9 16,0-12 5-16,0-9-8 15,7-3-9-15,35 0-22 0,-42-23-28 16,42 23 6-16,-35-43 27 15,14 7 19-15,21 36-10 0,-21-31 14 16,21 31-3-16,0 0-9 0,0 0 12 16,0 0 31-16,0 0 4 15,7 39-13-15,7 0 0 0,-7 5 17 16,0-5-28-16,0 0-8 16,0-3 21-16,-7-36 14 0,-14 43-56 15,14-43 29-15,-14 35-23 16,14-35-4-16,0 0-25 15,-42 24-14-15,42-24-47 0,-49 4 13 16,49-4-2-16,-35-28-37 0,35 28-28 16,-35-59 53-16,20 8 58 15,15 8 28-15,0 43-6 0,0-43 26 16,0 43 6-16,0 0 48 16,0 0 58-16,0 0-3 0,0 0-3 15,22 47-3-15,-15 0 10 16,-14 4-42-16,-15 0-38 0,1 4 0 15,-7 1-33-15,0-5 0 16,-6-4 10-16,-8-4-34 0,42-43-88 16,-56 51-56-16,14-19-40 15,42-32-79-15,-49 8-82 0</inkml:trace>
  <inkml:trace contextRef="#ctx0" brushRef="#br0" timeOffset="23389">2971 6210 1211 0,'49'-39'99'15,"-1"11"46"-15,8 1-87 0,1 7-39 16,-8 0-33-16,7 1-127 15,-14-1-119-15,-7 8-112 0</inkml:trace>
  <inkml:trace contextRef="#ctx0" brushRef="#br0" timeOffset="23709">2719 6458 1301 0,'28'35'218'0,"7"9"-18"15,7 3 14-15,-7-4-33 16,0 4-17-16,-7 0-28 0,-14-3-18 16,-7 11-58-16,-7-4-21 0,-14 0-14 15,-7 4-21-15,-7 0-13 16,-21-4 23-16,0-4-18 0,-7-3 6 15,0-13 6-15,0-7-24 16,-1-9 13-16,1-15 3 0,7-15-74 16,0-9-24-16,21-15 10 15,0-16 11-15,21-4-22 0,21-12-110 16,14-4-124-16,14 4-83 16,21 1-5-16</inkml:trace>
  <inkml:trace contextRef="#ctx0" brushRef="#br0" timeOffset="23853">2726 6816 1452 0,'0'0'150'0,"0"0"-2"16,0 0-42-16,0 0-34 16,0 0-72-16,0 0-163 0,0 0-194 15,0-36-127-15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04:47.183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0 2211 0,'28'71'382'0,"-28"-71"-17"0,70 47-89 15,6-24-129 1,15-23-66-16,21-11-54 0,7-13-247 15,0-4-399-15,-7-11-510 16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04:45.918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3301 649 799 0,'0'0'329'0,"0"0"58"16,0 0 2-16,35 12-46 0,-35-12-76 16,0 0-65-16,0 0-44 15,0 0-34-15,0 0-46 16,0 0-14-16,0 0 7 16,0 0 51-16,42 48-66 0,-7-8-23 15,-1-9-17-15,-34-31-3 16,28 39-6-16,-28-39-5 0,21 36-5 15,-21-36-13-15,0 0-12 16,-7 35-14-16,7-35-31 16,-42 28-19-16,1-13-10 0,41-15 14 15,-49-3-29-15,49 3-47 16,-49-32 6-16,21-3 51 0,7-9 43 16,14 5 33-16,7 39 24 15,-7-39 18-15,7 39 46 16,0 0-35-16,0 0 6 0,0 0-13 15,0 0-2-15,0 0 13 16,0 0-6-16,0 0 0 16,7 39 18-16,-7-39 5 0,7 43-6 15,-7-43-19-15,0 40 38 16,0-40 28-16,0 0-4 0,-21 39-41 16,21-39-11-16,-49 28-4 15,-7-13-11-15,7-11 5 0,7-8-12 16,42 4 3-16,-49-27 1 15,7-13 4-15,7-7-1 16,14-12 1-16,0 0-3 16,7-9-7-16,7-2 14 0,-7 3 13 15,0-8-3-15,7 12-4 16,-7 0-15-16,-7 4 0 0,0 12-9 16,0 12 0-16,21 35-30 15,0 0-88-15,0 0-167 16,-56-36-276-16,56 36-182 0,-63 8 54 15</inkml:trace>
  <inkml:trace contextRef="#ctx0" brushRef="#br0" timeOffset="388">2341 551 930 0,'14'47'227'16,"-14"-47"38"-16,0 0-80 0,0 0-22 16,0 0-41-16,0 0-49 15,0 0-28-15,0 0 14 0,0 0 34 16,0 0-15-16,0 0 22 16,21 39 31-16,-21-39 32 15,0 0 1-15,0 0-52 16,0 0-56-16,0 0-30 0,-42 16-5 15,42-16-7-15,-56 24-8 16,7 0 14-16,7 8 15 0,7 7 31 16,0 12 0-16,0 12 44 15,0 4-12-15,0 4-37 16,0-4-11-16,1-4-16 0,6-4-10 16,0-8-10-16,0-8-9 15,28-43 3-15,-35 43-19 0,35-43-102 16,-42 32-131-16,42-32-157 15,-49 4-251-15,49-4-96 16</inkml:trace>
  <inkml:trace contextRef="#ctx0" brushRef="#br0" timeOffset="561">1873 51 841 0,'0'0'162'0,"63"-11"-21"0,-15 3-52 16,1 4-46-16,7-8-34 15,0 4-152-15,0 0-158 0</inkml:trace>
  <inkml:trace contextRef="#ctx0" brushRef="#br0" timeOffset="1092">1411 409 1056 0,'28'44'221'15,"-28"-44"27"-15,21 55-16 16,-14-16-24-16,-14 0-39 0,7-39-58 15,-56 55-47-15,-14-15-34 16,-7-4-22-16,0-8 5 0,7-13-10 16,7-7 6-16,14-12-14 15,0-7-1-15,49 11 9 16,-42-44 4-16,14 4-10 0,28 40-17 16,-8-47 17-16,8 47 10 15,0 0 26-15,0 0 0 0,0 0 5 16,0 0-2-16,0 0-25 15,15 39 41-15,13 13 35 0,0 19 21 16,0 4-36 0,0 3-29-16,0-3-10 0,-14-4 15 15,-7-12 46-15,-7-4-3 16,-21-8-35-16,-21 0-25 0,-21-7-21 16,-22-9 1-16,-6-7-17 15,0-16 16-15,-7-8-8 0,1-16 6 16,6-12 3-16,0-23 9 15,7-16-13-15,14-15 31 0,7-9 10 16,21-3-2-16,21 0-22 16,28 3-19-16,14 4-9 15,28 8 4-15,7 8-6 0,14 16-3 16,0 12-131-16,7 11-210 16,7 17-272-16,-8 7-181 15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04:49.803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5 1785 0,'0'0'149'0,"0"0"14"16,0 0-27-16,0 0-71 16,-7 40-40-16,7-40-5 15,0 0-2-15,28 45-18 0,-28-45 19 16,42 31-9-1,0-14-16-15,-6-5 14 0,-36-12-12 16,49-8 4-16,-49 8 20 16,42-25-27-16,-42 25 18 0,0 0-4 15,28-48 71-15,-28 13 40 16,0 35-22-16,-14-33-21 16,14 33-29-16,0 0-28 0,0 0-14 15,-35-16-4-15,35 16-8 16,0 0-35-16,-49 36-203 0,49-36-280 15,-36 44-196-15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04:50.182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32 234 1716 0,'0'0'109'0,"0"0"7"15,0 0-4-15,0 0-5 16,0 0-29-16,0 0-41 16,0 0 5-16,0 0-19 15,0 0-14-15,0 0 12 0,43-27-15 16,-43 27 79-16,0 0 22 15,42-28 20-15,-42 28 1 16,0 0-1-16,22-43 29 0,-15 3-56 16,-7 4-27-16,0 36 30 15,-29-43-16-15,29 43-14 0,0 0-31 16,0 0-23-16,-50-20-17 16,50 20-7-16,0 0-3 15,-43 24 8-15,43-24-8 16,-21 43-52-16,21-43-75 0,0 48-186 15,0-48-356-15,29 36-314 16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04:48.139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3652 0 737 0,'0'0'156'0,"0"0"49"0,0 0-85 15,0 0-70-15,-49-8-14 16,-7 24-24-16,-7 11 31 16,7 13-47-16,0 11 41 15,21 1-12-15,0 3 65 16,14 4-34-16,14-8-15 0,21 5 1 16,14-9-11-16,14-7-37 15,7-9 6-15,0-7 2 0,7-4 1 16,-14-9-3-16,-42-11 35 15,42 12 118-15,-42-12 26 16,0 0-94-16,0 0-43 0,0 0-29 16,0 0 3-16,-70-8-16 15,0 4 9-15,-7 4-6 0,7 4 6 16,0-4-9-16,0 0 14 16,14-8 6-16,0 4 39 15,21 4 12-15,35 0 8 16,0 0-26-16,0 0-30 15,0 0-16-15,0 0 5 0,0 0-10 16,0 0 2-16,-14 59 7 16,21 1 6-16,7 7 18 0,7 0-9 15,7 4-15-15,-7 5 3 16,7-6-9-16,-14-3-10 16,0 1-114-16,-7-9-346 0,0-12-202 15</inkml:trace>
  <inkml:trace contextRef="#ctx0" brushRef="#br0" timeOffset="631">2330 505 1289 0,'0'0'38'16,"0"0"32"-16,0 0 94 0,-7 44 9 16,14 7-45-16,7 5 56 15,-7 3-34-15,0 0 15 16,-7 0-14-16,-14 0-32 16,-7-3-46-16,-7 3-30 0,-21 0-25 15,-14-8-7-15,0-7-6 16,-14-4 7-16,14-17-7 15,0-11-5-15,14-8-11 0,0-16-50 16,49 12-38-16,-42-59-57 16,28-9 63-16,21 1 20 0,7 5 52 15,14 10 0-15,7 8 10 16,-35 44 0-16,42-31 17 16,-42 31-10-16,49-4 25 15,-49 4-6-15,0 0 30 0,35 64-10 16,-21-5 54-16,-14 0-40 15,-14 4 12-15,-7-4-17 16,0 5-3-16,-14-9-30 0,0-12 12 16,0-8-26-16,-7-7 19 15,7-12-32-15,-7-9 36 0,7-14-36 16,0-17 26-16,7-23-48 16,0-12-7-16,7-16 27 15,0 3 12-15,0 9 3 16,7 12 63-16,0 12-33 0,14 39 15 15,0 0 6-15,0 0 53 16,0 0 59-16,-42 35-19 16,7 28-40-16,0 8-28 0,0 13-40 15,-7-2-12-15,0 5-7 16,0-8-18-16,0 4 15 0,-13-12-120 16,-1-3-192-16,0-9-239 15,7-12-339-15</inkml:trace>
  <inkml:trace contextRef="#ctx0" brushRef="#br0" timeOffset="808">1938 2065 2164 0,'0'0'376'15,"0"0"58"-15,0 0-32 16,49 8-83-16,-49-8-153 0,0 0-96 15,0 0-233-15,0 0-163 16,0 0-261-16,0-51-455 16</inkml:trace>
  <inkml:trace contextRef="#ctx0" brushRef="#br0" timeOffset="1275">1022 553 1738 0,'0'0'246'0,"0"0"4"0,0 0-37 15,0 0-98-15,0 0-31 16,0 0-45-16,0 0 53 15,0 0 37-15,-42 63-59 0,-14 12-16 16,-7 8 6-16,-7 15 6 16,-7 9 5-16,7 7-40 15,0 5 20-15,0-4 14 0,0-8-8 16,14-5-5-16,14-12-14 16,0-6 17-16,14-13-7 0,7-16-19 15,0-8 13-15,21-47 29 16,0 0 24-16,-21 52 50 0,21-52 27 15,0 0 35-15,0 0-89 16,0 0-74-16,-56-9 19 16,56 9-20-16,-56-63-1 15,21-11-45-15,7-13 3 0,7-12-3 16,21 0-10-16,0 0 10 16,7 1-26-16,21 7-22 15,7 8-126-15,0 8-146 0,7 8-135 16,0 4-275-16,0 11-411 15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04:50.786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70 887 1574 0,'0'0'335'16,"-42"-4"-13"-16,42 4-56 15,0 0-85-15,0 0-55 16,0 0-76-16,0 0-19 0,28-36-8 15,21 1-14-15,21-12-12 16,0 3-4-16,-7-7 23 0,0-12 4 16,-14-11-6-16,0-5-11 15,-21-8 7-15,-7 5 26 16,-14 3 28-16,-7 12 18 0,-7 12-3 16,-7 8-30-16,-14 19-16 15,28 28-21-15,-56-7-8 0,-7 26-16 16,0 28 12-16,-7 20 11 15,7 20-11-15,7 3-7 16,7 9 7-16,14-9 0 16,14 1-9-16,21-13 14 0,7 1 10 15,14-8-12-15,21-1 1 16,7-7 11-16,7-4-15 0,0-8 10 16,-7-3-30-16,0-9-76 15,-14 0-146-15,-35-39-178 0,49 59-231 16,-28 0-66-16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04:50.975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0 1670 0,'14'51'248'0,"-14"-51"65"0,0 0-37 16,0 0-27-16,0 0-59 15,21 43-62-15,-21-43-54 0,0 0-44 16,0 0-11-16,0 0-25 16,0 0-128-16,0 0-199 15,0 0-331-15,0 0-226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04:51.454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0 855 1380 0,'0'0'288'0,"0"0"2"0,49 28-55 16,0-17-53-16,0-7-70 16,-7-8-58-16,7-3-16 15,-7-13-22-15,0-4 1 0,0-7-17 16,-7-4 5-16,-7-13-5 16,0-15-12-16,-14-3 21 0,-7-17-27 15,-7-11 18-15,-14-5-4 16,-7 5 11-16,-7 15 88 0,7 20-12 15,0 12-27-15,21 47-45 16,-28-35 8-16,28 35-29 16,-42-8 18-16,42 8-17 15,-49 35 14-15,14 12-8 0,7 16 7 16,7 8-1-16,14 4 10 16,7 7-3-16,7 1 5 0,0 7 32 15,21 1-2-15,0-1 1 16,7 1-36-16,0-5 9 0,0-3-19 15,0-4 3-15,-7-9-24 16,-7 5-222-16,-7-4-286 0,-7 0-201 16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04:51.631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0 1720 0,'0'0'253'0,"0"0"44"0,0 0-42 16,0 0-113-16,0 0-57 15,35 48-48-15,-35-48-9 0,0 0-32 16,0 0-129-16,0 0-249 16,0 0-302-16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15:17.425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1856 537 986 0,'0'0'95'0,"31"18"60"0,1 3-22 15,-7 4-5-15,0 3-37 16,0 7-29-16,-12 4 52 0,-1 3-7 16,-5 8-20-16,-7-1 9 15,-19 1-2-15,-6 3-40 0,-13-4-23 16,-12-3-23-16,-7 0 4 15,-6-3-7-15,0-12-11 16,-1-2 29-16,2-12-15 0,11-10-21 16,1-7 15-16,12-10-8 0,7-15-39 15,6-17-6-15,6-1 31 16,13-6-15-16,12-1 8 0,0 4 12 16,7 11 9-16,6 3-22 15,-19 32 16-15,31-24 2 0,-31 24-18 16,0 0 44-16,31 0-30 0,-31 0 20 15,0 0 6-15,19 42-21 16,-12-7 44-16,-7 4 73 0,-7 0 18 16,-5 3 45-16,-7 4 20 15,-6 4-43-15,-7 3-37 16,-12 3-42-16,-6-3-27 0,-13 4-12 16,0-4-21-16,-12-4-6 0,-1-3 3 15,6-3-33-15,1-8-80 16,0-7-86-16,0-3-134 0,12-7-142 15,1-11-17-15,5-7-22 0</inkml:trace>
  <inkml:trace contextRef="#ctx0" brushRef="#br0" timeOffset="381">1453 187 961 0,'0'0'130'0,"44"-7"87"16,-44 7-53-16,0 0-36 15,37-3-44-15,-37 3-49 0,0 0 6 16,44-8-48-16,-44 8 22 0,0 0-5 15,0 0 13-15,0 0-11 16,0 0-35-16,0 0 37 16,32-42-30-16,-32 42 16 0,12-42 3 15,-12 42-10-15,0 0 76 16,-12-39 15-16,12 39-32 0,0 0-24 16,0 0-16-16,0 0 4 0,0 0-25 15,0 0 16-15,-51 21-7 16,51-21-31-16,0 0-93 0,0 0-105 15,-44 28-72-15,44-28-18 0,0 0-41 16</inkml:trace>
  <inkml:trace contextRef="#ctx0" brushRef="#br0" timeOffset="840">1189 463 910 0,'0'0'89'0,"0"0"22"0,0 0-27 16,0 0-14-16,50 21-27 15,-50-21-23-15,44 7 27 16,-44-7-39-16,0 0 29 0,0 0-25 15,0 0-19-15,0 0 7 0,0 0 17 16,0 0 38-16,0 0-4 16,0 0 71-16,0 0 5 0,0 0 17 15,0 0-48-15,-57-32-7 0,57 32-53 16,-37-3 1-16,37 3-15 16,0 0-8-16,0 0 23 0,0 0-27 15,-19 35 7-15,19-35-17 0,0 0 13 16,0 0-10-16,37 35 5 15,-37-35-11-15,44 11 8 0,-44-11-5 16,38 0-11-16,-38 0-5 16,0 0-21-16,0 0-18 15,0 0 11-15,0 0-11 0,0 0 30 16,0 0 2-16,0 0-34 0,-50-21-54 16,6 14-113-16,44 7-81 15,-44 7-19-15,44-7-64 0</inkml:trace>
  <inkml:trace contextRef="#ctx0" brushRef="#br0" timeOffset="1535">597 0 557 0,'0'0'101'0,"0"0"12"0,0 0 19 15,0 0 44-15,0 0 47 16,0 0-69-16,0 0-28 0,0 0-40 16,-19 53 29-16,-6-4-25 15,-7 4 8-15,1 7 42 0,-13 11 26 16,0 3-30-16,-6 8-7 0,-8 9 32 15,8 12-33-15,-1 6-3 16,1 12-15-16,12-1-36 16,1 0-19-16,5 0-23 0,7-7 5 15,13-7-12-15,12-10 22 0,12-8 12 16,13-7-4-16,0-7-28 16,13-13-5-16,0-1-9 0,0-11-3 15,-1-7 14-15,-5-3 11 0,-7-7 10 16,-25-32-8-16,31 32-6 15,-31-32-13-15,0 0 1 0,19 28 7 16,-19-28 6-16,0 0 12 0,0 0 4 16,0 0-17-16,0 0-19 15,0 0-1-15,0 0 2 0,0 0-10 16,0 0-3-16,0 0-8 16,0 0 8-16,0 0 8 0,0 0-8 15,0 0-10-15,0 0 2 16,0 0-15-16,0 0-36 0,0 0-41 15,0 0-50-15,0 0-51 0,0 0-54 16,0 0-83-16,0 0-117 16,0 0-99-16,0 0 3 0,0 0 6 15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04:52.078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0 949 1244 0,'0'0'211'0,"0"0"45"16,56 20-51-16,6-20-49 15,8-16-88-15,0-11-14 0,0-9-54 16,-7-7 12-16,0-8-23 16,-14-4 21-16,-14-12-111 15,-7 0 4-15,-14-12 97 0,-21-7-148 16,-21-5 49-16,-7-3 72 15,-7 8 81-15,-7 19-27 0,0 16-2 16,7 19-12-16,-14 12 5 16,7 32-24-16,49-12 32 0,-63 67-1 15,21 8 35-15,8 0-32 16,20 7 43-16,7 1 7 16,14 3 101-16,13 1-4 15,8 3-28-15,21 1-44 0,7-5-40 16,0-3-23-16,-7-5-22 15,0-11-6-15,-14-4-12 0,0-8-70 16,0-7-208-16,-14-1-240 16,-14 4-182-16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04:52.275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83 0 2613 0,'8'47'226'0,"-8"-47"75"16,0 0-3-16,0 0-43 0,0 0-69 15,0 0-77-15,0 0-56 16,0 0-31-16,0 0-150 0,0 0-123 16,0 0-154-16,0 0-252 15,0 0-163-15,-91 24 6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05:14.034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3371 1464 921 0,'0'0'196'16,"0"0"67"-16,0 0-10 16,0 0-81-16,0 0-58 0,0 0-67 15,0 0-18-15,0 0 19 16,0 0 47-16,0 0 17 16,0 0-49-16,70 20-30 0,-14 7-12 15,-56-27-8-15,56 32-4 16,-56-32-2-16,0 0 5 0,0 0 5 15,35 47-10-15,-35-47 17 16,-14 51-18-16,14-51-6 16,-56 43 0-16,56-43 0 15,-70 24-10-15,70-24-45 0,-63 0-65 16,63 0 19-16,-49-35 30 16,49 35 29-16,-42-75 26 15,42 75 1-15,-28-75 3 0,28 75 12 16,0 0 15-16,0 0-27 15,0 0 48-15,0 0-32 16,0 0 16-16,0 0 12 0,0 0-10 16,0 0-2-16,0 0 14 15,0 0 54-15,0 0-26 0,-28 63-24 16,28-63 8 0,0 0-32-16,-70 59-5 0,7-24 5 15,7-15-12-15,0-12-5 16,-7-8 3-16,0-8 6 0,7-16-2 15,-7-11-8-15,14-12-17 16,-8-8-5-16,16-4 14 16,41 59 20-16,-42-67 3 0,42 67-16 15,0 0 0-15,0 0-9 16,0 0 21-16,0 0-4 16,0 0-3-16,0 0-8 0,0 0 0 15,0 0 19-15,0 0-3 16,56 51-3-16,-56-51-5 15,0 0 19-15,0 0-2 16,0 0 55-16,0 0 18 0,0 0-5 16,0 0-43-16,0 0-20 15,0 0-11-15,0 0 7 0,0 0-18 16,-56 8 0-16,56-8 3 16,-63-28-3-16,63 28 3 15,-56-39 6-15,56 39 3 0,-49-51-9 16,49 51-1-16,-42-47 1 15,42 47 7-15,-42-44-19 16,42 44 14-16,-35-47-16 16,35 47 16-16,-35-51-8 0,35 51-4 15,-21-48 7-15,21 48 0 16,0 0-3-16,-21-43 3 16,21 43 0-16,0 0-6 0,0 0 6 15,0 0 0-15,0 0 4 16,0 0-12-16,0 0 10 15,0 0-2-15,0 0-12 0,0 0 12 16,0 0-14-16,0 0 10 16,0 0 0-16,0 0-1 0,0 0-4 15,0 0 4-15,0 0-5 16,0 0 17-16,0 0-1 16,0 0-2-16,0 0-1 15,0 0 4-15,0 0-3 0,0 0-1 16,0 0-3-16,0 0-5 15,0 0 15-15,0 0-15 16,0 0 5-16,0 0-4 0,0 0 1 16,0 0-4-16,0 0 9 15,0 0 2-15,0 0-19 16,0 0 12-16,0 0-6 0,0 0 16 16,0 0-1-16,28 47-6 15,-28-47 0-15,49 64 0 16,-49-64 0-16,70 67 6 15,-14-12-13-15,0-12 10 0,-56-43-12 16,70 59-6-16,-70-59 20 16,70 55-2-16,-70-55-8 0,0 0 10 15,48 51-5-15,-48-51 18 16,0 0-10-16,0 0 3 16,0 0-11-16,0 0 5 0,0 0-5 15,0 0-6-15,0 0 12 16,0 0-1-16,0 0-5 15,0 0 0-15,0 0-8 16,0 0 17-16,0 0-13 0,-55-19 4 16,55 19 6-16,-63 0-6 0,63 0-14 15,-63 27 14 1,7 5-5-16,56-32 12 0,-63 59 4 16,14-4 6-16,14-4-8 15,7-4 18-15,7 0 0 0,0 0-10 16,21-47 4-16,-21 47-21 15,21-47 13-15,0 0 4 16,-21 36 31-16,21-36 14 0,0 0 14 16,0 0-19-16,0 0-27 15,0 0-15-15,-49-12-15 16,49 12 0-16,-63-59-56 0,21-4-8 16,7 4-36-16,7-4-84 15,7 0-196-15,0 8-255 16,21 55-153-16</inkml:trace>
  <inkml:trace contextRef="#ctx0" brushRef="#br0" timeOffset="713">1229 153 866 0,'-21'-55'211'16,"21"55"80"-16,-28-55 48 16,28 55-88-16,0 0-44 15,-21-43-63-15,21 43-69 0,0 0-34 16,0 0-41-16,0 0-3 15,0 0 3-15,0 0 19 0,0 51 34 16,0 24-33-16,0 23 16 16,14 8 6-16,7 16 37 15,-7-4 32-15,14 8-40 0,7-4-26 16,-7 4-12-16,14-4-7 16,0 1-11-16,0-9-10 15,0-4-8-15,-7-12 3 16,0-3 5-16,-14-9 13 0,0-3-5 15,-14-12 13-15,-7-5 2 16,-7-7 0-16,-14-4-4 16,-7-3-6-16,-21-1-4 0,-7-8-6 15,-14-4-1-15,-7-7-4 16,0-9 15-16,-20-7 7 0,-8-12-8 16,-15-8 35-16,1-16 4 15,0-11 39-15,0-8-13 16,0-12-7-16,14-8-2 15,14-4-22-15,14-16-16 0,14 0-21 16,21-7-8-16,21-5-1 16,21-7-16-16,21-4-72 15,21-4-70-15,28-1-100 0,14 9-81 16,21 7-188-16,7 8-290 16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05:17.746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369 0 1161 0,'0'0'146'16,"0"0"93"-16,0 0 15 15,0 0-49-15,0 0-90 16,0 0-67-16,0 0-20 0,0 0-12 16,0 0-6-16,-21 75 2 15,0-4 7-15,0-4 0 0,7 0 5 16,7-8-1-1,7 4-14-15,-7-8 0 0,7-8-9 16,7 0-17-16,-7-47-204 16,0 0-108-16,-7 47-50 15,7-47-12-15,0 0 63 0,0 0 67 16,0 0 87-16,-42-43 58 16</inkml:trace>
  <inkml:trace contextRef="#ctx0" brushRef="#br0" timeOffset="161">124 209 891 0,'0'0'144'0,"0"0"9"0,0 0 29 16,0 0 14 0,0 0 15-16,0 0-40 0,0 0-33 15,-42 59 9-15,14-4-27 16,7 4-48-16,7-4-36 0,0-4-4 16,7 0-18-16,7-4-1 15,7-3-49-15,-7-44-299 16,42 55-331-16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05:16.050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3744 983 957 0,'0'0'156'0,"0"0"71"16,0 0-92-16,0 0-57 15,63 35-22-15,-63-35 27 0,0 0-15 16,63 71-23-16,-14-20 16 16,-49-51-50-16,56 67 1 15,-56-67 64-15,28 55 23 16,-28-55-26-16,0 0-38 0,-14 55-1 15,14-55-4-15,0 0-16 16,-63 43-9-16,63-43-17 16,-70 24 4-16,70-24-60 0,0 0-85 15,-63-16 7-15,63 16 56 16,0 0 41-16,-35-79 3 16,35 79 56-16,-14-74 61 0,14 74 1 15,0 0 3-15,0 0-11 16,0 0-29-16,0 0 32 0,0 0-11 15,0 0 6 1,-84 4-46-16,7 11-16 0,7 5 19 16,7 4-10-16,8-5 1 15,55-19-19-15,-70 24 17 0,70-24-8 16,0 0-71-16,-56-4-59 16,56 4-22-16,0 0 57 15,-42-59 23-15,21 4 50 0,21 55 18 16,-14-63 29-16,14 63 37 15,0 0 1-15,0 0-32 16,0 0 18-16,0 0 17 0,0 0 7 16,0 0-60-16,0 0 5 15,-42 63 0-15,42-63 9 16,-35 67-9-16,35-67 25 16,-28 55 34-16,28-55 47 0,0 0 53 15,0 0-14-15,0 0-22 16,0 0-62-16,-49 23-37 0,49-23-20 15,-56-23 1-15,7-13 2 16,0-19-10-16,0-19-12 16,0-21-3-16,0-15-7 0,7-16 7 15,-7-11-6-15,7-1 2 16,0 9 6-16,7 19-13 16,7 16 2-16,0 19 9 15,7 12 0-15,0 16-26 0,21 47-121 16,-21-36-183-16,21 36-204 15,0 0-112-15</inkml:trace>
  <inkml:trace contextRef="#ctx0" brushRef="#br0" timeOffset="316">2191 1045 1331 0,'0'0'230'15,"0"0"72"-15,0 0-51 16,56 67-60-16,-14-8 3 0,-14-8-48 16,-7 8-11-16,0 0-48 15,0 0-19-15,0 4 32 16,7-1-31-16,-14-7-18 0,0 0 6 15,-14 0 15-15,-14-3-22 16,-14 3-22-16,-14-4-13 16,-7-8-50-16,-14 0-108 0,-7-11-115 15,-14-5-144-15,7-7-134 16,-1-16-92-16,16-16-38 16</inkml:trace>
  <inkml:trace contextRef="#ctx0" brushRef="#br0" timeOffset="525">1911 743 2145 0,'34'-48'232'0,"-34"48"-21"15,0 0-58-15,0 0-72 0,0 0-38 16,42-19-30-16,-42 19 1 15,57-4-17-15,-57 4-130 0,56 4-284 16,-56-4-300-16,42 8-29 16</inkml:trace>
  <inkml:trace contextRef="#ctx0" brushRef="#br0" timeOffset="1083">1673 699 1656 0,'-49'-35'231'0,"49"35"-47"0,0 0-18 16,-63-24-27-16,14 13-35 15,-7 18-41-15,-14 17-23 0,-7 8-6 16,-21 3-17-16,7 0-8 15,-7 9 0-15,21-5-19 16,7-4 4-16,7 1-4 0,63-36 20 16,-49 47-7-16,49-47 11 15,0 0 1-15,-21 55 1 16,21-55-11-16,0 0-8 16,70 51-7-16,7-19 14 0,7-5-4 15,7-15 0-15,0 8 6 16,0 3 6-16,-7 1-16 0,0-1 4 15,-7 1-9-15,-21 3 9 16,-7 5 15-16,-49-32 44 16,35 55 34-16,-28 4 13 0,-21-4-26 15,-14-1-3-15,-21 5-23 16,-21-4-33-16,-14 4 15 0,-14-4-13 16,-21 0-11-1,-7-8-2-15,-7-7-10 0,0-13 3 16,0-15 63-16,14-12-23 15,8-16-11-15,13-11-11 0,7-20 19 16,14-12-10-16,7-20-14 16,21-15-11-16,21-5-5 0,21-14-6 15,28-1-32-15,21 4-73 16,14 4-128-16,14 15-167 16,0 9-365-16,7 11-193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05:18.711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51 1168 0,'-7'44'180'16,"7"-44"35"-16,28 36 62 0,14-1-46 16,8-3-51-16,-1 8-65 15,0-5-53-15,0 5-25 0,-6-9 9 16,-43-31-10-16,49 52-19 16,-21-8 1-16,-28-44 1 15,14 51-15-15,-14-7 2 0,0-44-21 16,0 51 23-16,0-51-22 15,0 0-87-15,0 0-93 16,0 0-189-16,0 0-160 16,0 0 75-16,-14-35 80 0</inkml:trace>
  <inkml:trace contextRef="#ctx0" brushRef="#br0" timeOffset="275">457 0 932 0,'0'0'109'0,"0"0"-21"15,0 0-14-15,0 0-19 16,0 0 9-16,0 0-9 0,0 0 11 16,0 0 64-1,0 0 15-15,35 12 53 0,8 11 22 16,-8 13-27-16,0 4 0 16,0 7-79-16,-7 1-17 0,1-4-20 15,-1-1-13-15,-14-8 4 16,0 2-34-16,-7-6-10 15,-7-31-14-15,7 36-15 0,-7-36 18 16,0 0-13-16,0 0 10 16,21 39-22-16,-21-39-53 0,0 0-144 15,0 0-185-15,0 0-250 16,0 0-51-16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05:20.946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416 0 335 0,'0'0'55'0,"0"0"-1"15,0 0 10-15,0 0 15 0,0 0-7 16,0 0 8-16,0 0 6 15,0 0 0-15,0 0 12 16,0 0-17-16,0 0-18 16,0 0-32-16,0 0 10 0,0 0-18 15,0 0 29-15,0 0 29 16,0 0-8-16,0 0-33 0,0 0 31 16,0 0-71-16,0 0 29 15,0 0-22-15,0 0 28 0,0 0-14 16,0 0-11-16,-49 67 54 15,14-4-26-15,7-12 14 16,7 0-3-16,0 5 17 0,0-9-36 16,7 4-24-16,0 0 12 15,0-4-8-15,14-47-10 16,-7 59 35-16,0-12-31 16,7-47 24-16,7 44-6 0,-7-44-9 15,0 0 14-15,0 0-15 16,7 39 7-16,-7-39-15 0,0 0-26 15,0 0-87-15,0 0-243 16,0 0-170-16,0 0-29 0</inkml:trace>
  <inkml:trace contextRef="#ctx0" brushRef="#br0" timeOffset="467">73 52 395 0,'0'0'96'0,"0"0"8"15,0 0 4-15,0 0 11 16,0 0-25-16,0 0-3 16,0 0 54-16,0 0 23 15,0 0-16-15,0 0 10 0,0 0-15 16,0 0 19-16,0 0-31 16,0 0-20-16,0 0-20 0,0 0-67 15,0 0 19-15,0 0-18 16,0 0-12-16,0 0 6 0,0 0-27 15,0 0 25-15,0 0-11 16,-28 55 8-16,7-4 23 16,7 4-24-16,7 0 14 15,7 0-10-15,0-4-8 0,7 0-3 16,-7 0-7-16,14-7-9 16,-7-5 31-16,-7-39-33 15,14 51 5-15,-14-51-181 0,14 51-180 16,-14-51-210-16,0 0 5 15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05:30.090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11906 405 1004 0,'0'0'245'0,"0"0"-53"15,0 0 5-15,-42 0-8 0,-14 0-22 16,-28 0-55-16,-21-4-55 16,-21-4-27-16,-28 1-22 15,-28-5-4-15,-28-4 4 16,-42-4-4-16,-55-3 25 0,-36-1-62 16,-28 1 23-16,-14 3 13 15,1 0 10-15,6 4-24 0,0 1-2 16,14 3 10-16,29-4 9 15,34-3 10-15,28-1-2 16,28 0-25-16,28-3 35 0,35-1-24 16,28 4 32-16,36 1-11 15,27 7-10-15,28 4-26 0,21 4 7 16,42 4 15-16,0 0-7 16,-14 51 5-16,21 16-5 15,21 4 9-15,7 15 5 16,14 9-14-16,7 11 97 0,0 12 52 15,0 24-18-15,-8 19-56 16,-20 20-18-16,-21 23-18 0,-14 24-26 16,-28 16-1-16,-13 0 1 15,-15-8-13-15,-7-20 12 0,-7-11-12 16,7-24 16-16,0-16-10 16,7-24-12-16,7-23 19 0,14-19-24 15,7-21 15-15,7-19-10 16,14-11 6-16,7-17-4 15,7-7 4-15,0-24 4 0,56 23-9 16,28-11 12-16,28-4-7 16,28-4 0-16,42 0 0 15,41 0-6-15,36-4 6 0,35 4 8 16,28 0-12-16,21 3 6 16,13 5 11-16,22 4-5 0,7 4-1 15,-7 7-3-15,-22 1 6 16,-13 3 14-16,-21 1 8 0,-28-1-16 15,-15-3-13-15,-27-1 5 16,-21-7 2-16,-14-4-7 0,-28-1-3 16,-21-11 5-16,-28-4-8 15,-21-15 17-15,-22-13-14 16,-6-7 12-16,-28-17 2 0,-7-7-18 16,-21-15 15-16,-7-5-20 15,-14-7 18-15,0-13-9 0,-7-11 0 16,0-4 5-16,7-8-15 0,0-16 10 15,0-3 3-15,7-12-12 16,0-9 20-16,0-7-11 0,0 4 0 16,0 4 15-16,-7 3-15 15,7 13-9-15,-7 3 6 0,-14 13-21 16,-7 11 14-16,-7 11-12 16,-7 17-1-16,7 11-49 15,0 8 2-15,-7 12 16 0,7 12-2 16,-7 4 37-16,21 43-14 15,-21-39-39-15,21 39-43 0,0 0-78 16,0 0-132-16,0 0-81 16,0 0-36-16,0 0 51 0,0 0 43 15</inkml:trace>
  <inkml:trace contextRef="#ctx0" brushRef="#br0" timeOffset="1972">10772 1502 624 0,'0'0'118'16,"0"0"-23"-16,0 0 23 0,0 0 2 16,0 0-11-16,0 0-5 15,0 0-40-15,0 0-3 16,0 0 59-16,0 0-34 16,0 0 3-16,0 0-15 0,7 44-61 15,-7-44 2-15,7 47 19 16,0-8-10-16,-7-39-29 0,21 40 8 15,-21-40 41-15,35 35-16 16,-35-35-23-16,49 16 3 0,-14-8 7 16,0-12-5-16,0-8-24 15,-35 12 14-15,42-32-5 0,-42 32-39 16,42-59-30-16,-21 4 24 16,0 0 7-16,-21 4 3 15,-7 4 30-15,7 47-5 0,-14-51 2 16,14 51 10-16,0 0 3 15,0 0-17-15,-56-40 27 0,56 40-4 16,-63-15 4-16,63 15 22 16,-56 0 25-16,14 8-15 0,42-8 1 15,-42 23 3-15,42-23 31 16,-49 40-16-16,7-5 28 0,42-35 22 16,-49 51-18-16,7-12-38 15,7 1-12-15,0-5-20 0,0-3-20 16,0-9 7-16,7 5-5 15,-6-9-18-15,34-19 13 16,-42 16 16-16,42-16-21 16,-42 4-39-16,7-12-65 0,35 8 27 15,-35-27-8-15,35 27-16 16,-21-51 59-16,7 15 26 0,14 36 21 16,-14-47-15-16,14 47 19 15,0 0-4-15,-7-43-14 0,7 43 20 16,0 0-6-16,0 0 10 15,0 0-33-15,0 0 23 0,0 0 12 16,0 0-18-16,-7-40-4 16,7 40 13-16,0 0 1 15,0 0-7-15,0 0 11 0,0 0-8 16,0 0 0-16,0 0-3 16,0 0-3-16,0 0 24 0,0 0-30 15,-14-35 12-15,14 35 20 16,0 0-17-16,0 0-10 0,0 0 46 15,0 0 16-15,0 0-10 16,0 0-18-16,0 0-1 0,0 0 42 16,0 0 40-16,0 0 45 15,0 0 14-15,-21 51-8 0,-14 4-35 16,7 8-5-16,-7 0-55 16,-7 8-28-16,0-4-11 15,-7-4-13-15,7-4-12 0,-7-4-15 16,-7-4-139-16,-7-4-193 15,-7-12-209-15,7 1-104 0,-7-13 16 16</inkml:trace>
  <inkml:trace contextRef="#ctx0" brushRef="#br0" timeOffset="2384">9499 944 1134 0,'0'0'86'16,"0"0"54"-16,0 0 70 16,0 0 35-16,0 0 0 0,-21 51-42 15,14 20-21-15,0 8-6 16,7 15-10-16,-7 4-27 0,-7 5-33 15,-7-5-22-15,0 4-29 16,-14-4-26-16,-14-7-12 16,-7-5 3-16,-14-3-11 0,-14-8-2 15,0-12-7-15,1-16 0 0,-1-12 0 16,0-19 0-16,0-20 7 16,14-8-13-16,0-23 8 15,14-24-2-15,14-12 0 0,14-8-3 16,21-15 3-16,14 7 7 15,14 5-1-15,14 7-6 0,14 4 3 16,14 5-7-16,0-1-74 16,7 8-87-16,0 4-164 0,0 7-226 15,-7 5-183-15</inkml:trace>
  <inkml:trace contextRef="#ctx0" brushRef="#br0" timeOffset="3224">2091 991 929 0,'0'0'59'16,"0"0"81"-16,0 0 61 0,91 36 34 16,28-5 13-16,28 4-12 15,21 1-40-15,42-5-73 16,14 1-32-16,27-5-54 0,8-3-4 15,7-1-33-15,0-3 16 16,0 0-26-16,-22-8 21 0,-13-1-21 16,-35 1 7-16,-28-8 11 15,-28 0-8-15,-28 0 7 0,-35 0-7 16,-28-4 20-16,-14-4-28 16,-35 4 11-16,0 0-3 15,0 0-10-15,0 0 16 16,-21-31-14-16,-7-1-1 0,28 32-7 15,-56-43 0-15,14 0-1 16,0-1-40-16,0 9 39 0,0-8-8 16,-7 7 14-16,7 1 12 15,7-1-6-15,0 9 9 16,35 27-3-16,-35-24 20 0,35 24-24 16,0 0 17-16,0 0-4 15,0 0 3-15,0 0 74 0,28 48-34 16,14-1-1-1,7-12-9-15,21 0-21 0,0-7 8 16,21-4-39-16,-14-9 23 16,0-3-13-16,-14-8 4 0,-14 0-8 15,-49-4 12-15,42 0 0 16,-42 0-16-16,0 0 18 0,0 0-32 16,-42 16 33-16,-14 7-6 15,-21 17-8-15,-21-1 14 16,-14 16-22-16,-14 4 18 0,-14 8-70 15,-14-4-198-15,0 0-299 16,7 0-204-16</inkml:trace>
  <inkml:trace contextRef="#ctx0" brushRef="#br0" timeOffset="3968">468 1436 1183 0,'0'0'297'0,"-35"39"31"0,0-4-53 16,0-3-76-16,-14-1-55 16,-7 1-70-16,7-9-35 15,-6-3-21-15,6-4-14 0,0-8 16 16,21-8-71-16,28 0-16 15,-28-36-26-15,21-15-23 0,21-12-18 16,14-12 9 0,14-11 53-16,7-1 65 0,-7 13 7 15,6 11 41-15,-6 15 6 16,-42 48-8-16,56-19 54 0,-7 31 73 16,-49-12-39-16,35 78-24 15,-14 9-20-15,-14 3-43 16,-7 1 0-16,0 3-22 0,-7-3 18 15,0-5 5-15,7-11-14 16,-7-12-15-16,7-12-12 0,-7-16 28 16,7-35-6-1,0 0-3-15,0 0-8 0,0 0-18 16,42-43 4-16,-7-28 3 16,7-19-44-16,-7-20-3 0,7-16 0 15,7-8 27-15,-7-4 17 16,0 16-5-16,0 12-1 0,-14 20 30 15,-14 27 8-15,0 16-11 16,-14 47 3-16,0 0-2 16,0 0 22-16,-42 63 3 0,-7 23 8 15,0 16 12-15,0 16 4 16,7 4-14-16,14 0-1 0,7-8 4 16,14-7-16-16,14-9-19 15,14-12-8-15,14-15 2 16,21-12-27-16,7-19-120 15,7-9-172-15,7-15-264 0,0-4-302 16</inkml:trace>
  <inkml:trace contextRef="#ctx0" brushRef="#br0" timeOffset="5040">13312 1652 1261 0,'21'31'171'0,"28"-3"103"15,34-8 47-15,36-1-27 16,49-3-61-16,49-8-80 0,28-8-53 16,28 0-59-16,14-4 3 15,-1 0-30-15,8 0-1 16,-14-4-4-16,-14 0-5 0,-21 0-4 16,-42 1 15-16,-29 3-25 15,-41 0 16-15,-35 0-4 0,-21 4 7 16,-28-8-21-16,-49 8-46 15,0 0-54-15,0 0-62 16,7-47-35-16,-28 7-44 0,21 40 0 16,-63-63 10-16,0 4 40 15,-7 8 97-15,0 8 31 16,-7 4 52-16,7-1-3 16,0 9 26-16,1 3 68 0,6 13 62 15,7 3 19-15,0 12-30 16,56 0-12-16,-56 12-15 0,56-12 46 15,-35 47-11-15,21 4 15 16,28 8-46-16,21 4-17 16,21-4-52-16,21 0 15 0,21-4-23 15,13-4 43-15,8-12-31 16,0-3-12-16,-7-13 8 16,-14 1-19-16,-7-12-1 15,-28-4-10-15,-7-4 69 0,-21-4-5 16,-35 0-11-16,0 0-28 15,0 0 1-15,-42-20-18 16,-35 20 1-16,-28 12-18 0,-35 15 20 16,0 9-8-16,0 11 10 15,21 0-14-15,29 4-87 0,13 0-125 16,35-3-186-16,21-17-171 16,21-31-134-16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05:35.814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0 1209 0,'0'0'168'16,"0"0"58"-16,0 0 56 0,0 0 26 15,0 0-77-15,0 0-58 16,56 63-54-16,21 12-59 15,14 4-13-15,13-1-39 0,16-7 12 16,13-8-26-16,0-12 27 16,0-15-36-16,-14-9 15 0,-14-15-49 15,-21-16-36-15,-14-16 6 16,-70 20 7-16,56-66-6 16,-35-5 34-16,-21 0 32 0,-7 0 12 15,-14 4 12-15,0 4 58 16,0 12 9-16,21 51-5 15,-28-55-22-15,28 55-29 16,0 0-28-16,0 0 13 0,0 0-2 16,-21 99-10-16,21 3 7 15,21 12-6-15,21 8 9 0,7 11-3 16,15 9 49-16,-1 11 29 16,0 9 37-16,7 3-6 15,-14 0 6-15,0-4-19 0,-14-11 26 16,-7-17-22-16,-21-15-7 15,-14-19-36-15,-28-28-17 16,-21-16-41-16,-28-20 16 16,-14-23-21-16,-21-20 21 0,-1-20 1 15,1-15 9-15,14-20-28 16,14-23 0-16,14-24-9 0,21-20-9 16,21 0 21-16,35-4-19 15,21 12-7-15,28 0-74 16,28 16-44-16,14 12-86 0,7 11-89 15,15 13-194-15,-15 11-175 16,-7 11-53-16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05:39.378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11774 100 870 0,'0'0'235'15,"0"0"61"-15,0 0-62 16,-42 0-64-16,-14 0-23 16,-7 8-54-16,-21-4-30 0,-14 0-50 15,-21-4 0-15,-14 0-5 16,-21 0-8-16,-28 0 16 0,-14-4-20 16,-14-8 4-16,-20 4-20 0,-22-4-3 15,-14 5 26-15,-7-1 11 16,0 4-29-16,7 0 32 0,1 0-13 15,12 4-18-15,-6-4 22 16,14 4-16-16,0-4 5 0,7 4 18 16,15-4-19-16,13 0 20 0,28 0-16 15,7 0-15-15,28 0 29 16,28 0-14-16,14 4 15 16,28 0-20-16,14 0-9 0,21 0 25 15,7 4-25-15,35-4 18 16,0 0-4-16,-35 4 7 0,35-4-10 15,0 0-7-15,-42 16 18 0,8 4-13 16,-8-1 9-16,0 1-9 16,0 4 5-16,0-1 17 0,-7 1-23 15,0-1 11-15,0-7 1 0,7 4-20 16,7-4 14-16,0-5 21 16,0-3-28-16,35-8 7 0,-35 12 7 15,35-12-23-15,0 0 36 16,0 0-29-16,-35 12 18 15,35-12-9-15,0 0 110 0,0 0 10 16,-7 47-40-16,21 0 32 0,0 0-41 16,14 12-9-16,0 4-23 15,7 4 0-15,0 12 7 0,0 3 15 16,-7 13 1-16,-14 7-12 16,-7 12-30-16,-14 16-5 0,-14 4 0 15,-14 3-6-15,-14 5-12 0,-14-5 3 16,0-7 6-16,-7-12 4 15,7-12-7-15,7-15-7 16,7-12 13-16,0-17-17 0,14-10 12 16,7-9-4-16,7-12-3 15,21-31 9-15,-21 36-13 0,21-36 12 16,-7 31-11-16,7-31 6 0,0 0 0 16,35 36-10-16,0-17 18 15,7 1-8-15,21-8-14 0,0 0 23 16,14 3-14-16,28-3-1 0,7 0 13 15,7-4-16-15,21 0 16 16,7 3-13-16,13-3 0 0,15 0 9 16,7 0-11-16,0 4 8 15,7-8-3-15,7 0 6 16,7-4-18-16,-7 0 11 0,13-4 15 16,1 4-17-16,-7-4-2 0,7 0 15 15,-6 0-21-15,-1 0-38 16,-7 0 13-16,-1 0-2 0,-13 0-20 15,0-4 4-15,-7-7 10 0,-7 7-1 16,-21-8 26-16,0 4 3 16,-21-4 9-16,-7 1 21 0,-8-1-15 15,-6 0 0-15,-7 4 17 16,-7 1-13-16,0-1-12 0,-14 0 16 16,0-4 7-16,0 5-15 15,-14-1-6-15,14 4 18 0,-14-4 4 16,0 8-23-16,7-4 18 15,-7 0 5-15,-14 1-15 0,0 3 12 16,-7-4 28-16,-14 4 16 0,-28 4 15 16,0 0 2-16,35-20-21 15,-35 20-17-15,0 0 23 0,0 0-3 16,14-35-27-16,-14 35 1 0,7-40 19 16,0 5-20-16,-14 4-13 15,7-9 1-15,0-3-5 0,0-8-11 16,0-12 3-16,0-8 9 15,-7-11-14-15,0-5-4 16,0-11 16-16,-7-5-12 0,-14-3-9 16,-7-8 9-16,0 4 12 0,0-8-13 15,0 4-48-15,7 4 28 16,0 4 7-16,7 3 2 0,7 13 11 16,0 7 13-16,0 13-18 0,7 11 1 15,7 11 16-15,0 5 1 16,0 12-16-16,0 31 9 0,0-36 10 15,0 36-20-15,0 0 5 0,0 0 13 16,0 0-12-16,0 0-10 16,0 0 25-16,0 0-8 15,0 0-65-15,0 0-34 0,0 0-21 16,0 0-101-16,0 0-152 0,35-11-201 16,-35 11-119-16</inkml:trace>
  <inkml:trace contextRef="#ctx0" brushRef="#br0" timeOffset="424">9591 1142 1001 0,'35'24'247'0,"-7"-8"148"16,0-9 17-16,-28-7-37 0,0 0-87 16,0 0-102-16,0 0-78 15,0 0-56-15,0 0-24 0,-28-3-9 16,-14-5-6-16,-7 4-10 16,0-4-19-16,7 0-37 0,0 0-40 15,7-4-46-15,35 12-34 16,-28-35 13-16,28 0 28 0,21 3 31 15,7 1 23-15,14 7 34 0,0 8 20 16,0 8 2-16,0 5 19 16,0 6 54-16,-7 13 50 15,-35-16 42-15,28 47 15 0,-28 1-23 16,-14 7-45-16,-14 4-30 0,-14-4-25 16,-21 4-23-16,-7-4-4 15,0-4-8-15,0-4 3 0,0-4-124 16,0-11-163-16,7-9-190 15,14-11-107-15,7-12-48 0</inkml:trace>
  <inkml:trace contextRef="#ctx0" brushRef="#br0" timeOffset="653">8898 387 1607 0,'0'0'57'16,"0"0"148"-16,0 0 72 0,-35 55-6 15,14 0-73-15,15 4-82 16,6 12-52-16,6-4-32 0,1 4-26 16,0-12-96-16,0 0-133 15,-7-4-180-15,-7-8-156 16,-7-4-41-16</inkml:trace>
  <inkml:trace contextRef="#ctx0" brushRef="#br0" timeOffset="1353">8458 1221 1348 0,'0'0'195'16,"-35"-24"86"-16,35 24 6 0,0 0-77 15,-49-39-66-15,49 39-83 16,-36-39-27-16,36 39-17 0,-14-51 6 16,14 7-39-16,0 44 24 15,42-43-4-15,-6 12-23 0,6 11 14 16,0 4 10-16,0 12 5 16,0 0-19-16,0 8 3 0,-7 4 11 15,-35-8-5-15,42 24 11 0,-42-24-1 16,7 39 6-16,-7-4 5 15,-28 5-14-15,-14-1-1 0,-7 0-6 16,-14 1-8-16,-7-5 8 0,7 1 7 16,-1-9-12-16,-6-3-5 15,14-9-44-15,0-3-20 16,7-16-43-16,49 4-15 0,-49-27-41 16,28-13-8-16,7-3 58 15,14 43 70-15,14-59 28 0,0 12 7 16,-14 47 29-16,0 0-11 0,0 0 40 15,35-47 43-15,-35 47 21 16,0 0 4-16,0 0-20 0,0 0-21 16,21 43-24-16,-14 0-7 0,-21 1-1 15,0-5-24-15,-14 0-2 16,0-3-14-16,0-1 5 0,-7-4 0 16,0-3 0-16,7-8-18 15,28-20 7-15,-49 15-64 16,14-7-63-16,35-8-65 0,0 0-18 15,-35-43 33-15,14-8 30 0,7-4 82 16,14 4 61-16,-7 15 111 16,7 36 25-16,0-39 24 0,0 39 44 15,0 0 5-15,0 0 29 0,-42 8 4 16,0 15-24-16,-14 13-53 16,0-1-35-16,-14 8-25 0,0-3-18 15,-20 3-33-15,-8-11-18 16,0-1 9-16,0-3 8 15,14-13-14-15,0-7-28 0,21-8 4 16,7-8 2-16,14-7-36 0,7-17-57 16,14-11-54-16,21-4-69 15,7-8-110-15,21-8-196 0,14-4-113 16</inkml:trace>
  <inkml:trace contextRef="#ctx0" brushRef="#br0" timeOffset="1541">7897 662 2139 0,'63'12'254'0,"14"-8"-71"15,-7-4-94-15,0 0-46 0,-7 4-20 16,7-4-222-16,-21 0-340 0,-6 4-238 15</inkml:trace>
  <inkml:trace contextRef="#ctx0" brushRef="#br0" timeOffset="1721">7421 1952 1967 0,'0'0'128'0,"0"0"14"16,28-31-48-16,14-12-69 16,14-8-13-16,14-4-171 0,-7-4-267 15,7 4-151-15</inkml:trace>
  <inkml:trace contextRef="#ctx0" brushRef="#br0" timeOffset="1912">6680 922 1939 0,'28'0'200'0,"28"-4"-46"0,21 0-75 15,7-12-50-15,14-7-48 0,-7-1-254 16,-7 1-308-16,-7-5-138 15</inkml:trace>
  <inkml:trace contextRef="#ctx0" brushRef="#br0" timeOffset="4656">12214 1233 730 0,'49'8'206'16,"7"-1"33"-16,14 1 18 15,14 4 23-15,21-4-32 0,14 0-11 16,21-4-73-16,21-8-68 15,7 0-38-15,20 0-41 0,15-8-4 16,7 0 7-16,7 1-3 0,-7-1-17 16,0-12-3-16,-14 5 8 15,-1-1 2-15,-13 0-14 0,-14 4 7 16,-13 5 4-16,-15-1 6 16,-21 4-15-16,-14 0 5 0,-28-4-3 15,-14 5-3-15,-21 3 28 16,-42 4-27-16,0 0 7 15,0 0 6-15,0 0-39 0,0 0-1 16,-56-24-35-16,0 8-51 0,0 1-37 16,0 7-12-16,-7-12-22 15,7 4 38-15,-7-7 11 0,14-1 18 16,0-7 46-16,7-5 28 16,42 36 23-16,-42-43 25 0,42 43-3 15,-36-43 21-15,36 43 25 16,0 0 46-16,0 0 25 0,0 0 84 15,0 0-24-15,0 0-5 0,0 0-23 16,43 55-14-16,6-4-50 16,0-4-12-16,7-4-19 15,7 1-9-15,7-5 19 0,0-4-43 16,0-7-2-16,0-5 2 16,0-7-13-16,0-4-5 0,-7-4 3 15,-7-8-3-15,-7-4 4 16,-14 0 3-16,-35 4-11 0,28-28 4 15,-28 28 4-15,7-35-4 0,-7 35-5 16,0 0 2-16,-56-35 6 16,-7 19-7-16,-7 16 8 0,-14 16 0 15,0 11 42-15,0 12 4 16,0 5-41-16,7 7 1 0,14-4 0 16,7 0-18-16,21-7-9 0,7-5-146 15,28-35-195-15,0 0-213 16,7 43-83-16</inkml:trace>
  <inkml:trace contextRef="#ctx0" brushRef="#br0" timeOffset="5605">17455 391 831 0,'0'0'118'0,"0"0"52"0,0 0 26 16,0 0-35-16,-42 8 26 16,42-8-53-16,0 0-31 0,-14 59-58 15,14-8 10-15,14 0-15 16,14-8-40-16,-28-43 24 15,63 59-27-15,7-19-2 0,-7-13 1 16,-1-3 37-16,8-8-38 16,-7-5-6-16,-7-7-1 0,0-8 12 15,-7-3-44-15,-49 7-9 0,56-28 1 16,-14-7 22-16,-42 35 30 16,42-55-17-16,-21 3 4 0,-7 5 13 15,-7-4-17-15,0 8-2 16,-7 43 84-16,7-39 10 0,-7 39 16 15,0 0-28-15,0 0-29 16,0 0 13-16,0 0 36 16,0 0-41-16,-21 51-7 0,14 19-28 15,7 1 56-15,7 12 40 0,7 3 19 16,0 5-18-16,14 3 32 16,14 5-20-16,0 3-8 0,0 0 9 15,7 0-46-15,-7 1-22 16,7-1-14-16,-7 0-22 0,-7-4 2 15,0-3-1-15,-14-9-14 16,-7-11 0-16,-14-8 9 0,-14-12-5 16,-21-16-12-16,-21-7 17 0,-21-13-15 15,-21-3 6-15,-14-12 3 16,-7-8-3-16,-7-12 5 16,0-15-13-16,7-16-2 0,15-8 7 15,13-12-3-15,21-4 9 16,21-8-3-16,21 5-10 0,21-5 18 15,21-7-20-15,14 3-53 16,28 0-46-16,7 1-32 0,14 3-21 16,-1 4-35-16,1 8-67 0,-7 8-90 15,-7 16-142-15,-63 43-58 16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15:23.529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3966 1795 296 0,'0'0'82'0,"0"0"-2"15,0 0-5-15,0 0-9 0,0 0 9 16,0 0-35-16,0 0 17 16,0 0-4-16,0 0 33 0,0 0 17 15,0 0-17-15,0 0-24 0,0 0 26 16,0 0 8-1,0 0-13-15,-31 7-64 0,-1 1 38 0,1-1 8 16,-7-4-8-16,0 1 9 16,-12 3-55-16,0-4 39 15,-7 1 29-15,1-1 14 0,-7 1-6 16,0-1-48-16,0-3 18 16,0 0-5-16,0 0-34 0,13 0 15 15,0-3-38-15,0 3 10 16,6-4 9-16,6 4-33 0,0-3 22 15,7 3 10-15,6-4-21 16,25 4 12-16,-19-3-8 16,19 3 11-16,0 0 5 0,0 0-6 0,-25-4 17 15,25 4 8-15,0 0 33 16,0 0-24-16,0 0 21 16,0 0 19-16,0 0-20 0,0 0 6 15,0 0-40-15,-7-28-10 16,7 28-21-16,0-35 5 0,0 10 7 15,0 25 3-15,7-32-10 16,-7 32-6-16,0-35 9 0,-7 6-3 16,7 29-10-16,0-31 10 15,-12-1 7-15,12 0-10 0,-7 0-4 16,7 0-10-16,0 1-10 16,0-8 8-16,0 0-4 0,7-4-27 15,5 1-5-15,-12 0 8 16,7-1 10-16,-1 4 21 0,0 4-3 15,0 7 12-15,-6 28 4 16,7-36-8-16,-7 36-6 0,6-31 5 16,-6 31 6-16,0 0-21 15,0 0-12-15,0 0-5 0,0 0 26 16,0 0 10-16,0 0 15 16,0 0-5-16,0 0-9 0,0 0-10 15,0 0 21-15,0 0-4 16,0 0-6-16,0 0-5 0,0 0 18 15,0 0-7-15,0 0 0 16,0 0-27-16,0 0 27 16,0 0 13-16,0 0-5 0,0 0 5 15,-38-11-20-15,7 11 20 0,-1 4 26 16,-5 6-25-16,-1-3-2 16,0 0 8-16,-12 7 11 0,0-3 6 15,-7 0-29-15,1-4-1 16,-1-4-10-16,0 8 11 0,7-8-8 15,-6-3 8-15,5 4-17 16,-5-4 4-16,-1 0 17 0,7 0-10 16,-7-4-19-16,13 4 17 15,0 4 6-15,44-4-1 16,-50 0-8-16,50 0-15 0,-44 7 31 16,44-7 17-16,0 0-52 15,0 0 8-15,0 0 23 0,0 0-14 16,-38 0 1-16,38 0-13 0,0 0 22 15,0 0 3-15,0 0-8 16,0 0-13-16,0 0 4 0,0 0 6 16,0 0 10-16,0 0-7 15,0 0-9-15,0 0 16 0,0 0 2 16,0 0 4-16,0 0-29 16,0 0-26-16,44 4-9 0,-44-4-30 15,44-15-40-15,-6 1-28 0,-38 14 36 16,44-25 42-1,-44 25 35-15,44-31-23 0,-44 31 32 16,44-43 6-16,-44 43 13 0,44-42 0 16,-44 42-9-16,38-32 21 15,-38 32 8-15,0 0 9 0,31-25-39 16,-31 25 6-16,0 0 15 16,0 0 20-16,0 0 14 0,0 0-13 15,0 0 5-15,0 0 5 16,0 0 13-16,0 0 26 0,0 0-5 15,0 0-9-15,0 0-3 16,0 0-31-16,-38 36-5 16,1-5-11-16,-1-2 2 0,-6-1 15 15,6-7-36-15,-6 4 10 16,0-4 0-16,44-21 20 0,-44 25-10 16,44-25-10-16,-37 18-4 0,37-18 28 15,0 0 14-15,0 0-32 16,0 0-25-16,0 0 15 0,0 0 13 15,0 0 0-15,0 0-30 16,0 0 11-16,0 0 18 0,0 0-8 16,0 0-11-16,0 0 8 15,0 0-8-15,0 0 25 16,0 0-7-16,0 0-26 0,0 0 15 16,0 0 17-16,0 0 28 15,44 10 28-15,-13 4-34 0,-31-14 5 16,44 29 7-16,-44-29 3 0,38 35-18 15,-7-7 26-15,-31-28 16 16,32 28-21-16,-32-28-23 0,31 29-11 16,-31-29-5-16,0 0 0 15,0 0-6-15,0 0-15 0,31 24 2 16,-31-24 5-16,0 0 2 16,0 0 3-16,0 0-27 0,0 0-168 15,0 0-232-15,0 0-155 16,0 0-20-16</inkml:trace>
  <inkml:trace contextRef="#ctx0" brushRef="#br0" timeOffset="2180">2910 1898 287 0,'0'0'30'0,"0"0"9"15,0 0 22-15,0 0 8 16,13-28-9-16,-13 28 4 16,0 0-7-16,0 0 5 0,0 0-3 15,0 0 6-15,0 0 11 0,19-25 17 16,-19 25-27-16,0 0-18 15,0 0 43-15,0 0-25 0,0 0-41 16,0 0 23-16,0 0 2 16,0 0-50-16,0 0 7 0,0 0-10 15,0 0-1-15,0 0 19 16,0 0-23-16,0 0-10 0,0 0 24 16,0 0 91-16,0 0 0 15,0 0-30-15,0 0-39 0,0 0 46 16,18 39 26-16,-5-11-35 15,-13-28 1-15,13 39-19 0,-1-4 33 16,-6 1-11-16,1-5-45 16,-1 1 5-16,-6 4-11 0,6-1 9 15,-6 0 18-15,7 4 0 0,-7 0-34 16,0 3 4-16,0 1 12 16,0 3 18-16,0-7-6 0,0-1 1 15,6 5 4-15,0-8-7 16,-6 1-11-16,6-8-8 0,1 4 6 15,-1-4-17-15,0 0-7 16,1 0 13-16,-1-3-6 16,0-4-17-16,0 1 10 0,-6-22 9 15,7 28-16-15,-7-28 3 0,6 28 8 16,-6-28-7-16,0 28 3 16,0-28 7-16,0 0-10 0,0 0 10 15,0 0 7-15,0 0-29 0,0 25 30 16,0-25-8-16,0 0-15 15,0 0 26-15,-19 21-18 0,19-21-5 16,-31 25 19-16,31-25-11 16,-44 18 7-16,6-8-8 0,7 8-2 15,-7-7 3-15,6-1-18 16,-12-3 6-16,7-3 12 0,-7-1 1 16,0 4 1-16,0-3-2 15,-7-4-6-15,1 3 5 0,6-3 8 16,-6 0-13-16,0-3-6 0,-1-1 9 15,7 1 7-15,0-1-12 16,0 4 0-16,0 0 9 0,7-3-26 16,-7 3-9-16,6 0 19 15,0 3 2-15,0-3 2 0,7 4-3 16,31-4 6-16,-31 3 9 0,31-3-4 16,0 0 0-16,-32 0 9 15,32 0-9-15,0 0-12 16,0 0 12-16,0 0-9 0,0 0-12 15,0 0 12-15,0 0 6 0,0 0-3 16,0 0-9-16,0 0 15 16,0 0 0-16,0 0-6 0,0 0 6 15,0 0 6-15,0 0-12 0,0 0-1 16,0 0 9-16,0 0-5 16,0 0-15-16,0 0 0 0,0 0-38 15,0 0-56-15,0 0-34 16,32-24 42-16,5 2-1 0,-12 1-20 15,1 0 28-15,-26 21 45 0,44-28-9 16,-13 0-20-16,-31 28 16 16,38-36 32-16,-13 11 41 15,6 4-18-15,-31 21-18 0,25-28 56 16,-25 28-32-16,32-18 23 0,-32 18 68 16,0 0 5-16,0 0-14 15,0 0-20-15,0 0 1 0,0 0-13 16,0 0 4-16,0 0-3 0,0 0 16 15,0 0-3-15,0 0-19 16,0 0-28-16,-38 39 3 0,-6-14 7 16,6 0 4-16,1-1-21 0,-7-6-6 15,6-4 0 1,0 0 21-16,7-3-24 0,-1-4-2 16,32-7 14-16,-31 7 3 0,31-7 2 15,0 0-2-15,0 0 12 16,0 0-21-16,0 0-8 0,0 0 19 15,0 0-12-15,0 0-6 0,0 0 4 16,0 0 0-16,0 0-6 16,0 0-19-16,0 0 39 0,0 0-8 15,0 0-6-15,0 0-5 0,0 0 24 16,31 11 1-16,-31-11 8 16,32 31 36-16,-7-2 15 15,-25-29-27-15,38 32-13 0,-13-1-5 16,-25-31-5-16,31 36-24 0,-6-4 1 15,-25-32 10-15,26 28-16 16,-26-28-6-16,0 0 19 0,0 0-10 16,0 0-6-16,0 0 23 15,25 28 23-15,-25-28 2 0,0 0-3 16,0 0 8-16,0 0 5 0,0 0-20 16,0 0-14-16,0 0 3 15,0 0-15-15,0 0-13 0,0 0 4 16,0 0 0-16,0 0-7 0,0 0-2 15,0 0-33-15,0 0-74 16,0 0-70-16,0 0-103 16,0 0-183-16,0 0-152 0,0 0-13 15</inkml:trace>
  <inkml:trace contextRef="#ctx0" brushRef="#br0" timeOffset="4524">1270 795 447 0,'0'0'118'0,"0"0"40"15,0 0 0-15,0 0-36 16,0 0-6-16,0 0-57 0,0 0 6 16,0 0 37-16,0 0-1 15,0 0-3-15,0 0-45 0,6 29-40 16,0 2 9-16,0 5-3 15,-6-1 9-15,-6 0-13 0,-6 4-15 16,-7-3 0-16,0-1 0 16,-13-3-9-16,1 0 9 0,0-11 18 15,-7-4-26-15,6-2 0 16,32-15 8-16,-37 0 19 16,37 0-19-16,-32-18-13 15,32 18-5-15,-19-32 10 0,13-7 11 16,0 7-17-16,6 4 2 15,0 28 31-15,-6-28-19 0,6 28 7 16,0 0-20-16,0 0 13 16,0 0 14-16,0 0-10 0,-26 10 10 15,26-10 45-15,-37 22 73 16,37-22 17-16,-32 31-7 0,1-6 10 16,-1 0-37-16,7-4-43 15,-12 0-43-15,5 4-6 0,1-7-15 16,-1-4-119-1,32-14-176-15,-31 14-189 0,31-14-88 16</inkml:trace>
  <inkml:trace contextRef="#ctx0" brushRef="#br0" timeOffset="4796">1596 0 1335 0,'0'0'248'0,"-37"36"59"16,-1 13-17-16,-6 8-66 15,-13 6-75-15,7 8-73 0,-13 0-44 16,-6-4-19-16,6-4 2 15,-6 1-69-15,6-11-144 0,0-4-160 16,13-3-158-16,-6-3 38 16,12-11-20-16</inkml:trace>
  <inkml:trace contextRef="#ctx0" brushRef="#br0" timeOffset="5092">226 661 803 0,'0'0'160'0,"0"0"23"0,32 0 52 15,-32 0-15-15,0 0-39 16,25 46-7-16,-13-4-58 0,-5 1 18 16,-7 3-48-16,0 3-47 15,-7-3-14-15,7 4-13 0,-6-4-4 16,0-1-143-16,-1-2-293 16,-5-1-185-16</inkml:trace>
  <inkml:trace contextRef="#ctx0" brushRef="#br0" timeOffset="6048">899 2647 953 0,'0'0'39'0,"0"0"-5"0,0 0-6 15,0 0-24-15,0 0-1 16,0 0 74-16,31 0-23 0,-31 0 18 15,25 25 29-15,-25-25-7 16,25 46-31-16,-12-14 10 0,-7-1-27 16,-6 1-22-16,0-32 14 0,-6 39-6 15,0-11 2-15,6-28 4 16,-32 29-20-16,32-29-11 16,-31 28 7-16,-1-10-6 0,32-18-5 15,-37 7-9-15,5-7-18 16,32 0-41-16,-37-15-24 0,37 15 1 15,-32-24 29-15,32 24 38 16,-25-29 7-16,25 29 14 0,0 0 2 16,0 0-2-16,0 0 4 0,-19-28-11 15,19 28 22-15,0 0-2 16,0 0 36-16,0 0 10 0,0 0 26 16,0 0-3-16,-38 32 5 15,7-4-26-15,31-28 2 16,-38 36-5-16,1-5-22 0,5 1-32 15,32-32 9-15,-38 36-23 0,7-5-130 16,31-31-133-16,-38 25-64 16,38-25-4-16,0 0-2 0</inkml:trace>
  <inkml:trace contextRef="#ctx0" brushRef="#br0" timeOffset="6340">1521 1912 710 0,'-13'39'225'0,"13"-39"34"15,-31 53 25-15,-7-4-57 0,1 1-56 16,-7 3-23-16,-7 3-51 0,1 4-51 16,6 1-35-16,-13-1-1 15,7-4-10-15,-6-6-58 16,-1-4-136-16,0-8-152 0,7-6-74 0,0-3 7 16</inkml:trace>
  <inkml:trace contextRef="#ctx0" brushRef="#br0" timeOffset="6760">0 2424 859 0,'0'0'49'0,"0"0"134"15,25 0 110-15,-25 0 10 0,0 0-36 16,31 46-18-16,-12 0-67 0,-6-7-44 16,-7 4-23-1,7 3-46-15,-1-8-29 0,-5 1-18 16,-1-7-19-16,0 0-8 0,0-4 7 16,1-7 2-16,-7-21-8 15,0 0-123-15,0 0-128 0,0 32-103 16,0-32-129-16,0 0 0 0,0 0-2 15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05:47.014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693 0 1167 0,'0'0'148'0,"0"0"60"15,0 0 22-15,0 0-27 16,0 0-47-16,-42 63-25 0,-14 4-31 16,-14 0-25-16,-14 7-34 15,7 1-8-15,7-4-19 16,0 0-9-16,7-5-14 0,7 1-115 16,0-12-309-16,7 4-221 15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05:54.210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1364 261 368 0,'0'0'-3'0,"0"0"26"16,0 0-19-16,0 0 18 0,0 0-22 16,0 0 0-1,0 0 0-15,0 0-9 0,0 0 3 16,0 0 6-16,0 0 16 15,0 0 21-15,14 47 8 0,0-16-22 16,-14-31 21-16,21 32-17 16,-21-32-17-16,0 0 17 0,0 0-16 15,35 23 15-15,-35-23 20 16,0 0 41-16,0 0-55 16,0 0-25-16,0 0 13 0,21-43 47 15,-21 43-15-15,0-55-4 16,0 20-27-16,0 35-9 15,0 0 5-15,0 0-23 0,0 0 11 16,-42-20 6-16,42 20-16 16,-49 27 9-16,14 9-17 15,7 3 25-15,7-3-20 0,21-36-2 16,-14 39 10-16,14-39 11 16,0 0-22-16,0 0 16 0,0 0 32 15,49 20-46-15,-14-24 2 16,-35 4 7-16,56-40 7 0,-14-3-12 15,-14-4 5-15,-28 47 35 16,28-71 77-16,-21 16-5 0,0 4 34 16,-7 51-46-16,0 0-62 15,0 0-27-15,0 0 2 0,-49 0-1 16,0 31-15 0,14 17 25-16,7 7-13 0,7 4 10 15,7 0-34-15,7-8 24 16,7-4-16-16,7-8 7 0,-7-39-36 15,7 40-61-15,-7-40-58 16,0 0 41-16,0 0 23 0,0 0-47 16,35-4-52-16,-35 4 24 15,35-44 25-15,-14-7-22 0,-14 0 27 16,0 4 73-16,-7 8 46 16,0 3 22-16,0 36 6 15,0-27 18-15,0 27 13 0,0 0 5 16,0 0 37-16,0 0 14 15,0 0-6-15,0 0-10 16,-21 27 29-16,21-27 16 0,-7 40 0 16,7-40-41-16,-14 43 31 15,7-4-17-15,0 0 5 0,0 5 35 16,0 3-42-16,0 8-1 16,0 12 18-16,-7 11-43 15,7 9-24-15,-7 11-20 0,0 1 13 16,-7 7-9-16,14 4-4 15,-7 0 27-15,0 4-18 0,7 0 33 16,0-4-45-16,0 0 24 16,7 1-31-16,-7 3-1 15,7-4 12-15,0 4-43 0,0-4 39 16,7 0-31-16,0-4 22 16,0 0-15-16,7 1 6 0,0-5-10 15,0-4 8-15,7-3 3 16,-7-1-9-16,0 0 10 0,0-7-4 15,-14-5 4-15,0-3 11 16,0-4-26-16,0-12 29 0,-7-4-16 16,0-8-10-16,0-4 10 15,7-12-5-15,-7 1-10 0,7-1-3 16,7 1 30-16,-7-1-14 16,0-3-4-16,0 3-4 15,0 8 15-15,7-7 12 0,0 3-14 16,-7 4-10-16,0 0-9 15,7-7 26-15,-7-1-17 0,0 1-5 16,7-5 22-16,-7-31-3 16,7 35-23-16,-7-35 16 0,21 44 6 15,-21-44-8-15,21 39 0 16,-21-39 9-16,14 43-9 0,-14-43-7 16,21 44 10-16,-21-44-14 0,21 51 11 15,0-12 2 1,-21-39 8-16,35 47-3 0,-35-47-13 15,49 55 10-15,7-19 13 0,-7-5 2 16,7-7-16-16,0 3-3 16,0-3 11-16,-7-4-8 0,7-5 5 15,0 5 10-15,0-8 3 16,7 0-16-16,0-5 15 0,7 1-20 16,0-4-4-16,7-4 9 15,0 0-1-15,7-4-8 0,0 4 7 16,-8 0-8-16,8-4 16 0,-14 0-7 15,7 4-22-15,-7 0 18 16,-7 0-5-16,0 0 5 16,-7 0 9-16,-7 0-19 0,-7 0 17 15,-7 0 7-15,0-4-17 16,-35 4-2-16,35-3 11 0,-35 3 0 16,35-4-6-16,-35 4-5 0,0 0 15 15,0 0-19-15,35-4-3 16,-35 4 16-16,0 0 17 0,28-8-27 15,-28 8 13-15,35-4-15 16,-35 4-5-16,35-4 18 0,0 4-8 16,-35 0 9-16,35-4-4 0,-35 4 2 15,35-4-4-15,-35 4 3 16,0 0 8-16,0 0-6 16,0 0 22-16,0 0-1 0,0 0 3 15,0 0 29-15,0 0-58 0,0 0 11 16,0 0-5-16,0 0-14 15,0 0-2-15,-49-39 1 0,7 11-23 16,-7 5-12-16,7-5 12 16,-7 1-1-16,0 3 22 0,7 0-1 15,0 5 16-15,42 19-13 0,-42-24 22 16,42 24-30-16,0 0 5 16,0 0 8-16,0 0 22 15,0 0-15-15,0 0 4 0,0 0 12 16,7 32-7-16,-7-32 24 15,42 31-29-15,0-7 11 0,7-9 16 16,0-7-24-16,14-4-8 0,-7-4 8 16,0-4 3-16,-14 4-22 15,0-4 21-15,-7 0-12 0,-35 4-7 16,28-4 18-16,-28 4 9 16,0 0 12-16,0 0 18 0,0 0 1 15,0 0-37-15,0 0 12 0,-28 44 6 16,-14-5-13-16,0 0-10 15,0 9-6-15,0-9 14 16,0 4-20-16,0-7-132 0,0-1-174 16,0-8-259-16,0-7-156 15</inkml:trace>
  <inkml:trace contextRef="#ctx0" brushRef="#br0" timeOffset="1504">0 1 251 0,'0'0'53'15,"0"0"-24"-15,0 0 65 16,0 0-21-16,0 0-10 0,0 0-15 16,0 0-2-16,0 0-27 15,0 0-1-15,0 0 3 16,0 0-12-16,56-4 1 16,-7 8 3-16,0 0 0 0,7 4 5 15,-7-4-13-15,7 4 4 16,0 3 4-16,-7-3 1 0,7 0-14 15,0 0 17-15,-7 0-17 16,0-4 11-16,0 0-4 0,-7 0-7 16,0-4 0-16,-7 4-11 15,-35-4 1-15,28 4 10 16,-28-4 0-16,0 0-8 0,35 3 20 16,-35-3-16-16,0 0 10 15,0 0-1-15,35 8 0 16,-35-8-2-16,0 0 8 15,0 0-14-15,35 12-14 0,-35-12 6 16,0 0 15-16,35 4-4 16,-35-4 0-16,35 8 8 0,-35-8-52 15,35 0 65-15,-35 0-13 16,0 0-1-16,35 12-19 16,-35-12 30-16,0 0-33 0,0 0 9 15,0 0 13-15,28 12 8 16,-28-12-15-16,0 0-14 15,0 0 14-15,0 0 0 16,35 3 4-16,-35-3-50 0,0 0-61 16,0 0-45-16,0 0-92 15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06:00.218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1077 0 1955 0,'-84'12'35'16,"0"35"69"-16,-7 35-10 15,-7 25-7-15,-14 18-62 16,7 17-2-16,-7 11 2 0,8 9-47 16,-1-5-221-16,14 0-295 15,0-7-98-15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05:57.490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5082 790 654 0,'0'0'99'0,"0"0"48"0,0 0-35 15,0 0 9-15,0 0 15 16,0 0-27-16,21 47-16 15,-7-3-24-15,-14-5 34 0,0 0-31 16,-14-7 28-16,14-32-29 0,-28 39-30 16,28-39-9-1,-63 36-2-15,28-17-26 0,7-7-4 16,28-12 8-16,-42-4 6 16,42 4 22-16,-35-23 15 0,7-9-18 15,7-7-12-15,7-12-6 16,-7-8-15-16,14-16-6 0,-7-8 6 15,0-11 0-15,7 7 15 16,7 9-15-16,-7 15 7 0,0 20-3 16,7 43-13-16,-7-40 9 15,7 40-7-15,0 0 10 0,0 0-9 16,0 51 29-16,7 12-10 16,0 8 3-16,0 12 16 15,0-1 18-15,-7 1 20 0,0 3 16 16,0-7-5-16,0 4-6 15,-7-9-38-15,-14-3 12 16,-7-8-28-16,-7-4-5 0,-7-12-25 16,-7-7-92-16,-7-9-69 15,0-7-125-15,0-17-133 0,28-7-97 16,0-7-48-16</inkml:trace>
  <inkml:trace contextRef="#ctx0" brushRef="#br0" timeOffset="204">5138 602 1071 0,'0'0'145'0,"21"-40"-7"15,-21 40-23-15,0 0-73 0,49-31-11 16,7 11-1-16,-21 8-52 15,-35 12 1-15,48-8-164 0,-48 8-106 16,0 0-131 0</inkml:trace>
  <inkml:trace contextRef="#ctx0" brushRef="#br0" timeOffset="476">4249 519 1652 0,'0'0'186'0,"0"0"16"16,0 0-72-16,0 0 69 0,0 0 19 15,0 0-70-15,42 59-58 16,-21 0-27-16,14 12-42 0,-7 3-6 15,-14 1-12-15,0-4-36 16,-14-4-148-16,0-4-204 0,-7-8-147 16,-14-4-62-16,-7-8 23 15</inkml:trace>
  <inkml:trace contextRef="#ctx0" brushRef="#br0" timeOffset="943">3976 743 1483 0,'0'0'51'0,"0"0"169"15,0 0 49-15,0 0-52 0,0 59-46 16,0 4-35-16,0 8-37 16,-14-4-14-16,0 0-42 0,-7-8-15 15,-21 0-17-15,8-8 0 16,-22-8-19-16,14-8 8 0,-14-3-3 15,7-13 9-15,7-3-30 16,0-12-5-16,14-8-24 16,28 4-12-16,0 0 6 0,-28-43 15 15,14 11 28-15,14 32 6 16,0-31 7-16,0 31 3 0,0 0 0 16,0 0 18-16,35 20 4 15,0 19 18-15,-7 8 0 16,-14 12 55-16,-7 4-5 0,-7 8-27 15,-14 0-17-15,-14-4-8 16,-14-5-5-16,-21-3-24 0,-7-15 6 16,-7-5-9-16,-7-15 2 0,0-9-4 15,7-11 2 1,7-8 30-16,7-15-2 0,14-13-8 16,7-19-26-16,14-16 11 15,14-15-31-15,7-17-34 0,21-3-6 16,21-4-75-16,7-4-80 15,21 4-217-15,7 3-167 0,14 9-19 16</inkml:trace>
  <inkml:trace contextRef="#ctx0" brushRef="#br0" timeOffset="1156">3690 314 1362 0,'14'-51'162'0,"-14"51"96"0,56-59 8 16,-56 59-58-16,63-39-57 15,-22 23-71-15,1 8-35 0,-42 8-31 16,42 28 1-16,-42-28-107 16,14 63-174-16,-28 0-130 0,-28 4-127 15,-20 7-43-15</inkml:trace>
  <inkml:trace contextRef="#ctx0" brushRef="#br0" timeOffset="1600">2263 1050 1572 0,'0'0'20'16,"0"0"43"-16,0 0-11 15,0 0 24-15,0 0-7 0,42 20-37 16,7-24 26-16,6-12-93 16,-6 0 0-16,-7-7-29 0,0-9 20 15,0-3-4-15,-7-1 8 16,-7-11 50-16,-21 4-33 16,7-4 49-16,-14 47 68 0,-14-52-21 15,14 52-12-15,0 0-15 16,-56 4-25-16,-14 32-2 0,7 23 51 15,0 19 42-15,1 13-22 16,6 19 22-16,0-4-13 0,7-4-26 16,7-3 42-16,0-13-31 15,7-15 12-15,7-12-40 0,0-12 26 16,7-11 0-16,21-36 6 16,0 0 20-16,0 0-26 0,-35 19-18 15,35-19-29-15,0 0 0 0,-28-39-33 16,28-16 12-1,14-24-27-15,7-23-70 0,14-20-45 16,14-12-26-16,7-3-40 16,0 15-135-16,7 8-337 0,-14 23-134 15</inkml:trace>
  <inkml:trace contextRef="#ctx0" brushRef="#br0" timeOffset="2183">1605 149 1777 0,'0'0'171'0,"0"0"41"16,-14 55 19-16,7 8-27 0,0 4-40 15,-7 0-51-15,-14 8-40 16,-7-5-39-16,-7-3-11 0,-7 4-26 15,-7-8 9-15,-7-12-6 0,-7-12-3 16,0-3-41-16,7-13-22 16,0-11-5-16,7-4 5 0,7-16 18 15,1-7-3-15,6-13-1 16,0-11 16-16,0-1 3 16,7 5 39-16,35 35-14 15,-35-35 22-15,35 35-35 0,0 0 34 16,-49 3-24-16,49-3 21 15,-42 52-10-15,21-5 29 0,7 8-7 16,7-4-12-16,14-4 5 0,0-4-10 16,7-7-2-16,-14-36 1 15,14 39-4-15,-14-39 19 0,0 0-22 16,0 0 7-16,0 0 3 16,0 0-7-16,0 0-3 0,0 0-12 15,-28-43 22 1,-7 0-15-16,-14-8 21 0,0 7-8 15,0 5 2-15,-7 11 12 16,7 13-14-16,0 23 25 0,0 15-1 16,7 20 15-16,0 12 2 0,14 12 15 15,0 12-28-15,7 0 4 16,14 3-13-16,7-3-16 0,7 0 9 16,14-9-21-16,7-7 15 15,14-8-16-15,0-7-80 0,0-13-187 16,0-8-229-16,-7-11-112 15,7-16-31-15</inkml:trace>
  <inkml:trace contextRef="#ctx0" brushRef="#br0" timeOffset="2356">556 0 2603 0,'0'0'32'0,"0"0"-46"16,0 0 11-16,0 0-64 0,0 0-68 16,0 0-226-16,0 0-164 15,0 0-67-15</inkml:trace>
  <inkml:trace contextRef="#ctx0" brushRef="#br0" timeOffset="2524">423 2009 2224 0,'0'0'67'15,"70"32"-13"-15,0-32-40 0,21-20 8 16,7-19-25-16,7-8-18 16,-1-8-243-16,8-16-220 15,-7-12-141-15</inkml:trace>
  <inkml:trace contextRef="#ctx0" brushRef="#br0" timeOffset="6136">584 3087 787 0,'0'0'146'0,"0"0"-38"16,0 0-2-16,0 0-71 15,0 0 22-15,0 0 34 0,21 39 22 16,14 5-9-16,7 7-7 16,7 0-29-16,7 0-11 15,7-8-25-15,-7-3 0 0,-1-9-21 16,-6-7-1-16,-14-5 1 0,-7-3-22 16,0-8 23-16,-28-8 16 15,0 0-37-15,0 0-5 0,0 0 14 16,21-39 3-16,0 3-3 15,-14 1-4-15,-7-4 24 0,0-13-1 16,7 5-7-16,0 4 57 0,-7 8 40 16,0 7-34-16,0 28-42 15,0 0 11-15,0 0 2 0,0 0 18 16,21 55-6-16,0 12 4 16,0 12 33-16,0 11 8 15,-7 12 10-15,0 5-34 0,0-5-22 16,-7 0-6-16,0-4 4 0,-7 1 67 15,0-1-3-15,0-15-31 16,-7-9-28-16,7-7-32 0,-7-20-14 16,7-47-2-16,0 48 7 15,0-48-9-15,0 0-10 0,0 0-3 16,-35 15 3-16,-7-15 0 0,0-12-16 16,-7-19-34-16,-14-12-17 15,14-12 19-15,-7-8 29 0,8-4 8 16,6-8-6-16,7 8 14 15,7 0 9-15,21 8-3 16,0 4-6-16,14 4 3 0,7 4 2 16,7 4 1-16,7 3-9 0,7 9-2 15,6 4-77-15,1-1-99 16,7 8-111-16,0-7-151 0,14-1-159 16,-7 5-1-16</inkml:trace>
  <inkml:trace contextRef="#ctx0" brushRef="#br0" timeOffset="7376">3060 3319 845 0,'0'0'214'0,"0"0"14"16,0 0-32-16,0 0-85 0,0 0 40 15,0 0 55-15,-28 43-26 16,0 12-35-16,14 1-38 0,-14-5-11 16,0 0-21-16,7 0-11 0,-7 0-22 15,-7-12-36-15,0 1 12 16,7-9 0-16,-14-3-13 15,0-5-14-15,7-3 2 0,-7-12 16 0,7 0-6 16,0-4 1-16,0-8-16 16,0-4 9-16,35 8 10 15,-35-28-7-15,0 1-11 0,1-9 8 16,6 1 3-16,0 7 7 16,28 28 18-16,0 0 9 0,-35-27-28 15,35 27-6-15,-42 12 19 0,0 11 22 16,0 13-8-16,7-1-15 15,7 8 8-15,0-3 0 0,7-1-13 16,7-4-16-16,14-3-4 0,0-32 14 16,14 43-75-16,-14-43-108 15,35 28-136-15,7-9-155 0,0-11-86 16,0-8-19-16</inkml:trace>
  <inkml:trace contextRef="#ctx0" brushRef="#br0" timeOffset="8615">3823 3327 544 0,'0'0'118'0,"0"0"-14"15,0 0 17-15,-28 35-39 16,7 9-2-16,21-1-31 0,7 0 13 16,7 4-49-16,7-3 18 15,7-5 0-15,6-4-17 0,1-7 1 16,-7-5-12-16,7-3-6 0,-35-20 20 16,42 8-24-16,-7-4 1 15,0-12 6-15,-35 8-5 0,42-20 20 16,-7-7-15-16,-7-8 14 15,-7-1-24-15,0-7 17 0,0-4-7 16,-7-8 2-16,0 0 27 0,0 7 90 16,-7 13-22-16,-7 35 5 15,7-32-56-15,-7 32-23 16,0 0 53-16,0 0 34 0,0 56-25 16,-7 6-37-16,0 9-12 15,7 8 26-15,-7 7 7 0,7 5-5 16,0 3-6-16,-7 9-35 0,7-9-9 15,-7 0 122-15,7 5 24 16,0-9-73-16,0-7-37 0,0-1-20 16,7-27-17-16,-7-7 1 0,0-48 12 15,7 35-1-15,-7-35-9 16,0 0-3-16,0 0-6 0,0 0-7 16,-56-24-17-16,21-11-50 15,7-12-7-15,0-16 6 16,7 0 15-16,0-8 12 0,7-8 29 15,7 5 16-15,7 11-4 0,0 0 0 16,7 4-10-16,7 8 7 16,7 7 6-16,-7 5-69 0,7 4-131 15,-21 35-236-15,35-40-113 0,-35 40-36 16</inkml:trace>
  <inkml:trace contextRef="#ctx0" brushRef="#br0" timeOffset="8892">5026 2529 1305 0,'21'-36'243'0,"-21"36"97"15,0 0-38-15,0 0-93 0,0 0-61 16,0 0-40-16,0 0-34 0,-35 43-40 16,7-3-4-16,0-1-26 15,28-39 9-15,-49 59-9 0,0-8-4 16,14-4-29-16,-7 1-201 16,7-5-270-16,0-8-182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07:02.904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0 598 1469 0,'0'0'213'0,"0"0"59"15,-7-16-25-15,7 16-83 16,0 0-79-16,0 0 41 15,7 23 13-15,7 5-18 0,0 11-7 16,7 9-13-16,7 7-17 0,0 8-5 16,-1 3-23-16,8 9-22 15,0-4-18-15,-7 0-4 0,0-4-19 16,-7-8 7-16,7 0 0 16,-14-8 0-16,0-8-51 15,-14-43-193-15,14 35-229 0,-14-35-241 16,0 0-66-16</inkml:trace>
  <inkml:trace contextRef="#ctx0" brushRef="#br0" timeOffset="478">721 1125 1213 0,'0'0'214'0,"-35"-16"30"15,35 16-42-15,0 0-41 0,0 0-19 16,0 0-81-16,0 0-5 16,0 35 0-16,0-35-11 0,21 36-23 15,14-13 7-15,0-3-20 0,0-4 11 16,7-8-25-16,-14-8-4 15,7 0 13-15,-35 0 4 0,35 0-19 16,-35 0-14-16,0 0 16 16,28-32-13-16,-21 1 4 15,-7-1 11-15,-7 5-4 0,7 27 2 16,-28-36 4-16,28 36-1 0,-35-23-5 16,35 23 11-16,-42 0 6 15,0 15-9-15,0 5-4 0,0 12 26 16,14 3-17-16,0 0 10 0,7 1-19 15,14 3 20-15,0-11-2 16,7-28-19-16,14 43 2 0,-14-43 19 16,28 35-16-16,-28-35 3 15,42 16-23-15,-42-16-64 0,42 8-39 16,-42-8-57-16,0 0-126 16,42-24-47-16,-42 24-47 0</inkml:trace>
  <inkml:trace contextRef="#ctx0" brushRef="#br0" timeOffset="1009">1352 1152 1336 0,'0'0'113'0,"0"0"100"0,0 0-11 16,0 0-41-16,0 0 10 0,0 0-36 16,35 36-31-16,0-21-47 15,0-3-35-15,-7-8-9 0,0-12-13 16,14 0 18-16,-7 0-18 0,-35 8-18 16,48-27-11-16,-48 27-16 15,49-35 12-15,-49 35 8 0,35-52 16 16,-21 5-3-16,-14 0 3 0,0 8 0 15,0 39 19-15,-28-44-19 16,28 44 27-16,-42-15-11 0,-7 15-4 16,1 11 26-16,-1 13 11 0,7 8-19 15,-7 3 10-15,14 0-4 16,7-3-11-16,28-32-4 16,-21 43 12-16,21-43 3 0,-7 39 10 15,7-39 1-15,0 0-10 16,42 20-18-16,-7-8-1 0,0-16-12 15,0-12 6-15,0 4 0 0,-7-11 2 16,7-5-3-16,-8-3-5 16,-6-1 6-16,-7-11-17 0,-7 8 20 15,0-1-6-15,-7 36 0 0,-14-31-6 16,14 31 11-16,0 0-16 16,-42-8 11-16,8 20 5 0,34-12-5 15,-42 35-23-15,42-35-206 16,-42 43-233-16,42-43-197 0</inkml:trace>
  <inkml:trace contextRef="#ctx0" brushRef="#br0" timeOffset="1336">3285 94 777 0,'21'-43'160'15,"-21"43"128"-15,0 0 31 0,0 0-18 16,7-35-73-16,-7 35 4 16,0 0-36-16,-14 51 20 0,-14 8-6 15,-7 11-30-15,-7 13-32 0,-1 4-12 16,-6 15-32-16,-6-8-27 15,-1 8-24-15,0 9-25 0,-7-5-18 16,-7-4 10-16,14-4-23 16,0-11 3-16,7-8-12 15,7-9-142-15,14-19-131 0,28-51-149 16,-35 48-221-16,35-48-103 0</inkml:trace>
  <inkml:trace contextRef="#ctx0" brushRef="#br0" timeOffset="1798">2718 0 763 0,'0'0'242'0,"0"0"-27"16,0 0-40-16,0 0-31 16,7 47-56-16,-7-47-25 0,14 47-33 15,-14-47 2-15,21 43-15 0,-21-43 3 16,0 0-23-16,42 32 21 15,-42-32-31-15,42 8 13 16,-42-8-9-16,42-8 19 0,-42 8-23 16,42-24 23-16,-42 24-10 15,28-47-6-15,-28 47 21 0,21-47-21 16,-21 47 68-16,14-43 55 0,-14 43 29 16,0 0-74-16,0 0-23 15,-49 0-29-15,7 15-1 0,-14 13-8 16,14 3-5-16,-14 5-1 0,21-1 1 15,35-35-6-15,-49 47-25 16,49-47-228-16,-28 44-208 0,28-44-69 16</inkml:trace>
  <inkml:trace contextRef="#ctx0" brushRef="#br0" timeOffset="2217">3299 1239 1030 0,'7'43'257'0,"-7"-43"48"0,0 0-10 15,0 0-35-15,35 24-75 16,-35-24-57-16,49 0-48 0,-21-8-23 16,-28 8 16-16,42-24 9 15,-21-3-36-15,-21 27-3 0,28-52-30 16,-14 17 9-16,-7 0-17 0,0-9-1 16,-7 1 47-16,-7 4 59 15,-7 3 3-15,14 36-45 0,0 0-28 16,-42-23-21-16,0 19-13 15,0 16 4-15,0 15 0 16,0 5 0-16,-7-1-18 0,21 5 11 16,7-1-3-16,7-4-8 0,14-31-4 15,7 40-100-15,-7-40-152 16,0 0-212-16,0 0-264 0,49 31-55 16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4:14.766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5632 285 593 0,'0'0'165'15,"0"0"-7"-15,0 0-25 0,0 0-29 16,0 0-62-16,0 0 6 16,0 0 58-16,0 0-44 0,0 0-42 15,0 0-25-15,0 0 5 16,-44-7 2-16,6 14-8 0,-6 4 22 16,6 7-35-16,-6 3 27 15,13 4-8-15,31-25-6 0,-38 42 0 16,19-10 39-16,19-32-28 15,7 39 9-15,5-8-8 16,26-6-23-16,6-7 13 0,0-1 17 16,6-2-6-16,-6 2-2 15,0-6 8-15,-12-4-23 0,-32-7 33 16,0 0-36-16,31 7 13 16,-31-7-19-16,0 0 1 0,0 0 28 15,-50-11-10-15,-7 4-6 16,1 4 15-16,-7-1 5 0,6-3-3 15,1 0-17-15,5 0 8 16,7-4 4-16,7-3 17 0,5 0-10 16,32 14-20-16,0 0-23 15,-25-32 36-15,25 32-11 0,-19-24 96 16,19 24-34 0,0 0-25-16,0 0-6 0,0 0-9 15,0 0 1-15,0 0-26 16,0 0 31-16,0 0-28 0,0 0-6 15,0 0 0-15,0 0 21 16,-25-29 16-16,25 29-33 0,0 0-3 16,0 0 5-16,0 0 10 15,0 0-17-15,0 0 5 0,0 0 33 16,0 0 8-16,0 0-48 16,0 0 103-16,0 0-48 0,0 0 2 15,0 0 56-15,0 0-16 16,0 0-33-16,0 0-24 15,0 0-14-15,32 29 60 0,-32-29 4 16,25 35-18-16,-6 4 9 16,-13 0-24-16,13 7 0 0,-7 7-17 15,1 3 23-15,-1 8-31 16,1 3-2-16,0 0-5 0,-1-3-17 16,1-4-3-16,-1-7-289 15,7-7-259-15,6-11-124 0</inkml:trace>
  <inkml:trace contextRef="#ctx0" brushRef="#br0" timeOffset="572">5802 158 615 0,'0'0'120'0,"-26"-42"1"16,1 6-39-16,25 36-32 0,-44-31 58 16,0 6-69-16,0 14 31 15,0 4 28-15,-12 4-81 0,5 6 32 16,1 4-59-16,-13 4 10 15,7 10 46-15,-7 0 83 0,0 11-57 16,-6 10-46-16,0 4-14 16,-7 7 133-16,13 15-75 0,1 6 91 15,11 7-57-15,7 0-69 0,13 1 7 16,12 2 91-16,13-2-56 16,18-5-32-16,13 1 25 15,26-7-12-15,12 0-33 16,18-4-15-16,7-11 10 0,19-3-18 15,6-14-7-15,0-7 13 16,7-7 3-16,-1-11-14 0,-12-14 9 16,-6-4-6-16,-20-13-5 0,-11-12 12 15,-8-6-18-15,-11-15 7 16,-7-13 4-16,-7-11 2 0,-18-18-16 16,0-7 23-16,-19-11-20 15,-6 1 7-15,-7 3 4 0,-18 17-5 16,-7 8 5-16,-18 17 3 15,-7 11-8-15,-19 15 5 16,0 13 3-16,1 11-25 0,-1 7-150 16,6 14-201-16,7 3-235 15,0 8-61-15</inkml:trace>
  <inkml:trace contextRef="#ctx0" brushRef="#br0" timeOffset="1164">3652 625 798 0,'0'0'8'0,"0"0"13"0,0 0 69 15,0 0-63-15,0 0 12 16,38 38-19-16,-38-38-25 16,18 43 5-16,-18-43 7 0,13 39 5 15,-13-39-12-15,0 0 11 0,0 0-11 16,0 35 42-16,0-35 79 15,0 0-51-15,0 0-56 16,0 0 9-16,0 0-11 0,6-42-21 16,1 3 11-16,-7 39 8 15,6-43-26-15,-6 43-6 0,0 0 9 16,0 0 13-16,0 0 0 16,0 0 28-16,0 0-5 0,0 0-12 15,-32 43 46-15,7-8 33 16,25-35-46-16,-50 39 4 0,12-7-23 15,38-32-21-15,-56 25 140 16,56-25-18-16,-38 10 61 16,38-10-30-16,-44-7-41 0,13-7 15 15,31 14-80-15,-32-50 22 16,13-3 0-16,7-10-30 0,5-4-23 16,1-4-13-16,12 0-1 15,1 11 0-15,-1 7-20 0,0 7 23 16,1 15-4-16,-7 31-54 15,0 0-315-15,0 0-247 0,0 0-77 16</inkml:trace>
  <inkml:trace contextRef="#ctx0" brushRef="#br0" timeOffset="1463">2854 649 836 0,'0'0'207'0,"0"0"78"0,0 0-87 16,0 0-39-16,0 0-18 15,0 0-85-15,0 0 13 0,0 0-15 16,0 0-54-16,-44 22 8 16,6-8 8-16,-6 7 124 0,-6 4-73 15,-1 13-32-15,-5 5 0 16,-7 6-9-16,6 4-12 15,-6 0 14-15,7 7-18 0,-7-3-10 16,13-4 19-16,-7-4-38 16,7-6 35-16,6-11-2 0,44-32-118 15,-50 28-198-15,50-28-218 16,-38 3-62-16</inkml:trace>
  <inkml:trace contextRef="#ctx0" brushRef="#br0" timeOffset="1657">2520 243 1480 0,'0'0'106'16,"0"0"21"-16,38-35 49 16,0 10-60-16,6 7-61 0,6 4-30 15,0 3-3-15,1 11-22 16,-7-3-97-16,-44 3-245 0,37 7-129 15,-37-7-63-15</inkml:trace>
  <inkml:trace contextRef="#ctx0" brushRef="#br0" timeOffset="2156">1867 444 945 0,'0'0'15'0,"-38"7"16"0,38-7 72 16,0 0 44-16,0 0-40 16,-38 50-43-16,1-11-36 0,-1 0 3 15,38-39-31-15,-63 53 12 16,0-14 18-16,7-11-46 0,12-14 16 16,0-3 15-16,44-11 158 15,-38 3-10-15,38-3-91 16,0 0-25-16,0 0-30 0,0 0-15 15,-32-28 21-15,32 28-3 16,0 0-38-16,0 0 25 0,0 0-3 16,0 0 6-16,0 0-10 15,-12 56 8-15,6-3-22 0,-1 4 35 16,1-4-8-16,-7-4-13 16,-12 1 10-16,0-1 23 0,-19-3-2 15,-6-3-9-15,-19-12-13 16,-13 1 18-16,-12-11 84 0,-13-6-33 15,-13-8 58-15,1-11-8 16,0-10 6-16,5-7-3 16,8-15-25-16,18-2-13 0,12-15-41 15,26-7-15-15,19-8-9 16,18-2-7-16,32-5-5 0,25 1-22 16,25 7 8-16,13 7 3 15,6 11 0-15,12 6-5 0,1 8-23 16,-13 10-184-16,-13 11-212 0,-6 14-307 15,-12 3-61-15</inkml:trace>
  <inkml:trace contextRef="#ctx0" brushRef="#br0" timeOffset="2317">892 1589 1247 0,'63'36'265'0,"13"-12"-69"16,-1-6-100-16,13 0-69 16,6-8-9-16,-12-3-499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4:18.831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3552 121 512 0,'-32'-14'137'0,"32"14"13"0,0 0 16 16,0 0-76-16,0 0-30 15,0 0-19-15,0 0-19 0,0 0-7 16,0 0-8-16,0 0 2 16,0 0-9-16,0 0 7 0,0 0 175 15,0 0-97-15,0 0-20 16,0 0-22-16,0 0-28 16,0 0 95-16,7 28-23 0,-7-28-43 15,0 0-55-15,0 0 19 16,0 0-3-16,0 0 0 0,0 0 17 15,0 0-28-15,0 0-5 16,0 0 11-16,0 0 12 0,0 0-1 16,0 0-4-16,0 0-7 15,0 0 0-15,0 0-9 16,0 0 113-16,0 0-45 0,0 0-30 16,0 0-7-16,0 0-8 15,0 0-14-15,0 0-8 16,0 0 10-16,0 0 6 0,0 0-16 15,0 0 13-15,0 0-3 16,0 0-11-16,0 0 9 0,0 0 0 16,0 0-5-16,0 0 8 15,0 0-11-15,0 0-1 0,0 0 2 16,0 0 9-16,0 0 4 16,0 0 0-16,0 0-1 0,6 29-5 15,-6-29-3-15,0 0-1 16,0 0 4-16,0 0 4 0,0 0-7 15,0 0 17-15,0 0-8 16,0 0-18-16,0 0-163 16,0 0-189-16,0 0-145 0</inkml:trace>
  <inkml:trace contextRef="#ctx0" brushRef="#br0" timeOffset="667">3703 19 268 0,'0'0'107'0,"0"0"-27"15,0 0-5-15,-32-18-8 16,32 18 1-16,-38-4-56 0,7 12 10 16,-7 2-9-16,7 8-9 15,-1-1-4-15,32-17 8 16,-37 39 8-16,18-3-16 0,0-5 5 15,13-2 103-15,6-1-44 16,0-28-19-16,19 35-24 0,12-10 20 16,7-7-41-16,12-4 5 15,0-3 3-15,7-8-11 0,-7 1 19 16,-6-4-37-16,-6 0 35 16,-38 0 8-16,31-4-41 0,-31 4 37 15,0 0-40-15,0 0 30 16,0 0 10-16,-50 11-40 0,-7-1 42 15,-5-3 1-15,-8 0-25 16,1 4-4-16,0-7-2 16,-6-1 13-16,12-3 26 15,0-3-43-15,13-5 18 0,12-2-4 16,38 10 51-16,-44-14 30 16,44 14-20-16,0 0-23 0,0 0-5 15,0 0-47-15,0 0 6 16,0 0 3-16,0 0 85 0,0 0-37 15,-6 53 114-15,12-4-81 16,0 4-24-16,7 0-17 0,6 0-22 16,6 0 53-16,0 4-18 15,6-4-26-15,1-7-28 16,6-4 6-16,-7-7-166 0,0-6-246 16,-31-29-86-16</inkml:trace>
  <inkml:trace contextRef="#ctx0" brushRef="#br0" timeOffset="1251">2628 277 1030 0,'0'0'154'16,"0"0"-71"-16,0 0 48 0,0 0 73 15,-25 28 9-15,25 11-89 16,6 3-40-16,6 8-43 0,1-1-29 16,-7 1 8-16,-6-1-5 15,0 1-22-15,-19-4 2 0,1-1 14 16,-14-2 1-16,-6-8 7 16,-6-7-7-16,7-6-10 0,-1-12-16 15,7-10 25-15,31 0-14 16,-32-24 16-16,7-8-9 15,12-14-13-15,7-7 3 16,12-4-10-16,1 8 21 0,5 10-31 16,7 7 10-16,-19 32 18 15,25-14 5-15,-25 14-16 0,32 18 22 16,-32-18-16-16,19 49 26 16,-19 1-8-16,-13-4-10 0,-12-4-12 15,0-3-2-15,-13-4 14 16,0-3 7-16,1-7 5 0,-1-11-3 15,6-7-5-15,32-7-20 16,-37-18 5-16,37 18 17 0,-32-42-6 16,13-8-12-16,13 1 4 15,0 3 10-15,6 7-5 0,0 11 0 16,0 28-11-16,0 0 14 16,0 0-3-16,0 0 40 15,0 0 25-15,-44 56-21 0,-6 1-13 16,-7 6-3-16,-12-2 4 15,6-5-51-15,-6-3 19 0,6-7-5 16,13-7-4-16,6-7-272 16,44-32-273-16,-38 24-152 0</inkml:trace>
  <inkml:trace contextRef="#ctx0" brushRef="#br0" timeOffset="1420">2339 1185 1572 0,'0'0'162'15,"0"0"17"-15,0 0-27 16,37 25-74-16,-37-25-40 0,0 0-108 16,0 0-453-16</inkml:trace>
  <inkml:trace contextRef="#ctx0" brushRef="#br0" timeOffset="1827">1597 284 1559 0,'-32'-4'130'0,"1"4"28"0,0 4-42 16,5 10-5-16,-11 7-49 15,5 7-38-15,1 18 8 16,-1 14-18-16,-5 7 4 0,12 11 89 16,-1 4-15-16,8-1-61 15,5-11-14-15,-6-2-2 0,7-5 39 16,-7-10 34-16,0-7-13 15,0-10-25-15,19-36 27 0,-50 31 8 16,6-13 14-16,6-18 3 16,0-4-31-16,1-17-9 15,11-7-20-15,8-14-20 0,5-11-4 16,7-25-3-16,18-14-15 16,7-11-14-16,13 4 0 15,5 11-1-15,1 14-10 0,6 10-216 16,-13 18-332-16,-5 15-409 15</inkml:trace>
  <inkml:trace contextRef="#ctx0" brushRef="#br0" timeOffset="2143">0 662 1647 0,'19'28'143'15,"-19"-28"-23"-15,32 21-12 0,-1-7-75 16,0-6-20-16,1-1 10 16,-32-7-10-16,31 3-25 0,-31-3 16 15,32 4 15-15,-32-4-4 16,31-14-15-16,-31 14 0 0,25-29 14 15,-25 29-28-15,13-39 9 16,-13 39 5-16,6-39-7 16,-6 39-25-16,0 0 3 0,0 0-170 15,0 0-184-15,0 0-110 0</inkml:trace>
  <inkml:trace contextRef="#ctx0" brushRef="#br0" timeOffset="2472">195 241 1688 0,'0'0'182'16,"0"0"58"-16,-38-21 12 0,38 21-61 15,-31-14-61-15,31 14-41 16,0 0-21-16,0 0 1 15,0 0-17-15,0 0-12 0,0 0-9 16,0 0-4-16,0 0-7 16,0 0-5-16,19-28 1 0,-19 28 23 15,12-32-12-15,-12 32 2 16,0 0-11-16,0-28-11 0,0 28 3 16,0 0-10-16,-37-7 6 15,5 7-6-15,32 0-5 0,-31 7-18 16,31-7-143-16,0 0-223 15,0 0-340-15,0 0-95 16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4:43.597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23 0 616 0,'0'0'212'0,"0"0"9"0,0 0-37 16,0 0-100-16,0 0-16 15,0 0-22-15,0 0-41 0,0 0 8 16,-11 38 168-16,5 1-88 15,6 11-44-15,6 6-9 16,-6 19 96-16,0 6-33 16,0 14-42-16,0 15 74 0,0 10-33 15,-6 4-61-15,6 3 3 16,0-7-9-16,0-3 88 0,0-11-56 16,0-7-30-16,0-11-14 15,0-7-19-15,0-3 6 0,0-11-4 16,0-3-10-16,6-4 17 15,-12-4-9-15,6-10-12 0,0 0 17 16,0-10-7-16,0-36-7 16,0 46 11-16,0-46-11 0,0 0-2 15,0 42 20 1,0-42-1-16,0 0-18 0,0 0 107 16,0 0-38-16,0 0 11 15,0 0-38-15,0 0-15 0,0 0-7 16,0 0-14-16,0 0-5 15,0 0 11-15,-6 39-6 0,6-39-7 16,0 0 4-16,0 35 7 16,0-35-10-16,0 0-10 0,0 0-161 15,0 0-369-15,0 0-455 16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4:44.541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26 0 684 0,'-13'32'-8'16,"7"3"102"-16,6 11 42 0,0 7 62 16,0 7-70-16,6 11 111 15,0 7-15-15,1 7-68 16,-7-1 69-16,6 8-111 15,0 4 51-15,-6-1-76 0,0 4 14 16,-6-3-12-16,0-5-40 16,6-2-32-16,-7-8 5 0,7-7-24 15,-6-7 93-15,6-6-26 16,-6-5-31-16,6-3-15 0,-7-7-10 16,7-4-4-16,0-42-7 15,0 46 5-15,0-46-5 0,0 43 3 16,0-43 6-16,0 39-9 15,0-39 5-15,0 0-3 0,0 0 44 16,0 0 0-16,0 0-10 16,0 0-13-16,0 0-19 0,0 0 11 15,0 0-11-15,0 0 5 16,0 0-9-16,0 0 0 16,0 0-5-16,0 0 1 15,0 0-6-15,0 0-110 0,0 0-84 16,0 0-153-16,0 0-338 15,0 0-175-15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4:45.218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121 0 769 0,'0'0'94'0,"0"0"27"16,0 0 52-16,0 0 105 0,0 0-108 16,-6 53 46-16,-1 15-71 15,-5 15 8-15,-1 10-84 16,1 10 119-16,-7 8-72 16,6 6-64-16,-6 8 23 0,13 3 38 15,0-3-50-15,-1-8-29 16,7-6-24-16,7-11 50 0,-1-11 18 15,7-7-18-15,-7-7-23 16,0-11-12-16,7-11 63 0,-7-2-40 16,0-5-25-16,1-7-1 15,-1-3 14-15,0-1-25 0,-6-35-9 16,6 50 16-16,1-7-18 16,-7-43-5-16,0 0 11 15,0 50 3-15,0-50-6 0,0 0 23 16,0 0 44-16,0 0-25 0,0 0-16 15,0 0-2-15,0 0-20 16,0 0-7-16,0 0-10 16,0 0-90-16,0 0-170 0,0 0-332 15,50-7-445-15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15:08.693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8552 1125 1181 0,'0'0'106'0,"0"0"-24"16,0 0 73-16,0 0 11 0,0 0-51 15,32 28-35-15,-13 4-54 16,0 4 34-16,-7-1 17 0,1 4 27 16,-13-4-18-16,-7 4-16 15,-11-4-29-15,-20 1-14 16,-6-1-21-16,-6-7-82 0,-13 1-133 15,6-15-141-15,7-4-65 16,0-10 21-16,12-7-6 16</inkml:trace>
  <inkml:trace contextRef="#ctx0" brushRef="#br0" timeOffset="161">8131 1348 1294 0,'-44'25'386'16,"0"6"-18"-16,-6 1-66 0,-7 4-106 16,1 2-98-16,-7 5-55 15,-6-1-177-15,0 1-335 16,0 3-234-16</inkml:trace>
  <inkml:trace contextRef="#ctx0" brushRef="#br0" timeOffset="807">6653 1305 1143 0,'0'0'46'16,"0"0"49"-16,0 0-48 15,0 0-64-15,0 0-28 0,0 0-36 16,13-42-22-16,-7 0 22 16,7-11-9-16,12-7 47 0,12 3 33 15,7-1-11-15,0 5 32 16,13 8 4-16,-7 9 19 15,7 11 27-15,-7 15-5 16,-12 6-4-16,0 11 30 0,-38-7-74 16,0 0 29-16,12 57 26 15,-18-1-35-15,-19-6-50 0,-19-3 15 16,-7-1 18-16,-11-4-11 16,-8-10 0-16,8-7-6 0,5-4 41 15,0-10 65-15,13-11 23 16,7-11-26-16,37 11-51 15,-25-53-16-15,12 0-33 0,13-11 25 16,6-4-15-16,7-6-1 16,-1 3-18-16,7 1 6 0,0 13-2 15,-6 8 29-15,-1 17-21 16,-12 32 19-16,0 0-23 16,0 0 41-16,0 0 43 0,-37 25-6 15,5 10 15-15,7 11 33 16,6 7-1-16,7 3 22 15,5 1 1-15,1 3-6 0,6 0-45 16,6 5-46-16,-6-5-21 16,0-7-14-16,-6 3-5 0,-7-6-2 15,-12-4-1-15,0-7-102 16,-13-4-158-16,1-7-172 0,-7-10-135 16,6-8-35-16</inkml:trace>
  <inkml:trace contextRef="#ctx0" brushRef="#br0" timeOffset="1080">7427 0 1765 0,'0'0'91'0,"-6"50"120"16,-19 6 58-16,-19 5-34 0,-1 13-58 15,-12 0-67-15,-6 11-55 16,1-4-39-16,-8 4-1 0,8 0-27 16,-8-4-85-16,8-3-150 15,-8-4-232-15,8-10-143 0,5-8-29 16</inkml:trace>
  <inkml:trace contextRef="#ctx0" brushRef="#br0" timeOffset="1312">6201 654 1445 0,'0'0'87'0,"0"0"164"16,0 0-13-16,0 0-41 0,-13 57-76 16,19 3-45-16,1 11-37 15,5 6-39-15,-6 5 10 0,-6 3-102 16,0 0-193-16,-12-7-196 16,-7-7-33-16,-6-11-24 0</inkml:trace>
  <inkml:trace contextRef="#ctx0" brushRef="#br0" timeOffset="1847">5767 919 1070 0,'0'0'44'0,"0"0"182"15,0 0-5-15,0 0 5 0,19 46-60 16,-13-3-44-16,-6 0-38 16,-6 3-26-16,-13-4-21 15,-13 4-13-15,-5-3-16 0,-14-1-5 16,-5-7 3-16,-1-6-6 0,1-5 9 16,5-9-15-16,1-8 18 15,12-7-12-15,7-11 12 0,31 11-7 16,-31-25-10-16,31 25-8 15,-19-31 8-15,19 31 5 0,0 0 3 16,0 0-7-16,0 0 4 16,0 0 0-16,0 0 5 0,25 28 19 15,-6 11-3-15,-13 7 21 16,0 14 13-16,-12 3 41 16,-13 4 5-16,0 1 10 0,-12-5-5 15,-8-6-14-15,-5-1-5 16,-6-10-29-16,-7-3-1 0,-12-19-33 15,0-6 4-15,-6-11-18 16,5-18 17-16,1-6-21 0,6-19-6 16,7-6 7-16,6-14 5 0,6-12-16 15,12-6 12-15,7-4-13 16,12-3 12-16,20 0-17 0,12-4 12 16,6 7-8-16,12 4-5 0,14 7-66 15,-1 0-70 1,0 14-124-16,-6 2-180 0,7 12-265 15,-7 11-77-15</inkml:trace>
  <inkml:trace contextRef="#ctx0" brushRef="#br0" timeOffset="2696">3384 1011 485 0,'0'0'53'16,"0"0"20"-16,0 0 4 15,0 0-13-15,0 0-15 0,-32 44 1 16,20-9-31-16,5-3 12 15,7-4 3-15,7-7 21 0,-7-21-15 16,19 21-11-16,6-10 0 16,6-4-22-16,1-11 1 0,-1-6-6 15,7-8-37-15,-1-3-36 16,-5-4 18-16,5-3 29 0,-5-4 14 16,-13 0-18-16,0-4 4 15,-13 1 24-15,-12-1 0 16,-7 12-15-16,13 24 27 0,-44-22 3 15,-6 22 11-15,-13 15 12 16,-6 9-19-16,-7 12 1 0,-5 6-5 16,-7 1 12-16,5 0-23 15,1-4-4-15,13-7 17 0,13-4-4 16,12-11 8-16,12 1-21 16,32-18 8-16,0 0-3 0,0 0 39 15,0 0-14-15,0 0-11 16,50 25-29-16,7-7 24 15,0-8-14-15,-1 4-13 0,-6 0 24 0,2 1-5 16,-21 6 8 0,-6 0 13-16,-18 11-7 0,-20 0 4 15,-18 6 5-15,-13-2 18 0,-14-1 7 16,-5-7 35-16,-6-3-16 16,0-4 73-16,12-17 22 0,1-4-10 15,5-7-43-15,7-14-39 16,13-18-39-16,12-7-16 0,0-18-3 15,13-10-18-15,6-11 10 16,0-7-10-16,0-7-3 0,13-1 14 16,-7 9-11-16,13 6 6 15,-7 14-11-15,1 18 5 0,-1 11-7 16,-5 13-44-16,-7 29-115 16,0 0-59-16,0 0-93 0,0 0-25 15,-19 32-23-15</inkml:trace>
  <inkml:trace contextRef="#ctx0" brushRef="#br0" timeOffset="2910">3151 1797 2364 0,'0'21'195'0,"0"-21"4"16,0 0-32-16,0 0-66 0,0 0-59 16,0 0-27-16,0 0-112 15,0 0-202-15,0 0-340 0,0 0-229 16</inkml:trace>
  <inkml:trace contextRef="#ctx0" brushRef="#br0" timeOffset="3157">2302 1404 1791 0,'0'0'216'15,"-19"43"12"-15,0-1 12 16,6 1-16-16,-6-1-52 0,-6 4-54 15,0 0-64-15,-13 10-33 0,-6-6-19 16,0-8-75-16,0-6-85 16,0-8-53-16,13-10-91 0,31-18-131 15,-31 3-73-15,31-3 3 16</inkml:trace>
  <inkml:trace contextRef="#ctx0" brushRef="#br0" timeOffset="3312">2188 1192 1225 0,'0'0'94'0,"0"0"72"16,0 0-97-16,0 0-41 0,7-42-145 16,-7 42-180-16,0 0-99 0</inkml:trace>
  <inkml:trace contextRef="#ctx0" brushRef="#br0" timeOffset="3744">2012 1199 1037 0,'0'0'110'0,"0"0"-2"0,0 0-25 16,0 0 1-16,0 0 32 16,0 0-6-16,-56 25-17 0,6 11 20 15,-13 17-27-15,0 7-9 0,0 3-4 16,0 4 16-16,13 0-13 16,6-6-15-16,6-5 15 0,13-3-36 15,6-3-11-15,7-8-16 0,-1-3-6 16,0-7 12-16,13-32 52 15,-12 39 37-15,-7-8-9 0,-12-6-45 16,-7-4-22-16,-6-3-11 0,-13-7 34 16,1-4 13-16,-1-7-6 15,1-7 5-15,11-8 1 0,1-13-13 16,6-11-17-16,13-17-19 16,12-8-7-16,13-14-7 0,13 1 0 15,18-5 0-15,7 8-13 16,18 3 3-16,2 11-25 0,-1 7-121 15,-1 11-120-15,1 3-208 0,-13 14-289 16,-7 4-22-16</inkml:trace>
  <inkml:trace contextRef="#ctx0" brushRef="#br0" timeOffset="4461">113 1479 656 0,'0'0'31'0,"0"0"9"15,0 0 54-15,0 0-33 0,0 0 7 16,0 0-24-16,0 0-11 16,0 0 2-16,0 0 57 0,0 0 25 15,0 0-49-15,0 0-11 0,0 0-2 16,0 0 2-16,0 0 31 16,38 10-33-16,-38-10 12 15,31 4-25-15,-31-4 0 0,38-4-24 0,-38 4-7 16,38-14-19-16,-38 14 32 15,0 0-15-15,0 0 1 16,0 0 20-16,19-35-20 0,-19 35 6 16,0 0-19-16,0 0 10 0,0 0-30 15,-44-4 8-15,44 4 25 16,-44 7-10-16,44-7-7 0,0 0-7 16,-38 18 5-16,38-18-2 0,0 0-39 15,0 0-162-15,0 0-121 16,0 0-33-16</inkml:trace>
  <inkml:trace contextRef="#ctx0" brushRef="#br0" timeOffset="4784">151 1069 920 0,'0'0'-7'0,"0"0"87"16,0 0 106-16,0 0-1 0,0 0 12 16,0 0-56-16,0 0-43 15,6 42-39-15,-6-42-28 0,19 35-3 16,-19-35-13-16,0 0-15 16,0 0 0-16,0 0 0 0,0 0 32 15,0 0 2-15,0 0 52 16,0 0-58-16,0 0-5 0,0 0-5 15,0 0 0-15,0 0 0 0,19-42-15 16,-19 42 15-16,12-42 4 16,-12 42-30-16,0 0-1 0,0 0-26 15,0 0-183-15,0 0-216 0,0 0-76 16</inkml:trace>
  <inkml:trace contextRef="#ctx0" brushRef="#br0" timeOffset="5808">132 1503 578 0,'31'18'68'16,"-31"-18"13"-16,44 11 2 0,-12-8 6 15,-32-3-32-15,31 0-16 16,-31 0 12-16,0 0-48 16,32-10-5-16,-32 10 35 0,0 0-31 15,25-29 16-15,-13 1 2 16,-12 28 8-16,7-32 38 0,-7 0-33 16,0 4-77-16,0 28 89 0,-13-32 8 15,13 32 1-15,0 0 3 16,0 0-29-16,-31-17 5 0,-1 17 10 15,32 0 15-15,-37 35-29 16,11 0-13-16,1 1 10 0,13-1-26 16,-1-3-2-16,7-4 22 0,6-28-3 15,6 35-11-15,-6-35 18 16,0 0-1-16,44 22-33 16,-19-15 18-16,-25-7 18 0,38-14-28 15,-7-4-3-15,-31 18 8 0,26-39-2 16,-20 4 9-16,0-1-20 15,-12-3-1-15,-13 1 12 0,-6 9 17 16,25 29 27-16,-44-28 10 16,0 10-9-16,0 18 14 0,0 15-12 15,6 2-20-15,13 8-41 0,0 0 14 16,6-1-7-16,19-24-84 16,0 29-282-16,0-29-219 15</inkml:trace>
  <inkml:trace contextRef="#ctx0" brushRef="#br0" timeOffset="32043">10269 1408 331 0,'0'0'34'0,"0"0"-2"0,0 0 11 16,0 0-5-16,0 0-34 15,0 0-4-15,0 0 15 16,0 0-20-16,0 0-3 0,0 0 8 16,0 0-4-16,0 0 17 15,0 0-5-15,0 0-8 0,0 0 0 16,0 0 21-16,0 0 1 15,0 0-5-15,0 0 4 0,0 0 10 16,0 0 25-16,0 0-40 16,0 0 17-16,0 0-11 0,0 0-26 15,0 0 41-15,0 0-6 16,0 0-15-16,0 0 32 0,0 0-24 16,0 0 11-16,0 0 7 15,0 0 9-15,0 0-20 16,0 32 30-16,0-32-51 15,0 0 10-15,0 0-5 0,0 0 20 16,-31 17-20-16,31-17-8 16,-38 4-5-16,7-4-12 0,31 0 15 15,-32-7 4-15,32 7-1 16,-31-11-19-16,31 11 11 0,0 0-4 16,0 0 27-16,0 0-20 15,-19-35 8-15,19 35-6 0,13-39-34 16,-13 39 13-16,25-39 8 15,-25 39 14-15,44-35 1 16,-7 14-19-16,-37 21 8 0,38-22 27 16,-38 22-9-16,44-10-32 15,-44 10 34-15,44-4-22 0,-44 4 6 16,32 7 0-16,-32-7 14 16,0 0 28-16,37 15 37 15,-37-15-37-15,0 0 28 0,0 0-3 16,25 38 11-16,-12-2-42 15,-13-8-14-15,0-28 26 0,0 35-8 16,-6-6-2-16,6-29 24 16,-19 35-29-16,0-7-3 15,19-28-5-15,-44 32-6 0,6-7 14 16,1-8 8-16,-1-2-33 16,-6-5-18-16,0 1 14 0,0-4 10 15,-6 0-14-15,6 0-13 16,6-7 30-16,-6 0-12 0,6 0-12 15,13-7 12-15,25 7-10 16,-31-11-4-16,31 11 28 0,-25-28-27 16,25 28 5-16,-13-32-3 15,13 32 14-15,6-32-8 0,-6 32-5 16,7-28 5 0,-7 28-16-16,0 0 16 0,31-25 14 15,-31 25-24-15,31-17 5 16,-31 17 15-16,32-4-21 0,-32 4 6 15,0 0 11-15,25 7-14 16,-25-7 26-16,0 0-27 0,0 0 1 16,-6 36 32-16,6-36-21 15,-32 35-9-15,32-35 6 0,-37 32 8 16,5-8-13-16,1-9 18 16,31-15-8-16,-32 14 6 0,32-14 77 15,-31 7 15-15,31-7-39 16,0 0-10-16,0 0-15 15,0 0 10-15,-25-32 32 0,12 4-5 16,13 28 0-16,0-43-2 16,0 8-20-16,6 7-18 0,-6-8 1 15,7 1-7-15,5 3-18 16,-5-7-3-16,-1 8 11 16,6-5-20-16,1 4 0 0,-7 1 9 15,1 2-13-15,-7 29 4 16,6-39 0-16,0 4 3 0,-6 35-21 15,0-47-43-15,-6 12-7 16,6 35 24-16,-13-43-14 16,7 12-24-16,6 31-24 0,-6-39-74 15,6 39-77-15,0-36-58 16,0 36-112-16,0-31-28 0</inkml:trace>
  <inkml:trace contextRef="#ctx0" brushRef="#br0" timeOffset="32340">10131 803 847 0,'0'0'168'0,"0"0"63"16,0 0 39-16,0 0-29 15,0 0-45-15,0 0-42 0,0 0-20 16,38 17-49-16,-38-17-53 16,38 7 0-16,-38-7-10 0,37 0-22 15,-37 0-6-15,0 0 28 16,32-17-25-16,-32 17 3 0,0 0 0 16,0 0-103-16,0-39-95 15,0 39-47-15,0 0-118 0,-38-11-23 16,7 11-63-16</inkml:trace>
  <inkml:trace contextRef="#ctx0" brushRef="#br0" timeOffset="33483">9338 873 520 0,'0'0'117'0,"-19"-35"-25"15,19 35-12-15,0 0-2 16,0 0 18-16,13-35 4 0,-13 35 2 16,0 0-16-16,0 0 14 15,0 0-33-15,0 0-7 16,0 0 9-16,0 0 115 0,0 0-53 15,0 0-56-15,0 0 2 16,0 0-16-16,0 0-4 0,12 49 48 16,-12-14-24-16,0 4-39 15,0-3 22-15,7-1-16 0,-7 5-24 16,0 2-1-16,0 1 15 16,0-4-9-16,0 3-11 15,0 0 19-15,-7 1-18 0,7-1-10 16,7 1 22-16,-1-1 0 15,-6-3-12-15,0 0 1 16,6 0-3-16,-6-4-14 0,0 0-3 16,0 1 26-16,0-5-22 15,0-2 4-15,-6-1 1 0,6-3-1 16,-6-4-8-16,-1 0 8 16,7-21-8-16,-6 25 0 0,0-4 0 15,6-21 8-15,-13 28 2 16,13-28-19-16,-12 29 4 0,5-8 15 15,7-21-3-15,-18 21-17 16,18-21 10-16,-26 25 5 0,26-25 2 16,0 0-7-16,-31 21-6 15,31-21-1-15,-31 14 18 16,31-14-17-16,-26 14 6 0,26-14 3 16,0 0-3-16,-31 11 2 15,31-11 8-15,0 0-10 0,-31 3 8 16,31-3-11-16,-32 4 7 15,32-4-4-15,-25-11 0 0,25 11-3 16,0 0-1-16,-25-24-2 16,6 2 6-16,6 1 0 0,13 21 0 15,-12-25-4-15,12 25 10 16,-13-28-12-16,13 28 6 16,-12-39-4-16,5 7 6 0,7-3-9 15,0-4 7-15,7 4-7 16,-1 0 7-16,7-1 0 0,-1 4 0 15,1 4 4-15,6 3-2 16,-19 25-2-16,31-38 0 0,-31 38 0 16,31-43 13-16,-31 43-8 15,44-39-2-15,-44 39-1 0,26-39-8 16,-26 39 2-16,0 0 4 16,31-35-3-16,-31 35 3 0,0 0 0 15,0 0 0-15,0 0 0 16,0 0 2-16,0 0-2 15,0 0 2-15,19-32-2 16,-19 32 0-16,0 0-6 0,0 0 6 16,0 0-3-16,0 0 10 15,0 0-7-15,0 0-8 0,0 0 11 16,0 0-6-16,0 0 3 16,0 0 5-16,0 0-5 0,0 0 0 15,0 0 0-15,0 0-36 16,0 0-71-16,0 0-101 0,0 0-184 15,0 0-188-15,0 0 45 16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4:46.914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36 13 327 0,'0'0'78'16,"-27"-32"-3"-16,27 32 30 16,0 0-45-16,0 0-31 0,0 0 5 15,0 0-7-15,0 0 92 16,0 0 12-16,0 0-54 0,0 0 114 15,0 0-75-15,0 39 87 16,0-1-51-16,7 11 31 0,-1 10 31 16,8 12 4-16,-7 9-38 15,-1 5-50-15,2 9-60 0,-1 8-24 16,-1 6-32-16,1 4-4 16,0-3-10-16,0 0 13 0,7-4-18 15,-7-3 0-15,-1-4 15 16,8-7-10-16,-7-6 42 15,-7-9 68-15,6-9-51 16,-6-4-39-16,0-10-14 0,0-8-6 16,0-45 9-16,0 50 5 15,0-50-6-15,0 0-4 0,0 44-12 16,0-44 8-16,0 0-5 16,0 0 17-16,0 0-12 0,0 0 0 15,0 0 0-15,0 0 0 16,0 0 4-16,0 0-4 0,0 0-8 15,0 0-1-15,0 43 61 16,0-43 11-16,0 0-10 16,0 0-39-16,-13 49 5 15,13-49-1-15,-20 42-8 0,20-42-10 16,0 0-7-16,0 0 7 16,-15 42 11-16,15-42-4 0,0 0-15 15,0 0-10-15,0 0-72 16,0 0-287-16,0 0-503 0,0 0-47 15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4:47.918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0 534 0,'0'0'154'0,"0"0"20"15,0 0 12-15,0 0-40 16,0 0-12-16,0 0-67 0,0 0 19 16,0 0 24-16,0 0-42 15,0 0 73-15,0 0-79 0,0 0 0 16,0 0 52-16,0 0-73 15,0 0-1-15,0 0-15 16,0 0-41-16,0 0 49 0,0 0-40 16,0 0 0-16,0 0 18 15,0 0 39-15,6 35 25 0,0 1-22 16,0 10 73-16,1-1-48 16,-7 12 49-16,6 10-75 0,-6 7 68 15,6 4-72-15,1 7-7 16,5 0-31-16,1 7 4 15,-7 3-14-15,7 0 9 0,5 1-7 16,1-1-5-16,-6-6 17 16,6-5-26-16,0-9 25 0,-1-5-22 15,-11-13 22-15,5-4-17 16,1-11 14-16,-13-42 42 0,6 53 14 16,-6-53-23-16,6 53-14 15,-6-53-22-15,7 53 2 0,-7-53-3 16,0 50-6-16,0-50 6 15,0 0-14-15,0 46 20 16,0-46-18-16,0 0 10 16,0 0 5-16,6 39-20 0,-6-39 18 15,0 0-17-15,0 0 26 16,0 0-31-16,0 0 23 0,0 39-8 16,0-39 2-16,0 38-10 15,0-38 13-15,-6 46-16 0,6-10 11 16,0-36-230-16,0 0-453 15,-7 53-360-15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4:49.886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76 0 488 0,'0'0'34'16,"0"0"69"-1,0 0-15-15,0 0-21 0,0 0 26 16,-13 49 43-16,1-3-56 15,6 4 107-15,-7-1-81 0,7 12 140 16,-7 13 37-16,7 11-142 16,0 11 65-16,6 13-80 15,6 2-76-15,0 5 76 0,7 1-59 16,-1 0-24-16,-5-3-38 16,5-5 16-16,-6 1 80 0,7-4-26 15,-13-3-45-15,6-4-6 16,1-10 55-16,-1-8-32 15,-6-10-15-15,0-8-17 0,6-16-9 16,-6-8 4-16,0-39-15 16,0 32 5-16,0-32 8 15,0 0 3-15,0 0-11 0,0 0-6 16,32-11 0-16,-7-14-5 16,-25 25-180-16,37-49-249 0,-11 9-362 15</inkml:trace>
  <inkml:trace contextRef="#ctx0" brushRef="#br0" timeOffset="752">1221 88 450 0,'0'0'112'16,"0"0"33"-16,0 0-24 0,38-18 102 16,-38 18-10-16,0 0-54 15,31 53 33-15,-12 8 27 16,-13 17-81-16,-6 14 59 0,-6 7-113 15,6 18 73-15,6 4-53 16,-6 3 17-16,7 3-38 0,-1-7-36 16,0-2-24-16,7-5-16 15,-1-7-7-15,-5 0 0 16,5-13 7-16,1-12-3 16,-1-7-7-16,1-10-4 0,-7-4 13 15,0-4-13-15,7-10 3 16,-7-7 4-16,1-3 5 0,-1 0-10 15,0-4-2-15,0 3 88 16,1-3 13-16,-1 0-45 0,-6-1-25 16,0-31-15-16,13 32 6 15,-13-32-10-15,0 0-15 0,0 0 19 16,0 0-9-16,0 0-13 16,0 0-250-16,0 0-331 0,25-32-242 15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4:51.305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0 554 0,'0'0'6'0,"0"0"35"16,0 0 19-16,19 46 67 16,-13-7 27-16,-6-39 38 15,7 42-83-15,-7-6 89 0,6 6 44 16,-6 0-104-16,0 11 83 15,6 4 14-15,-6 10-113 0,7 7 25 16,-1 8-41-16,0 6 10 16,0 4-18-16,1 3-44 0,5 4-28 15,-5 0 42-15,5-3-12 16,-6-1-45-16,1 0 14 0,-7-6 56 16,6-4-34-16,0-4-29 15,1-7-2-15,5-7-16 16,-6-3 0-16,1-8 5 15,-7-6-10-15,6-11 12 0,0 0-10 16,1-11 11-16,-7-28-12 16,0 0 11-16,6 28-13 0,-6-28 6 15,0 0-5-15,0 0 5 16,0 0 0-16,0 0-7 0,0 0 7 16,0 32-3-16,0-4-4 15,0-28 7-15,-13 46-3 0,1-4-73 16,-7-3-53-16,19-39-34 15,-13 32-99-15,13-32-196 0,0 0-278 16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4:51.970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0 424 0,'0'0'115'15,"0"0"45"-15,0 0-4 0,0 0-39 16,0 0-49-16,0 0-26 16,0 0 128-16,0 0 49 15,6 53-102-15,-6 17 19 0,13 15 41 16,-6 11-112-16,-1 7 46 16,1 14 4-16,5 3-50 0,-6 7-34 15,2 5-27-15,-2-5 4 16,0-3-8-16,1-8 196 0,-1-3-95 15,0-6-48-15,-6-11-24 16,6-8 38-16,2-7 4 16,4-3-33-16,-5-7-15 0,-7 3-2 15,6-6-11-15,-6-8-5 16,6-7-14-16,1-7 0 0,-7-10 9 16,0-36-7-16,7 35 9 15,-7-35 10-15,0 0 85 0,6 28-25 16,-6-28 0-16,0 0-35 15,0 0-15-15,0 0-16 0,0 0-1 16,0 0-5-16,0 0-10 16,0 0 3-16,0 0-241 0,0 0-260 15,6-42-282-15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4:53.097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0 358 0,'0'0'97'16,"0"0"86"-16,0 0 14 0,0 0 13 16,0 0 11-16,0 0-53 15,0 0-88-15,0 0 119 0,19 25-81 16,0 0 58-16,0 7-22 16,0 3-36-16,6 11 81 15,0 10-106-15,-6 6 66 0,6 8-72 0,-6 11-49 16,0 4-20-16,1 7-10 15,-8 7-4-15,1 0-7 16,-1 5 111-16,1-5-33 0,-1-4-28 16,1-10 52-16,6-4-49 0,-7-3-23 15,7-10-6-15,-6-1-12 16,6 0 1-16,-7-3 18 0,1-1-3 16,-1 1-18-16,-5 0 13 0,-7-4-20 15,-7 4 0-15,1-7 12 16,0-8-10-16,0-6-8 0,-1-11 14 15,7-32-8-15,0 28-8 0,0-28 14 16,0 0-1-16,0 0-5 16,0 0-5-16,0 0 9 15,0 28 5-15,0-28-6 0,0 0-11 16,0 0 8-16,0 0 8 0,0 0-1 16,0 0-7-16,0 0 18 0,0 0 6 15,0 0-1-15,0 0-13 16,0 0-2-16,0 0 13 0,0 0 4 15,0 0-10-15,0 0-4 0,0 0 10 16,0 0-9-16,0 0-5 16,0 0-10-16,0 0 3 0,0 0 5 15,0 0 2-15,0 0-7 0,0 0-7 16,0 0 7-16,0 0 5 16,0 0-5-16,0 0-6 15,0 0 1-15,0 0 5 0,0 0 2 16,0 0-5-16,0 0-4 0,0 0 12 15,0 0 1-15,0 0-6 16,0 0-9-16,0 0 9 0,0 0-44 16,0 0-110-16,0 0-134 0,0 0-145 15,32-32-223-15,-13-7-119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6:20.797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120 260 805 0,'0'0'133'0,"0"0"-31"0,0 0 74 16,0 0 44-16,0 0-29 16,-13 46-96-16,7 11-34 15,12 10 130-15,1 3-86 0,-1 8-51 16,6 4-25-16,1-5-19 16,6 5-15-16,0-8 15 0,0-7 6 15,-7-3-24-15,1-15-261 16,-13-10-136-16,0-39-1 0,0 0 30 15,6 32 71-15</inkml:trace>
  <inkml:trace contextRef="#ctx0" brushRef="#br0" timeOffset="376">38 472 795 0,'-6'-49'168'0,"0"6"-66"16,-1 1 35-16,14-4 36 0,5 0-96 15,20 0-16-15,5 0 77 16,14 7-74-16,11 4-10 0,8 3-32 16,5 4-22-16,13 14 10 15,0 7-14-15,6 14 0 0,-6 10 122 16,0 19-78-16,-6 17-18 16,-13 10 98-16,-12 8-59 15,-7 3 39-15,-12 0 37 0,-19 1-38 16,-7-5 21-16,-18-2-26 15,-19-5-58-15,-13 1-7 16,-19-4-6-16,-12-7-9 0,-25-4-10 16,-7-6-4-16,-5-11 10 15,5-4-28-15,7-14 26 0,6-7-8 16,6-14 0-16,7-11 11 16,12-6-15-16,12-8 8 0,14 3-11 15,5 1 13-15,32 28-17 16,0 0 0-16,-19-39-178 15,19 39-257-15,0 0-253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6:42.656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163 157 520 0,'0'0'123'15,"0"0"11"-15,0 0-8 0,0 0-35 16,0 0-53-16,0 0-23 0,0 0-10 16,0 0 16-16,0 0-2 15,0 0-14-15,0 0-16 0,-6 32 20 16,6-32 124-16,6 35-52 0,-6-35-30 15,25 32-27-15,0-11 3 16,7-10-27-16,-1-1 27 16,-6-10-41-16,7 0 34 0,-32 0-28 15,31-14-4-15,-31 14 36 16,0 0-41-16,32-28 17 0,-32 28 0 16,12-36 20-16,-18 8-16 0,6 28-15 15,-31-28 11-15,-1 7-20 16,-6 3 31-16,38 18-22 0,-56-7 11 15,6 3 24-15,12 8-7 0,-6 10-14 16,12 7-15-16,1 4 1 16,31-25-2-16,-38 39 37 0,26-7-6 15,12-32 112-15,0 35-74 0,0-35 1 16,19 28-19 0,-19-28-16-16,44 18-13 0,0-15-1 15,0-3 3-15,6-10-11 0,0-4 0 16,-6-4-7-16,-6-3 19 15,-7-7 7-15,-31 28-27 0,19-36-4 16,-13 4 9-16,-12 1 7 0,-6-1 3 16,12 32-10-16,-44-32 5 15,6 14-18-15,0 11 8 0,0 11 0 16,1 6 16-16,-1 8 6 0,13 7-7 16,25-25-4-16,-25 42 8 15,12-6 71-15,7-8-24 0,12-3-8 16,-6-25-16-16,32 28-14 15,-1-7-20-15,13-7-5 16,0-7 5-16,0-7 0 0,6-3 8 16,-6-1 1-16,0-3-14 0,-12 0 0 15,-32 7 5-15,31-21 10 16,-31 21-6-16,6-28-1 0,-18-1-11 16,12 29-1-16,-50-35-2 0,-1 7 11 15,-5 10 7-15,-1 4 1 16,1 14-24-16,5 3 10 0,7 8 6 15,0 3 14-15,19 4-3 0,25-18-9 16,-19 32 68 0,13-4-27-16,19-3 1 0,-13-25 1 15,31 24-26-15,13-6-19 0,0-7 23 16,6-8-29-16,7 1 22 16,-1-8-31-16,-5 1 24 0,-1-4-23 15,-12 0 24-15,-7 3-10 0,-31 4 9 16,0 0-14-16,0 0 1 15,6-35-7-15,-18 6 15 0,-20-2-4 16,-5 9 8-16,-7 1-16 0,-7 11 14 16,7 6-22-16,0 8 16 15,0 6-13-15,7 8 28 0,-1-4-28 16,38-14 28-16,-25 32-18 16,25-32 16-16,-13 35-13 0,13-10 62 15,0-25-32-15,32 18-7 16,5-8-11-16,1-6-12 0,12-8-3 15,7-6 9-15,0-1-3 0,-7-3 1 16,0 0-13-16,-12-4 17 16,0 4-14-16,-38 14 17 0,25-28-26 15,-13-1 15-15,-18 1-4 16,-13-4 15-16,-12 0-15 0,-7 8-5 16,-6-1 9-16,-6 11-5 0,6 7-9 15,-7 14 25-15,7 7-18 16,7 7 18-16,-1 7-14 15,13 8 3-15,6-1 10 0,6-3-25 16,13 3 27-16,7-3-24 0,12-4 22 16,6-6-7-16,12-5-1 15,1-6-2-15,6-1 5 0,6-10-17 16,-6 0 23-16,0-7-16 0,-6 0 11 16,0-3-12-16,-38 10 13 15,25-22-63-15,-25 22 33 0,13-35-5 16,-20 7 31-16,-12 0-15 0,19 28 15 15,-44-36-3-15,13 12-13 16,-7 13 20-16,13 7-13 16,25 4 6-16,-44 11 0 0,13 7-8 15,31-18 8-15,-25 39 3 16,6-8 4-16,6-2-12 0,13-5 7 16,0-2 10-16,0-22-26 0,13 31 26 15,-13-31-24-15,31 22 22 16,1-8-23-16,-1-7 25 0,0-7-17 15,1 0 19-15,-1-7-39 0,-31 7-56 16,38-22-21-16,-13-2 74 16,0-1-10-16,-6-7 30 15,-13-7-11-15,1-3 33 0,-14-4-33 0,-5 11 19 16,-7-1-4-16,19 36-1 16,-38-24-1-16,1 20 2 15,-7 18 9-15,0 11-5 0,0 7 14 16,6 7-26-16,6-1 24 0,7 1-12 15,13-7 4-15,5 0-4 16,7-32-7-16,7 35 46 0,-7-35 0 16,37 32-10-16,1-18-27 15,6-3 7-15,0-11-7 0,6-4 7 16,-6-3-13-16,0-3 12 0,-6-5-4 16,-13 5 0-16,-25 10-17 15,25-35 28-15,-12 10-23 0,-13 25 18 16,-19-36-26-16,19 36 16 15,-50-14-5-15,6 14 91 0,-6 11-62 16,-1 7 9-16,7 3-33 16,7-4 13-16,11 1-20 0,1-7 28 15,25-11-17-15,0 0 55 0,0 0-26 16,0 0-6-16,-6 24-20 16,6-24 4-16,19 11-2 0,6-11-23 15,-25 0-161-15,0 0-195 0,44-11-187 16,-44 11-44-16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8:31.040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4051 763 432 0,'0'0'116'16,"0"0"-16"-16,0 0-10 15,0 0-41-15,0 0-34 16,0 0 36-16,0 0-6 0,0 0 34 16,0 0-14-16,0 0-16 15,0 0 14-15,0 0 24 0,0 0-11 16,0 0 38-16,0 0-92 15,0 0-15-15,0 0 12 0,0 0-25 16,0 0 24-16,0 0-18 16,19-39-16-16,-19 39 2 15,12-39 37-15,-12 39-23 16,6-40-21-16,-6 40 55 0,0 0-34 16,13-35-13-16,-13 35 32 15,0 0-25-15,0 0 81 0,0 0-8 16,13-36-56-16,-13 36 10 15,0 0 0-15,0 0-17 0,0 0-11 16,0 0 25-16,0 0-28 16,0 0 36-16,0 0 37 15,0 0-42-15,0 0 18 0,25 21 53 16,-25-21-53-16,31 39-13 16,-31-39 11-16,25 51-19 15,0-12 9-15,-25-39-35 0,26 42 4 16,-26-42 17-16,18 35 0 15,-18-35 3-15,7 36-3 0,-7-36-38 16,0 0 25-16,0 0 18 16,-44 28-12-16,0-14-10 0,6-7 10 15,0-7-6-15,1-10-18 16,37 10 31-16,-51-29-13 16,14 1-57-16,37 28 9 0,-32-46 10 15,13 11 34-15,19 35 1 16,0 0 19-16,-19-36-24 15,19 36-17-15,0 0 5 0,0 0 20 16,0 0-7-16,0 0 25 16,0 0 4-16,0 0-25 0,0 0-8 15,0 0 4-15,26 39 11 16,-26-39 2-16,0 0-1 0,18 36 1 16,-18-36-17-16,0 0 11 15,0 0 0-15,-37 39 0 0,-7-22 0 16,6-3 0-16,-6-14 13 15,13 0-23-15,31 0 19 16,-38-17-9-16,38 17-8 16,0 0-30-16,-32-36-7 0,32 36 15 15,-12-35 5-15,12 35 37 16,0 0-9-16,0 0-11 0,0 0 2 16,0 0 1-16,0 0 8 15,0 0 12-15,0 0-21 0,0 0 15 16,0 0-19-16,-19 35 0 15,19-35 27-15,-63 32-3 0,6-7-20 16,-6-11-6-16,6-3 5 16,1-8 10-16,-1-3 10 15,7-3 13-15,6-8-23 0,44 11-18 16,-44-28 12-16,44 28 15 16,-25-43-9-16,18 4-41 15,7 39-4-15,19-35 42 0,-19 35-10 16,38-28 23-16,0 14-17 15,-7 6-16-15,-31 8 12 0,44 4 1 16,-44-4 23-16,0 0-23 16,38 11 7-16,-38-11-25 0,0 0 25 15,0 0 8-15,0 0-5 16,0 0 14-16,0 0-9 16,0 0-24-16,-25 35-6 15,25-35 40-15,-38 25-21 0,38-25-11 16,-38 18 14-16,38-18-4 15,-44 31 19-15,6 1 37 0,7 3 61 16,0 11 11-16,-1 1 3 16,1 6-31-16,-1-3-4 0,1-1-54 15,-1 1 12-15,1-8-12 16,0-2-9-16,31-40-20 0,-57 46-9 16,13-18 4-16,6-10-9 15,1-7 9-15,37-11-172 16,-44-4-212-16,44 4-185 15,-32-32-32-15</inkml:trace>
  <inkml:trace contextRef="#ctx0" brushRef="#br0" timeOffset="267">2981 99 544 0,'-6'-53'155'0,"6"53"90"16,-6-46 43-16,6 46-82 0,0 0-88 16,0 0-42-16,0 0-29 15,0 0 44-15,0 0 47 0,0 0-21 16,0 0 30-16,-13 60-73 16,7 0 40-16,6 5-42 15,6-5-21-15,0 3-17 0,7-3-20 16,-1 1-18-16,1-8 8 15,0-3-13-15,-1-4-375 0,-6 0-394 16</inkml:trace>
  <inkml:trace contextRef="#ctx0" brushRef="#br0" timeOffset="2608">2478 865 324 0,'0'0'91'16,"0"0"-16"-16,0 0-33 15,0 0-28-15,0 0-9 0,0 0 7 16,0 0-18-16,-37 7 13 15,-7 0 6-15,-13 0-13 16,-12 0-3-16,-13-3 3 16,-26 3 2-16,-11-4 1 0,-19 1 17 15,-20-8 62-15,1 1-40 16,0-1 65-16,6-3-50 0,13 0 7 16,6 0-21-16,13-3-4 15,11-1-13-15,14 0-55 0,12 4 16 16,13 4 10-16,18-4 6 15,7 3 25-15,44 4-10 0,-37-3-18 16,37 3-15-16,-38-4 4 16,38 4 8-16,0 0 3 15,-44-7 9-15,44 7 2 16,-44-7-25-16,44 7 11 0,-38 0 0 16,38 0-5-16,-44-4 22 15,44 4-6-15,-37-3-3 0,37 3-28 16,-38 0 20-16,38 0-2 15,0 0 23-15,-38-4-18 0,38 4 0 16,0 0 0-16,0 0 0 16,0 0-16-16,0 0 26 0,0 0 11 15,0 0-58-15,0 0-24 16,0 0 2-16,0 0 33 0,44-39-13 16,0 11 32-16,0 11-5 15,0 2 12-15,0 1-14 16,0 3 17-16,6 0-13 15,1 0 4-15,-7 1 19 0,-7 3-4 16,-37 7-23-16,38-7-25 16,-38 7 71-16,0 0 17 0,0 0-8 15,0 0-1-15,0 0-22 16,0 0-27-16,0 0 17 0,0 0 5 16,-38 17 13-16,-12-2 2 15,0 7-41-15,0-1 20 0,-7 0-4 16,-6 4 15-16,13-7 10 15,-7-4-49-15,20 0 171 16,37-14-34-16,-38 14-1 0,38-14 15 16,0 0-44-16,0 0-52 15,0 0 34-15,0 0 3 16,0 0-29-16,44 32 6 0,-6 0-27 16,6 6-21-16,0 2 6 15,0 3-6-15,0 6-151 0,-7 4-436 16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8:34.860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5393 342 523 0,'-50'11'102'0,"-7"-7"76"15,-12-4 5-15,-6-4-70 0,-7 1-39 16,-19-5-2-16,-12 8-44 15,-12-3-9-15,-33-1 5 0,-11-3-3 16,-20 0 52-16,-12 0-25 16,-13 0-36-16,-6-3 0 15,0-1 25-15,-12 7-19 16,-1-6-35-16,-12 6 17 0,-6 4-22 16,-7 0 33-16,7 0 14 15,12 0-42-15,12 0 98 0,14 4-24 16,18-1-23-16,19-3 9 15,19 0-16-15,12 4-22 16,19-4-10-16,26-4 5 0,12 4-7 16,19 0 25-16,18 0-22 15,14 4-13-15,37-4 20 0,0 0 6 16,0 0-36-16,0 0 31 16,0 0-46-16,0 0-16 0,0 0-16 15,0 0 38-15,0 0 2 16,0 0 8-16,-38 7 31 15,38-7 10-15,0 0-37 0,0 0 38 16,0 0-22-16,0 0 18 16,0 0-44-16,0 0 38 15,0 0-9-15,0 0-12 0,0 0 3 16,0 0-4-16,0 0-40 16,0 0-82-16,0 0 8 0,0 0-1 15,38-11 4-15,-1 1 28 16,7 3-6-16,-6-4 46 0,6 0 29 15,0-3 8-15,-6 0 22 16,6-4 0-16,0-6 0 0,-6-5 0 16,6-2-10-16,-7-1-1 15,-37 32 22-15,38-39 4 16,-38 39 26-16,38-35 7 16,-38 35 12-16,0 0 16 0,0 0-24 15,0 0-4-15,0 0 15 16,0 0-48-16,0 0 3 0,0 0-31 15,0 0 22-15,0 0 0 16,0 0 12-16,0 0-43 0,0 0 18 16,-57 3 4-16,7 11 21 15,0 8-19-15,-13 6 71 0,-6-3-28 16,-1 3-42-16,8 4 0 16,-1-4-7-16,6-3 20 15,13-11-16-15,44-14 10 16,0 0 18-16,0 0 71 0,0 0 15 15,0 0 29-15,0 0-23 16,57 32-28-16,6-11-35 0,6-4-2 16,6 1-32-16,7 3-14 15,0 4-27-15,6 3 18 0,6 8-97 16,0-1-365-16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16:11.277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6167 1979 1960 0,'0'0'71'16,"0"0"-46"-16,0 0 8 15,0 0-44-15,0 0-131 0,0 0-284 16,0 0-122-16</inkml:trace>
  <inkml:trace contextRef="#ctx0" brushRef="#br0" timeOffset="-1373">9140 0 319 0,'0'0'58'0,"0"0"13"16,0 0-11-16,0 0-7 0,0 0-10 16,0 0-4-16,0 0 7 15,0 0-2-15,0 0 14 0,0 0-36 16,0 0-13-16,0 0-3 15,0 0 6-15,0 0-6 0,0 0 29 16,0 0 32-16,0 0-7 16,0 0-28-16,0 0 21 0,0 0-3 15,0 0-26-15,25 53 16 0,-19-7 12 16,0 3 36-16,-6 4 19 16,7 4-6-16,-1 6-34 0,-6-3-11 15,12 7-12-15,1-7 5 0,0 4-15 16,-1-7-1-16,1 3-9 0,6-4-19 15,6-17 0-15,-6 7 27 16,-1 0 0-16,-5-4-13 16,-13-42 7-16,19 57 3 0,0-11 29 15,-19-46-34-15,12 46-4 0,-12-46-10 16,13 49 21-16,-13-49 22 16,-6 46-19-16,6-46-19 0,0 0 3 15,-26 46-2-15,26-46-3 0,-44 36-13 16,44-36 4-16,-56 38-4 0,-1-16 4 15,1-5-10-15,5 1 3 16,-11-7 3-16,-1 3 11 0,-6-7-20 16,-7-4 26-16,-12-3-8 0,0 0-13 15,0-3-5-15,0-1 4 16,7-3-3-16,-1 0 12 16,6 0 9-16,1 0-10 0,12-4-3 0,7 1-9 15,-1 3 2-15,13 0 16 16,44 7 3-16,-50-7-10 0,50 7-18 15,0 0-12-15,0 0-4 16,0 0 12-16,-44-8 5 0,44 8-11 16,0 0-7-16,0 0 33 0,0 0-7 15,0 0-3-15,0 0-3 16,0 0 1-16,0 0-18 0,0 0-19 16,0 0-37-16,0 0-21 0,0 0-11 15,0 0-23-15,0 0-26 0,0 0-10 16,0 0 18-16,0 0 44 15,0 0-16-15,50-49 4 16,-50 49 24-16,63-46 36 0,-19 11 21 16,0 10 24-16,-6 4 19 0,-38 21 23 15,37-21 22-15,-37 21 32 16,0 0-8-16,38-15-5 0,-38 15 0 16,0 0 8-16,0 0-14 0,0 0-3 15,0 0-2-15,0 0 9 16,0 0 39-16,0 0-21 0,0 0-34 15,0 0-2-15,0 0-23 0,0 0-49 16,-57 25 38-16,7-4 7 0,-6-6-14 16,5-5 13-16,-5 1-3 15,12-4-26-15,44-7 16 16,-57 10 5-16,57-10-23 0,-50 11 49 16,50-11-35-16,0 0-5 0,0 0 9 15,0 0 27-15,0 0 51 16,0 0 5-16,0 0 28 0,0 0-1 15,50 49 5-15,0-13 9 0,1-1 8 16,-51-35-47-16,44 50-38 16,-44-50-9-16,44 46-21 0,-44-46-8 15,44 49-6-15,-44-49-12 0,0 0 9 16,37 46 16-16,-37-46-12 0,0 0-75 16,0 0-116-16,0 0-51 15,0 0-55-15,0 0-23 16,0 0-9-16,0 0-27 0</inkml:trace>
  <inkml:trace contextRef="#ctx0" brushRef="#br0" timeOffset="-356">7436 1095 715 0,'0'0'99'15,"0"0"29"-15,0 0-29 0,0 0-16 16,0 0-68-16,0 0 39 0,0 0 36 15,0 0-27-15,0 0-4 16,0 0 38-16,0 0-23 0,0 0 2 16,-6 53-25-16,6-10-22 15,0-43-4-15,0 0 8 0,-6 60 25 16,6-60 3-16,-13 49-3 0,13-49-27 16,-25 46-6-16,25-46-16 15,-50 46-9-15,50-46 19 0,-63 28-22 16,13-7-8-16,-1-10 17 0,51-11 10 15,-56 4-36-15,56-4 20 16,-44-4-23-16,44 4-29 0,0 0 26 16,0 0-19-16,-44-42-34 0,44 42-29 15,0-50 10-15,12 8 50 16,-12 42 4-16,32-43 14 16,-32 43 7-16,44-31 18 0,-44 31 24 15,44-18-23-15,-44 18 4 0,0 0-6 16,0 0-4-16,50 3 30 0,-50-3-7 15,0 0 38-15,0 0 8 16,0 0 13-16,44 39-30 0,-44-39 28 16,0 0-11-16,13 46-11 0,-13-46-2 15,-19 43-21-15,19-43-16 16,-51 38 0-16,7-13 1 0,44-25-18 16,-56 21-1-16,12-10 9 0,44-11-22 15,-50 0 13-15,50 0-21 0,-44-7-4 16,44 7-33-16,0 0-18 15,-13-39 36-15,13 39 15 16,6-46-1-16,-6 46 24 0,25-42 1 16,-25 42 23-16,0 0-19 0,0 0 10 15,0 0 2-15,0 0 14 0,0 0 9 16,0 0 17-16,0 0-8 16,0 0-22-16,-12 46 44 0,12-46-92 15,-25 39 39-15,25-39-15 0,0 0 17 16,0 0-6-16,0 0-3 15,-44 42 2-15,44-42-19 0,0 0 6 16,-44 3-40-16,44-3-39 16,0 0-13-16,0 0 21 0,0 0-11 15,-38-38 51-15,38 38 36 0,0 0-11 16,-19-43 0-16,19 43 6 16,0 0 8-16,0 0 80 0,0 0 44 15,0 0-16-15,0 0-3 0,0 0-4 16,-44 0-5-16,44 0 9 15,-56 28-9-15,-1-3-3 0,7-4 7 16,-7-3-20-16,1-11-29 0,-1 4-8 16,-6-4 34-16,-6-7 8 15,6 0-23-15,-6-4-30 16,12 1-7-16,1-8-6 0,6 4-3 0,-1-7-11 16,51 14-2-16,-50-25 14 0,50 25-17 15,-50-25-33-15,50 25-81 16,0 0-85-16,0 0-148 15,-32-45-119-15,32 45-21 0</inkml:trace>
  <inkml:trace contextRef="#ctx0" brushRef="#br0" timeOffset="-176">6789 996 1825 0,'38'0'242'0,"-38"0"24"16,0 0-41-16,0 0-111 0,37 4-58 16,-37-4-30-16,38 3-94 15,-38-3-238-15,0 0-294 0,44 14-21 16</inkml:trace>
  <inkml:trace contextRef="#ctx0" brushRef="#br0" timeOffset="1251">5305 1364 529 0,'0'0'116'0,"0"0"-23"15,0 0-38-15,0 0-14 0,0 0 36 16,0 0-3-16,0 0-23 16,0 0 14-16,0 0-34 0,0 0 34 15,38 24-26-15,-38-24-34 16,0 0 13-16,38 29 2 0,-38-29-18 16,0 0-5-16,0 0 17 15,0 0-8-15,0 0 9 0,0 0 1 16,0 0-12-16,0 0-19 0,0 0 7 15,0 0 23-15,31-43-31 16,-31 43 23-16,19-32 24 0,-19 32 22 16,0 0-32-16,0 0-13 15,0 0 24-15,0 0 11 0,-63 0-34 16,7 15-3-16,-1 2 12 0,1 1-11 16,-7 7-11-16,0-4-2 15,0-7 23-15,6-3-34 16,13-8 3-16,0-6-17 0,44 3 19 15,-37-18-31-15,37 18 13 0,-19-32 14 16,19-7 10-16,0 39 22 16,25-35-48-16,-25 35 38 0,31-39 9 15,-31 39-3-15,26-32-8 0,-26 32-31 16,0 0 22-16,0 0 2 16,0 0-5-16,0 0-1 0,0 0 2 15,-44 21 30-15,44-21 22 16,-44 25 27-16,44-25-20 0,-44 25-19 15,44-25 26-15,0 0 34 16,0 0-14-16,-32 21-3 0,32-21 21 16,0 0-55-16,0 0-27 15,0 0-3-15,0 0-12 0,0 0 15 16,-31-39-35-16,18 0 0 0,1 1-43 16,5-8-8-16,7 0 13 15,-6 0 16-15,12 3 29 0,1 8 8 16,-7 0 21-16,0 35-39 0,6-32 29 15,-6 32-25-15,0 0 10 16,0 0 44-16,0 0 17 0,0 0-5 16,0 0 0-16,-6 35-3 15,-1 0 1-15,-5 1-25 16,-1 3 6-16,1 7-12 0,5-7 0 16,-12-4-19-16,7-3 5 0,12-32 22 15,-32 46-13-15,32-46 5 16,-31 35-32-16,31-35 24 0,0 0 15 15,0 0-21-15,-38 21-34 0,38-21-3 16,0 0 14-16,-31-14-18 16,31 14-25-16,0 0 19 0,-19-35 31 15,19 35 16-15,0 0 5 0,-6-32-28 16,6 32 12-16,0 0 16 16,0 0 38-16,0 0 25 15,-38 10-9-15,0 12 23 0,7 2 33 16,-13 1-6-16,-6 3 0 0,6-3-11 15,-7 3 8-15,7-3-36 16,-12 0-24-16,-1-11-31 0,-6-7-9 16,0 4 9-16,-6-11-15 0,6-4 8 15,-6-3 0-15,6-7-14 16,13 0-29-16,-6-7-5 0,12-8-27 16,0 5-11-16,44 24-55 0,-32-43-110 15,7 4-91-15,19 8-97 16,6 31-10-16</inkml:trace>
  <inkml:trace contextRef="#ctx0" brushRef="#br0" timeOffset="1448">4652 841 1191 0,'63'-7'317'0,"6"0"10"15,0-1-48-15,0 5-90 16,0-1-76-16,0 4-54 0,-6 0-41 16,-13 0-21-16,-6 4-214 15,-44-4-221-15,32 7-49 0,-32-7-6 16</inkml:trace>
  <inkml:trace contextRef="#ctx0" brushRef="#br0" timeOffset="1644">3841 1639 1629 0,'0'0'37'15,"0"0"3"-15,0 0-28 0,0 0-10 16,0 0-2-16,0 0-228 0,0 0-110 15,-32 18-97-15</inkml:trace>
  <inkml:trace contextRef="#ctx0" brushRef="#br0" timeOffset="3687">2515 1275 454 0,'0'0'86'16,"0"0"28"-16,0 0-30 0,0 0-20 16,0 0-7-16,0 0-7 0,0 36-22 15,0-36 30-15,0 0 36 16,0 0 8-16,-57 35 28 0,7-7-44 16,-1 1-15-16,-5-5-22 0,-13-6-11 15,-7 3 7-15,-12 0-5 16,-6-3 14-16,-13 7-17 0,-12-4 41 15,-13 0 28-15,-6-3-2 16,-1 0-37-16,7-4-34 0,13-4-20 16,-1 1 4-16,1-1-12 0,12-6-5 15,0 0 9-15,13-4-3 16,6 3-6-16,13-3-26 0,12 4 5 16,6-4-36-16,7 0 15 15,12 3 13-15,7-3 3 0,31 0 9 16,0 0-21-16,-32 4 23 0,32-4 2 15,0 0 18-15,0 0-18 16,0 0 2-16,0 0 15 0,0 0-13 16,0 0 29-16,0 0-26 0,0 0 30 15,0 0-24-15,0 0-15 16,0 0 25-16,0 0-20 0,0 0 2 16,0 0-9-16,0 0-3 15,0 0-37-15,0 0-15 0,0 0-58 16,0 0-50-16,0 0-9 15,0 0 40-15,0 0 62 0,0 0 7 16,25-32-21-16,1 21 11 0,5 1 7 16,0-4 40-16,7-1 7 15,0 5 14-15,0-4 22 0,-38 14 11 16,44-22-11-16,-7 5 25 0,-37 17 14 16,32-18 3-16,-32 18-4 15,0 0 21-15,0 0-17 0,0 0 22 16,37-11 22-16,-37 11-7 0,0 0 28 15,0 0-29-15,0 0 2 16,0 0-11-16,0 0-18 16,0 0-30-16,0 0 10 0,0 0-10 15,0 0 8-15,0 0-4 0,0 0-7 16,38-17-18-16,-38 17 11 16,0 0-3-16,44-25-1 0,-44 25-13 15,0 0 17-15,0 0 1 0,0 0-6 16,0 0 30-16,0 0 33 15,0 0 15-15,0 0 15 0,0 0-46 16,0 0-14-16,0 0-17 0,0 0-1 16,0 0-33-16,0 0 5 15,0 0 7-15,-25 28-3 16,-6 4 6-16,-7 0 15 0,-6 3-18 16,-13 1 2-16,1-1-2 0,-13-10 15 15,6 10-29-15,6-17 32 16,1-1-22-16,18-2 25 0,6-8-18 15,32-7 39-15,0 0 29 0,0 0-37 16,0 0-37-16,0 0 3 16,0 0 0-16,0 0-7 0,0 0 10 15,38-25-3-15,-6 11-4 0,-1 7 16 16,-31 7-12-16,31 7 24 16,-31-7 33-16,32 21-25 15,-32-21 1-15,25 32 11 0,-6 0-23 16,-13-1 3-16,0 1-24 15,1-4 16-15,-1 4-22 0,0-3 11 16,-6-29-1-16,13 24-29 0,-13-24-187 16,0 0-198-16,0 0-108 15,0 0-110-15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8:35.804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2828 383 436 0,'0'0'49'0,"0"0"-20"15,0 0 32 1,0 0 30-16,0 0 47 0,-25 49-30 15,-13-3-14-15,1 3 4 16,-7-3-43-16,-13-3-20 0,-6 0 35 16,-12-4-79-16,-13-4 25 15,-7-6 5-15,0-5-25 16,1-6 15-16,0-4-3 0,6-7-16 16,6-7 13-16,19-3-15 15,7-11-4-15,12 0 21 0,44 14-23 16,0 0 2-16,-38-43 2 15,38 43-1-15,0 0 46 16,0 0-12-16,0 0-34 16,44-7-11-16,-44 7 45 0,0 0-21 15,0 0 13-15,31 53-33 16,-31-53 33-16,-25 53-9 0,25-53 19 16,-69 50-34-16,6-22 11 15,7-11 5-15,-1-6-8 16,12-7-7-16,45-4 10 0,-44-11-24 15,44 11-30-15,0 0 18 16,-6-42 8-16,6 42-2 0,0 0 6 16,50-36 21-16,1 22 11 15,-13 14-12-15,-38 0 48 16,0 0 16-16,31 57-5 16,-31-8 66-16,-12 1-24 0,-20-4-36 15,-18 4 0-15,-14-11-61 16,-11 3 0-16,-1-13 6 0,-5-5 20 15,5-2-215-15,13-12-201 16</inkml:trace>
  <inkml:trace contextRef="#ctx0" brushRef="#br0" timeOffset="200">1683 106 1047 0,'57'-28'16'0,"6"3"2"15,6 4-3-15,6 3 2 16,7 7-4-16,0 8-18 16,-7 3-204-16,-6 7-84 0</inkml:trace>
  <inkml:trace contextRef="#ctx0" brushRef="#br0" timeOffset="568">827 425 1255 0,'-31'39'83'0,"31"3"102"16,13 8 46-16,18 6-32 15,13 12-48-15,6 0-58 0,7-1-41 16,-13 7 0-16,-13-3-41 16,-12-4 34-16,-19-4-32 15,-25-2 17-15,-32-8-24 16,-18-10-16-16,-26-8 30 0,-12-14-20 16,0-10 0-16,0-11 6 15,5-14-3-15,8-11 5 0,12-14-16 16,18-14 8-16,14-14-4 15,18-12 4-15,13-2 8 0,25 3-24 16,25 1 27-16,7 9-26 16,18 12 17-16,0 5 2 15,7 13-102-15,-1 9-131 0,1 15-133 16,-7 7-84-16,-18 11 10 16,-32-4 34-16</inkml:trace>
  <inkml:trace contextRef="#ctx0" brushRef="#br0" timeOffset="681">449 644 1259 0,'-25'40'224'0,"25"-40"-19"16,0 0-15-16,0 0-97 15,0 0-46-15,0 0-53 0,0 0-313 16,0 35-206-16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8:37.472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5316 502 421 0,'0'0'56'16,"-56"-21"18"-16,-13 7-25 0,-19 6 38 15,-13 1-9-15,-18 4-24 16,-21-8-1-16,-11 8 22 0,-12-1-9 15,-32-3-37-15,-31 0-42 16,-38 4 28-16,-20-1-28 0,-5-3 1 16,0 0 23-16,5 3-32 15,14-3 27-15,12 4-1 16,7-4-11-16,11 0-4 16,26 0 10-16,25-4-3 0,26 0-14 15,18 1 17-15,39 3-20 16,18 0 33-16,18 3 9 0,26 1-36 15,6-1 14-15,38 4 11 16,-32-4-34-16,32 4 33 0,0 0 6 16,0 0-31-16,-31-3 24 15,31 3-5-15,0 0-14 16,-38-4 5-16,13 4 26 0,25 0-45 16,-44-7 33-16,0 4-18 15,6-4 4-15,-12 0 13 16,0 3-17-16,6 1 23 0,-7-4-20 15,14 3-4-15,-1-3 13 16,38 7 15-16,-25-4-18 0,25 4-24 16,0 0-18-16,0 0-51 15,0 0-72-15,25-24-26 16</inkml:trace>
  <inkml:trace contextRef="#ctx0" brushRef="#br0" timeOffset="312">736 0 546 0,'0'0'33'0,"0"0"-6"0,0 0 47 16,0 0-8-16,0 0 23 16,-56 11-44-16,-1 3-4 15,-6 3-47-15,0-2 10 0,0 2 7 16,6-3-27-16,7-3 19 15,0 0-3-15,50-11-5 0,-44 10 30 16,44-10 162-16,0 0 4 16,0 0 22-16,0 36-83 0,0-36-6 15,37 42-44-15,1-3-41 16,6-11-26-16,6 4 6 0,1 0-26 16,5 0 20-16,8-1-7 15,5 8-36-15,-6 0-137 16,6 0-228-16,13 3-133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8:39.155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2315 57 222 0,'0'0'35'0,"0"0"34"16,0 0 7-16,-56-39-15 0,5 21 32 16,7 15-39-16,-6 6-21 15,-7 8-23-15,1 10 6 16,-7 4 51-16,0-1-29 0,0 8-10 15,7 0-13-15,5 3 11 16,14 1 39-16,18-1-13 16,19-35 5-16,6 46-57 0,26-7-16 15,5-11 1-15,20-10 31 16,6-4-5-16,6-7-26 0,6 4 9 16,-6-8 18-16,1-3-12 15,-14-3 30-15,-6-1-22 16,-50 4-22-16,38 0 18 0,-38 0 7 15,0 0-32-15,0 0 13 16,0 0 11-16,-63-11-13 16,-6 11 23-16,-6 4 18 0,-7 14-23 15,0 3 61-15,1 11-50 16,5-1 14-16,7 5-20 16,12 3-4-16,13 0-25 0,13 3 23 15,18-3 23-15,13-39-30 16,7 46-22-16,-7-46 31 0,37 39 19 15,7-18-11-15,0-7-43 16,0-11 20-16,-6-6-11 16,-38 3 53-16,44-18-64 0,-44 18 24 15,0 0 19-15,0-39-5 16,0 39-24-16,-69-24 22 16,-19 10-8-16,-13 3 0 0,-18 7 0 15,-13 8-5-15,0-4 25 16,0 0-45-16,19 0 13 15,6-4 21-15,19 1-9 0,13-8 12 16,18 1-28-16,19-12 27 16,38 22-14-16,-12-35-6 0,12 35-6 15,19-46 9-15,-19 46-8 16,56-39 31-16,-12 15-13 0,0 13-25 16,-12 7 26-16,-32 4 8 15,44 18-38-15,-44-18 25 16,25 39-3-16,-6-4 15 15,-7 4-7-15,1 4 33 0,-7-1 34 16,7 0 38-16,-1 4-37 16,1 0-73-16,-1 0 17 15,1-3-37-15,0-5 87 0,-7 1 17 16,-12 0-18-16,-7 0-10 16,-6 0-44-16,19-39 14 0,-63 49-34 15,0-13 16-15,1-8 5 16,-8-7-19-16,1-7 26 0,0-7-20 15,0-10 0-15,0-4 28 16,6-11-40-16,-6-7 18 16,12-13-6-16,1-19-19 15,12-10 5-15,12-14 25 0,13-8 10 16,13 1-38-16,12 0 23 16,13 6-14-16,13 8 8 0,12 7-116 15,0 7-149-15,6 3-112 16,-6 8-69-16</inkml:trace>
  <inkml:trace contextRef="#ctx0" brushRef="#br0" timeOffset="174">430 74 1139 0,'56'-7'-11'0,"1"0"109"15,6-3 39-15,6-8-75 0,6 11-69 16,7-4-13-16,-7 4-198 16,1 7-275-16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8:40.828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5343 325 778 0,'0'0'6'0,"0"0"11"16,0 0-11-16,0 0 9 15,-38-7 47-15,-6 4-24 16,-6 3-3-16,-19 3-30 0,-19 4 8 16,-19-3-20-16,-25-1 29 15,-25 1-36-15,-13-1 22 16,-31-3-8-16,-19 4 0 0,-31-4 8 15,-26 3-16-15,-12 1 8 16,-13 7 3-16,7-4-26 0,12 0 23 16,6-4-19-16,7 4 19 15,19-3-10-15,12-1 7 16,13-3 22-16,18-3-28 16,13-1 4-16,32 1 74 0,18-4 7 15,32 3-9-15,25 1 6 16,25 3-34-16,19-7-33 0,13 7 26 15,31 0-16-15,0 0-30 16,0 0 11-16,0 0 3 0,0 0 0 16,0 0 4-16,0 0-4 15,0 0 16-15,0 0-26 16,0 0 10-16,0 0 0 0,0 0 26 16,0 0-32-16,0 0 6 15,0 0 0-15,0 0-5 16,0 0 8-16,0 0-12 0,0 0 24 15,0 0 5-15,0 0-32 16,0 0 24-16,0 0-30 0,0 0 26 16,0 0-8-16,38-25-4 15,-7 4-7-15,0 3-95 16,1-7-1-16,6 0-4 0,6 4 28 16,6-3 5-16,0-5 16 15,7 1 37-15,-1 0 2 0,1-1 12 16,-1 1 23-16,-5 7-6 15,-7 3-19-15,-13 8 13 16,-31 10 0-16,32-11 13 0,-32 11 11 16,0 0 33-16,0 0 34 0,0 0-28 15,0 0-30 1,-26 28 3-16,-18 1 61 0,0-5-65 16,-12-2 6-16,-7 2-5 15,0 1-9-15,0 0-20 0,-6-8 32 16,6 5-28-16,7-5 0 15,-1 1-29-15,7-7 7 0,12 3 6 16,7-11 26-16,31-3 8 16,-32 4-30-16,32-4 48 0,0 0-37 15,0 0 102-15,0 0 36 16,38 7-38-16,6 3-29 0,6 5-6 16,13 6 35-16,0 0-14 15,0 11-54-15,0 0-11 16,-7-1-15-16,1 8 7 15,-7-3-20-15,-12-5 6 0,-7-2 1 16,-12-1-5-16,-13-7-136 16,-6-21-294-16,0 0-140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6:24.617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11412 72 175 0,'0'0'18'0,"0"0"29"0,0 0 20 16,19-29 15-16,-19 29 0 0,0 0-6 15,0 0-10-15,0 0-17 16,0 0-6-16,0 0-8 16,0 0 0-16,0 0-13 0,0 0-2 15,0 0-14-15,0 0-6 16,0 0 6-16,0 0 0 0,0 0-16 16,0 0 6-16,0 0 4 0,0 0 0 15,0 0-4-15,0 0 19 16,0 21-15-16,0-21-45 0,0 0 83 15,0 0-15-15,31 11-16 0,-31-11 8 16,32 0-9-16,-32 0-13 16,31-11-3-16,-31 11 21 0,0 0 34 15,0 0-26-15,0 0-17 16,19-28 9-16,-19 28-11 16,0 0 3-16,0 0 2 0,-31-25-14 15,-1 15 29-15,32 10 18 0,-38 0-28 16,7 7-3-16,31-7-2 15,-38 18 8-15,38-18-13 0,-25 28 12 16,25-28 4-16,-12 32-5 0,12-32-25 16,12 31 21-16,-12-31 17 15,32 25 42-15,-1-14-34 0,-6-4-20 16,-25-7-12-16,38 0 3 16,-13-7 1-16,-25 7-7 15,31-14 17-15,-31 14 25 0,0 0 2 16,13-29-19-16,-13 29-27 0,-6-31 5 15,6 31 89-15,0 0-61 16,-38-29 15-16,38 29-13 0,-38-14-23 16,38 14 5-16,-25-3-29 0,25 3 19 15,0 0 2-15,0 0-32 16,0 0-133-16,0 0-180 0,0 0-64 16</inkml:trace>
  <inkml:trace contextRef="#ctx0" brushRef="#br0" timeOffset="515">11381 82 295 0,'0'0'78'0,"0"0"13"15,0 0-6-15,0 0-35 0,0 0-21 16,0 0-11-16,0 0-18 16,-32 0 65-16,32 0 8 0,-44 18 21 15,6-1 0-15,-6 8 34 0,-18 7 15 16,-7 7-31-16,-19 3 58 16,-19 4-75-16,-19 0 85 15,-12 4 16-15,-7 3-84 0,-6-4 0 16,0 1-3-16,-6-4-28 0,6-4-20 15,-6 0-23-15,-12-3-21 16,-1-3 81-16,6-5 8 0,14-6-50 16,5 0-31-16,26-4-4 0,12-3-17 15,11-4 8-15,34-4-12 16,5-6 0-16,26 3 4 0,31-7 0 16,-38 4-12-16,38-4 8 0,0 0 0 15,0 0 2-15,0 0 2 16,38-11-7-16,-1 0 3 15,1 1 9-15,-7 3-22 0,-5-4 13 16,-26 11 0-16,31-10 0 16,-31 10 0-16,0 0 4 0,0 0-19 15,25-18-64-15,-25 18-97 0,0 0-70 16,0 0-54-16,20-32-70 16,-20 32-32-16,13-35 6 0,-1 3 67 15</inkml:trace>
  <inkml:trace contextRef="#ctx0" brushRef="#br0" timeOffset="884">8866 368 652 0,'0'0'55'15,"0"0"70"-15,0 0 17 16,0 0-31-16,0 0 46 0,0 0-106 16,-12 39 19-16,-1 0 77 0,1-4-74 15,-7 8-15-15,-6-1-46 16,0 4 40-16,-7 0 71 0,-12 7-69 15,-1-3-24-15,1-1-4 16,-6-6-15-16,6-12 4 0,6 1-1 16,38-32-17-16,-50 25 150 0,18-11-51 15,32-14 8-15,0 0-53 16,0 0-26-16,0 0-25 16,0 0 11-16,0 0-3 0,0 0-15 15,32-21 12-15,6 7 2 0,6 3-7 16,0 4-4-16,0 3 13 15,-7 4-17-15,8 0 5 0,-1 4 13 16,-6 7-20-16,-7 3 3 0,1 0 15 16,-32-14-24-16,31 25 19 15,-31-25 5-15,32 31-8 0,-32-31-6 16,12 32 12-16,-12-32-117 0,0 0-266 16,19 36-222-16</inkml:trace>
  <inkml:trace contextRef="#ctx0" brushRef="#br0" timeOffset="2180">442 1273 734 0,'0'0'136'15,"0"0"46"-15,12 32 117 0,-12 0-88 16,0 7 14-16,7 10-65 0,-7 4-43 16,0 11-4-16,0 3-9 15,0 7-48-15,-7 0-22 16,-5 0-23-16,5-3-1 0,-5-7 2 16,-1-4-15-16,7-14 5 0,0-7 2 15,-1-11 2-15,7-28-2 16,0 0-10-16,0 0 14 0,0 0-65 15,0 0-172-15,0 0-93 0,0 0-26 16,0-43 46-16,7-2 61 16,-7-5 65-16,6-3 85 0,0 0 26 15,-6 7 30-15,7-3 51 0,-7 10 52 16,0 0 45-16,6 0 62 16,-6 7-57-16,-6-3 53 15,6-1-79-15,0 1 30 0,6-4-58 16,-6 7-34-16,6-3-6 0,0 0 64 15,13 7-43-15,0-4 46 16,6 0-2-16,13 7-44 0,6 0-9 16,6 4 56-16,7 4-39 0,-1 10-11 15,14 3 46-15,-8 11-32 16,-5 11-28-16,0 6-16 0,-7 8 2 16,-6 4-8-16,-6-1 42 0,-7 7 8 15,-12-3 15-15,-7 4 34 16,-5-1-22-16,-14 4 10 15,-5-4-31-15,-13 4-23 0,-7-10-14 0,-12 10-9 16,-12 0-8-16,-7-1-1 16,-13-6-7-16,1 0-7 15,6-7 21-15,6-7-19 0,0-8 5 16,7 1 7-16,12-7-7 0,12-4 3 16,32-7 8-16,0 0-11 15,-38 3-7-15,38-3 3 0,0 0 1 16,0 0-10-16,0 0-252 0,0 0-268 15,0 0-208-15</inkml:trace>
  <inkml:trace contextRef="#ctx0" brushRef="#br0" timeOffset="2956">2019 867 371 0,'26'-18'86'0,"-26"18"-13"16,0 0 14-16,0 0-30 0,0 0 95 16,0 0 47-16,0 0-79 15,12 32 49-15,-18 3 1 0,-7 4-19 16,7 3-19-16,-7 11 11 0,1 4 5 15,-1 10 37-15,1 7-79 16,5 4 28-16,1 3-61 0,0 8 5 16,6-5-10-16,6 1 3 15,0-3 16-15,13-5 7 16,6 5-31-16,7-15-16 0,6-7-2 16,-1-7 9-16,1-7-16 0,12-7-15 15,-6-4-2-15,7-7-15 16,-14 4-4-16,1-4-7 0,-7-3 5 15,1 0 22-15,-7-4 46 0,0 0-15 16,-6-7-32-16,6 1 3 16,-25-15-1-16,19 10-20 0,-19-10 5 15,0 0 9-15,0 0 11 0,0 0 10 16,25 21-10-16,-25-21-11 16,0 0-12-16,0 0 6 15,0 0-11-15,0 0 0 0,0 0-4 16,0 0 8-16,0 0-11 0,0 0 4 15,0 0 3-15,0 0-58 16,19 7-111-16,-19-7-216 0,0 0-353 16,31-17-190-16</inkml:trace>
  <inkml:trace contextRef="#ctx0" brushRef="#br0" timeOffset="4024">2642 1347 459 0,'0'0'136'0,"0"0"25"0,0 0 32 16,0 0-21-16,0 0 25 0,0 0-46 16,0 0-51-16,0 0 12 15,0 0-23-15,37-3-55 0,-5-4 76 16,6 0-50-16,-1-8-48 0,1 5 22 15,6-8-20-15,-5 1-14 16,-2-5 8-16,1-2-8 16,-6-5-12-16,-1 5 31 0,-6-5-33 15,-6 5 25-15,-6-1-4 0,-1 4-12 16,-12 21-5-16,6-25 23 16,-6 25-13-16,0 0-23 0,0 0 27 15,0 0-4-15,0 0-12 16,0 0 27-16,0 0-19 0,0 0-9 15,-25 28 36-15,13 0 98 0,5-3 1 16,1 3 7-16,6 1-6 16,0 3-8-16,0 6-2 0,-6 1-54 15,6 7 13-15,0-3 21 16,0 6-33-16,0-3-21 0,-6 0-17 16,6 0 1-16,0-4 14 15,6-3 20-15,0-7-23 0,0 3-9 16,7-3 25-16,-13-32-15 0,13 39-5 15,-7-11 2-15,-6-28 3 16,19 32-15-16,-19-32-1 0,0 0-14 16,0 0 7-16,12 32-10 0,-12-32 10 15,0 0-15-15,0 0 17 16,0 0-5-16,0 0 6 0,0 0-3 16,0 0-1-16,0 0-5 15,0 0-6-15,0 0 15 0,0 0 20 16,0 0-4-16,0 0-9 15,0 0-5-15,0 0-10 0,0 0 4 16,0 0-11-16,0 0 0 0,0 0 10 16,0 0-10-16,0 0 6 15,0 0-10-15,0 0-1 0,0 0 5 16,0 0-13-16,0 0-17 0,0 0-127 16,0 0-113-16,0 0-165 15,0 0-246-15,0 0-145 0</inkml:trace>
  <inkml:trace contextRef="#ctx0" brushRef="#br0" timeOffset="4920">3906 1616 435 0,'0'0'90'0,"0"0"3"16,0 0 28-16,0 0 21 15,0 0-11-15,0 0-45 0,0 0-37 16,0 0-26-16,-12 39 4 0,12-39-18 16,0 0-25-16,-44 32 16 15,44-32 109-15,-38 17-34 0,38-17 25 16,0 0-49-16,0 0-35 0,0 0-10 15,0 0-28-15,0 0 22 16,0 0 6-16,0-35-6 0,0 35 10 16,0 0-26-16,44-32 16 15,-44 32 3-15,38-14 17 16,-38 14-20-16,44 7-17 0,-44-7 17 16,0 0-4-16,18 42 105 0,-11-3-51 15,-7 0 64-15,-7-4-40 16,-5 1 50-16,-7 3 25 0,6 0-53 15,-12-1 25-15,0 1-43 0,6-3-26 16,-6-5 12-16,0-2-19 16,0-1-19-16,0-3-21 0,25-25 5 15,-32 24-13-15,32-24 19 0,-25 25-27 16,25-25 2-16,0 0 21 16,-25 14-19-16,25-14 11 0,0 0-11 15,0 0-84-15,0 0-116 16,0 0-173-16,0 0-160 0,0 0-12 15</inkml:trace>
  <inkml:trace contextRef="#ctx0" brushRef="#br0" timeOffset="9408">4629 1192 293 0,'0'0'57'0,"0"0"3"16,0 0-25-16,0 0-19 0,0 0 7 16,0 0-19-16,0 0-9 15,0 0 1-15,0 0 22 0,0 0 25 16,0 0 10-16,0 0 12 16,0 0 11-16,0 0-7 15,0 0-36-15,0 0 19 0,0 0 19 16,0 0-39-16,0 0 14 0,0 0-26 15,0 0 35-15,0 0 14 16,0 0-3-16,0 0 5 0,0 0-12 16,0 0-16-16,0 0-49 0,0-29 28 15,0 29-28-15,0-31-8 16,0 31 3-16,6-36 3 0,7 12 12 16,-13 24 15-16,37-29-35 15,-5 8 10-15,6 11-12 0,6 6 14 16,6 8 22-16,-6 6 1 0,6 4-27 15,-6 4-8-15,0 7 16 16,-12 3 17-16,-1 4-31 16,-6-4 17-16,-25-28-13 0,19 42 1 15,-6-10 40-15,-13-3-38 16,0-29 42-16,-26 38-31 0,1-6-10 16,0-7 12-16,-6-4 0 0,-7-3-6 15,7-8-4-15,-7 1 22 16,13-4 5-16,25-7-26 0,-32 0 58 15,32 0-19-15,0 0-31 0,0 0 0 16,0 0 2-16,0 0 8 16,0 0 1-16,44-18-32 0,7 11 9 15,-7 7-2-15,0 4 9 0,6 6 5 16,-12 5 10-16,-1 6 0 16,1 4-12-16,-7-1-7 15,-31-24 66-15,32 43-26 0,-13-8 84 16,-13 0 24-16,-12 1-15 15,-19 3 3-15,-7 3 9 0,-12 4-78 16,-6 3-34-16,-7 1-3 0,-6-1-10 16,1 1 37-16,5-4-3 15,0-7-22-15,7-8-21 0,6-6 3 16,13-4-10-16,31-21 10 16,-38 15 3-16,38-15-19 0,0 0-92 15,0 0-171-15,0 0-232 0,0 0-109 16</inkml:trace>
  <inkml:trace contextRef="#ctx0" brushRef="#br0" timeOffset="10400">6012 2040 542 0,'0'0'71'0,"0"0"26"0,0 0-15 16,31 21 23-16,-31-21-64 0,0 0 6 16,0 0-40-16,0 0 81 15,0 0-7-15,0 0-65 0,0 0 27 16,0 28-34-16,0-28 1 15,0 0-10-15,0 0 9 0,0 0 4 16,0 0 5-16,-31-3-21 0,31 3 20 16,0 0-29-16,6-28-11 15,-6 28 0-15,31-32 34 16,7 14 1-16,-6 4-16 0,12 7-14 16,-7 3 25-16,-5 8 70 15,-1 14 0-15,1-1-38 0,-32-17 56 16,18 36-29-16,-5-1 76 0,-19 4-66 15,-7-4 22-15,-12 4-38 16,0 3-11-16,-13 1-22 0,0-4-10 16,1 0-22-16,-7-8 1 15,0-6 15-15,6-4-2 0,0 1-7 16,7-12 2-16,31-10-23 0,-38 11-57 16,38-11-135-16,-31 3-162 15,31-3-57-15,0 0-3 0</inkml:trace>
  <inkml:trace contextRef="#ctx0" brushRef="#br0" timeOffset="12420">6854 1393 390 0,'0'0'104'16,"0"0"28"-16,0 0 30 0,0 0 16 16,0 0 45-16,0 0-46 15,0 0-48-15,0 0-63 0,0 0-47 16,0 0-27-16,25-35 19 16,0 7-11-16,-25 28-11 0,44-39 16 15,0 14-5-15,0 4 15 0,-6 7-20 16,6 0 11-16,0 10-6 15,0 4 3-15,-6 7-10 0,-7 7 11 16,1 7-2-16,-32-21-5 16,25 36 0-16,-13-1 3 0,-12-3 13 15,-6-4-19-15,-13 4 17 16,-6 0-4-16,-13-4-10 0,-6 0-8 16,0 1 11-16,0-8 19 15,0 0-40-15,13-10 18 0,31-11-2 16,-32 14 5-16,32-14 7 0,0 0 0 15,0 0-22-15,0 0 7 16,32-25 13-16,6 11-9 0,12 3 16 16,0 11-10-16,7 4-12 0,-1 10 18 15,1 4-2-15,-1 6-3 16,-5 8-12-16,-7 3 9 16,-7 8 3-16,-11-1 12 0,-1 8 5 15,-13-4-11-15,-5 0 6 16,-14 0 124-16,-12-8-64 0,-6 1 39 15,-6-7-30-15,-13-4-61 0,6-3-5 16,-6-7-12-16,0-4 24 16,13-3 59-16,-7-4-19 0,7-4-54 15,31-3 1-15,-38 0-6 0,38 0-11 16,0 0 2-16,-32 4-8 16,32-4 10-16,0 0-12 15,0 0 8-15,0 0-46 0,0 0-167 16,0 0-174-16,0 0-98 0,0 0-65 15</inkml:trace>
  <inkml:trace contextRef="#ctx0" brushRef="#br0" timeOffset="13476">8438 2082 457 0,'0'0'63'0,"0"0"22"16,0 0 0-16,0 0-1 0,0 0-3 15,0 0-29-15,0 0-19 16,0 0-20-16,0 0 15 16,0 0-11-16,0 0 20 0,0 0 5 15,0 0-29-15,0 0-31 0,0 0 26 16,0 0-15-16,0-39 13 15,0 39-23-15,0 0 39 0,57-35-32 16,-13 17 18-16,0 11-2 16,-7 7-15-16,-5 7 84 0,0 11-45 15,-32-18 76-15,25 39 40 0,-18 0-38 16,-14 0 7-16,-5 7-3 16,-7 0-45-16,-14 0 54 0,2 3-33 15,-7-3-60-15,-12 0-11 16,12-7-10-16,1-14 1 0,37-25 1 15,-38 31 6-15,38-31-2 16,0 0 11-16,0 0-39 0,0 0 3 16,0 0-172-16,0 0-173 0,0 0-118 15,0 0-49-15</inkml:trace>
  <inkml:trace contextRef="#ctx0" brushRef="#br0" timeOffset="13936">8948 1838 842 0,'0'0'28'0,"0"0"57"0,0 0 62 16,0 0 0-16,0 0-34 15,0 0-55-15,38-21-36 0,0 4 13 16,-1-1-25-16,1 4-16 0,6 0 13 16,0-8-22-16,-6 5 27 15,6-4 3-15,-7-1-34 16,-5 5 81-16,-1 3 27 0,-31 14 7 16,0 0-26-16,25-15-24 15,-25 15-46-15,0 0 8 0,0 0 7 16,0 0-15-16,-12 32 34 0,-7 7 96 15,6-4-69-15,1 4-25 16,-1 7 112-16,7-3-67 0,6 3 37 16,6 0-27-16,7 0 40 0,6 3-41 15,0 0-42-15,6 1-17 16,0-4-20-16,0 0-4 0,6-7 12 16,1 3-11-16,-7-10-13 0,-6-4-4 15,-19-28 14-15,25 25 0 16,-25-25-13-16,13 21-113 15,-13-21-176-15,0 0-292 0,0 0-135 16</inkml:trace>
  <inkml:trace contextRef="#ctx0" brushRef="#br0" timeOffset="14488">9753 1474 474 0,'0'0'104'0,"0"0"36"0,0 0-1 16,0 0 7-16,0 0 65 0,0 0-8 16,0 0-63-16,0 0 55 15,37 53-65-15,1-3 4 16,6 7 20-16,-6-4-49 0,6 7 26 16,0 0-48-16,0 3 48 0,6 8-49 15,-6-4 22-15,0 0-3 16,0-3 1-16,0 3-41 0,-12-7 26 15,-7 0-33-15,0-3-8 0,-13-1 36 16,-12-3-8-16,-6-3 6 16,-13 3-13-16,-18 7-30 0,-7 0-10 15,-13 7-14-15,-12-3-6 0,0 3 9 16,-7-4 22-16,1-6 30 16,-1-1-18-16,7-13-22 0,6-4 3 15,7-11-17-15,12-7-4 16,6-3-1-16,13-7-15 0,25-11 14 15,0 0-8-15,-31 7-3 16,31-7-1-16,0 0-5 0,0 0-72 16,0 0-64-16,0 0-86 0,0 0-88 15,0 0-171-15,0 0-238 16,-32 3-1-16</inkml:trace>
  <inkml:trace contextRef="#ctx0" brushRef="#br0" timeOffset="159867">6043 3408 64 0,'69'-11'-10'0,"0"0"1"0,-12-3 43 16,-13 11-2-16,-6-1-24 0,-38 4 7 15,0 0-11-15,0 0 11 16,0 0-15-16,0 0-49 0</inkml:trace>
  <inkml:trace contextRef="#ctx0" brushRef="#br0" timeOffset="160622">7080 3680 343 0,'0'0'135'0,"32"0"-6"16,-32 0 25-16,37 10-34 0,-5 4 24 16,-32-14-32-16,0 0 31 0,44 46 14 15,-19-7-39-15,-25-39 0 16,19 50-39-16,-13-8-46 0,-6 0-6 15,-12 4-11-15,-14-3 0 0,-11-8-16 16,-14 4 0-16,-5-7-7 16,-7 3 15-16,6-7-21 0,7-3 15 15,0-14-153-15,6 3-89 0,6-14-103 16,38 0-6-16,0 0-4 16</inkml:trace>
  <inkml:trace contextRef="#ctx0" brushRef="#br0" timeOffset="161147">6816 3535 255 0,'0'0'91'16,"0"0"23"-16,0 0-30 0,0 0-22 15,0 0-31-15,0 0 31 0,0 0 11 16,0 0-5-16,-6 35-4 16,6-35-10-16,-13 35 22 0,1 1-16 15,12-36 48-15,-32 39-45 16,7 0 38-16,25-39-43 0,-56 45 7 16,5-6 16-16,-11-3-31 0,-1-1-10 15,0-7-26-15,0 8 1 16,0-5-5-16,0-9 5 0,0-8-11 15,7-4-18-15,6-10 22 0,-1 18 2 16,14-22-31-16,-1 4 25 0,38 0 0 16,-44-38 12-16,12-5-20 15,7 11-2-15,13-3 14 16,12 35-5-16,-19-35-3 0,19 35 6 16,0 0-13-16,0 0-4 0,0 0 7 15,0 0 4-15,0 0 9 16,-38 3 35-16,38-3 26 0,-38 29 31 15,7 2 23-15,-7 8-14 0,7 4-48 16,-7-1-26-16,7 4 5 0,-13 7 2 16,6-4-15-16,-6 1-22 15,0-4-15-15,0-4 13 0,0-6-8 16,0-5-7-16,6 1-72 0,-6-11-116 16,13-6-173-16,31-15-61 15,0 0-104-15</inkml:trace>
  <inkml:trace contextRef="#ctx0" brushRef="#br0" timeOffset="161619">6018 3415 520 0,'0'0'118'0,"0"0"-2"0,0 0 23 16,0 0 14-16,31 14 19 15,-31-14 7-15,57 3-4 0,-7-3-13 16,7-3-15-16,-7-1-23 0,7-3-44 15,-1 0-46-15,1 7-6 0,-1-7-19 16,-18 3 16-16,0-3-34 16,-38 7 18-16,31-3-23 0,-31 3-83 15,0 0-176-15,0 0-87 0,0 0-21 16,-44 10-23-16</inkml:trace>
  <inkml:trace contextRef="#ctx0" brushRef="#br0" timeOffset="162403">5452 3468 335 0,'0'0'34'0,"0"0"-9"15,0 0-4-15,0 0-2 0,0 0 6 16,0 0-13-16,0 35 3 16,0-35-10-16,-25 42-1 0,25-42 0 15,-25 36 1-15,25-36 3 0,0 0-8 16,-31 28 3-16,31-28 9 0,-32 21 5 15,32-21-8-15,0 0 30 16,0 0-13-16,-31 14 9 16,31-14-3-16,0 0-19 0,0 0-4 0,0 0-7 15,0 0-2-15,0 0 6 16,0 0 2-16,0 0-1 16,0 0-11-16,0 0-6 0,0 0 12 15,0 0 7-15,0 0-6 0,-32 14 3 16,32-14 3-16,-37 18-9 15,37-18-10-15,-32 18 1 0,32-18 9 16,0 0 4-16,-31 17-4 0,31-17 10 16,0 0 2-16,0 0-6 0,0 0 20 15,0 0-17-15,0 0-48 16,0 0 68-16,0 0-6 16,-32 36 1-16,32-36-21 0,0 0 69 0,0 0-25 15,-25 35 11-15,25-35-7 16,0 0 41-16,-25 35 0 15,25-35 20-15,-25 36-14 0,25-36-30 16,-25 42 27-16,25-42-69 0,-13 50-3 16,1-15 7-16,12-35 4 0,-19 42 37 15,19-42-42-15,-13 43-4 16,13-43-1-16,0 0-21 0,0 0 18 16,-31 39-8-16,31-39-24 0,-51 21 14 15,51-21 3-15,-37 11-16 16,37-11-2-16,-44-11 22 0,44 11-3 15,-38-35-5-15,13-4 21 16,6-4-13-16,6 1 17 0,7-4-7 16,19 4 47-16,-1 3-17 0,13 0-17 15,7 7-19-15,12 0-8 16,-6 4-1-16,-1 7-13 0,1 3 19 16,-13 4-26-16,-25 14-131 0,0 0-177 15,32-14-141-15,-32 14-29 0</inkml:trace>
  <inkml:trace contextRef="#ctx0" brushRef="#br0" timeOffset="162786">4491 3549 442 0,'0'0'109'16,"0"0"13"-16,0 0-40 15,-19 32-46-15,19-32-3 0,-13 39 15 16,13-39-19-16,-6 38-12 16,6-38 1-16,-6 36-8 0,6-36 17 15,0 0 16-15,0 0 22 16,0 0-30-16,0 0 4 0,0 0-22 15,0 0-24-15,0 0 7 0,-38 7-4 16,38-7 4-16,-44-4 0 0,44 4 42 16,-44-7 18-16,44 7-20 15,-44 0 17-15,44 0 14 0,-57 14-41 16,57-14-14-16,-44 32 2 0,44-32-18 16,0 0 2-16,-44 53-14 15,44-53 12-15,-37 50-132 0,37-50-177 16,0 0-143-16</inkml:trace>
  <inkml:trace contextRef="#ctx0" brushRef="#br0" timeOffset="162960">4396 3991 725 0,'0'0'136'0,"0"0"17"15,0 0-30-15,0 0-84 16,0 0-20-16,0 0-15 0,0 0-144 16,0 0-147-16</inkml:trace>
  <inkml:trace contextRef="#ctx0" brushRef="#br0" timeOffset="163594">3806 3453 661 0,'0'0'85'0,"0"0"29"15,0 0-10-15,0 0-52 0,0 0 6 16,0 0-32-16,0 0-20 0,0 0-1 15,0 0-5-15,-38 36-5 16,0-8 10-16,-6 4 24 0,6-7 26 16,38-25-29-16,-31 35-16 0,31-35-10 15,-25 39 28-15,25-39 14 0,0 0-29 16,6 39 23-16,-6-39-4 16,0 0-41-16,44 28-6 0,-44-28 15 15,38 25 0-15,-38-25 3 0,0 0 10 16,12 32-13-16,-12-32 7 15,0 0-7-15,-37 42-6 16,-1-17 2-16,-6-11 4 0,6-11 15 16,-6 4-18-16,0-14 14 0,44 7-14 15,-44-14 3-15,44 14-14 0,-44-32 2 16,44 32 1-16,-31-38 16 16,31 38-8-16,0 0 12 0,-25-32 4 15,25 32-8-15,0 0-25 0,0 0 7 16,0 0 13-16,0 0 15 15,-44 10 0-15,6 8-20 0,0 7 8 16,1-4 0-16,-1 0-10 0,0-7 47 16,38-14 46-16,-50 18-32 15,6-11 70-15,44-7-11 16,-38 0-16-16,38 0-46 0,0 0 45 16,0 0-43-16,-31-39-5 0,12 7-34 15,19 1-11-15,0-1 2 0,0-7-13 16,0 4 13-16,12-1-17 15,-12-3 15-15,13 7-7 0,-7 4 8 16,-6 28-12-16,7-32-108 0,-7 32-129 16,0-24-153-16,0 24-30 15,0 0-2-15</inkml:trace>
  <inkml:trace contextRef="#ctx0" brushRef="#br0" timeOffset="163775">3208 3210 925 0,'0'0'196'15,"0"0"-2"-15,0 0-58 0,0 0-65 16,0 0-38-16,0 0-8 0,0 0-25 16,0 0 9-16,0 0-260 0,0 0-95 15,13 31-47-15</inkml:trace>
  <inkml:trace contextRef="#ctx0" brushRef="#br0" timeOffset="166612">1529 3312 491 0,'0'35'180'0,"-6"8"-19"15,-7-1-31-15,1 4-20 0,5 0-36 16,-5-3-37-16,6-1-18 16,-1 4-7-16,-5-4-1 0,5-3-3 15,7-39-185-15,-6 46-87 0,6-46-23 16</inkml:trace>
  <inkml:trace contextRef="#ctx0" brushRef="#br0" timeOffset="166860">1686 2800 436 0,'-44'17'86'15,"-6"5"41"-15,-7 6-24 0,7 0 0 16,-13 4-13-16,0-4-41 15,7 0-3-15,6 1-32 16,12-1-9-16,0-3-8 0,38-25 20 16,-31 39-22-16,6-8-1 0,12 5-57 15,7-4-104-15,-1 3-64 0,1 4-51 16</inkml:trace>
  <inkml:trace contextRef="#ctx0" brushRef="#br0" timeOffset="167068">1095 3595 493 0,'0'0'101'0,"0"0"58"0,0 0-3 16,32 42 33-16,-32-42-23 16,6 43-18-16,-6-43-40 0,-12 63-55 15,-14-17-35-15,1-3 10 0,25-43-22 16,-50 53-9-16,6-7-5 15,6-8-177-15,-6-13-97 0,7 3 14 16,37-28-73-16</inkml:trace>
  <inkml:trace contextRef="#ctx0" brushRef="#br0" timeOffset="167287">699 3093 410 0,'0'0'62'0,"0"0"27"15,-6 46 0-15,19 0-39 16,6 3-16-16,6 8-2 0,0-4-19 16,6 7-16-16,-6-3-1 0,1-1-9 15,-8-3-88-15,-11-3-69 16,-1-8-73-16</inkml:trace>
  <inkml:trace contextRef="#ctx0" brushRef="#br0" timeOffset="167567">593 3655 518 0,'0'0'41'0,"0"0"15"15,0 0 2-15,0 0-4 16,0 0-11-16,-44 14-23 0,0-3-18 16,12 3 3-16,-6-4 50 0,-6 5 11 15,0-12-22-15,-6 1 29 16,0 10 59-16,0-4 37 0,6 4-48 16,44-14-45-16,-57 18-34 0,57-18-15 15,-44 25-23-15,44-25 8 16,0 0-23-16,-38 46 21 0,38-46-10 15,-12 49 9-15,12-3-65 0,6-7-246 16,7-4-123-16</inkml:trace>
  <inkml:trace contextRef="#ctx0" brushRef="#br0" timeOffset="167736">285 4245 1119 0,'0'0'284'0,"50"18"7"16,-6-4-78-16,6-39-89 0,0 18-62 16,7 4-37-16,0-1-10 15,-1 0-116-15,1 1-294 0,-7-4-152 16</inkml:trace>
  <inkml:trace contextRef="#ctx0" brushRef="#br0" timeOffset="172286">2177 3623 1285 0,'-7'-39'-438'0</inkml:trace>
  <inkml:trace contextRef="#ctx0" brushRef="#br0" timeOffset="174038">2403 3803 412 0,'0'0'125'0,"0"0"-3"0,0 0 24 15,0 0-8-15,0 0-14 0,0 0-7 16,0 0-2-16,0 0-57 15,0 0-40-15,0 0-4 0,0 0-7 16,-32 7 6-16,32-7-13 16,0 0 33-16,0 0-39 0,-18-28-4 15,11-4 14-15,14 1-10 16,-1-1 1-16,13 0-2 0,6 7 17 16,-25 25-7-16,44-35-11 15,-6 17-6-15,-7 4 22 0,0 7-5 16,-5 0-14-16,-1 14 11 0,-25-7 0 15,31 11 3-15,-31-11-3 16,0 0 0-16,19 28 7 0,-19-28-14 16,0 28 15-16,0-28-3 0,-13 32 9 15,13-32-25-15,-25 32 8 0,0-11 10 16,-6-3-11-16,31-18 21 16,-57 24-29-16,7-6 15 15,0-4-6-15,6 0 0 0,-7-3 16 16,1-1-33-16,12-2 40 0,1-5-36 15,37-3 3-15,-51 0 28 16,51 0-18-16,-37-11-6 0,37 11 6 16,0 0 9-16,0 0 6 0,-26-28-23 15,26 28 33-15,0 0-39 16,0 0 11-16,0 0-7 0,0 0 1 16,0 0 23-16,0 0-23 0,0 0 12 15,0 0 4-15,-37 0-10 16,37 0 6-16,0 0 13 15,0 0-13-15,0 0-8 0,0 0 13 16,0 0 12-16,0 0-17 0,0 0 5 16,0 0-5-16,0 0 23 15,0 0-39-15,0 0 9 0,0 0 7 16,0 0 18-16,0 0-26 0,0 0-5 16,0 0 13-16,0 0-7 15,0 0 12-15,0 0 6 0,0 0-26 16,0 0 15-16,0 0 0 0,0 0 2 15,0 0 129-15,0 0 0 16,0 0-10-16,-32 36 15 0,32-36-21 16,-19 49-11-16,1 0 5 15,5 1-11-15,-6 3-29 0,0 0-10 16,-12 4-34-16,-1-1-12 16,1 1-16-16,-7-4-13 0,1 0 7 15,5-15-18-15,1 1-188 0,31-39-242 16,-38 36-108-16</inkml:trace>
  <inkml:trace contextRef="#ctx0" brushRef="#br0" timeOffset="175027">2202 3620 230 0,'0'0'36'0,"0"0"16"0,0 0-1 16,0 0 32-16,0 0-7 0,0 0-39 16,0 0 2-16,0 0-14 15,0 0 2-15,0 0-14 16,12 31 1-16,-12-31-10 0,7 36 8 16,-7-36-8-16,0 35-12 0,-7-7 20 15,7-28-71-15,-12 43-91 16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09:05.272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0 374 493 0,'0'0'63'16,"0"0"24"-16,0 0-1 15,0 0-5-15,0 0-14 0,0 0 30 16,0 0-7-16,70-32-5 16,7 12 15-16,21 9-35 15,14-1 7-15,28-4-20 0,21 4-21 16,20-7 3-16,15 7-15 15,0-4 9-15,0 0 11 16,7 5-20-16,7-1-2 0,0 0 3 16,-1-4-9-16,-6 1-11 15,0-5 5-15,-7 4 10 16,-7 0 45-16,-7-3-67 16,-21 3 13-16,-28 0 1 0,-14 8-7 15,-22-3 30-15,-20 3 2 16,-21 4-15-16,0 4-12 0,-21-4 6 15,-35 4 12-15,0 0-18 16,42-4 15-16,-42 4-12 16,0 0 6-16,0 0-14 0,0 0 0 15,0 0-13-15,0 0 9 16,0 0-68-16,0 0-95 16,0 0-71-16,0 0-54 0,0 0-55 15,0 0-22-15</inkml:trace>
  <inkml:trace contextRef="#ctx0" brushRef="#br0" timeOffset="704">217 503 377 0,'0'0'118'0,"0"0"38"15,0 0-24-15,0 0-13 0,0 0-79 16,0 0 13-16,0 0 6 15,0 0 54-15,77-19 56 0,21 7-8 16,42 8-70-16,42 4-13 16,20 4-26-16,22 0 68 15,7 0-48-15,0 0 16 0,0-4-13 16,-7-4-13-16,-8 0-44 16,-6 0 26-16,-14 0-9 15,-14-4-29-15,-14 0 21 16,-14 0-27-16,-21 1-6 0,-21-1 6 15,-21 0 43-15,-21 0-6 16,-21 4 50-16,-7-4-25 0,-42 8 18 16,0 0-54-16,41-4 1 15,-41 4-19-15,0 0-2 16,0 0-6-16,0 0 8 0,0 0 1 16,0 0-33-16,0 0 33 15,0 0-16-15,0 0 10 0,0 0-13 16,0 0 10-1,0 0-4-15,0 0 1 0,0 0-66 16,0 0-46-16,0 0-121 0,0 0-75 16,0 0-78-1,0 0-48-15,0 0 11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09:11.563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34 390 0,'0'0'81'0,"0"0"104"16,0 0 5-16,0 0 17 15,0 0-35-15,0 0-37 0,0 0-45 16,0 0 53-16,0 0-23 16,0 0 6-16,0 0-29 15,0 0-9-15,0 0-41 0,0 0-16 16,42-20 4-16,0 13 9 16,14 3 61-16,14 4-12 0,21-4-25 15,14 4-40-15,6 4-8 16,-6-4-20-16,0 4 21 15,-7-4-8-15,-7 0-1 16,0 0-5-16,-7 0-4 16,-14 0 6-16,-7 0-9 0,-14 0 0 15,-14 0 9-15,-35 0-1 16,0 0-5-16,0 0 5 0,0 0 2 16,0 0-5-16,0 0-12 15,0 0-15-15,0 0-11 16,0 0-68-16,0 0-76 0,0 0-114 15,0 0-118-15,0 0-66 16,0 0 10-16</inkml:trace>
  <inkml:trace contextRef="#ctx0" brushRef="#br0" timeOffset="469">112 282 383 0,'-49'-8'125'0,"49"8"26"16,0 0 7-16,0 0 9 16,0 0 3-16,0 0 37 15,0 0-53-15,0 0 23 16,0 0-21-16,0 0-30 0,0 0-10 15,0 0-21-15,42-16 26 16,14 0-27-16,14 8 10 0,14-8-25 16,14 4-25-16,-1 4 8 15,8-3-20-15,0 7 11 0,-7 0-12 16,0 4-22-16,-7 4 16 16,-7-4-15-16,-7 4-4 15,-7-4-1-15,-14 3 3 0,-7-3-8 16,-49 0-1-16,0 0 9 15,42 4-10-15,-42-4 0 0,0 0 10 16,0 0-33 0,0 0 21-16,0 0-1 0,0 0-20 15,0 0 23-15,0 0-16 16,0 0 12-16,0 0-1 0,0 0-23 16,0 0-20-16,0 0-99 15,0 0-114-15,0 0-190 0,0 0-270 16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09:15.755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912 127 592 0,'0'0'152'0,"14"-47"19"16,-14 47 12-16,0 0-9 0,0 0-53 15,-21-44-35-15,21 44-14 16,0 0-2-16,0 0 19 16,-49-31-19-16,49 31-30 15,-49-4-19-15,49 4 3 16,-57 20 22-16,8 3-4 0,49-23 0 15,-56 47 0-15,56-47-1 16,-42 59-25-16,21-11 12 0,21-48 13 16,7 63 0-16,-7-63-12 15,42 66 15-15,-42-66-10 16,77 52-15-16,-20-21 3 0,-57-31-7 16,56 24-15-16,-56-24 21 15,0 0-9-15,0 0-2 0,0 0 21 16,0 0 14-16,0 0-25 15,0 0 4-15,0 0-13 16,0 0-15-16,0 0 4 16,-71 4-4-16,1-8-3 15,-7 0-5-15,0-4 9 0,-7 4 0 16,0-4 7-16,0-12 2 16,14 5-4-16,6-9 2 0,15 0 2 15,49 24-3-15,-49-39 12 16,49 39 8-16,0 0 27 15,0 0-7-15,0 0-11 0,0 0 21 16,0 0-8-16,0 0 6 16,-42-39 4-16,42 39-21 0,0 0-4 15,0 0-17 1,0 0 36-16,0 0 36 0,0 0 29 16,0 0-2-16,49 67 14 15,-7 0 16-15,0-1-15 16,-6 5-17-16,6 1 37 0,-7 3-19 15,0-5-34-15,-7 1-33 16,-7-8-7-16,0-4-26 0,0-4-16 16,-7-11 12-16,0-5-20 15,-14-39-22-15,14 43-116 16,-14-43-111-16,0 0-140 0,0 0-235 16,28 51-458-16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09:21.095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720 94 636 0,'0'0'135'0,"0"0"77"15,0 0 28-15,0 0-53 0,0 0-77 16,0 0-29-16,0 0-39 16,0 0 44-16,0 0 34 15,0 0-28-15,0 0-2 16,0 0-39-16,-7 59 13 0,7-59-25 16,-28 67-14-16,28-67-13 15,-41 67-8-15,41-67-8 0,-56 59 38 16,56-59-24-16,0 0-37 15,-63 43 27-15,63-43 9 16,0 0-9-16,-63 0-37 0,63 0 0 16,0 0-4-1,-35-83 5-15,28 9 20 0,0 7 20 16,7 8-4-16,0 16 22 16,0 43-20-16,0 0 0 0,0 0-16 15,0 0 32-15,0 0 28 16,0 0 7-16,0 0-2 15,0 0-25-15,0 0 0 0,-49 15-9 16,49-15 0-16,0 0-8 16,-56 28 2-16,56-28 9 0,-49 16-4 15,49-16-11-15,-49 7-5 16,49-7 16-16,-56-15-8 16,56 15-5-16,-63-32-7 0,63 32 9 15,-49-39-5 1,49 39-3-16,0 0 12 0,0 0-9 15,0 0 0-15,0 0 7 16,0 0 8-16,-42-43-11 0,42 43 9 16,0 0-13-16,0 0 28 15,0 0 52-15,0 0 14 16,0 0 12-16,7 74 7 0,-7 1-23 16,14 4 15-16,0 7 3 15,0 1-35-15,7 3-13 0,7 1-10 16,0-5-10-16,0-3-3 15,7-4-15-15,-7-9 5 16,0 1 7-16,7-8-7 16,-7-8-5-16,-7 0-12 15,0-8 2-15,-7-3 3 0,-14-44 1 16,21 43 5-16,-21-43-3 16,0 0 15-16,0 0 15 0,0 0 0 15,0 0-4-15,0 0-6 16,0 0-10-16,0 0-18 15,0 0-10-15,0 0-7 0,0 0-49 16,0 0-84-16,0 0-96 16,0 0-140-16,0 0-230 0,0 0-316 15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09:24.928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12 0 483 0,'0'0'144'15,"0"0"42"-15,0 0 31 16,0 0 8-16,0 0-32 0,0 0-14 15,0 0-3 1,0 0-32-16,0 0-24 0,0 0-14 16,0 0 21-16,0 0 25 15,42 51-16-15,21 8-40 0,7 8-21 16,22 9 4-16,6-1-10 16,6 3-24-16,-6 1-20 15,0 5-10-15,-7-10 0 0,-6 1 2 16,-15-8-10-16,-14-8 4 15,-14-4-11-15,-42-55 10 16,42 64-10-16,-42-64 0 0,28 55-12 16,-28-55 15-16,-14 47-7 15,14-47-7-15,0 0-15 0,-63 40-33 16,0-25-18 0,0-15 4-16,-7-11-3 0,6-9-8 15,1-12-7-15,0-7 18 16,7-12 19-16,7-1 30 0,14 5 0 15,35 47 12-15,-42-55 8 16,42 55 7-16,-35-48 2 16,35 48-15-16,0 0 15 0,0 0 22 15,0 0 11-15,0 0 3 16,0 0 2-16,-34 67-6 16,13-20 2-16,21-47 6 0,-28 60-2 15,28-60 8-15,-42 55-21 16,42-55-2-16,-64 48-19 15,15-25 7-15,49-23 14 16,-63 12 17-16,63-12 9 0,-56-20-21 16,56 20-9-16,-35-70-11 15,21-2 2-15,14-3 16 0,7 4 10 16,14 0 2-16,0 9-9 16,0 6-8-16,7 8-13 15,-7 5-9-15,-21 43-24 0,21-51-98 16,-7 16-162-16,-14 35-269 15,14-40-378-15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15:45.412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21645 258 442 0,'0'0'149'16,"0"0"11"-16,0 0-51 0,0 0-25 16,0 0-13-16,0 0-33 0,0 0 12 15,0 0-26-15,0 0 35 16,0 0-18-16,-6 29 21 0,12 9 7 15,7 8 63-15,-1 11-44 16,7 6 4-16,0 5-66 0,6-1-7 16,7 0 5-16,-1 0-7 15,-6-3-3-15,7-8-8 16,-7-6 3-16,0-8-5 0,0-10 21 16,-12-4-15-16,-13-28-7 0,19 25 35 15,-19-25 60-15,-7 25-5 16,7-25-18-16,-37 21-46 0,-7-3 5 15,-7-8-28-15,-12 1 1 16,-6-4-7-16,-12-7-9 0,-7 0 13 16,-13 0 1-16,-6-7 0 0,0 3 0 15,1-3-12-15,-1 0 11 16,0-4-10-16,0 1 3 16,6 3 91-16,1 0 37 0,6 0-44 15,24 0-45-15,14 3-29 0,12 1 14 16,6-1-21-16,7 0 6 15,31 4-9-15,-32 0 8 0,32 0-21 16,0 0 16-16,0 0 0 0,0 0-16 16,0 0-7-16,0 0 13 15,0 0 7-15,0 0-24 0,0 0-34 16,0 0-33-16,0 0-49 0,0 0-32 16,0 0-21-16,38-17-9 15,-7 10-24-15,-31 7 51 0,38-7 15 16,-6-4 53-16,-7 4 28 15,12-4-18-15,-5 1 24 0,-1-4 38 16,1-1 17-16,-1-2 15 16,1 3 18-16,-1-4-12 0,-31 18 46 15,38-25-9-15,-38 25 6 16,37-24 11-16,-37 24 38 0,0 0-8 16,0 0 17-16,0 0-5 0,0 0-9 15,0 0 119-15,0 0-38 16,0 0-73-16,0 0-33 0,0 0-18 15,0 0-13-15,-44 35-21 0,-6-10-5 16,0-1 7-16,0-2 9 16,-7-1-17-16,-6-4-12 15,7 1-4-15,-7-4 6 0,12-3 15 16,7-4 12-16,7-4-29 0,37-3 36 16,-32-3-4-16,32 3 5 15,0 0-20-15,0 0 2 0,0 0-11 16,0 0 9-16,0 0-9 0,44-25 45 15,-12 22 15-15,5 3 25 16,-5 10-2-16,-7 4-21 0,-25-14-10 16,31 39 5-16,-5 0 1 0,-8 0-7 15,-5 0-27 1,-7 3-17-16,-6 1 11 0,7-4-13 16,5-4-17-16,-6-3 22 0,-6-32-7 15,19 31-15-15,-19-31-119 16,0 0-149-16,0 0-254 0,0 0-109 15</inkml:trace>
  <inkml:trace contextRef="#ctx0" brushRef="#br0" timeOffset="604">19414 516 530 0,'0'0'109'16,"0"0"42"-16,0 0 9 0,0 0-13 15,0 0 43-15,0 0 40 16,0 0 18-16,0 0-7 0,0 0-43 16,0 53-55-16,0-7-75 0,6 0-4 15,1 0-35-15,-1 4-15 16,6-1-14-16,-5 0 0 0,-1-3 0 16,7 0-197-16,-7-7-207 15,-6-3-91-15,0-8-10 0</inkml:trace>
  <inkml:trace contextRef="#ctx0" brushRef="#br0" timeOffset="960">19181 965 481 0,'0'0'128'0,"0"0"-6"16,0 0-20-16,0 0-13 15,0 0 25-15,0 0-29 16,0 0 17-16,0 0 6 0,0 0-4 16,0 0 17-16,0 0-1 0,0 0-19 15,0 0 30-15,0 0-26 16,0 0-21-16,0 0-4 0,0 0 48 15,0 0 19-15,0 0-19 0,-25 25 16 16,0-1-27-16,0 5-30 16,0 3-48-16,-7 3-20 0,1 4-5 15,0-4-7-15,-7-3-21 0,13-4-96 16,25-28-175-16,-44 28-257 16,44-28-139-16</inkml:trace>
  <inkml:trace contextRef="#ctx0" brushRef="#br0" timeOffset="1504">18848 813 1026 0,'13'-32'50'0,"-13"32"119"0,0 0 83 16,0 0-43-16,0 0-52 15,0 0-63-15,0 0 8 0,-6 32-29 16,6-32-9-16,-19 46-25 0,0-11-18 16,-6-6-29-16,25-29 10 15,-44 35 3-15,6-10-1 0,7-8-4 16,31-17 7-16,-38 11-7 0,38-11-12 15,0 0 15-15,0 0-6 16,0 0-13-16,-32-35 0 16,32 35-5-16,0-39-10 0,0 39 36 15,7-32-17-15,-7 32-3 0,0 0 19 16,0 0-23-16,0 0 32 16,0 0-23-16,0 0 2 0,0 0 15 15,0 0 23-15,-44 21 5 0,6-3-9 16,38-18 15-16,-38 14-4 15,38-14-7-15,-44 14 27 0,44-14 13 16,-37 4 7-16,37-4 0 0,0 0 1 16,-26-11-11-16,26 11-33 15,0 0-3-15,-31-35-19 16,12 3 0-16,19 32-5 0,-12-46-1 16,5 4 4-16,1-4-18 0,0 3 8 15,6 1-42-15,-7-1-104 16,-5-3-135-16,6 0-145 0,6 46-111 15,-19-49-54-15</inkml:trace>
  <inkml:trace contextRef="#ctx0" brushRef="#br0" timeOffset="1698">18572 364 1157 0,'50'-14'275'16,"0"0"49"-16,1 3-35 0,-1-3-76 16,6 4-89-16,1-1-61 0,-7 0-37 15,1 4-22-15,-14 0-224 16,-37 7-304-16,0 0-45 0</inkml:trace>
  <inkml:trace contextRef="#ctx0" brushRef="#br0" timeOffset="1885">18433 1135 1580 0,'-6'39'59'0,"6"-39"-6"16,0 0-11-16,0 0-57 0,0 0-306 15,0 0-176-15</inkml:trace>
  <inkml:trace contextRef="#ctx0" brushRef="#br0" timeOffset="2232">17968 979 1008 0,'0'-35'62'0,"7"-4"-17"0,11-7 15 16,1 7-46-16,0 4-11 0,-19 35 3 16,44-43 2-16,-44 43 45 15,50-24 56-15,-6 13-32 0,-44 11 34 16,44 7 51-16,-44-7-32 15,0 0 5-15,26 46 28 0,-26-4-25 16,-19-6-31-16,-6-1 9 16,-19-3-25-16,0 0-44 0,-13-4-40 15,0-3 1-15,-5-4-4 0,-1-3-4 16,0-8-13-16,6-6-81 16,1-4-91-16,12-4-105 0,12-10-135 15,32 14-26-15,-37-32-75 0</inkml:trace>
  <inkml:trace contextRef="#ctx0" brushRef="#br0" timeOffset="2461">17748 184 1398 0,'0'0'259'15,"0"0"140"-15,0 0-59 0,0 0-95 16,19 28-83-16,-6 11-33 16,6 11-49-16,-7 3-42 0,7 10-28 15,-6 4-4-15,-7 1-6 0,0-1-130 16,-6-4-176-16,0-6-297 16,-6-11-177-16</inkml:trace>
  <inkml:trace contextRef="#ctx0" brushRef="#br0" timeOffset="3025">16617 728 1061 0,'0'0'68'15,"0"0"68"-15,0 0 35 0,0 0-47 16,0 0-13-16,19 14 23 0,6 4-22 16,0 3 13-16,0 0-23 15,7 4-40-15,-7 0-24 16,-6 0 13-16,-1-1-1 0,-11 5 26 16,-1-5 21-16,-19 5-16 0,-12-1-47 15,-6 4-6-15,-13 0-22 16,-13 3-3-16,1-7-42 0,-1 0-121 15,1-10-152-15,0-4-155 0,6 0-28 16,6-10-62-16</inkml:trace>
  <inkml:trace contextRef="#ctx0" brushRef="#br0" timeOffset="3469">16121 1053 820 0,'-31'0'43'0,"31"0"35"0,0 0 24 16,0 0-23-16,0 0-41 0,0 0-29 15,0 0 5-15,0 0-2 16,0 0-30-16,0 0 11 0,0 0 7 15,-25-31-6-15,25 31 11 0,6-39-5 16,13 3 8-16,-19 36-8 16,31-42-12-16,-6 7 12 0,-25 35 11 15,0 0-28-15,32-32 9 16,-32 32-9-16,0 0 32 0,0 0 56 16,0 0-22-16,0 0 26 15,0 0 43-15,0 0 12 0,0 0-2 16,0 0-8-16,38 35-44 0,-38-35 14 15,12 43 2-15,-18-8-7 16,-7 0 8-16,1 1 7 0,-20 2-20 16,-5 5-5-16,-14 3-28 0,1 3-32 15,-19 4-10-15,0 0-8 16,-7-10-21-16,1-1-196 0,-7-7-216 16,7 1-113-16,-1-15-113 15</inkml:trace>
  <inkml:trace contextRef="#ctx0" brushRef="#br0" timeOffset="5472">15210 898 618 0,'0'0'116'0,"0"0"18"15,0 0 7-15,0 0-2 0,0 0 75 16,0 0-1-16,0 0-12 0,0 0-13 16,0 0-53-16,0 0-43 15,-25 18-25-15,0-8-29 0,25-10-13 16,-32 4-10-16,13-8-15 0,19 4 13 16,0 0-11-16,0 0-16 15,0 0-13-15,-19-39 1 0,26 11-6 16,5-4 3-16,13 7 12 0,7 1 1 15,-1 6-2-15,1 0 5 16,-1 8 10-16,1-1-12 0,-32 11 15 16,31-7 0-16,-31 7-15 15,0 0 12-15,31 0 10 0,-31 0-7 16,0 0-14-16,0 0 8 0,0 0 14 16,0 0 5-16,0 0-16 15,0 0-2-15,-12 35 17 0,-7-3 30 16,0-3 29-16,-6 6 5 0,-6 0 14 15,-7 1-13-15,0 2 5 16,-6-2-7-16,6 3-22 0,-6 0-26 16,-6-4-6-16,6 0-8 0,6-3-5 15,1-4-8-15,-1-3-13 16,38-25-87-16,-38 25-104 16,38-25-148-16,-31 17-138 0,31-17 28 15,0 0-18-15</inkml:trace>
  <inkml:trace contextRef="#ctx0" brushRef="#br0" timeOffset="5744">15015 135 710 0,'0'0'151'0,"0"0"54"16,-19-36 70-16,19 36-37 0,0 0-90 16,0 0-59-16,0 0 77 15,0 0 32-15,0 0 6 0,-6 32-45 16,0 10-57-16,6 4-43 0,0 4-32 16,0 3-11-16,6 3-23 0,0 1 25 15,-6-1-18-15,0-3-412 16,0-7-220-16,-6 0-19 0</inkml:trace>
  <inkml:trace contextRef="#ctx0" brushRef="#br0" timeOffset="6265">14625 901 878 0,'0'0'174'16,"0"0"9"-16,-44-17-13 0,44 17-43 15,0 0-26-15,0 0-45 16,-31-32-27-16,31 32-13 0,-19-42-26 16,13 6 24-16,6 36-18 15,12-35 1-15,-12 35 3 0,0 0-9 16,44-35 22-16,-6 17-23 0,-38 18 28 15,38-4-32-15,-38 4 10 0,38 14 4 16,-38-14 7-16,37 29-3 16,-37-29 21-16,0 0 37 0,25 46-34 15,-25-46-1-15,19 42 37 0,-12-14 20 16,-7-28 15-16,-13 36-8 16,13-36-15-16,-44 31-16 0,6-6-13 15,-6-7 5-15,0-8-8 0,-12 1-15 16,-1-4-5-16,1-7-3 0,-7 0 15 15,6-7-12-15,1 0 0 16,5 0 14-16,1 3-16 16,6 1 3-16,6-1-9 0,1 8-11 15,-1 6-5-15,6 5 0 0,1 2 0 16,31-17-8-16,-31 36 8 16,5-5-5-16,14-2 5 0,-1-1-4 15,13-28 1-15,0 39-20 0,7-11-63 16,-7-28-74-16,0 0-152 0,0 0-169 15,0 0 2-15,44 18-44 16</inkml:trace>
  <inkml:trace contextRef="#ctx0" brushRef="#br0" timeOffset="6609">14217 269 963 0,'0'0'216'0,"0"0"133"16,0 0-69-16,0 0-60 0,0 0-64 16,-19 39-46-16,19-39-50 15,6 35-25-15,-6-35-6 0,0 0-12 16,0 0-14-16,19 35 4 15,-19-35-7-15,0 0 7 0,0 0 12 16,0 0-8-16,0 0-8 0,0 0-3 16,0 0 0-16,0 0 0 15,25-35 9-15,-25 35-15 0,7-35 2 16,-7 35 4-16,0 0-13 0,0 0-6 16,0 0 7-16,0 0-74 0,0 0-189 15,0 0-211-15,0 0-71 16</inkml:trace>
  <inkml:trace contextRef="#ctx0" brushRef="#br0" timeOffset="9000">13412 933 429 0,'0'0'120'0,"0"0"-3"0,0 0 9 16,0 0 5-16,0 0-2 0,0 0 18 15,0 0 32-15,0 0-3 16,0 0 11-16,0 0-27 0,0 0-14 16,0 0-55-16,0-25-39 0,0 4-41 15,0 21-14-15,7-24 19 16,-7 24-11-16,6-39-12 0,0 7-12 16,-6 0 8-16,13-7-19 15,-7-3-35-15,7-4-51 0,-7 0 47 16,6 3 39-16,-5 8 8 15,-7 3 17-15,0 32 0 0,0-28 13 16,0 28-11-16,0 0-7 0,0 0 0 16,0 0-5-16,0 0 15 15,0 0 9-15,0 0-1 0,-32-25-20 16,1 18 12-16,-7 11-11 16,0-1 11-16,1 8-5 0,-14 0 20 15,1-1-9-15,-13 8-6 0,-6 3 8 16,-13 4 24-16,1-1-1 15,-7 5 1-15,-7-1 15 0,7-3 2 16,0-4-5-16,0-7-8 0,7 0-28 16,-1 0-16-16,7-3 13 15,5-4-5-15,1-3 0 16,19-1-4-16,0 1 4 0,12-1-10 16,7-3 26-16,31 0-6 0,0 0-21 15,-32 0 14-15,32 0-3 0,0 0 0 16,0 0 0-16,0 0-5 15,0 0 15-15,0 0-10 0,0 0-8 16,0 0-12-16,0 0 15 0,0 0-27 16,0 0-36-16,0 0-53 15,0 0-38-15,0 0-7 0,32-35-8 16,-32 35 37-16,37-32 43 16,-37 32 44-16,38-39 24 0,-38 39 21 15,44-32-2-15,-44 32 11 16,38-31-23-16,-38 31 14 0,44-22 5 15,-44 22 13-15,31-14-8 0,-31 14 18 16,0 0-7-16,0 0 24 16,0 0-13-16,0 0 33 0,0 0-16 15,0 0 15-15,0 0 22 16,0 0-17-16,0 0-19 0,0 0 10 16,0 0-64-16,0 0 20 0,0 0 16 15,0 0-5-15,0 0-17 16,0 0-21-16,32-10 23 15,-32 10-28-15,0 0 21 0,0 0 28 16,0 0-28-16,0 0-7 0,0 0-1 16,0 0 8-16,0 0 14 15,0 0 4-15,0 0 31 0,0 0-16 16,0 0-14-16,44-25-33 0,-44 25 14 16,0 0 0-16,31-28 11 15,-31 28-11-15,0 0-4 0,31-18 15 16,-31 18-2-16,0 0 30 0,0 0 57 15,0 0-15-15,0 0-35 16,-25 35-10-16,0-3-24 16,-13 0-17-16,1-4 23 0,-7 0-18 15,0-3 0-15,0 0 9 0,0-4-15 16,6-3 11-16,-6-1-10 16,13-6 12-16,31-11 6 0,-38 11-16 15,38-11 12-15,0 0-15 0,0 0 6 16,0 0-6-16,0 0 26 15,0 0-6-15,38 3 17 0,-7 1-7 16,0 3 10-16,7 0 6 0,-6 3-20 16,-1 1-2-16,-6 3-8 15,-25-14 6-15,38 18-16 16,-13 0-11-16,-25-18 19 0,0 0-12 16,0 0-2-16,0 0-90 0,0 0-30 15,0 0-66-15,0 0-29 16,19 28-54-16,-19-28-5 0,0 0-35 15</inkml:trace>
  <inkml:trace contextRef="#ctx0" brushRef="#br0" timeOffset="9916">11545 647 500 0,'0'0'100'0,"0"0"33"16,0-28-7-16,0 28-6 15,0 0-56-15,0 0 0 16,0 0 12-16,0 0 7 0,-31-25-22 16,31 25-13-16,0 0-36 15,-25-35-3-15,25 35 6 0,-13-43-2 16,13 8-35-16,7 3 26 0,5-3-15 15,1 6 5-15,-13 29 0 16,25-31-4-16,-25 31-1 0,38-22 22 16,-13 12-22-16,-25 10 23 0,31 3-23 15,-31-3 15-15,32 15-16 16,-32-15 45-16,0 0-22 0,0 0 17 16,25 45 45-16,-25-45 49 15,6 46-37-15,-25-7-19 0,-6-7-9 16,-13-4-17-16,-6 1-36 15,-6-5 0-15,-7 1-12 0,-5-4 14 16,5-7 0-16,7-3 10 0,6-4-13 16,0-7 4-16,6-3-2 15,13-8-1-15,25 11-25 0,-38-21 13 16,38 21-12-16,-25-32 17 0,25 32-16 16,-13-28 24-16,13 28 5 15,0 0-1-15,0 0-28 0,0 0-6 16,0 0 22-16,0 0 6 0,0 0 1 15,0 0 13-15,0 0 45 16,-25 31 9-16,0 1-4 16,6-3 8-16,0-8-10 0,-6 0-21 15,0 0-19-15,-6-7-9 0,-1-3-7 16,-5 0 7-16,5-4-16 16,7-4 14-16,0-3-29 0,25 0-20 15,0 0-15-15,0 0-9 0,-25-32 19 16,18 1-7-16,20 2 35 0,-13 29-6 15,31-35 6-15,1 14 12 16,-32 21-12-16,31-14 21 0,1 10-19 16,-32 4-8-16,0 0 11 15,0 0 12-15,12 32 26 0,-24-4 13 16,-1 0-8-16,-12 1 9 16,-6-5-12-16,-13 5-4 0,6-5-21 15,-12 1-1-15,-7 0-4 0,7 0 13 16,-7-1-28-16,1-2 21 15,5-5-61-15,14-3-70 0,-1-3-73 16,38-11-95-16,-32 3-31 0,32-3-9 16,0 0-11-16</inkml:trace>
  <inkml:trace contextRef="#ctx0" brushRef="#br0" timeOffset="10404">10464 470 576 0,'0'0'88'16,"0"0"30"-16,0 0-3 15,0 0-23-15,0 0-26 0,0 0 24 16,0 0 32-16,0 0 10 15,-12 36-47-15,12-36-5 0,-19 42 12 16,0-7-19-16,6-3-13 16,13-32 7-16,-31 39-16 0,6-11-31 15,25-28 4-15,-32 36 8 0,1-12-25 16,31-24 40-16,-38 32-11 16,19 4 16-16,19-36-16 0,-25 35 40 15,13-3-17-15,-1-4-20 0,7-3-11 16,0 3 10-16,-1-7 30 15,7-21-1-15,-6 32 11 0,0-11-9 16,6-21-22-16,-19 21 1 16,19-21-12-16,-25 22-6 0,25-22 16 15,-32 3 6-15,1-3-29 16,12-10 4-16,19 10-4 0,-31-29-20 16,12-6-7-16,6-4 7 0,7-7-12 15,6-10 3-15,0 3-2 0,12 0 4 16,1 0 4-16,0 3-27 15,5 4-93-15,-5 4-94 0,6 6-166 16,-19 36-235-16,25-42 7 0</inkml:trace>
  <inkml:trace contextRef="#ctx0" brushRef="#br0" timeOffset="10609">10276 110 860 0,'31'-14'260'15,"1"7"84"-15,12 0-35 0,6-4-92 16,13 0-87-16,6 1-84 16,6-4-11-16,1 7-72 0,-7-4-318 15,-6 4-162-15,-13-4-78 0</inkml:trace>
  <inkml:trace contextRef="#ctx0" brushRef="#br0" timeOffset="11872">13368 863 152 0,'0'0'21'0,"0"0"9"15,0 0 27-15,0 0 12 0,0 0-15 16,0 0-18-16,0 0-18 16,19 14 19-16,-19-14-6 15,0 0 6-15,0 0-16 0,0 0-2 16,0 0-25-16,0 0 18 0,25 14-5 16,-25-14-15-16,0 0 13 15,0 0-5-15,0 0 0 0,0 0 5 16,19 21 31-16,-19-21 8 0,13 25 32 15,-13-25-20-15,12 28 6 16,-5-3-23-16,-7-25 39 0,12 28-7 16,-12-3-47-16,0-25 17 0,0 25-35 15,0-25 16-15,0 0-32 16,0 0 4-16,6 24 1 16,-6-24 5-16,0 0-12 0,0 0 8 15,0 0 27-15,0 0-23 0,0 0 6 16,0 0-10-16,0 0 14 15,0 0-4-15,0 0 10 0,0 0 2 16,0 0 3-16,0 0 11 16,0 0-32-16,-25 18 5 0,25-18 4 15,-25 11-15-15,0-8 22 0,0 1-9 16,6-1 26-16,-12 4 21 16,-1 0-10-16,1-3 0 0,-13 3 5 15,0 0-17-15,-13 0-2 0,7 0-10 16,-7 4-1-16,7-4-2 15,0 3-5-15,6-3-12 16,-7 4-17-16,-5 0 21 0,6-1 4 16,-1 1 4-16,1-4-4 0,-7 0-18 15,1 0 7-15,-1 0-6 16,7 4 21-16,0-11-4 0,6 7-25 16,6-4 8-16,7 1 17 0,31-4 10 15,-38 3-10-15,38-3 10 16,-38 4-23-16,38-4 5 0,-31 3 8 15,31-3-8-15,0 0 15 0,0 0-2 16,-32 11 3-16,32-11 5 16,0 0 8-16,0 0-10 15,0 0-23-15,0 0 10 0,0 0-3 16,0 0 11-16,0 0 6 0,0 0-23 16,0 0-33-16,0 0-28 15,0 0-125-15,0 0-73 0,0 0 36 16,13-25-24-16,12 4 1 0</inkml:trace>
  <inkml:trace contextRef="#ctx0" brushRef="#br0" timeOffset="12209">12388 1138 656 0,'0'0'114'0,"0"0"-5"15,0 0-18-15,0 0 19 16,0 0-17-16,0 0-7 15,0 0-6-15,0 0-5 0,0 0 13 16,0 0-8-16,0 0-20 0,-25 18-11 16,-13 3-19-16,-6 0-4 15,-6 0-17-15,-1 4-6 0,-5 0 20 16,5-7 12-16,7-1-2 0,7-3 29 16,5 1-6-16,32-15 17 15,-31 7-12-15,31-7-29 0,0 0 13 16,0 0 52-16,0 0-14 0,25 14-24 15,6-4-12-15,7 1 4 16,-6-4 8-16,5 0-17 16,-5 4-10-16,-1-1-27 0,1-3 14 15,-14 4-12-15,-18-11-22 0,0 0-73 16,0 0-163-16,0 0-246 16,0 0-157-16</inkml:trace>
  <inkml:trace contextRef="#ctx0" brushRef="#br0" timeOffset="14152">11332 1403 458 0,'0'0'75'0,"0"0"-18"15,0 0-10-15,0 0-17 0,0 0-16 16,0 0 7-16,0 0 33 16,0 0-11-16,0 0-16 0,-13 28-5 15,13-28 17-15,0 32 17 0,0-32 8 16,0 0-25-16,38 22-22 15,-7-12-11-15,7-6-4 0,-7-1 13 16,1-3 3-16,-7-3-15 0,-25 3-7 16,31-14 4-16,-31 14 0 0,0 0 11 15,0 0-3-15,19-29-4 16,-19 29-4-16,-12-32-14 0,12 32 2 16,-38-14 0-16,-6 11 12 0,-13 3 15 15,1 3-9-15,-7 4-19 16,-6 0 8-16,0 4-4 15,0-4 18-15,6 0-6 0,12-3 1 16,7-1-4-16,19-3 3 0,0 0 12 16,25 0-4-16,0 0-17 15,0 0 6-15,-6-28-8 0,6 7-3 16,0 21 5-16,0 0 13 0,25-21 2 16,-25 21-14-16,0 0 16 15,0 0-14-15,0 0 3 0,0 0 6 16,0 0 5-16,0 0-4 0,-19 31 8 15,0-6 10-15,-6-4-17 16,0-3-8-16,25-18 6 16,-25 18 2-16,0-8-6 0,25-10 8 15,-25 11 23-15,25-11-33 0,-26-4-5 16,26 4-4-16,0 0 14 16,0 0-15-16,-18-28 15 0,5 0-54 15,7-1-19-15,-1 8 38 0,7 0 11 16,0 21 1-16,0 0 8 15,0 0 10-15,0 0-8 0,0 0 38 16,0 0-34-16,0 0 76 0,-25 35 6 16,6 4-12-16,7-3 7 15,-1-5-16-15,1 1 14 16,12-32-36-16,-13 39 4 0,13-39-22 16,-19 32 17-16,19-32-39 0,-12 28 8 15,12-28-3-15,0 0-3 16,-13 32 13-16,13-32-4 0,0 0 1 15,-12 35-10-15,12-35 12 0,-13 29-9 16,13-29 46-16,0 0-11 16,-25 31 30-16,25-31-15 0,0 0 27 15,-38 29-24-15,19-15 40 0,19-14-11 16,-31 7 20-16,31-7-42 16,-25-7-1-16,25 7-34 15,-32-11 1-15,32 11-20 0,-25-21 39 16,25 21-10-16,-19-21 11 0,19 21 5 15,-19-21-4-15,19 21-23 0,-12-22-10 16,12 22-1-16,-6-24-1 16,6-1-8-16,0 4-2 0,0 21-13 15,6-25 2-15,6 0 5 0,-12 4 4 16,7 0 0-16,-7 21 0 16,12-28 10-16,-12 28-13 0,0 0-6 15,7-32-18-15,-7 32-47 0,12-32-52 16,-12 32-50-16,0 0-58 15,13-42-53-15,-1 13-10 16,-12 29 11-16,19-28 23 0,-19 28-45 16</inkml:trace>
  <inkml:trace contextRef="#ctx0" brushRef="#br0" timeOffset="14369">10961 965 1062 0,'0'0'183'0,"31"0"18"15,-31 0 15-15,38-11-58 0,-38 11-78 16,44-10-55-16,-6-1-8 16,-38 11-12-16,44-10-11 0,-44 10-151 15,37-7-102-15,-37 7-68 0,0 0 37 16,0 0-40-16</inkml:trace>
  <inkml:trace contextRef="#ctx0" brushRef="#br0" timeOffset="14580">10552 1092 875 0,'0'0'226'0,"0"0"94"16,0 0-38-16,0 0-69 0,0 0-88 16,0 0-64-16,7 32-37 15,-7-32-17-15,0 0-18 0,0 0-193 16,0 0-146-16,0 0-5 0,12 25-48 16</inkml:trace>
  <inkml:trace contextRef="#ctx0" brushRef="#br0" timeOffset="34216">11998 2545 316 0,'0'0'100'16,"0"0"-10"-16,0 0-29 0,0 0-3 15,0 0 24-15,0 0-4 0,0 0 23 16,0 0-5-16,0 0 3 16,31 3 4-16,-31-3-1 15,0 0-54-15,26 36 12 0,-8-8 1 16,-18-28-55-16,19 35 15 15,-6 1-15-15,-13-36 0 0,12 31 0 16,-12-31-11-16,0 0 21 0,0 0-16 16,0 0 6-16,0 0 11 15,0 0-31-15,0 0 27 0,0 0-23 16,-31 18 19-16,31-18 9 16,-38 14-40-16,1-10 4 0,5-1 18 15,1 4 25-15,-7 7 18 0,0 8 23 16,-6 6 36-1,0 4 1-15,-6 3-27 0,12 4 11 16,-6-4-38-16,7 1-6 0,-1-5-20 16,6 1 1-16,1-4-2 15,31-28-8-15,-38 29-14 0,7-12-105 16,31-17-128-16,-38 0-68 0,7-7-9 16,31 7-23-16,-32-14-22 15</inkml:trace>
  <inkml:trace contextRef="#ctx0" brushRef="#br0" timeOffset="34442">12048 3064 897 0,'0'0'201'0,"38"11"54"15,-38-11 5-15,31 3-9 0,-31-3-79 16,0 0-86-16,0 0-38 0,0 0-26 16,0 0-13-16,0 0-162 15,0 0-171-15,0 0-90 0,0 0-58 16</inkml:trace>
  <inkml:trace contextRef="#ctx0" brushRef="#br0" timeOffset="34892">11640 2707 880 0,'0'0'198'16,"0"0"31"-16,0 0-29 0,0 0-49 0,0 0-76 15,0 0-34-15,0 0 61 16,0 0 33-16,0 0-70 16,0 0-14-16,0 0 14 0,0 0-30 15,0 0-15-15,0 32 14 0,0-32-21 16,-13 35-4-16,-6-3-3 16,19-32-4-16,-44 25 10 0,13-11-4 15,-1 0-13-15,32-14 21 0,-31 0-21 16,31 0-6-16,-38-10 17 15,38 10-6-15,0 0-6 0,-19-39 6 16,1 0-3-16,11-4-4 0,1 1 14 16,6 0-16-16,0-4 23 15,0 0-14-15,-6 0-10 0,6-4 6 16,-7 4 18-16,1 4-26 16,0 7 4-16,0 3-8 0,-7 4-51 15,13 28-37-15,0 0-63 0,-13-29 15 16,13 29-91-16,0 0 5 15,0 0-5-15,0 0-14 0,0 0-35 16</inkml:trace>
  <inkml:trace contextRef="#ctx0" brushRef="#br0" timeOffset="35109">11696 2315 1116 0,'0'0'253'16,"0"0"0"-16,32 18-22 0,-32-18-65 15,0 0-52-15,0 0-44 0,0 0-43 16,25 21 3-16,-25-21-35 16,0 0-175-16,0 0-146 0,0 0-40 15,0 0 14-15,6 39-37 0</inkml:trace>
  <inkml:trace contextRef="#ctx0" brushRef="#br0" timeOffset="35676">10986 2629 739 0,'0'0'53'16,"0"0"10"-16,0 0 3 16,0 0-9-16,31-3 0 15,-31 3-43-15,38 14-4 0,-38-14 29 16,25 18-14-16,-25-18-3 0,0 0 1 16,13 28-11-16,-13-28-17 15,0 0 18-15,-13 32-22 0,13-32 19 16,-31 14-1-16,31-14-9 0,-38 7 9 15,38-7-16-15,0 0-13 16,0 0 7-16,-19-32 3 0,19 32 3 16,0-46 13-16,0 46-20 0,13-39 6 15,-13 39 14-15,0 0-17 16,0 0 11-16,0 0 0 16,0 0 16-16,0 0 11 0,0 0-5 15,0 0 9-15,0 0-11 0,19 32 23 16,-19-32 21-16,0 0 27 15,0 0-5-15,0 0-19 0,0 0-13 16,0 0-19-16,-44 28 2 0,6-10-31 16,-6-7 2-16,0-8 8 15,-6 1-19-15,-1-4 3 0,-5 0 19 16,6 0 88-16,6 0 25 0,6 0 2 16,6 0 8-16,1 3-21 15,6 8-3-15,25-11-2 0,-25 35-38 16,6-10-33-16,6 3-36 0,7-3 4 15,0-7-4-15,6-18-3 16,6 35-22-16,0-7-53 16,-6-28-123-16,0 0-236 0,19 29-166 15,-19-29 14-15</inkml:trace>
  <inkml:trace contextRef="#ctx0" brushRef="#br0" timeOffset="36424">10024 2760 672 0,'0'0'119'0,"0"0"-37"16,0 0-45-16,0 0-8 0,0 0 54 15,0 0-19-15,0 0-31 0,0 0 4 16,0 0-23-16,0 0 24 16,0 0 0-16,0 0-12 0,0 0-22 15,0 0 11-15,0 0 8 0,38 11-23 16,-38-11 35-16,0 0-41 15,0 0 25-15,0 0-11 16,0 0-1-16,38-21 4 0,-38 21-11 16,0 0 66-16,0 0-4 0,0-36 25 15,0 36-2-15,0 0-36 16,0 0-5-16,0-35 28 0,0 35 7 16,0 0-17-16,0 0-15 0,0 0-8 15,0 0-36-15,0 0 15 16,0 0-7-16,-32-32 24 0,32 32 16 15,0 0-14-15,0 0 9 0,-19-35-14 16,19 35-24-16,0 0 12 16,-25-39-6-16,25 39-5 0,-19-32 52 15,19 32-17-15,0 0 9 16,-12-32-8-16,12 32-20 0,-6-24-21 16,6 24-10-16,0 0 23 0,-7-32-17 15,7 32-7-15,0-28 14 16,0 28-2-16,7-32-21 0,-7 32 19 15,6-29 10-15,-6 29-30 0,0 0 17 16,6-31-60-16,-6 31-120 16,0 0-183-16,13-29-135 0,-13 29-8 15</inkml:trace>
  <inkml:trace contextRef="#ctx0" brushRef="#br0" timeOffset="36940">10125 2248 488 0,'0'0'81'16,"0"0"-5"-16,0 0-1 0,0 0-15 15,0 0 17-15,-25 28-42 0,25-28-1 16,-32 14 7-16,32-14-18 16,-31 11 24-16,31-11-5 0,-32 7-8 15,32-7 20-15,0 0-4 16,-31-7-31-16,31 7 5 0,0 0 7 16,0 0-24-16,0 0 12 0,0 0 58 15,-38-39 46-15,38 39-34 16,0 0-51-16,0 0 6 0,-37-32 14 15,37 32-11-15,0 0-2 0,-32-21 7 16,32 21-7-16,-38-18 26 16,38 18 1-16,-50-7 8 0,50 7-5 15,-31-14-12-15,31 14 8 16,-25-18-4-16,25 18-5 0,0 0-37 16,-32-28 12-16,32 28-21 0,-19-35-10 15,7-1-2-15,5 5 1 16,7 2-5-16,0-2-6 0,0-1 10 15,0 32-1-15,0-32-18 0,0 32 15 16,0-28 0-16,0 28-7 16,0 0-115-16,0 0-79 0,0 0-128 15,0 0-100-15,0 0 43 0,0 0-1 16</inkml:trace>
  <inkml:trace contextRef="#ctx0" brushRef="#br0" timeOffset="38240">9949 2283 324 0,'0'0'61'0,"0"0"71"16,-19 28-21-16,19-28-37 0,0 29-26 15,0-29-23-15,0 0-3 16,25 32-9-16,7-15 0 0,-32-17 4 16,37 11-23-16,1-4 17 15,-38-7-20-15,38 0 13 0,-38 0 13 16,31-4-29-16,-31 4 21 0,0 0-1 16,0 0-20-16,0 0 20 15,13-24-23-15,-13 24 21 0,0 0-10 16,-19-32 4-16,19 32 0 0,0 0-4 15,-25-21 4-15,25 21-11 16,-38-18 13-16,38 18 10 0,-25-7-12 16,25 7 22-16,-38-4 7 15,38 4 1-15,-31 0 18 16,31 0-5-16,-25 0-2 0,25 0-18 16,0 0 2-16,0 0-13 0,0 0-10 15,0 0 9-15,0 0-11 16,0 0 11-16,0 0 2 0,0 0-8 15,0 0 48-15,0 0-31 0,0 0-6 16,0 0 22-16,0 0-6 16,-32-14 41-16,32 14-46 0,-31-14 12 15,31 14-4-15,0 0 17 0,-38-21-5 16,38 21-18-16,-31-11 2 16,31 11-28-16,0 0 19 15,-26-28-35-15,26 28 26 0,-18-35-4 16,11 6-24-16,1 1 24 0,6 28-13 15,-6-39 7-15,-1 7 7 16,7 4-4-16,0 28-4 0,0-39 10 16,0 39 11-16,0-28-20 0,0 28-13 15,0 0 30-15,0-32-16 16,0 32 2-16,0 0 1 0,0 0-21 16,0 0 11-16,-12-25-3 0,12 25 10 15,0 0 1-15,0 0-16 16,0 0 8-16,0 0 16 15,0 0-16-15,0 0-10 0,0 0 37 0,6-31-33 16,-6 31 5-16,0-25 4 16,0 25-14-16,0-28 17 15,0 28 7-15,0 0-10 0,0-32-19 16,0 32 19-16,0 0 6 0,0 0-6 16,0 0 5-16,0 0-39 15,0 0-78-15,0 0-86 0,0-25-78 16,0 25-91-16</inkml:trace>
  <inkml:trace contextRef="#ctx0" brushRef="#br0" timeOffset="39392">9239 2580 905 0,'0'0'180'0,"0"0"84"0,0 0-31 0,0 0-67 15,0 0-46-15,0 0 83 16,0 0-8-16,0 0-39 16,6 46-57-16,-12-4-29 0,-7 1-32 15,-6 3-12-15,-6 0-14 0,0 3-12 16,-7-3-105-16,1 0-103 15,-7-7-174-15,1-7-121 0,-1-8-14 16</inkml:trace>
  <inkml:trace contextRef="#ctx0" brushRef="#br0" timeOffset="39753">8767 2789 853 0,'-38'-4'131'16,"38"4"33"-16,-44-7-31 0,44 7-47 16,0 0-42-16,0 0-29 0,0 0-9 15,0 0 6-15,0 0-12 16,-12-46-11-16,12 46-19 0,0 0 44 15,50-39-39-15,-6 18 19 16,-44 21 6-16,38-4 0 0,-38 4 39 16,0 0 38-16,0 0 57 0,6 50 26 15,-18-1 5-15,-14-3-27 16,-18 4-33-16,0-4-36 0,-6-4-26 16,0 0-23-16,6-6 4 0,0-4-75 15,0-8-127-15,44-24-194 16,-50 25-24-16,50-25-17 0,-38 11-23 15</inkml:trace>
  <inkml:trace contextRef="#ctx0" brushRef="#br0" timeOffset="40108">8553 2555 876 0,'0'0'141'0,"-50"43"43"16,6-8-12-16,13-3 8 16,-1 3-17-16,1 8-20 0,6-8-38 15,6 11 4-15,0-7-41 0,0 7 4 16,7-4-21-16,-1-3-5 16,0-4-11-16,7-3-9 15,6-32-1-15,-12 28 35 0,12-28 21 16,-19 36-37-16,19-36-19 0,-44 17 2 15,6-2-12-15,0-12-8 16,7-10 17-16,31 7-9 0,-38-28-4 16,7-8 9-16,12-3-7 0,6-6-17 15,7-5-9-15,12-3 20 16,7 0-19-16,6 4 9 0,12 3-1 16,1 3-62-16,5 1-106 0,-37 42-272 15,51-46-127-15,-14 7-46 0</inkml:trace>
  <inkml:trace contextRef="#ctx0" brushRef="#br0" timeOffset="41064">7925 2425 1018 0,'0'0'58'16,"0"0"98"-16,0 0 16 16,0 0 6-16,0 0-27 0,-44 31-29 15,44-31-16-15,0 0-14 16,-50 46-56-16,50-46 7 0,-44 46-21 16,44-46-8-16,0 0-14 0,0 0 0 15,-38 32-6-15,38-32-16 0,0 0-16 16,0 0-2-16,-44 14-29 15,44-14 6-15,0 0-7 0,0 0 19 16,0 0 33-16,0 0 4 0,0 0 26 16,0 0-20-16,-57-39-3 15,57 39 14-15,0 0-11 0,-44 7 24 16,44-7 8-16,-50 25-6 0,50-25-29 16,-63 32 14-16,19-7 4 0,0-8 3 15,44-17-15-15,-50 22 22 16,50-22-1-16,-57 10-10 15,57-10 4-15,-44 0 1 0,44 0-9 16,0 0-10-16,-50-7-5 0,50 7 24 16,0 0-19-16,-50-32 25 0,50 32-26 15,0 0 9-15,-44-39 2 16,44 39-25-16,0 0 3 0,-38-42 9 16,38 42 6-16,0 0-2 0,0 0-5 15,-44-28 12-15,44 28 16 16,0 0 4-16,0 0 10 0,0 0-2 15,0 0 7-15,-44 35-16 16,44-35-13-16,0 0-11 0,0 0 5 16,0 0 0-16,0 0 12 0,-25 42-16 15,25-42 13-15,0 0-6 16,0 0 18-16,0 0-10 0,0 0-14 16,0 0-5-16,0 0 8 0,0 0 6 15,-57 22 6-15,57-22-5 16,-50 3-30-16,50-3 12 0,-44-7 8 15,44 7 3-15,-44-21-6 0,44 21 6 16,0 0 0-16,0 0 20 16,0 0-7-16,0 0-4 0,0 0 0 15,0 0-13-15,0 0 54 16,0 0-9-16,-38-18-29 0,38 18-1 16,0 0 1-16,0 0-12 0,-18 39-4 15,18-39 1-15,-7 43 19 16,7-43-27-16,7 35 20 0,-7-35 8 15,0 0-17-15,0 0 0 0,0 0 0 16,0 0 23-16,0 0-30 16,0 0 0-16,0 0 7 0,0 0-26 15,0 0-14-15,0 0 1 0,-26-43 12 16,26 43 12-16,0 0-10 0,-50-35 6 16,50 35 8-16,-63-7 14 15,13 18 33-15,12 13 16 16,1 8 18-16,11 11 14 0,1 3 21 15,0 3-5-15,6 8-60 0,7-4-4 16,-1-4-20-16,13-7-16 16,0 4 10-16,13-3 1 0,-13-43-57 15,56 46-186-15,-12-22-281 0,19-9-102 16</inkml:trace>
  <inkml:trace contextRef="#ctx0" brushRef="#br0" timeOffset="41265">7039 3188 1591 0,'0'0'239'0,"0"0"23"15,56 21-72-15,-5-14-88 0,11-7-52 16,1-10-22-16,-6 2-128 0,-1-6-224 15,-5-3-214-15,-7-5-52 16</inkml:trace>
  <inkml:trace contextRef="#ctx0" brushRef="#br0" timeOffset="41465">6460 2142 1814 0,'95'-14'84'16,"-1"-4"-44"-16,0 0-34 0,-6 4-6 16,-6 0-305-16,-13 0-171 15</inkml:trace>
  <inkml:trace contextRef="#ctx0" brushRef="#br0" timeOffset="42100">5763 2506 655 0,'0'0'95'0,"0"0"-14"16,0 0 72-16,0 0 34 0,0 0 52 15,19 3 24-15,6 11 10 16,-25-14-32-16,19 32-31 0,-1 0-36 16,-11 3-37-16,-7 11-1 0,-13-3-50 15,-6 6-43-15,-6 1-10 16,-19-4-42-16,-6 0-89 0,-7-8-146 16,1 1-185-16,12-10-163 0,0-8-15 15</inkml:trace>
  <inkml:trace contextRef="#ctx0" brushRef="#br0" timeOffset="42352">5499 1909 1305 0,'0'0'223'16,"-12"28"39"-16,12 4 0 16,0 3-29-16,12 4-85 0,-6 7-49 15,7 3-44-15,-7 1-24 16,0-1-12-16,-6 4-12 0,-6 4-105 16,-7-4-150-16,-6 14-181 0,2-18-85 15,-2-3-6-15</inkml:trace>
  <inkml:trace contextRef="#ctx0" brushRef="#br0" timeOffset="43152">5204 2237 849 0,'0'0'23'16,"0"0"45"-16,0 0 32 0,0 0-57 16,0 0-6-16,0 0 6 15,0 0-16-15,0 0 5 0,0 0-14 16,0 36-8-16,0-36 11 0,0 0-18 16,-19 38 23-16,19-38-26 15,0 0 3-15,-44 36-13 0,44-36 2 16,-50 25 5-16,19-11-8 0,31-14-5 15,-44 7 5-15,6-7 11 16,38 0-21-16,-38-7 10 16,38 7-3-16,-31-7 3 0,31 7 26 15,-32 0-19-15,32 0 67 0,-37 17 7 16,37-17 51-16,-44 29 0 16,44-29-30-16,-44 45-41 0,0-9-19 15,44-36-19-15,-44 46 7 0,0-11-34 16,44-35 11-16,-44 32 20 15,44-32-25-15,-38 18 9 0,38-18 0 16,0 0-10-16,0 0 0 0,0 0-3 16,0 0-7-16,0 0 20 15,0 0-11-15,0 0-19 16,0 0-22-16,0 0 11 0,0 0 24 16,50 7-5-16,-12-4 5 0,0 4 14 15,-38-7 30-15,44 7-39 16,-44-7 6-16,37 18 9 0,-37-18 16 15,0 0-17-15,13 35 0 0,-13-35-2 16,-19 36 4-16,19-36-2 16,-50 39-6-16,0-11 14 0,-7-3-2 15,0-4-46-15,-5-14-16 0,-1 10 14 16,0-9 36-16,6-8-31 16,1-4 7-16,12-3 2 15,44 7-4-15,-44-21 25 0,44 21-13 16,-32-39-20-16,32 39 21 0,-12-46 36 15,12 46-44-15,12-35 14 16,-12 35 5-16,38-25 13 0,-7 14-11 16,-31 11 26-16,44 4 7 0,-44-4 25 15,38 17 64-15,-38-17 22 16,19 36 30-16,-19-4 26 0,-13-4-10 16,-5 7-26-16,-14 4-26 0,-6 0-35 15,-6 3-50-15,-6-3-25 16,6-11 1-16,-6 1-58 15,6-12-92-15,6 5-100 0,0-12-131 16,38-10-44-16,-37 4-50 0</inkml:trace>
  <inkml:trace contextRef="#ctx0" brushRef="#br0" timeOffset="43389">4947 1799 2178 0,'0'0'282'0,"0"0"11"0,0 0-94 15,0 0-96-15,0 0-49 0,0 0-42 16,0 0-70-16,0 0-151 0,0 0-192 15,0 0-267-15,0 0 68 16</inkml:trace>
  <inkml:trace contextRef="#ctx0" brushRef="#br0" timeOffset="43768">4349 2195 610 0,'0'-39'81'0,"0"39"1"16,19-32 5-16,-19 32-7 0,32-35-18 16,-32 35-7-16,37-36 4 0,-37 36 21 15,38-31 20-15,-38 31-15 0,44-22 19 16,-44 22-20-16,44-10-35 16,-44 10-11-16,38 3-19 0,-38-3 4 15,0 0-1-15,0 0-22 0,38 46 0 16,-38-46 10-16,12 39-30 15,-12-39-181-15,-6 43-72 16,6-43-108-16</inkml:trace>
  <inkml:trace contextRef="#ctx0" brushRef="#br0" timeOffset="44001">4739 3237 2096 0,'32'22'233'16,"-32"-22"-2"-16,31 10-88 0,-31-10-74 15,0 0-34-15,0 0-26 16,0 0-180-16,0 0-354 0,0 0-231 15</inkml:trace>
  <inkml:trace contextRef="#ctx0" brushRef="#br0" timeOffset="44740">3652 2849 625 0,'0'0'200'0,"0"0"34"16,0 0-68-16,0 0-49 15,0 0-22-15,0 0-18 16,0 0-27-16,-7-36-34 0,20 1 0 16,0 0-7-16,-1-8-28 15,7-3 19-15,0-7 5 0,6 7-16 16,0 14 2-16,0 1-1 0,-25 31 22 15,25-29-27-15,-25 29 1 16,0 0 25-16,32 4-16 0,-32-4 10 16,0 0 0-16,6 39-3 0,-12-4 10 15,-7-3 10-15,13-32 8 16,-31 42-30-16,-7-13 17 0,0-1-17 16,-6-7 2-16,0 4 19 15,0-11-30-15,0-3-26 16,-6-8 27-16,6-3 3 0,13-7-32 15,31 7 0-15,-44-28 22 0,44 28-14 16,-44-39-7-16,44 39 41 16,-19-35-5-16,19 35-27 0,0 0 27 15,0 0 19-15,0 0-30 16,0 0 75-16,0 0-19 0,0 0 76 16,0 0 37-16,-13 31-22 0,-6 1-4 15,-6 0-20-15,-12 3-16 16,5-3 1-16,-12-7-21 0,-6 3 13 15,-7-10-26-15,1-1-31 16,-1-2-10-16,-6-12 8 0,0-3 3 16,7-3-7-16,-7-4-1 15,6-4-11-15,7-10-3 0,0 0 3 16,12-4-20-16,0 0 12 0,38 25-6 16,-31-28 0-16,31 28-85 15,-31-32-152-15,31 32-178 0,0 0-154 16,0 0 18-16</inkml:trace>
  <inkml:trace contextRef="#ctx0" brushRef="#br0" timeOffset="45001">3180 3138 1348 0,'0'0'187'0,"0"0"-4"0,38 0-46 16,0 0-39-16,-1 0-39 15,7 7-20-15,-6-3-39 0,0 3 5 16,-7 4 4-16,-31-11 15 16,0 0 3-16,13 42-14 0,-26-3 9 15,-12 0-22-15,-19-4-104 16,-6-3-129-16,-7-7-137 0,7-4-82 15</inkml:trace>
  <inkml:trace contextRef="#ctx0" brushRef="#br0" timeOffset="45232">4261 1566 794 0,'-31'10'154'15,"-13"12"91"-15,-13 13 8 16,-18 14-56-16,-7 11-82 0,-18 1-43 16,-1 6-22-16,-12-4-48 0,0 1-205 15,0-4-121-15,6 0-99 16</inkml:trace>
  <inkml:trace contextRef="#ctx0" brushRef="#br0" timeOffset="45692">2275 2103 1355 0,'0'0'210'0,"6"46"41"0,-12-4 0 16,-13 1-51-16,-18 3-62 16,-7 0-57-16,-7 0-41 15,-5-1-23-15,-13 5-17 0,-7-1 19 16,-6 4-25-16,1-7 6 0,-1-7 0 15,-6-7-33-15,6-4-1 16,13-10-8-16,13-7-4 0,5-11 5 16,14-11 12-16,37 11-3 0,-25-46 13 15,25 7 8-15,18 7-5 16,-18 32 19-16,57-39-3 0,0 18-12 16,-1 7 7-16,-12 7 5 0,-6 11 14 15,-38-4 0-15,38 17-10 0,-38-17 22 16,6 57 10-16,-19-8 6 15,-18-3-34-15,-13 4-6 16,-6-1 10-16,-20-3 1 0,8-3-13 16,-8-5-64-16,1-6-151 0,13-4-132 15,5-6-47-15,1-15-14 16,50-7-73-16</inkml:trace>
  <inkml:trace contextRef="#ctx0" brushRef="#br0" timeOffset="45913">1433 2064 777 0,'0'0'103'0,"31"-32"114"0,-31 32 34 16,38-28-51-16,-13 10-66 0,-25 18-49 15,38-14-30-15,-13 14-2 16,-25 0-19-16,31 21-19 0,-18 8-9 15,-13-29-1-15,-13 46-144 0,-18 3-148 16,-7 1-48-16,-6-5-28 16,-12 5-36-16</inkml:trace>
  <inkml:trace contextRef="#ctx0" brushRef="#br0" timeOffset="46181">660 2304 1002 0,'0'0'209'0,"0"0"24"0,0 0-50 16,0 0-41-16,0 0 3 16,31 50 4-16,-12-4 24 0,-13-4-31 15,-24 8-47-15,-8 3-46 16,-11 0-2-16,-7 3-7 0,-13 1-33 15,-6-8-10-15,-6-3 3 0,0-3-17 16,6-8-61-16,0-10-102 16,0-1-88-16,13-6-79 0,0-14-47 15,6-4-19-15</inkml:trace>
  <inkml:trace contextRef="#ctx0" brushRef="#br0" timeOffset="46417">182 2432 968 0,'0'0'264'0,"0"0"84"0,0 0 37 16,25 7-27-16,-25-7-94 0,0 0-78 15,0 0-57-15,0 0-47 16,0 0-32-16,0 0-22 0,0 0-7 15,0 0-35-15,0 0-85 0,0 0-104 16,0 0-166-16,0 0-210 16,0 0-12-16,0 0-23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09:32.032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529 0 934 0,'0'0'31'0,"0"0"79"16,0 0 38-16,0 0-15 16,0 0 5-16,0 0 65 0,0 0 24 15,-14 63-53-15,7-4-60 16,-7 0-22-16,0-8-12 0,-14 0-2 16,0-8 9-1,-7 1-19-15,-7-9-26 0,-7-7-21 16,7-9-7-16,-7-3-10 15,8-8-8-15,-1-16 11 0,42 8-1 16,-42-39-18-16,14-5 14 16,14-15 6-16,7-3 5 15,-7-1-8-15,28 12-5 0,-14 11 29 16,0 40 10-16,0 0-21 16,-14-35-6-16,14 35 6 15,0 0 61-15,-7 35 18 0,-7 20 4 16,14 16-26-16,7 4 21 15,7 7 22-15,7 5 13 0,0 3-32 16,14 5-13-16,-7-5-35 16,7-7-16-16,-8-9-27 15,1-3 7-15,-7-12-12 16,0-12-3-16,0-7-53 0,-7-13-76 16,-14-27-65-16,0 0-85 15,0 0-155-15,0 0-278 0,0 0-138 16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09:36.156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1329 1133 646 0,'-21'36'211'0,"21"-36"58"15,0 0 78-15,-7 35-52 16,7-35-44-16,0 0-53 0,0 0-45 16,0 0-29-16,0 0-46 15,0 0-34-15,0 0-23 16,-42 0-5-16,42 0-8 0,0 0-8 15,-14-32-10-15,7-3-24 16,21-4-46-16,7-8 17 16,14-1-3-16,14 1-8 0,-7 8 29 15,7 11 25-15,0 9 11 16,-7 11 3-16,-1 8 2 16,-41 0 6-16,49 27 3 0,-14 1-5 15,-7 11 9-15,-6-7 9 16,-8 3 5-16,-14-35-5 0,0 39 26 15,0-39 4-15,-29 40-13 16,-13-13-7-16,0-7-13 16,-13-8 4-16,-1-4-11 15,-7-8-11-15,7-8 29 0,0-4 6 16,7-4-3-16,7-11-1 16,6-5 7-16,15-7-1 15,0-8 2-15,7-1-7 0,7-7 1 16,0 0-17-16,0-4-1 15,7-4 7-15,-7 0-2 0,0-3-5 16,7-5-7-16,0 0-9 16,0 8-1-16,0 8 5 0,-7 8 0 15,7 8-6-15,0 39-36 16,-14-48-34-16,14 48-50 16,0 0-45-16,0 0-70 15,0 0-107-15,0 0-96 0,-35-35-44 16</inkml:trace>
  <inkml:trace contextRef="#ctx0" brushRef="#br0" timeOffset="252">1945 0 1523 0,'0'44'330'0,"-14"-1"6"15,-14 4-83-15,-14 8-104 16,0 12-70-16,-7 4-53 0,0-4-42 16,-1 0-114-16,1 0-128 15,0-1-167-15,1 1-91 16,6-4 30-16</inkml:trace>
  <inkml:trace contextRef="#ctx0" brushRef="#br0" timeOffset="715">831 1070 754 0,'0'0'225'0,"0"0"49"15,0 0-20-15,0 0-32 0,0 0-60 16,0 0-34-16,21 44-15 15,-21-44-32-15,0 39-11 16,0-39-3-16,-28 39-9 0,28-39-22 16,-42 24-9-16,14-9-23 15,28-15 3-15,-50 0 22 0,50 0 8 16,-49-15 9-16,49 15-1 16,-42-40-11-16,28-7-15 0,0-8 0 15,7-12-12 1,0-7 1-16,7-9 4 0,7 4 7 15,0 5 10-15,-7 15 4 16,-7 7 3-16,7 52-1 0,0 0-38 16,0 0 12-16,0 0-40 15,0 0-56-15,0 0-104 16,0 0-110-16,0 0-204 0,0 0-103 16</inkml:trace>
  <inkml:trace contextRef="#ctx0" brushRef="#br0" timeOffset="932">901 579 1761 0,'0'0'335'0,"0"0"-30"16,0 0-86-16,0 0-82 0,0 0-68 15,0 0-43-15,35 15-136 16,-35-15-185-16,0 0-215 16,0 0-95-16,0 0-8 15</inkml:trace>
  <inkml:trace contextRef="#ctx0" brushRef="#br0" timeOffset="1411">347 213 1635 0,'0'0'123'15,"0"0"27"-15,0 0 3 16,0 0-22-16,0 0-29 15,0 0-40-15,0 0-25 16,-49 63 8-16,21 4 4 0,7 11 12 16,13 5-14-16,8 11 44 15,0 5-8-15,15 3-20 0,-1 0-2 16,7 0 0-16,7-3 2 16,-7-1-18-16,0-4 2 15,-7-7 3-15,-14-4-1 0,7-9-8 16,-14-7-12-16,0-12-4 15,-7-8-9-15,-7-7 7 0,21-40-11 16,-35 35-2-16,0-19 7 16,-1-12 1-16,-6-12 0 15,14-12 2-15,-14-11 6 16,15-16-26-16,-8-12 16 0,14-12-16 16,0-8 11-16,14 0-14 15,0 1-2-15,21 7 12 0,0 12-23 16,7 8-21-16,14 8-75 15,-35 43-103-15,55-40-166 0,-6 5-249 16,0 11-158-16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09:51.998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78 175 992 0,'21'-48'185'16,"-21"48"34"-16,0 0 0 15,0 0-49-15,0 0-65 0,0 0-43 16,0 0-46-16,0 0-14 16,0 0 30-16,-49 32-22 15,49-32-10-15,-21 43 11 16,21-43-8-16,0 43 0 0,0-43-3 16,0 0-6-16,42 28 6 15,-42-28-12-15,63 0-9 0,-14-12-4 16,0-11 13-16,-49 23-31 15,42-48 17-15,-14 1-1 16,-28 47 21-16,7-60 16 0,-7 60 24 16,-28-43-1-16,28 43-1 15,-49-28 18-15,0 17-22 16,49 11 2-16,-70 15-8 0,21 9 13 16,49-24-20-16,-42 43 15 15,42-43 0-15,-28 48-10 16,28-48-3-16,0 40-23 15,0-40 16-15,0 0-13 0,35 27 3 16,-35-27-7-16,56 0 7 16,-56 0-12-16,63-27-13 0,-63 27 7 15,0 0 6-15,49-56-17 16,-49 56 16-16,14-55 16 16,-14 55 3-16,0 0-1 0,0 0 20 15,0 0-10-15,-56-32-4 16,56 32-14-16,-56 8 11 15,56-8 0-15,-42 47 14 16,21-6-17-16,21 2 13 0,0-43-10 16,21 43-8-16,-21-43-10 15,42 39 6-15,-42-39 7 16,56 24-17-16,-14-16 0 0,-42-8-20 16,49-16-15-16,-49 16 25 15,0 0 4-15,49-55 14 0,-28 12 0 16,-21 43 8-16,0-52-2 15,0 52 3-15,0 0 11 16,0 0-21-16,-56-20 16 0,56 20-7 16,-63 16 0-1,63-16-13-15,-49 32-38 0,49-32-115 16,0 0-163-16,-42 40-88 16,42-40-83-16</inkml:trace>
  <inkml:trace contextRef="#ctx0" brushRef="#br0" timeOffset="1649">477 167 334 0,'0'0'54'0,"0"0"27"15,0 0 44-15,0 0-9 16,0 0 11-16,0 0-5 0,0 0-33 16,0 0 53-16,0 0-30 15,0 0 21-15,0 0-12 16,-49 47 7-16,14-8-28 15,7 5-7-15,0-5-18 0,7 5-11 16,-7-4-18-16,7 3-9 16,0 4-2-16,0 0 9 15,0 0-24-15,0 6 10 0,7-2-13 16,0 4-5-16,0 4-6 16,7 1 14-16,0-1-8 15,7 4 15-15,0 3-7 0,7 2-5 16,7 7 15-16,0 0-5 15,7 0 41-15,14 0-10 0,0 4 2 16,7-3-8-16,7-6-15 16,7 5-12-16,7-4-3 15,0-3 2-15,14 3-22 0,7-5 0 16,0 2 12-16,13-1-12 16,16 0 9-16,-1 4-14 15,14-3-4-15,-7 6 25 0,7-3-22 16,7 5-2-16,-7-1 13 15,0 3 2-15,-7 1-7 0,0 8 0 16,7 4 0-16,-1 4 19 16,1 4 2-16,0-1-13 0,1 9 7 15,6-1 4-15,0 2 8 16,0-2 2-16,14 1 16 16,0-5-15-16,14 0-3 0,-1-6 2 15,15-6-10-15,7 2-3 16,0-6-8-16,8 1 8 0,-1 4-8 15,14-4 0-15,0-5-3 16,13 2-5-16,1-1 0 0,14-1-4 16,-7-2-7-16,8-2 13 0,-8 1 8 15,-7-7 3-15,-8-1 4 16,8-8 3-16,-14-4-4 0,0 1 6 16,0-1 13-16,-6-4 0 15,-8 4-3-15,-8 1-14 16,-13-5 10-16,-14 4-18 0,-7-4 6 15,-14 0-16-15,-14 5 5 0,-7-1-2 16,-7-4 6-16,0-4-14 16,-7-7 13-16,0-1-8 0,-7-3 0 15,-7-9 3-15,7 1-3 0,-7-9 9 16,0 1-5-16,0-4-4 16,-7 0 5-16,0-4 2 0,-7 0-7 15,0-4 4-15,0 7 1 0,0-7 3 16,0 8-8-16,0-5 5 15,0 1-10-15,7 4 14 16,-7-4-4-16,7-5 15 0,-7 5-11 16,0 4 2-16,7-5 0 0,-8-3-6 15,1 1-2-15,-7-1 5 16,8 4-1-16,-8-5 12 0,-7 5-17 16,7-4 11-16,-7 0-13 15,0-4 9-15,-7 7-12 0,7-7 11 16,-14 4-5-16,0 0 7 0,0-8-8 15,0 7 4-15,-42-11-4 16,49 8-2-16,-49-8 5 0,49 8 3 16,-49-8-13-16,0 0 19 0,0 0-1 15,0 0 14-15,0 0 14 16,0 0-28-16,0 0 4 0,0 0-17 16,0 0 11-16,21-35-17 15,-21 35 0-15,-14-51-21 0,0 11 1 16,0 5-10-16,-14-5 12 15,7 8 7-15,-7 1 3 0,28 31 14 16,-35-40-9-16,35 40 9 0,-28-39-3 16,28 39 6-16,0 0-6 15,0 0 3-15,0 0-6 0,0 0 12 16,0 0-14-16,-28-31 14 0,28 31-15 16,0 0 19-16,0 0-16 15,0 0 6-15,0 0-7 0,0 0 7 16,0 0-6-16,0 0 9 15,0 0-9-15,0 0 15 16,0 0-13-16,21 47 14 0,0-8-10 16,-21-39 14-16,49 55-14 0,0-12 12 15,-7-10-12-15,7-6 13 16,-14-3-11-16,7 0 1 0,-42-24 4 16,49 15-7-16,-49-15 6 0,42 12-1 15,-42-12 5-15,0 0-10 16,0 0 14-16,0 0 4 0,0 0 17 15,0 0-18-15,0 0 2 0,0 0-7 16,0 0 9-16,0 0-11 16,0 0 5-16,0 0-20 15,0 0 21-15,-42-12-11 0,42 12 18 16,-56 8-7-16,14 0 4 0,0 12-6 16,42-20 3-16,-63 31 1 15,14-7 5-15,7 7-4 0,42-31 0 16,-42 45-8-16,42-45-5 15,-42 43 6-15,42-43-9 0,-28 43 1 16,28-43 3-16,0 0-7 0,-28 43-4 16,28-43 4-16,0 0 3 15,0 0-27-15,0 0-47 0,0 0-47 16,0 0-68-16,0 0-61 0,0 0-75 16,0 0-127-16,0 0-114 15,0 0-56-15,56-11 7 16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0:47.011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1335 595 0,'0'0'168'16,"0"0"32"-16,0 0 58 15,0 0 58-15,0 0 7 16,21-28-1-16,-21 28-36 0,0 0-22 15,0 0-34-15,0 0-26 16,0 0-23-16,0 0-39 0,0 0-20 16,0 0-16-16,0 0-25 0,0-31-51 15,0-1-19-15,7 1-4 16,0-5-20-16,0-11-12 0,7-13-15 16,14-14-30-16,0-33-15 0,7 1 13 15,0-4 25-15,-7 20 26 16,7 19 2-16,-14 16 15 0,-21 55-7 15,28-40 2-15,-28 40 0 16,0 0 6-16,0 0-10 0,0 0 20 16,0 0-3-16,0 0 3 15,21 40-11-15,-7 15 4 0,-7 4 16 16,0 4 15-16,-7 7 8 0,7 13-5 16,-7 0-7-16,0-1 10 15,0 1-7-15,0-3-15 0,7-6-10 16,0-3-5-16,7-12 8 15,-7-12-3-15,0-7-12 0,-7-40 11 16,0 35 7-16,0-35-5 0,0 0-9 16,0 0 3-16,0 0-34 15,0 0-39-15,0 0-30 16,0 0-52-16,0 0-54 0,21-43-89 16,-7 7-163-16,-7-3-140 0,-7 0-14 15</inkml:trace>
  <inkml:trace contextRef="#ctx0" brushRef="#br0" timeOffset="224">196 866 848 0,'0'0'272'0,"0"0"48"16,0 0-74-16,0 0-90 15,0 0-55-15,0 0 35 0,0 0 10 16,35-36-39-16,7 13-45 0,7-1-32 16,0 12-13-16,7-11-17 15,-7 15-115-15,0-8-230 0,-7-4-219 16,-7 9-83-16</inkml:trace>
  <inkml:trace contextRef="#ctx0" brushRef="#br0" timeOffset="676">1518 0 1184 0,'0'0'290'0,"0"0"17"16,0 0-50-16,0 0-70 16,0 0-61-16,0 0-38 0,0 0 3 15,-28 11 3-15,28-11 16 0,-35 44 8 16,0 18 18-16,-6 9-5 16,6 12-10-16,-7 8-20 15,7 4-8-15,14-1 1 0,7 0-21 16,0 9-10-16,7-9-10 0,14-7 0 15,0-9-7-15,7-2 0 16,0-9-13-16,14-16-4 0,7-8-5 16,7 1-9-16,-8-13 6 0,8-11-15 15,0 7 3-15,0-11-9 16,-7 0 10-16,-7-8 0 0,-28-8-10 16,28 11-8-16,-28-11 14 0,0 0-14 15,0 0-12-15,0 0-68 16,0 0-91-16,0 0-87 15,0 0-96-15,0 0-142 0,0 0-213 16,0 0-81-16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0:10.054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18941 461 363 0,'0'0'89'16,"0"0"14"-16,0 0 7 0,0 0 19 16,0 0 23-16,0 0 24 15,0 0 37-15,0 0-26 0,0 0-37 16,0 0-2-16,0 0-33 15,0 0-74-15,0 0-24 16,-56 4-17-16,-14-4 19 0,-7-4-1 16,-14 0-24-16,-7 4-3 15,-7-4 13-15,0 0 1 16,-7 4-5-16,0 0 3 0,0 0-9 16,0-4-1-16,-6 4 14 15,-1 0-15-15,7 0 8 16,7-4-13-16,0 4 1 15,7 0 12-15,0-4 5 0,0 0-5 16,0 4-4-16,0-4-4 16,0 0 11-16,7 0 2 0,0 4-11 15,0-4 3-15,8 0 12 16,-8 1-17-16,14-1 13 16,-7 0-5-16,0 4 0 0,0 4 5 15,0-4-2-15,-7 4 0 16,0-4-10-16,0 0 7 15,-14 3 0-15,0-3 5 16,-7 0 6-16,-7-3-11 0,-7-5 0 16,-13 0-17-16,-1-4 9 15,-7 0 35-15,-14-4-43 16,0 1 6-16,0-5-3 0,-7 0 4 16,0 1-1-16,21-1 14 15,14 4 4-15,15-3 1 0,13 7 13 16,7 0-5-16,21 0 29 15,7 4-5-15,14 4-33 16,7 1 8-16,49 3-9 16,-42-4-10-16,42 4-3 15,0 0-2-15,0 0 4 0,0 0-11 16,0 0-3-16,0 0 14 16,0 0 4-16,0 0-19 0,0 0 1 15,0 0 18-15,0 0 11 16,0 0-5-16,0 0 7 15,-42 35-8-15,42-35 7 0,0 0 10 16,-28 51-1-16,28-51-2 16,-21 47 19-16,21-47 21 15,-21 67 1-15,7-4-9 0,14 4-9 16,7 0 0-16,0 4-4 16,7 3 0-16,7-3-17 15,0 0 9-15,0-4-19 16,0 0 7-16,0-8-15 0,7-8 1 15,-14-4 3-15,-14-47 2 16,21 51-9-16,-21-51 10 0,21 43-6 16,-21-43-7-16,0 0 9 15,0 44-11-15,0-44-1 16,0 0 3-16,7 39-5 0,-7-39 8 16,0 39 4-16,0-39-10 15,0 47 6-15,0-47-3 0,7 48 3 16,-7-9 0-16,0-39 2 15,14 43 9-15,-14-43-22 0,0 0-1 16,14 44 0 0,-14-44 5-16,0 0 18 0,0 0-19 15,14 39-14-15,-14-39 12 16,0 0 2-16,0 0 2 0,35 43-5 16,-35-43-3-16,63 39 18 15,-7-15-4-15,14-4-9 16,7-5 1-16,21 5 5 0,-1-4 23 15,22 0-28-15,14-5 8 16,7 5 0-16,7 0 10 0,7 0-10 16,0-5-9-16,7 5 29 15,0-4-12-15,7 0-1 16,13-1-13-16,-6 1 0 16,14-8 0-16,0-4-11 0,7 8 28 15,0 0-6-15,7-4-12 16,-7 0-4-16,-15 0 25 0,1 0 17 15,-14-4-46-15,0-4 15 16,0 4 6-16,-14-8-6 16,-7 0-19-16,-14-4 19 0,-7 4 8 15,-8 0-8-15,-13 1-13 16,7 3 3-16,-14 0 10 0,-7 0 5 16,-7 4-8-16,0 0-4 15,-7 0 15-15,-14 0-2 16,0 0-15-16,-14 0 18 15,0 0-2-15,-7 0 4 0,-42 0-28 16,49-4 17-16,-49 4 6 16,49-4-1-16,-49 4-13 0,35-4 16 15,-35 4 7-15,0 0-10 16,0 0-2-16,0 0 11 16,42-8 16-16,-42 8 1 0,0 0 11 15,0 0 3-15,0 0-16 16,28-51-5-16,-14 0 6 0,-14 8-5 15,-7-8 4 1,-7-8-29-16,0 0 0 0,0-4 11 16,-7-4-1-16,14-4-26 15,-7-4 8-15,7-3 12 0,0 3 7 16,7-8-17-16,0-3 6 16,0 7-3-16,0-4 11 0,0 9 2 15,0 3 2-15,0 8-6 16,-7 12 14-16,7 8 11 15,-7 7-8-15,7 36-17 0,-7-47 4 16,7 47 0-16,-14-39-10 16,14 39 4-16,0 0-4 15,0 0 14-15,0 0-10 16,0 0-11-16,0 0 17 0,0 0-5 16,0 0-17-16,0 0 15 15,0 0 6-15,0 0-24 0,0 0 3 16,0 0-45-16,0 0-121 15,0 0-282-15,0 0-312 0</inkml:trace>
  <inkml:trace contextRef="#ctx0" brushRef="#br0" timeOffset="1212">17010 472 652 0,'0'0'124'0,"0"0"67"0,0 0 27 16,0 0-40-16,0 0-12 16,0 0 29-16,0 0-19 0,0 0-6 15,0 0-38 1,0 0-61-16,14 40-16 0,-14-40 63 16,14 51 29-16,-7 4-17 15,0 4-27-15,0 8-16 16,7 8 29-16,-7 7-18 0,7 5-33 15,7 7 1-15,-7 4-6 16,7 1-13-16,7 3-8 0,-7-8-7 16,0-3-1-16,7-5-7 15,-7-15-9-15,-7-8 2 0,7-12-12 16,-7-12 10-16,-14-39-3 16,14 48 7-16,-14-48 6 15,14 47-1-15,-14-47 7 16,7 43-28-16,-7-43 11 0,7 43-6 15,-7-43-11-15,0 0 14 16,0 0-18-16,21 40 18 0,-21-40-14 16,0 0 3-16,0 0 12 15,0 0-20-15,0 0 12 16,0 0-36-16,0 0-86 0,0 0-127 16,0 0-268-16,42-28-296 15,-42 28-86-15</inkml:trace>
  <inkml:trace contextRef="#ctx0" brushRef="#br0" timeOffset="2121">14702 311 757 0,'0'0'125'0,"0"0"11"16,0 0 59-16,0 0-2 16,0 0-25-16,0 0-29 15,0 0 11-15,0 0-25 0,0 0 0 16,0 0 101-16,0 0-23 16,-28 47-1-16,7 16-54 0,14 12 0 15,0 12-28-15,0-1-26 16,7 5-8-16,0 3-7 0,7-4 13 15,-7 1-20-15,14-1 0 16,-7-7-18-16,7-1-14 16,0-7 5-16,7-8-3 15,-14-8 10-15,7-4-4 0,-7-12-13 16,0-3-6-16,-7-40-1 16,14 47 10-16,-14-47-3 0,0 39 0 15,0-39 5-15,7 44-14 16,-7-44-14-16,0 0-3 0,7 43-2 15,-7-43 1-15,0 0-1 16,0 0 6-16,0 0 1 16,0 39-4-16,0-39-6 0,0 0-9 15,0 0 5-15,0 0 8 16,0 0 2-16,0 0-2 16,0 0-2-16,0 0-15 0,0 0-12 15,0 0-31-15,0 0-94 16,0 0-114-16,0 0-151 15,0 0-267-15,0 0-367 0</inkml:trace>
  <inkml:trace contextRef="#ctx0" brushRef="#br0" timeOffset="2921">13652 1196 646 0,'7'-39'178'0,"-7"39"68"16,0 0 7-16,0 0-44 15,0 0-86-15,0 0-34 0,0 0-20 16,0 0 4-16,0 0-35 16,0 0 16-16,-35 23-28 0,35-23-1 15,0 0 8-15,-21 48 1 16,21-48-7-16,7 43-24 0,-7-43 9 16,0 0-24-16,0 0 29 15,49 31-24-15,-7-23 29 16,-42-8-34-16,49-20-3 0,-49 20 21 15,42-39-15-15,-14 4 15 16,-28 35-22-16,7-51 86 16,-7 51 7-16,-14-44 36 0,14 44-37 15,0 0-44-15,-56-23 3 16,7 19-35-16,7 12 17 16,0 7-15-16,7 1 11 0,35-16-25 15,0 0 8-15,-28 36-19 16,28-36-40-16,0 0-16 0,0 0-20 15,0 0-21-15,0 0-58 16,0 0 1-16,0 0-76 16,49 15-10-16,-49-15 1 15,35 0 1-15,-35 0-8 0</inkml:trace>
  <inkml:trace contextRef="#ctx0" brushRef="#br0" timeOffset="3809">13645 1184 1001 0,'0'0'309'15,"0"0"21"-15,0 0-19 16,-35 47-40-16,7-7-72 16,-14-5-44-16,0-3-62 15,1 7 0-15,-8 4-21 0,-14 1 8 16,-7 7-17-16,-14 4 5 15,-14 8-10-15,-14 4-10 0,-21 3-9 16,-14 9 5-16,-21-4-5 16,-14 3 0-16,-14-3-5 15,-20-4-9-15,-1 0-15 0,-7-4 1 16,0-1-11-16,0-3 7 16,7 0 1-16,0 0-4 0,15-4 1 15,13 0 0-15,14-8-5 16,14-4-3-16,7-3 8 15,7-5-12-15,0 4 2 16,14-3-6-16,7-1 11 0,7-4 0 16,1 1 0-16,6-1 2 15,14-3 2-15,7-5 9 0,14-3-16 16,14-5 6-16,7-3-7 16,56-16 7-16,-42 16-3 0,42-16 0 15,0 0 0-15,0 0-3 16,0 0 3-16,0 0-10 0,0 0 6 15,0 0-1-15,0 0-4 16,0 0 3-16,0 0 6 16,0 0-5-16,0 0 5 15,0 0-7-15,0 0-6 0,0 0-18 16,35-39-40-16,-35 39-21 16,56-56-22-16,7 1-20 0,-14 0-5 15,14-4 27-15,-7 4 12 16,0 4 0-16,0 4 19 15,-7 4 27-15,-7-1 37 0,0 9 11 16,-42 35 6-16,42-39 0 16,-42 39 27-16,0 0 25 0,0 0 28 15,0 0-4-15,0 0-15 16,0 0 2-16,0 0 0 16,0 0 17-16,0 0-2 15,-42 31-9-15,-7 9-13 0,0 3-12 16,0 0-20-16,0 0-9 15,-7 5-3-15,7-1-7 0,-7-4-2 16,14-4-3-16,0 1 6 16,42-40 1-16,-49 35-1 0,49-35 6 15,0 0 2-15,0 0 2 16,0 0 10-16,0 0-4 0,0 0-6 16,0 0 2-16,0 0 1 15,0 0 6-15,0 0 44 16,0 0 9-16,42 28 14 0,0-9-20 15,0-3-16-15,0 0-24 16,0-8-6-16,0 3-13 16,0-3-9-16,-42-8-51 0,49 12-106 15,-7-4-168-15,-42-8-277 16,0 0-324-16</inkml:trace>
  <inkml:trace contextRef="#ctx0" brushRef="#br0" timeOffset="6321">9427 3544 397 0,'0'0'36'0,"0"0"23"16,0 0 0-16,-42 8-20 15,0-8 3-15,-7 4-39 16,0-4 22-16,-7 0 30 16,0-4-12-16,0 0 31 0,1 0-42 15,-1-4 27-15,-7 8 62 16,7 0-9-16,0-4 26 0,0 4-28 16,0 4-44-16,0-4 47 15,-7-4 15-15,0 4-67 0,0 0-28 16,-7-4-12-16,7 0-19 15,-7 4-13-15,-7-4 18 16,-7 1 4-16,7 3 1 16,-7 0-12-16,14-4 5 0,7 4-15 15,7 0 3-15,0 0 11 16,14 0 29-16,-6 0 1 0,6 4 3 16,-7-1 11-16,7 1 10 15,-7-4-21-15,0 8-25 16,-7-4-12-16,-7 4 23 0,0-4-10 15,-14 0-9-15,-7 4-8 16,-7-4 1-16,0 0 10 0,-7 0-22 16,7 3 11-16,-7 1 18 15,0-4-2-15,7 0-12 0,-7 4-14 16,14-4 38 0,-6-4-34-16,6 4-1 0,0-8 16 15,0 0 15-15,7 0-7 16,0 4-26-16,7-4 6 0,-7-4 14 15,7 4-3-15,7 0-16 16,7 1 5-16,0-1 20 0,14 0-29 16,0 4 7-16,0 0 14 15,42 0 18-15,-56 0-23 16,14 0-8-16,42 0-3 0,-49 4 5 16,49-4 19-16,0 0-17 15,-42 0 30-15,42 0 18 0,0 0-8 16,0 0-27-16,0 0 20 15,-42 11-4-15,42-11-8 0,0 0 3 16,0 0 20 0,0 0-27-16,0 0-18 0,0 0 13 15,0 0 22-15,0 0-8 16,0 0-28-16,0 0 9 0,-42 32 20 16,42-32 6-16,0 0-9 15,0 0-9-15,0 0-1 0,0 0 26 16,-21 31-19-16,21-31-5 15,-14 44 21-15,7-9 6 16,7 8 21-16,0 0 1 0,7 5 8 16,0 11 13-16,0 4-17 15,7 0-30-15,0 3-14 16,0-3 6-16,-14 0 7 0,7-4-9 16,-7 0-17-16,0-4 4 15,-7-8-2-15,7 1-5 16,-7-9-14-16,7-39 14 0,-7 43 1 15,7-43-10-15,-7 44-5 16,7-44 18-16,0 0 0 0,-14 43-12 16,14-43 0-16,0 0 17 15,-14 39-7-15,14-39-11 0,-14 39 4 16,14-39 10-16,0 0-16 16,0 0 1-16,0 0 14 0,0 0-6 15,0 0-8 1,-21 48 20-16,21-48-15 0,0 0-14 15,0 0 14-15,0 0 4 16,0 0-4-16,0 0-10 0,0 0 21 16,63 15-19-16,-7-7 2 15,7-4 13-15,7-4-3 0,7 0-7 16,28 0-5-16,14 0 12 16,21 0 7-16,14 4-18 0,7 0-4 15,7 4 11-15,6 4 0 16,8 7-8-16,-7-3 8 15,-7 4-4-15,-7-1-14 16,-7-3 14-16,-14 0 7 0,-7-8-15 16,-7 4-15-16,0-9 5 15,-8-6 4-15,1-5 1 0,-7 0-6 16,0 0 3-16,-7 0-1 16,-14 0 21-16,-7 0-8 0,-7 4-3 15,0 0 11-15,-14-3 0 16,0 3-11-16,-7 4 1 15,0-4 17-15,0-4-18 0,0 4-5 16,-7-4 9-16,-7 0 7 16,7 0-20-16,-7 0 13 15,0-3 10-15,0-1-3 0,-1 0-11 16,1 4 11-16,-42 8 0 16,49-15-13-16,-49 15 18 0,49-20 0 15,-49 20-28-15,42-20 15 16,-42 20 8-16,35-16-14 15,-35 16 6-15,0 0 17 0,0 0-14 16,49-23-2-16,-49 23 20 16,0 0-19-16,0 0-6 0,35-36 23 15,-35 36-18-15,28-43 14 16,-28 43-1-16,7-47-6 0,0 4-18 16,-7-1 5-16,0-3 4 15,0-8-12-15,-7-4 0 16,0-4 33-16,-7 0-12 15,0 4 0-15,0 0 19 0,-7 4 12 16,-7 8-12-16,7 0-12 16,0 4 9-16,-7 7 10 0,7 1-18 15,21 35-4-15,-28-39 9 16,28 39-9-16,-21-32-7 0,21 32 3 16,-21-35 8-16,21 35-1 15,0 0-14-15,-14-32 10 0,14 32 5 16,0 0-17-1,0 0 1-15,-21-31 12 0,21 31-4 16,0 0-17-16,-21-36-39 16,21 36 10-16,0 0-15 0,0 0-29 15,-21-43-33-15,21 43-81 16,0 0-103-16,0 0-177 0,0 0-88 16</inkml:trace>
  <inkml:trace contextRef="#ctx0" brushRef="#br0" timeOffset="7621">6839 3654 663 0,'0'0'77'16,"0"0"68"-16,0 0 10 15,0 0 47-15,0 0-22 0,0 0-8 16,0 0 30-16,0 0-35 16,35 51 4-16,-14-4 7 0,-7 1 4 15,-7 3-11-15,0 8-39 16,0 4-2-16,-7 11-24 0,0 1-21 15,0 4-19-15,7 3-11 16,-7 1 1-16,0-8 0 0,0-4-15 16,7-1-8-1,-7-11 20-15,0-8-10 0,7-3-7 16,-7-48-5-16,7 47 14 16,-7-47-8-16,0 0-11 0,7 39 9 15,-7-39 0-15,0 0-14 16,0 0-12-16,0 0 11 0,0 0-15 15,0 0-2-15,0 0 5 16,0 0-1-16,0 43-7 16,0-43 5-16,0 0 2 0,0 0-7 15,0 0 9-15,0 0 13 16,0 0-13-16,0 0 19 0,0 0-18 16,0 0 3-16,0 0-16 15,0 0-1-15,0 0-60 16,0 0-147-16,0 0-148 0,0 0-208 15,42-51-325-15</inkml:trace>
  <inkml:trace contextRef="#ctx0" brushRef="#br0" timeOffset="8912">4656 716 872 0,'0'0'202'0,"0"0"36"16,0 0-27-16,0 0-36 0,0 0-59 15,0 0-51-15,0 0-25 16,0 0-12-16,0 0 4 16,0 0 0-16,-20 36 23 15,20-36 15-15,-42 43-30 16,-7-4-37-16,7-3 4 0,0-5 10 16,0-7-38-16,7-5 21 15,35-19-15-15,-42 12-28 0,42-12-24 16,-42 8-23-16,42-8 18 15,0 0-28-15,-42-27 11 0,42 27 38 16,0 0 24-16,-35-48 29 16,35 48-26-16,-14-39 29 15,14 39-5-15,0 0 30 16,0 0-20-16,0 0-17 0,0 0 17 16,0 0 1-16,0 0 21 15,0 0 3-15,0 0 33 16,0 0-1-16,-56 8-20 0,14 4-5 15,42-12-11-15,-56 23 7 16,14-7 13-16,0-4-31 0,42-12-20 16,-49 8 9-16,49-8-7 15,-49 4 16-15,49-4-33 16,0 0-48-16,0 0-25 0,-28-44-6 16,28 44 26-16,-7-43 40 15,7 43-12-15,0 0 20 16,0 0 17-16,0 0 50 0,0 0 21 15,0 0 16-15,0 0 40 16,0 0-1-16,0 47-17 16,-14-7-9-16,-7-9-38 0,21-31-29 15,-42 43-7-15,0-11 5 16,42-32-11-16,-56 27-14 0,14-7 1 16,42-20-10-16,-49 8-28 15,49-8-38-15,0 0-18 16,-35-39-12-16,21-1 1 0,7 5 44 15,7 35 8-15,7-51 13 16,-7 51 1-16,21-40 15 16,-21 40 20-16,0 0 9 0,0 0 24 15,0 0 3-15,0 0 50 16,0 0 10-16,0 0 13 16,0 40 24-16,-7-1 1 0,-14 4-31 15,-14 4-1-15,-7 5-35 16,-7 7-26-16,-7 0-14 0,0 0-17 15,7-4-6-15,-6 0-42 16,13-8-107-16,42-47-94 16,-42 43-125-16,42-43-192 15,0 0-52-15</inkml:trace>
  <inkml:trace contextRef="#ctx0" brushRef="#br0" timeOffset="9118">3509 0 1608 0,'0'0'257'0,"0"0"21"16,0 0-29-16,-28 63-48 0,7-8-73 16,7 4-38-1,7 4-63-15,0 8-1 0,7 0-126 16,0 0-226-16,7-4-349 15,0-1-141-15</inkml:trace>
  <inkml:trace contextRef="#ctx0" brushRef="#br0" timeOffset="9905">2838 3395 1137 0,'0'0'384'16,"0"0"-50"-16,0 0-71 0,0 0-103 15,0 0-56-15,0 0 19 16,0 0 3-16,0 0-21 0,0 0-34 15,-28 43-11-15,0 0 11 16,0-4-29-16,0 1-16 16,-14-5-13-16,42-35-24 0,-63 47-38 15,7-15-55-15,7-9-10 16,7-11 10-16,0-8-14 16,42-4-53-16,-56-20 18 15,56 20 11-15,-42-51 23 0,21 4 45 16,7 12 66-16,14 35 58 15,0 0-17-15,0 0-6 0,0 0 14 16,0 0 85-16,0 0 75 16,0 0-33-16,-42 19-53 15,42-19-17-15,-56 59-34 0,7-7-41 16,0-5-16-16,-7 0 4 16,0-4-14-16,0-7-52 0,0-13-64 15,7-3-18-15,7-8-26 16,42-12-26-16,0 0-19 0,-49-32-17 15,49 32-7-15,-21-67 22 16,21 8 128-16,14 16 51 16,-14 43 24-16,0 0 53 15,35-47 74-15,-35 47 51 0,42-16 14 16,-42 16 27-16,49 28 26 16,-49-28-47-16,28 55-37 15,-14-4-27-15,-21 4-25 0,-14 0-43 16,-21-4-30-16,-7-4-15 15,-7-3-65-15,-6-9-77 0,-1-4-88 16,0-7-160-16,14-20-209 16,49-4-73-16</inkml:trace>
  <inkml:trace contextRef="#ctx0" brushRef="#br0" timeOffset="10090">2152 3241 2177 0,'56'-47'129'0,"0"4"-33"0,0 3-29 16,0-3-31 0,7 4-59-16,-7 7-171 0,-7 9-269 15,-49 23-237-15</inkml:trace>
  <inkml:trace contextRef="#ctx0" brushRef="#br0" timeOffset="10440">1404 3359 2284 0,'0'0'165'0,"0"0"65"0,0 0-36 16,7 51-44-16,0 12-36 16,0 4-39-16,-7 12-32 0,-14 7-25 15,-7 1-4-15,-14-1 4 16,-7-3 5-16,-7-8-8 16,-7-16-1-16,7-12 11 0,-14-12 15 15,7-11-4-15,0-20-4 16,7-16 2-16,-7-19 7 0,7-21-19 15,7-26-19-15,7-13-3 16,14-3 14-16,14-4-10 0,14 3-7 16,14 9-26-1,14 3-82-15,14 4-144 0,7 13-202 16,7 10-268-16,7 13-32 16</inkml:trace>
  <inkml:trace contextRef="#ctx0" brushRef="#br0" timeOffset="10573">1180 3359 2441 0,'0'0'119'15,"0"0"-70"-15,0 0-54 16,0 0-175-16,0 0-320 16,35 47-296-16</inkml:trace>
  <inkml:trace contextRef="#ctx0" brushRef="#br0" timeOffset="11521">6007 4441 948 0,'0'0'204'0,"0"0"23"0,0 0-30 15,0 0-52-15,0 0-64 16,0 0-43-16,0 0-45 0,0 0 0 16,0 0 13-16,0 0 15 15,0 0 18-15,-35 47-19 16,35-47 8-16,-14 43-4 0,14-43-14 15,0 0-19-15,0 0 9 16,-7 43 0-16,7-43 19 16,0 0-5-16,0 0-14 15,0 0 0-15,0 0-40 0,0 0-16 16,0 0-18-16,35-43 8 16,-14 8 35-16,-21 35 53 0,7-43 32 15,-7 43 32-15,0 0-32 16,0 0-11-16,0 0-23 15,-35-4 34-15,35 4 4 0,-56 23-16 16,56-23 1-16,-42 47 7 16,42-47-24-16,-35 48-6 0,35-48-20 15,0 0 14 1,-14 39 12-16,14-39-14 0,0 0-6 16,0 0-6-16,0 0-11 15,0 0 33-15,0 0-22 0,35 8-27 16,-35-8-25-16,0 0 7 15,0 0-21-15,0 0-71 0,0 0-87 16,0 0-143-16,0 0-130 16</inkml:trace>
  <inkml:trace contextRef="#ctx0" brushRef="#br0" timeOffset="12421">5909 4626 1322 0,'0'0'285'0,"0"0"-68"0,0 0-55 16,0 0 3-16,0 0 15 15,0 0-30-15,-28 51-22 0,-7 0-21 16,0 4-8-16,-7 4-5 15,0 16 11-15,-7 7-30 16,-7 9-30-16,7 3-17 16,-7 12 5-16,0 8 4 0,-7 4 3 15,7 0-18-15,-7 4-3 16,7 4-2-16,-7-4 14 0,0-4 6 16,7-4-2-16,-7-4 11 15,7-4-3-15,0-7-12 16,0-5-16-16,7-11-1 0,0-5 11 15,0-11-7-15,15-8-10 16,-1-8-4-16,0-7 5 0,7-5 8 16,28-39-2-16,-28 47-6 15,28-47 4-15,-42 51-3 16,42-51-2-16,-35 59-8 16,35-59 0-16,-35 67 3 0,7-16 6 15,28-51-13-15,-35 51 10 16,35-51-13-16,0 0 11 0,-28 51 5 15,28-51-4-15,0 0 0 16,0 0-9-16,0 0 17 16,0 0 7-16,0 0-1 0,0 0-22 15,0 0 7-15,0 0 0 16,0 0-23-16,0 0-49 0,-7-74-8 16,7 3 31-16,0 8 21 15,7-4 5-15,0 8 3 16,-7 4 6-16,7 4 2 15,-7 12-7-15,0-1 0 0,0 40 1 16,-7-51-2-16,-7 16 16 16,14 35 5-16,0 0-5 0,-7-36-5 15,7 36-9-15,0 0 11 16,0 0 3-16,0 0-7 16,0 0-1-16,0 0 8 0,7 40 9 15,7 3 0-15,-7 4-13 16,7 0 19-16,-7 1-7 15,0 3 5-15,-7-8 12 16,0-43-12-16,0 67 5 0,-7-12-5 16,7-55-13-16,-7 51 4 15,7-51 6-15,0 0 5 0,-14 51 1 16,14-51-3-16,0 0-6 16,0 0 13-16,0 0 4 0,0 0-9 15,0 0-4-15,0 0 6 16,70 4 0-16,-7-16-17 15,0-7-10-15,-7-5 16 0,7 4-13 16,-8 5-86-16,-6-1-74 16,0 0-90-16,0 4-157 15,-49 12-246-15,77-15-119 16</inkml:trace>
  <inkml:trace contextRef="#ctx0" brushRef="#br0" timeOffset="14377">6112 7520 527 0,'0'0'7'0,"0"0"24"16,0 0 41-16,-63-23 13 0,7 11 14 16,0 4-16-16,7 8-29 15,-7 4-47-15,-14 4 19 16,7-4-12-16,-7 0 38 16,-7 0 15-16,7-1 25 0,0 1-20 15,-7 4 1-15,7-4-36 16,7 4-24-16,-7 4 52 15,0-8-11-15,0 0-20 0,0 4-8 16,0 3-18-16,0-7 8 16,-7-4-26-16,1 4 6 0,-1-4 18 15,-7 4-8-15,7-4 21 16,0-4-32-16,0 0-4 0,0 8 102 16,7-4 10-16,0-4-48 15,7 8-30-15,7 0-13 16,0-4 40-16,0 0-38 15,0-4-6-15,56 4-2 0,-77 4 33 16,14-8-26-16,63 4 6 16,-77 0-11-16,77 0 26 15,-56-4 1-15,56 4-19 0,0 0 25 16,0 0-21-16,-63 0-7 16,63 0 1-16,0 0-18 0,0 0 17 15,0 0-4-15,0 0-19 16,0 0 1-16,0 0 12 0,0 0 14 15,0 0-40 1,0 0 35-16,0 0 31 0,0 0 2 16,-21 51-6-16,21-51 15 15,-7 56-25-15,7-56 6 0,0 59-6 16,0-59-3-16,-7 51-8 16,7-51 3-16,-14 59 17 15,14-59-1-15,-21 66-1 0,14-10 4 16,-7-5 17-16,7 8 1 15,-7 0-18-15,0 11-8 0,0 5-16 16,0 16 14-16,-7 3-5 16,0 4 4-16,-6 5-22 15,6-5-4-15,0-4-3 16,-7-3 4-16,7-9 4 0,7-11-8 16,0-12-7-16,7-12 14 15,0-7-11-15,7-40 10 0,-14 39-1 16,14-39-12-16,0 0 7 15,0 0 0-15,0 0 4 16,0 0-7-16,0 0-7 0,0 0 15 16,0 0-1-16,0 0-4 15,0 0-10-15,0 0 13 0,49 39 8 16,-7-23-7-16,7-8 0 16,-8-4-2-16,22-8-13 15,7-4 11-15,0 8 0 16,21-8 0-16,14 0 0 0,7 0-5 15,28 1 5-15,7-1 4 16,14 0-7-16,7 0-8 0,7 4 2 16,-8 4 15-16,1 0 6 15,0 4-17-15,0 4 5 16,-7 4 0-16,-7-4 0 0,-7 7-9 16,-7-3 9-16,-7-4-11 15,-7 0 16-15,-8 0 5 0,1-8-17 16,-7 0-4-1,-7-4 18-15,-7 0 0 0,-7-4-7 16,-7-4-13-16,-14-4 10 16,-7 5 9-16,-7-5-16 0,-7 4-4 15,7 0 11-15,-14 0 3 16,0 1 5-16,7-1-12 0,-14 4-3 16,7 0 23-16,0 0-11 15,-7 0-13-15,7 1 11 16,-7-1 10-16,0 0-10 0,-7 0-14 15,7-4 14-15,-35 12 8 16,49-12-8-16,-15 1-7 0,1-1 13 16,0 8 0-1,-7-8-9-15,7 0-8 0,-7 0 17 16,-28 12 5-16,49-15-14 16,-21-5 3-16,-28 20-3 0,28-31-12 15,-14-5-4-15,-7-3-4 16,-7-4-4-16,-7-5-1 0,0-7-22 15,0-15-36-15,-7-13-55 16,7-11-15-16,-7-5 27 16,7-11 28-16,0 0 34 0,0 4 24 15,7 4 26-15,0 19 27 16,7 8 4-16,-7 8 48 16,-7 8-28-16,7 12-1 15,0 47-1-15,-7-55-19 0,7 55 12 16,0 0-1-16,-21-51-20 15,21 51-7-15,0 0 0 0,0 0-1 16,0 0 4-16,-49-24 6 16,0 17-6-16,49 7-9 15,-77 19 33-15,8-3-5 0,-1 0-10 16,-7-5-6-16,0 1-11 16,-14 0 18-16,-7-8 4 0,0-4-22 15,0-8 2-15,0 0-3 16,7 0 16-16,7-3 3 0,7-9-21 15,7 4 3-15,0 0 16 16,14 5-8-16,0 3 8 16,56 8-13-16,-63-12-10 15,14 8 24-15,49 4-2 0,-56 4-7 16,56-4-13-16,-62 12 10 16,62-12 21-16,-63 12-22 15,63-12-44-15,-63 19-61 0,63-19-41 16,-56 16-120-16,56-16-89 15,0 0-18-15,-42 12-35 0</inkml:trace>
  <inkml:trace contextRef="#ctx0" brushRef="#br0" timeOffset="14813">5881 7603 800 0,'0'0'181'16,"0"0"81"-16,0 0-2 15,0 0-89-15,0 0-49 16,0 0 8-16,0 0 101 0,0 0-1 15,28 55-23-15,-14 4-38 16,-7 8-38-16,-14 11-24 0,-7 17-16 16,0 11 9-16,0 16-24 15,-7 8-28-15,0 3-15 16,-7 1 8-16,7-4-2 0,0-8 7 16,7-16-9-16,0-8-14 15,7-11-7-15,0-12 1 0,-7-9 1 16,7-11-4-16,0-7-14 15,7-48-8-15,0 0 11 16,0 43 5-16,0-43-20 16,0 0-36-16,0 0-41 0,0 0-87 15,0 0-176-15,0 0-225 16,0 0-143-16,14-51 36 16</inkml:trace>
  <inkml:trace contextRef="#ctx0" brushRef="#br0" timeOffset="15233">4705 7642 448 0,'0'0'30'0,"0"0"71"0,0 0 66 15,0 0 21-15,14-59 0 16,-14 59 14-16,0 0-39 16,0 0 43-16,0 0 18 15,0 0-54-15,0 0-43 0,0 0 89 16,0 0 23-16,0 0-17 15,0 79-45-15,-7 11-28 0,-7 9-23 16,-7 7 2-16,0 8-19 16,1 4-8-16,-1 0-14 15,0 8-4-15,-7-4-26 0,7-8-24 16,0-12-28-16,7-4-5 16,-7-11-15-16,7-16-127 0,-7-16-120 15,7-8-139-15,14-47-236 16,-14 31-302-16</inkml:trace>
  <inkml:trace contextRef="#ctx0" brushRef="#br0" timeOffset="16353">1970 7233 1246 0,'0'0'157'0,"0"0"54"15,0 0 37-15,0 0 0 16,0 0-65-16,0 0-48 0,0 0-67 15,0 0-22-15,-42 20-23 16,-14 15 11-16,-7 4 14 0,0 17-5 16,15-5-1-16,-1 4-17 15,7-4-12-15,14-8 2 16,14 0-13-16,14-43-2 0,0 52-6 16,0-52-31-16,0 0-65 15,77 31-51-15,-14-23-23 0,-1-12 26 16,1-8 31-1,-7-8 11-15,-7-3 23 0,-49 23 20 16,0 0 72-16,0 0 48 16,35-43 30-16,-35 43 4 15,0 0 14-15,-56-4 15 0,0 12-29 16,-7 11 17-16,-7 13-10 16,8 3-11-16,6 12-28 0,7 0-19 15,7 1-15-15,7 3 1 16,7-4-6-16,21 0-11 15,7-4-7-15,0-43-7 0,28 52 7 16,-28-52-29-16,49 43-23 16,-7-20 2-16,-42-23-5 15,49 12 28-15,-49-12 8 16,0 0 10-16,0 0 11 0,0 0 0 16,0 0 8-16,0 0 7 15,0 0 6-15,-63 32 13 16,0-9 6-16,-7 1-3 0,0-1 8 15,0-11 3-15,7-4-12 16,7-4-18-16,7-8-6 0,0-8-10 16,49 12-35-16,-56-43-60 15,28-8-55-15,7-4-6 16,14-8 26-16,0 0 26 0,14 4 22 16,-7 8 38-16,0 51 27 15,7-51-2-15,-7 51 4 16,0 0 15-16,0 0 23 15,0 0 15-15,0 0-6 0,35 59-17 16,-7 0 15-16,-7 4 17 16,0 0 21-16,0 0 4 15,7 3-13-15,-7-3 12 0,0 4 4 16,-7-4-13-16,-7 4 6 16,-14-4-9-16,0-4-13 0,-21 4-8 15,0-4-8-15,-21-8-18 16,0-4 12-16,-14-8 12 15,-7-11 8-15,0-12 22 16,-7-8 16-16,14-16-16 0,0-16-4 16,0-15-24-16,14-12-11 15,14-16-13-15,0-16-3 16,14-7-15-16,14-5 5 0,14-3-22 16,7-4-102-16,21 0-122 15,7-1-230-15,7 1-377 16,0 12-59-16</inkml:trace>
  <inkml:trace contextRef="#ctx0" brushRef="#br0" timeOffset="16529">753 7571 1988 0,'84'-63'321'15,"7"12"-68"-15,0 4-108 0,0 4-80 16,7 3-154-16,-7 13-270 16,7-1-437-16</inkml:trace>
  <inkml:trace contextRef="#ctx0" brushRef="#br0" timeOffset="17888">3803 8912 740 0,'0'0'180'0,"0"0"107"0,0 0 48 15,0 0 43-15,0 0-9 16,14 48-62-16,-7-1-46 15,-21 8-74-15,-7 16-36 0,0 11 20 16,-7 17-16-16,-7 7-23 16,7 16-22-16,-7 4-15 15,-7 7-17-15,7 5-22 0,0 0-15 16,-7-13-17-16,7 1-3 16,0-12 7-16,0-4 19 0,7-19-6 15,0-12-16-15,7-13-19 16,0-14 4-16,14-9 1 15,-7-12 0-15,14-31-11 16,-14 36-4-16,14-36 4 0,0 35-5 16,0-35 5-16,0 35 0 15,0-35 7-15,-7 36-3 0,7-36 2 16,-7 35-4-16,7-35-2 16,-7 40-4-16,7-40-3 0,-21 39 2 15,21-39 5-15,-7 35 0 16,7-35-4-16,0 0 9 15,0 0-5-15,-14 32-16 0,14-32-15 16,0 0-5-16,0 0-12 16,0 0 4-16,0 0 6 0,0 0-12 15,0 0 5-15,0 0 21 16,0 0-14-16,0 0-11 16,0 0-23-16,0 0-15 0,0 0 2 15,-6-32 13-15,12 1 27 16,1-1-4-16,0 1 10 15,7-4-18-15,-14-5 21 0,7 1-9 16,0 0 0-16,-7-13-15 16,-7 5 14-16,0-4-3 0,-7-4 32 15,7 4 6-15,0 4 5 16,1 0-3-16,6 47 12 0,0-48-16 16,0 48 27-16,-7-39-29 15,7 39 34-15,0 0-24 16,0 0 13-16,0 0-6 0,0 0-8 15,0 0 22-15,0 0 4 16,0 0 13-16,0 0 20 16,0 0 3-16,20 39 17 0,1 5-16 15,-7 11 12-15,-7 4-15 16,7 4 4-16,-7 3-25 0,-7 1 10 16,7 0-14-16,-7-4-2 15,-7-8-12-15,7-8 5 0,-7-3-20 16,7-13 13-16,0-31-13 15,0 0 4-15,0 32 8 16,0-32-2-16,0 0 9 16,0 0 4-16,0 0-12 0,35-12-3 15,-7-8-2-15,7-11-9 16,0-5 9-16,0-11 1 0,7 0-17 16,-7 0 6-16,-7 7 4 15,0 5-33-15,-28 35-39 0,35-35-24 16,0 15-58-16,-35 20-32 15,35-20-117-15,-35 20-203 0,28-16-227 16,-28 16-16-16</inkml:trace>
  <inkml:trace contextRef="#ctx0" brushRef="#br0" timeOffset="19457">3495 11583 483 0,'0'0'145'15,"0"0"79"-15,0 0 61 0,0 0 29 16,7 39-43-16,-7-39-66 16,0 0-42-16,-42 32-90 15,0-13-14-15,-7-7-41 16,-14-4 16-16,7-4-26 0,-13-8 2 16,-15 4-18-16,0-4 19 15,-7 0-15-15,-7 0 9 0,-14 0-14 16,14 0-2-16,-7 0 32 15,14 0-26-15,7 1 25 0,14 3-20 16,7 0 0-16,7 0 8 16,14 0 12-16,14 0-20 15,28 0 18-15,0 0-10 0,-21 3 13 16,21-3 10-16,0 0 6 16,-14 36 4-16,14-1 52 0,7 9 17 15,0 3 6-15,7 12-28 16,-7 12 8-16,0 7-24 15,7 9 10-15,-14 3-15 0,0 8 1 16,7 5-15-16,-14-1-19 16,0 0-19-16,0-7 4 0,-14-1-6 15,7-7-5-15,-7-9-1 16,-7-7-1-16,7-8-3 0,-7-8-10 16,7-12 12-16,0-3-14 15,7-17 4-15,14-23 5 0,0 0 0 16,-14 36-8-16,14-36 4 15,0 0 8-15,0 0-8 16,0 0-4-16,0 0 8 0,0 0 4 16,0 0-4-16,42 11 2 0,7-11-5 15,7-7 0-15,14-5-4 16,7 0-3-16,14 0 4 0,7 4-4 16,7 4 5-16,7 4 5 15,7 0 4-15,-7 4-4 0,0-4-10 16,7 4-2-16,0-4 9 0,-1-4-6 15,-20 0-4-15,0 0 9 16,-21-3 4-16,-14 3 2 0,-7-4 3 16,-14 0-1-16,-7 0 3 15,-35 8 3-15,0 0-3 16,0 0-1-16,21-39-6 0,-14 11 4 16,-7 28-4-16,-7-43-6 0,0 4 6 15,-7-1 0-15,7-3-4 16,-7-4-2-16,0-8 6 0,0-4 0 15,0-8-3-15,7-4-4 16,0 4 7-16,0-8 0 0,0 5-7 16,0 3 11-16,7 8-4 0,-7 0 0 15,7 8 3-15,-7 3-8 16,7 48 5-16,0-51 3 0,0 51 3 16,-7-55 1-16,0 20-5 15,7 35-2-15,0-47 0 16,0 47-3-16,0-47-1 0,0 47 1 15,-7-36 3-15,7 36-3 16,0 0 6-16,0 0-3 0,-7-39 0 16,7 39 0-16,0 0 6 0,0 0-6 15,0 0 6-15,14-43-15 16,-14 43 9-16,0 0 0 0,21-40-4 16,-21 40 4-16,0 0-3 15,0 0 8-15,0 0-2 0,0 0 9 16,0 0 0-16,0 0-12 0,0 0 0 15,0 0-3-15,0 0-3 16,0 0 2-16,0 0 8 16,0 0 1-16,0 0 5 0,0 0-10 15,0 0 0-15,0 0-6 16,14-35-8-16,-14 35-3 0,0 0-1 16,0-43 15-16,0 43-1 0,0 0 7 15,0 0 2-15,0 0-5 16,-7-40-7-16,7 40 7 0,0 0-7 15,0 0 0-15,0 0 7 16,0 0 2-16,0 0 3 0,0 0 1 16,0 0-12-16,0 0-8 15,0 0-20-15,0 0-20 0,0 0-15 16,0 0-44-16,0 0-114 16,0 0-119-16,0 0-229 0,0 0-134 15</inkml:trace>
  <inkml:trace contextRef="#ctx0" brushRef="#br0" timeOffset="21281">1103 12212 437 0,'0'0'190'0,"0"0"86"16,0 0 17-1,0 0-67-15,0 0-9 0,0 0-28 16,-35 24-74-16,35-24-35 16,-42 4 1-16,42-4-30 0,0 0-25 15,-28-24-8-15,28 24-18 16,-21-47 21-16,28 4-49 15,7-1 22-15,7 1-22 0,14 4 17 16,0 7 7-16,0 9-5 16,0 3 6-16,-35 20 3 0,35-8 0 15,-35 8 13-15,42 16 10 16,-42-16 13-16,21 43 6 16,-14-3-7-16,-7-5 16 15,-7 0-2-15,-14-3-9 0,0 3-17 16,21-35-4-16,-42 39 5 15,0-11-14-15,7-8 13 0,-7-5 9 16,14-7-4-16,-7-8 6 16,35 0 4-16,-42-8-3 0,7-3-2 15,35 11-9-15,-28-44-15 16,14-7-2-16,14-8-10 0,7-4-3 16,0-15 17-16,7-1-9 15,0-4 13-15,0-3-21 16,-7 7 11-16,-7 4-40 0,7 13-67 15,-7 7-25-15,-7 11-54 16,7 44-130-16,-7-43-146 16,7 43-75-16,0 0 24 0</inkml:trace>
  <inkml:trace contextRef="#ctx0" brushRef="#br0" timeOffset="21490">1481 11170 1328 0,'0'0'320'0,"7"35"-2"0,-21 5-78 16,-7 7-109-16,-14 8-62 15,-7 0-47-15,0 4-135 0,7-4-162 16,-7-4-247-16,0 4-58 15</inkml:trace>
  <inkml:trace contextRef="#ctx0" brushRef="#br0" timeOffset="21837">669 12141 1010 0,'0'0'242'0,"0"0"10"16,0 0-22-16,0 0-18 0,0 0-64 15,-35 32-61-15,35-32-27 16,-42 43-38-16,0-15 12 0,14-5-25 16,28-23-9-16,-42 24 2 15,42-24 4-15,-42 19 2 0,42-19 7 16,-35-3 19-16,35 3-4 15,0 0-18-15,-28-48 0 16,14 1-1-16,7-8-11 16,7-16 15-16,0 1-12 0,7-5 2 15,7 8-10-15,-7 8-1 16,7 8-30-16,-7 8-90 0,-7 11-77 16,0 32-162-16,0 0-137 15,0 0-25-15</inkml:trace>
  <inkml:trace contextRef="#ctx0" brushRef="#br0" timeOffset="22013">634 11610 1656 0,'0'0'277'0,"0"0"-72"16,14-35-96-16,-14 35-43 15,0 0-141-15,0 0-241 0,0 0-250 16,0 0-64-16</inkml:trace>
  <inkml:trace contextRef="#ctx0" brushRef="#br0" timeOffset="22401">131 11547 1288 0,'0'0'199'0,"0"0"50"15,7 32-4-15,7 19-16 16,0 12-29-16,0 12-30 0,7 11-23 16,-7 13-33-16,0 7-33 15,-7 4-32-15,-1 4-22 0,-6 0 19 16,-6-4-2-16,-8-12-4 15,0-7-3-15,-7-12-12 16,0-13-6-16,0-7 3 0,0-15-16 16,7-9 23-16,14-35 3 15,0 0-15-15,-28 12 10 0,28-12-11 16,-28-28 0-16,7-15-11 0,14-16-2 16,-7-8-3-16,7-4-10 15,0 1 17-15,7 3 6 0,7-4-7 16,0 12-13-16,0 0-27 15,0 8-70-15,0 8-84 0,7-1-188 16,-14 44-149-16,21-59-170 16,-7 16 26-16</inkml:trace>
  <inkml:trace contextRef="#ctx0" brushRef="#br0" timeOffset="58728">16101 1436 589 0,'0'0'163'16,"0"0"38"-16,0 0 55 16,0 0-40-16,0 0-56 0,0 0-40 15,0 0-24-15,0 0 9 16,-35 4-2-16,35-4-28 15,-28 43-21-15,7-3-24 0,14 3-2 16,0-4-40-16,7-39 30 16,7 55-1-16,7-12-35 15,-14-43 15-15,28 40-15 0,-28-40-21 16,42 27-13-16,-42-27 23 0,42 4 29 16,-42-4-6-1,0 0-21-15,35-35 6 0,-14-8 25 16,-14-1 15-16,-14 5-25 15,7 39 58-15,-7-51 29 0,7 51-17 16,-14-32-47-16,14 32-5 16,0 0 4-16,0 0-3 0,-49 16-18 15,49-16-6-15,0 0-7 16,0 0 34-16,-28 47-36 0,28-47-27 16,0 0 0-16,0 44 11 15,0-44-20-15,0 0-46 16,0 0-24-16,49 7-8 15,-49-7 30-15,49-7-10 0,-49 7-24 16,0 0 6-16,0 0 73 16,0 0 10-16,0 0 24 15,-7-40 35-15,7 40-29 0,0 0 33 16,0 0-24-16,0 0 13 16,0 0-29-16,0 0-18 0,0 0-34 15,0 0-72-15,-35-15-33 16,35 15-100-16</inkml:trace>
  <inkml:trace contextRef="#ctx0" brushRef="#br0" timeOffset="59280">16115 1625 580 0,'0'0'160'16,"0"0"50"-16,0 0 68 15,-7 43 42-15,7-43-71 0,28 51-43 16,7 0-37-16,7 0-17 16,14 1-22-16,0-1-23 0,7 4-35 15,6 4-16-15,1 8-26 16,14 3-1-16,7 9 15 16,7 8 0-16,0 7-13 0,7 0-4 15,7 9-17-15,7-1-6 16,7 12-4-16,7 4 14 15,0 0-10-15,14 4 7 0,-1-4 0 16,8-8 0-16,0-8-15 16,-7-11-4-16,-14-9-2 0,-7-15 14 15,-21-8 3-15,-7-8 2 16,-14-11-9-16,-21-5 0 0,-7-8-7 16,-14-7 1-16,-42-20 2 15,49 20 15-15,-49-20-1 16,0 0-6-16,0 0 1 15,42 19-10-15,-42-19 2 0,0 0 3 16,0 0 0-16,0 0 3 16,0 0 13-16,0 0-13 0,0 0 0 15,0 0-3-15,0 0 0 16,0 0 8-16,0 0-6 0,0 0-2 16,0 0-11-16,0 0 5 15,0 0-6-15,0 0 12 16,0 0 7-16,0 0-7 0,0 0-27 15,0 0-23-15,0 0-42 16,0 0-78-16,0 0-132 16,0 0-224-16,0 0-111 0</inkml:trace>
  <inkml:trace contextRef="#ctx0" brushRef="#br0" timeOffset="60461">18913 3701 379 0,'0'0'49'0,"0"0"35"15,0 0 26-15,21-43-7 0,-21 43 28 16,0 0 30-16,0 0 41 15,0 0-75-15,0 0-55 16,0 0 27-16,0 0-52 0,0 0-40 16,0 0-7-16,0 0 27 15,0 0 12-15,0 0 30 0,0 0 8 16,56 59 1-16,0-12-13 16,-7 0 1-16,7-7 9 15,7-5-17-15,0 1-12 0,0-9-24 16,-8-3-8-16,-13-5-1 15,-42-19-13-15,0 0 47 0,49 20 94 16,-49-20-26-16,0 0-44 16,0 0-42-16,0 0-15 15,0 0 3-15,0 0-5 16,-21 39 6-16,21-39-9 0,-42 36-16 16,42-36-4-16,-56 31 16 15,15-11-15-15,-8-8 19 0,0-4-9 16,-7-1 7-16,0-3-4 15,-7-4-7-15,7 4-1 0,0 0-1 16,7-4-11-16,0 4 17 16,49-4 14-16,-49-8-28 0,49 8-28 15,0 0-12-15,-42-4-21 16,42 4-30-16,0 0-96 16,0 0-128-16,0 0-189 15,0 0-29-15</inkml:trace>
  <inkml:trace contextRef="#ctx0" brushRef="#br0" timeOffset="62020">22634 4165 616 0,'0'0'73'15,"0"0"15"-15,0 0 5 16,0 0 21-16,0 0-18 15,-84-7-22-15,7 3-5 0,-7 4 34 16,0 4-35-16,-13 3 5 16,-1 1-8-16,-28 0-38 0,-14-4 0 15,-21 4 5-15,-7-4 20 16,-7 0-45-16,-7 0-20 16,14 0 13-16,7 0 16 15,15 0-16-15,-1-4 20 0,7 0-20 16,-7 0 12-16,14 0 69 15,0 0-40-15,14 0-28 0,7 3-13 16,0 1 8-16,7 4-2 16,0-4 8-16,1-4-4 0,6 4-20 15,7-4 6-15,0 0 8 16,7 4-19-16,0-4-4 0,14 0 22 16,14 0 20-16,7 0-13 15,49 0-1-15,-56 0-20 16,56 0 3-16,-42 0 4 0,42 0-13 15,0 0 17-15,-56 4-10 16,56-4 45-16,0 0-6 16,0 0-42-16,-49 8 16 0,49-8-17 15,0 0 3-15,0 0 6 16,0 0 10-16,0 0 7 0,0 0-12 16,0 0-4-16,0 0 4 15,0 0 0-15,0 0 23 16,-35 47 4-16,35-47 55 0,-14 51 25 15,14-51 7-15,-7 63-22 16,7-8 5-16,7 0-7 16,-7 4 13-16,7-4-22 0,-7 12-19 15,0-4-11-15,-7 4-5 16,0-4 1-16,0 0-24 16,0-4-10-16,7 0-7 0,-7-8 4 15,0 0-10-15,7-51 0 16,-7 63 0-16,7-63 3 0,-7 55-7 15,7-55 4-15,0 0-12 16,0 0 6-16,0 0 9 0,0 0 8 16,0 0-11-16,0 43 0 15,0-43-8-15,0 0 0 16,0 0-8-16,0 0-5 0,0 0 16 16,0 0 5-16,0 0 0 15,56 20 7-15,7-12-18 16,14 0-23-16,14-4-9 0,14 0 21 15,14 0 6-15,14-1-4 16,7-3-11-16,14 4 2 0,13 0 29 16,8 4-20-16,7 0 6 15,0 0 22-15,14-4 2 16,7 0-2-16,0 0-8 0,6-4-10 16,-6 0 14-16,-7 4-10 15,-14-4-4-15,-14 0 16 0,-14-4-18 16,-21 4 12-16,-14-4-3 15,-14 4 8-15,-7-4 1 16,-8 4-1-16,-20-8 8 0,-7 4-17 16,-7 0 17-16,-56 4-6 15,63 0-7-15,-63 0 3 16,49-4-3-16,-49 4-9 0,0 0 9 16,63-12 0-16,-63 12 11 15,0 0-11-15,56-11 0 0,-56 11-6 16,0 0-3-16,56-8 16 15,-56 8-7-15,0 0 21 0,0 0-11 16,56-16 5 0,-56 16 0-16,0 0 3 0,0 0 26 15,56-24 25-15,-56 24-1 16,0 0-18-16,0 0-19 0,42-51-14 16,-42 51 3-16,21-59-7 15,-14 4-5-15,-7 55-8 0,-7-71 3 16,0 5 4-16,-7-1-7 15,-7 0 6-15,7-4-6 0,-7 4-3 16,0 0-3-16,0 4-3 16,0 0 6-16,0 4 8 15,0 8 13-15,0 4 5 0,21 47-6 16,-28-47 8-16,28 47-14 16,0 0 4-16,0 0-10 15,-35-51-5-15,35 51-9 0,0 0 6 16,0 0-8-16,0 0-37 15,0 0-55-15,0 0-118 16,0 0-174-16,0 0-267 0,-49-12-66 16</inkml:trace>
  <inkml:trace contextRef="#ctx0" brushRef="#br0" timeOffset="62644">20711 4240 773 0,'0'0'150'0,"0"0"94"16,0 0 27-16,0 0-65 0,0 0-26 15,0 0-44 1,0 0 12-16,0 0 80 0,0 0-55 16,35 55-17-16,-14 0-26 15,-7 16-19-15,0 4-14 0,0 3-17 16,-7 9-5-16,6 0 0 15,1-5-15-15,7-3 12 0,-7-1 10 16,7 1-20-16,0-12-14 16,0-8-12-16,0-8-3 0,-21-51-7 15,21 51-5-15,-21-51-7 16,0 0 12-16,0 0 0 16,0 0 9-16,0 0-9 15,0 0-1-15,0 0-16 0,0 0-9 16,0 0-38-16,0 0-87 15,0 0-87-15,0 0-103 0,0 0-198 16,0 0-282-16,0 0-32 16</inkml:trace>
  <inkml:trace contextRef="#ctx0" brushRef="#br0" timeOffset="64269">19850 5027 209 0,'0'0'73'16,"0"63"24"-16,0-63 14 0,-14 51-28 16,14-51-4-16,0 0-34 15,-7 55 20-15,7-55-16 16,0 0-18-16,0 0 24 16,0 0 8-16,0 0-9 15,0 0-22-15,0 0-9 0,0 0-11 16,0 0 5-16,63 23 9 15,-63-23 27-15,0 0-30 0,63-35 61 16,-63 35 29-16,0 0 8 16,35-59 22-16,-35 59-50 15,0 0-42-15,0 0-35 0,0 0 1 16,0 0-22-16,-77-39 0 16,21 35 0-16,56 4-3 15,-63 27 8-15,63-27-8 0,0 0 0 16,0 0 17-16,-49 63-5 15,49-63-1-15,0 0-12 16,0 0 20-16,0 0-11 16,0 0-13-16,77 32 23 0,-21-20-7 15,-56-12 8-15,63-16 4 16,-63 16 13-16,0 0-26 0,0 0 74 16,56-51-17-16,-56 51-10 15,0 0-13-15,0 0-14 16,0 0-13-16,0 0-16 0,0 0-35 15,0 0-85-15,0 0-92 16,-56 4-238-16,56-4-112 16</inkml:trace>
  <inkml:trace contextRef="#ctx0" brushRef="#br0" timeOffset="64700">19864 5239 896 0,'0'0'64'0,"0"0"-15"15,0 0-3-15,0 0 17 16,0 0 86-16,0 0-29 0,7 55 3 15,-7-55-79-15,-28 79 63 16,-7-1 26-16,0 9-12 16,-14 11-13-16,0 20-24 0,7 8-7 15,-7 8-21-15,7 0 12 16,7-5 2-16,0-15 4 16,7-3-4-16,0-17-10 0,7-15 9 15,0-16-18-15,7-4-6 16,1-16-25-16,13-43 0 15,-7 43-10-15,7-43-3 16,0 0 1-16,0 0-14 0,-7 39 16 16,7-39 3-16,0 0-13 15,0 0-4-15,0 0-42 0,0 0-99 16,0 0-178-16,0 0-260 16,41-7-38-16</inkml:trace>
  <inkml:trace contextRef="#ctx0" brushRef="#br0" timeOffset="66280">21697 7103 505 0,'0'0'102'16,"0"0"12"-16,0 0-16 0,0 0-25 16,0 0 26-16,-70-31-10 15,7 11-33-15,0 8 9 16,0 5 2-16,-14 3 27 15,-7 0-33-15,0 4 1 0,0 0-1 16,-14 0-37-16,0 0-2 16,1 4 16-16,-8 0-6 15,0-4 3-15,-7 0-8 0,0 0-20 16,-21-4 3-16,-7 0-15 16,0-4 36-16,0 4 27 0,0 0 14 15,7 0-49-15,14 4-8 16,-6 0-13-16,-1 0-2 15,7 0 26-15,-7 0 3 16,7 0 4-16,0-4-7 16,7 4 2-16,7 0 11 0,14 0-16 15,7 4-2-15,7-4-1 16,14 4-7-16,0 4 7 0,7-4-15 16,7 4 6-16,7-4-17 15,42-4 6-15,-63 11 3 16,8-3-3-16,6 0 0 0,0 0-7 15,-14 0 13-15,0 0-10 16,-7-4-3-16,-7 0 1 0,7 3 1 16,-7-7-1-16,7 0 6 15,-7 0-5-15,-7 0-2 16,7 4 7-16,-14-4 0 16,7 0-10-16,0 0 10 15,0 4 0-15,14-4-6 0,0 0-3 16,7 0 14-16,14 0-12 15,8 0 7-15,6 4-7 0,35-4 0 16,0 0 12-16,0 0-12 16,-35 8 15-16,35-8-15 15,0 0 7-15,0 0 4 0,0 0-4 16,0 0-8-16,0 0 53 16,-35 43-60-16,35-43 11 15,-14 40 19-15,14-40-3 16,-7 51 31-16,7-4 30 0,7 0 2 15,-7 8 5-15,14 4-7 16,0 12-10-16,-7 4-17 16,0 7-9-16,0 9-15 0,0-1-7 15,7 5-20-15,-7-1 14 16,0-4-18-16,0 1 18 0,0-8-4 16,0-5-9-16,0-11 10 15,0-8-12-15,0-12 21 0,0-7-10 16,-7-40-5-1,7 31-6-15,-7-31 13 0,0 0-27 16,0 0 11-16,0 0 1 0,41 12 4 16,1-16-20-16,0-4-29 15,7-4-11-15,14-4 28 16,0 1 5-16,14 3 25 0,7 0-9 16,21 4 15-16,0 4 4 15,28 4 1-15,14 4-10 0,7 0 13 16,21 8-1-16,14 4 3 15,20-1-10-15,8 5 4 16,14 0 0-16,-7-4 7 0,0 7-8 16,-7-7 1-16,-1 0-4 15,-6-5 0-15,-7 1 6 0,-7-4-1 16,-21-4 7-16,-7-4-19 16,-21-4 10-16,-14-4 5 15,-14 0-12-15,-22-3 12 0,-13-1-19 16,-14-8 25-16,-14 0-20 15,-14-3 18-15,-42 23-12 16,42-36 9-16,-42 36-9 0,21-47 0 16,0 8 0-16,-21 39 8 15,7-51 3-15,0 8-23 0,0 3 15 16,-7-7-3-16,7-8 15 16,-7 0-19-16,7-12 4 0,0-8 6 15,0-11-22-15,0-5 35 16,7-3-33-16,0 3 29 15,0 9-11-15,-7 3 45 16,0 16-12-16,0 8 7 0,0 4-16 16,0 8 20-16,-7 43-30 15,7-55 12-15,-7 55-21 0,0-55 5 16,0 55-14-16,-7-51 7 16,7 51-18-16,-7-52 11 0,7 52-6 15,0 0 18-15,-7-47-25 16,7 47-12-16,0 0-24 0,0 0 21 15,0 0-29-15,-21-47-26 16,21 47-80-16,0 0-105 16,0 0-220-16,0 0-113 15</inkml:trace>
  <inkml:trace contextRef="#ctx0" brushRef="#br0" timeOffset="66772">19829 6962 572 0,'0'0'101'0,"0"0"67"0,0 0 25 15,0 0 31-15,0 0-35 16,0 0 41-16,0 0-12 0,0 0-5 16,56 0-31-16,-56 0 16 15,42 55 3-15,-7 16-55 16,-14 11-28-16,-7 20-32 0,-7 9 8 15,0 3-27-15,0 0 4 16,-7 8-8-16,7 3-19 16,-7-3 16-16,7 0-25 0,-7-8 8 15,0-7-18-15,7-17 10 16,-7-7-23-16,0-17-6 0,0-11 3 16,0-11-9-16,0-44 4 15,0 0-13-15,0 39-24 0,0-39-57 16,0 0-40-16,0 0-88 15,0 0-57-15,0 0-164 16,0 0-148-16,0 0 1 0,0 0 16 16</inkml:trace>
  <inkml:trace contextRef="#ctx0" brushRef="#br0" timeOffset="67288">18024 6848 661 0,'0'0'79'0,"0"0"62"15,0 0 59-15,0 0 24 16,-28 51 60-16,14 4-60 0,0 16-18 15,7 7-43-15,7 17-9 16,0 7-8-16,14 4-28 16,-14 4 20-16,14 0-34 15,-7 4-5-15,7-3-24 0,0-1 12 16,0-4-14-16,0-8-19 16,-7-3-13-16,0-13-21 0,0-11-3 15,0-8-17-15,-7-16 15 16,0-47-22-16,7 43 15 0,-7-43-1 15,0 0-14-15,0 0-39 16,0 0-82-16,0 0-125 0,0 0-134 16,0 0-228-1,0 0-95-15</inkml:trace>
  <inkml:trace contextRef="#ctx0" brushRef="#br0" timeOffset="67745">19207 7784 895 0,'0'0'148'0,"0"0"88"16,0 0 19-16,0 0-35 0,0 0-62 16,0 0-3-16,0 0-55 15,-21 51-16-15,21-51-43 16,0 47-6-16,0-47-17 0,0 0 11 16,0 0-23-16,0 0 24 15,0 0-23-15,49 31 5 0,-49-31-6 16,0 0 21-16,0 0 3 15,0 0 5-15,21-62 6 16,-21 62 26-16,0-55 2 0,0 55 6 16,0 0-32-16,0 0-15 15,-56-32-19-15,56 32 14 0,-49 8-23 16,49-8 18-16,0 0-18 16,-49 35 3-16,49-35-13 15,-21 40 3-15,21-40-100 0,0 0-145 16,0 0-254-16,0 0-87 15,56 47-53-15</inkml:trace>
  <inkml:trace contextRef="#ctx0" brushRef="#br0" timeOffset="68656">19179 7910 1049 0,'0'0'191'16,"49"7"54"-16,-49-7-11 0,0 0 21 15,49 4-44-15,-49-4-1 16,0 0-25-16,0 0-22 16,35 48-31-16,-21-9-25 15,-7 4-30-15,-14 4-14 0,-7 8-35 16,-7 4 10-16,0 12-24 15,0 8 9-15,-14 15-11 0,0 12 2 16,-7 5 0-16,-7 7-6 16,7 3-2-16,-14-3 18 0,7 0 1 15,7-7 8-15,0-1-5 16,7 0-5-16,0-8 2 0,7-4-12 16,7-3 9-16,0-13-22 15,14-3 18-15,-7-8-18 16,7-4 11-16,0-4-8 15,7-4-3-15,-7 0 7 0,0 0-1 16,-7 0 20-16,0 0-19 16,0-4 8-16,0 0-2 0,-7-12-5 15,7-4 3-15,7-7-9 16,0-9 4-16,7-23 7 0,0 0-1 16,0 0 4-16,0 0 6 15,0 0 9-15,0 0 0 0,0 0-13 16,0 0-5-16,0 0-7 15,0 0 4-15,0 0-7 16,0 0-3-16,0 0-9 16,0 0-47-16,7-31-55 0,0-8-27 15,0-17-9-15,-14 1 44 16,0 0 44-16,-7 4 26 0,-7 4-4 16,0 12 4-16,-7 3 7 15,28 32 15-15,-35-31 6 0,35 31 5 16,-35-24 0-16,35 24 0 15,0 0 5-15,0 0-9 0,-35-12 4 16,35 12-6-16,0 0 2 16,0 0 28-16,0 0 8 0,0 0 14 15,-14 48-1-15,7-9 4 16,7 0 5-16,-7 0-4 0,14 5-10 16,-7 3 0-1,7-4-9-15,0 4 7 0,7 5-5 16,-7-9 3-16,7 0-6 15,0 0-9-15,-7-7-5 0,7-1 4 16,-7-3 5-16,0-9 2 16,-7-23 1-16,14 32-5 0,-14-32 3 15,0 0 7-15,14 27 5 16,-14-27 3-16,35 4-11 0,0-12-7 16,7-15-7-16,7-9-14 15,14-15-2-15,0-8-6 0,-7-8-41 16,7 0-15-1,-7 8-32-15,-7 4-67 0,-7 8-73 16,-7 7-128-16,-35 36-186 16,42-27-128-16,-7 19 31 0</inkml:trace>
  <inkml:trace contextRef="#ctx0" brushRef="#br0" timeOffset="69892">20088 10851 559 0,'0'0'144'0,"0"0"24"15,0 0-30-15,0 0-38 0,0 0-40 16,0 0 55-16,-49-35 14 16,-7 19-47-16,-14 12-20 0,0 8 5 15,-7 4-10-15,-21 0-17 16,-14-4-15-16,-21 0-8 0,-27-4 6 16,-29 0-11-16,-7-8 31 15,-14-4 2-15,7 0 3 0,0-3 7 16,14 3 25-1,21-4 6-15,15 4-22 0,13 4-7 16,28 1 5-16,21-1-6 16,14 0 0-16,14 4-29 0,21 4-19 15,42 0-8-15,-35 4 0 16,35-4 18-16,0 0 14 0,0 0-2 16,0 31-15-16,0-31-8 15,14 36 0-15,-14-36 5 0,21 39 1 16,0-7 30-16,-7-1 33 15,-7 4 31-15,-7 13-13 0,0 7-19 16,-7 8-21-16,0 7-10 16,-7 9-9-16,0 0-3 15,-7 3-11-15,0 9 6 0,7-1 3 16,0 1 26-16,0 3-21 16,7-4-4-16,0 1 1 0,7-8-15 15,0-9-4-15,7-7-4 16,-7-4-1-16,7-8-12 0,7-4 4 15,-7-4 4-15,7-7 1 16,-7-1-16-16,7-4 13 0,-7-7 3 16,0 0-3-16,-7-28-6 15,0 0 4-15,14 27 0 16,-14-27-20-16,0 0-2 0,0 0 3 16,0 0 8-16,0 0 2 15,0 0-5-15,0 0 0 0,0 0-6 16,0 0-6-16,0 0-10 15,0 0-5-15,0 0 11 0,35 16-2 16,0-8 4-16,14-4-14 16,7 0-7-16,28-8-13 0,14 0 6 15,21 4 23-15,14-4 24 16,20 4 9-16,8-4-5 0,14 4 1 16,14-4-1-16,-7 4 5 15,-7 0 10-15,-14-4-10 16,-14 0 2-16,-21-8 17 0,-15-7-19 15,-6 3 0-15,-14-4 13 16,-14-3-13-16,-21-1 0 0,0-4 15 16,-56 28-2-16,42-51-4 15,-14 8 25-15,-21 0-5 0,-7 43 5 16,-7-59 6-16,-7 4-4 16,0 8-23-16,0-1-7 0,0-7 8 15,0 4-14-15,14-8-9 0,-7-4 14 16,7-12 4-16,0 1-9 15,7-1 0-15,0 0 0 16,-7 5 0-16,0 7-12 16,0 8 19-16,0 3 6 0,0 13-13 0,0 39-9 15,-7-43 14-15,7 43-5 16,0 0-5-16,0 0 5 16,0 0-18-16,0-40-2 0,0 40-7 15,0 0-45-15,0 0-21 16,0 0-44-16,0 0-73 0,0 0-67 15,0 0-42-15,0 0-88 16,-7-43-34-16,7 43-6 0</inkml:trace>
  <inkml:trace contextRef="#ctx0" brushRef="#br0" timeOffset="70421">18759 11650 653 0,'0'0'193'0,"0"0"66"15,0 0 75-15,0 0-10 16,0 0-87-16,0 0-51 0,0 0-58 16,0 47-20-16,0-12-2 15,14 1-18-15,0-5-41 0,-14-31-2 16,35 40 2-16,-7-17-16 15,14-11-20-15,-7-8 15 0,7-8-19 16,0-4-5-16,0-12 8 16,-7-3-7-16,-35 23-8 15,35-43 16-15,-14 3-5 0,-7 5-19 16,-7-1 20-16,-14 9 3 16,7 27-10-16,-7-32 16 0,7 32-4 15,-42-11-12-15,14 15-3 16,-7 3 10-16,0 9-20 0,35-16 6 15,-35 28 11-15,35-28-4 0,-35 35-12 16,35-35-84-16,0 0-107 16,0 0-138-16,-7 39-86 0,7-39-56 15,0 0 3-15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1:28.590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45 151 400 0,'0'0'134'16,"0"0"77"-16,0 0 7 16,0 0 20-16,0 0 4 15,0 0-31-15,0 0-8 0,0 0-48 16,0 0-19-16,0 0-10 15,0 0 11-15,0 0-10 16,0 0-16-16,0 0-25 0,-7 24-21 16,0 3-10-16,7 1-18 15,0-1-9-15,0-27 0 0,14 32-23 16,0-8 12-16,-14-24-10 16,0 0-4-16,35 20 5 0,-14-12 5 15,-21-8-9-15,42-12-13 16,-14 0 22-16,-28 12-6 0,35-32-15 15,-7 0 8-15,-7 1 4 16,0-8-4-16,-7-1 0 0,-7 5 8 16,0-5-16-1,-7 40 21-15,7-40-8 0,-7 40-9 16,0 0 28-16,0 0 7 16,-21-35-20-16,21 35-2 0,0 0 17 15,-42 8-6-15,7 7-9 16,35-15 12-16,-35 36-12 0,35-36-11 15,-28 39 13-15,28-39 4 16,-14 41-17-16,14-41 5 0,0 31 6 16,0-31-15-16,0 0 11 15,0 0 2-15,0 0-9 0,42 20 0 16,-14-12 13-16,-28-8-5 16,0 0-12-16,35-20 13 15,-35 20-6-15,14-36-7 0,-14 36 10 16,0-35-2-16,0 35-9 15,0 0 27-15,0 0 0 0,-49-28-15 16,14 16-1-16,35 12 5 16,-49 15 2-16,14-3-10 0,35-12 18 15,-28 29 5-15,14-6-8 16,0 5 5-16,14-4 12 0,0-24-8 16,28 27-7-16,-7-7 4 15,14-5-16-15,0-3-2 0,7-4 3 16,-7-8-3-16,-35 0-6 15,49-16-3-15,-7 1 3 16,-42 15 16-16,35-28-5 0,-35 28-14 16,6-39 3-16,-12 3 0 15,-15 1-5-15,21 35 5 0,-42-36 7 16,-7 8-10-16,14 16 3 16,0 8 2-16,0 8 1 15,0 4-6-15,35-8 18 0,-42 28 4 16,14-1-4-16,7-2-11 15,14 2 24-15,7-27-9 0,0 32-8 16,7-1 8-16,-7-31-5 16,21 28-1-16,-21-28-13 15,49 16 0-15,-14-13 2 0,0-6-2 16,-7-1 9-16,-28 4 2 16,0 0-9-16,35-24 6 0,-35 24-14 15,14-39-2-15,-21 3 2 16,-7 9-5-16,14 27 7 0,-21-33 1 15,21 33 3-15,-42-15 0 16,14 18 2-16,28-3-2 0,-42 20 0 16,7 9 2-16,7-2 5 15,14-3-5-15,7 3 2 0,0-3 8 16,14 3 0-16,0 1-2 16,-7-28-5-16,28 29-5 15,-7-10 7-15,7-7-13 0,-7-8 10 16,-21-4-2-16,35-8-2 15,-35 8 2-15,35-24 5 0,-35 24 3 16,28-36-10-16,-21 1 9 16,-14 3-9-16,0 1 0 0,7 31 0 15,-21-32 10-15,21 32 1 16,0 0 0-16,-42-15-8 0,42 15 5 16,-42 19 11-16,14 9-2 15,0-1-4-15,14 1-9 16,0-1-2-16,14-27-5 15,-7 33 3-15,7-33 2 0,14 23 4 16,14-7 0-16,0-4 2 16,0-8-6-16,7-4-2 0,-35 0-9 15,42-16-4-15,-7 0 5 16,-35 16-6-16,28-44-20 0,-14 1-8 16,-7 4 17-16,-7 3 15 15,0 36 4-15,-7-35 9 0,7 35 1 16,0 0-4-16,-42-4 0 15,-7 20 0-15,14 3 4 16,7 5 12-16,0 7-4 0,7 1-6 16,7-5-2-16,0 2 0 0,14-29 11 15,7 35-5-15,7-11-4 16,-14-24-1-16,21 23 2 16,0-11-7-16,-21-12 0 0,35 0 0 15,0-4-4-15,-35 4 1 16,42-27-3-16,-7-1-9 0,0 1 3 15,-14-10-2-15,-7-2-5 16,-14 4 9-16,0-5 5 0,0 40 33 16,-14-39-4-16,14 39-9 15,-42-8-6-15,0 20 18 0,0 7 12 16,0 9 4-16,7 3-9 16,7-3-17-16,0 0-5 15,14-1-6-15,14-27 4 0,0 33 0 16,7-6-4-16,-7-27-2 15,0 0-10-15,42 20-52 0,-14-12-55 16,-28-8-61-16,28-4-73 16,-28 4-137-16,0 0-316 0,35-24-240 15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0:39.314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1573 59 492 0,'7'-32'219'0,"-7"32"94"16,0 0 17-16,21-27-36 0,-21 27-91 15,0 0-5 1,0 0 8-16,0 0 1 0,0 43-6 16,-14 20-12-16,7 16-17 15,-7 15-30-15,-7 12-2 0,7 8-19 16,-7 0-22-16,-7 4-20 0,7 0-17 16,0 0-25-16,0-4-18 15,0 0-3-15,0-10-1 0,0-14-7 16,7-3-12-16,7-21 15 15,0-10-11-15,7-13-5 0,-7-12 8 16,7-31-3-16,0 0 9 16,0 0-32-16,0 0-30 0,0 0-3 15,0 0-29-15,-7-31 7 0,-7-9-7 16,7 1 7-16,0 0 27 16,-7-4 6-16,7 7 30 15,0-3-4-15,0 3 16 0,0 9-11 16,-7-1 14-16,0 1-4 0,14 27 8 15,-21-33-1-15,21 33-13 16,-21-23 18-16,21 23-21 0,0 0 9 16,0 0 7-16,0 0-13 0,0 0 17 15,0 0-14-15,0 0 7 16,0 0 5-16,-14 31-5 0,0 6 23 16,21-2-6-16,-7 0 16 15,7 5 3-15,7-5 1 16,-7 1 2-16,0-1-27 0,-7-35 12 15,14 43-13-15,-7-7 0 0,-7-36-6 16,7 35-5-16,-7-35 9 16,0 0-12-16,0 0 18 0,0 0 4 15,0 0-8-15,0 0 17 16,0 0-15-16,0 0-13 0,0 0 7 16,42-24-7-16,0-11 0 0,0-4-5 15,0-1-22-15,7 1-35 16,-7 4-55-16,7 7-88 0,-7 8-165 15,0 9-159-15,-42 11-170 16,56 0 24-16</inkml:trace>
  <inkml:trace contextRef="#ctx0" brushRef="#br0" timeOffset="349">1671 2254 922 0,'0'0'301'15,"0"0"35"-15,-7-31 24 0,7 31-64 16,0 0-65-16,0 0-26 0,0 0-58 16,0 0-9-16,7 43-28 15,-7 4-21-15,0 4-39 0,0 5-27 16,0-9 4-16,7 4-27 0,-7-4-4 16,0-4-36-1,-7 1-83-15,7-13-134 0,0-31-172 16,0 0-157-16,-7 31-97 0</inkml:trace>
  <inkml:trace contextRef="#ctx0" brushRef="#br0" timeOffset="629">2153 1892 1249 0,'21'-39'237'15,"-21"39"-8"-15,0 0-8 16,0 0-41-16,-42 0-67 16,0 8-57-16,-7 0-21 0,-7 0-14 15,7 4-7-15,0-5-19 0,1 5-1 16,6-4 9-16,-7 0 3 16,7 4-6-16,7-8 0 0,0 7 10 15,35-11-27-15,-35 24 24 16,35-24-17-16,-28 39 1 0,7-7-72 15,21-32-129-15,-7 43-186 0,7-7-87 16,0-36-21-16</inkml:trace>
  <inkml:trace contextRef="#ctx0" brushRef="#br0" timeOffset="889">1468 2435 1273 0,'0'0'231'0,"0"0"38"15,0 0-6-15,0 0-52 0,0 28-34 16,0-5-53-16,7 9-33 0,0-5-24 16,0 9-14-1,-14-1-1-15,-7 1-18 0,-7 3-3 16,-7-4-22-16,0 5-9 0,-7-9-31 15,0 4-102-15,0-7-114 16,-7-8-116-16,7-5-121 0,0-7-17 16,35-8 58-16</inkml:trace>
  <inkml:trace contextRef="#ctx0" brushRef="#br0" timeOffset="1053">1139 2620 1058 0,'28'-12'298'0,"-28"12"35"0,0 0-2 0,7 47-58 16,-14-3-101-16,0-5-66 16,-14 0-56-16,0-3-28 15,0-5-93-15,21-31-171 0,-42 40-150 16,7-13-131-16,35-27-19 0</inkml:trace>
  <inkml:trace contextRef="#ctx0" brushRef="#br0" timeOffset="1516">1048 2463 1087 0,'0'0'262'16,"0"0"32"-16,-28 43 2 16,0 0-60-16,0-3-111 0,0-1-46 15,-7-4-43-15,0 5-28 16,-7-5-3-16,0-7-28 0,-7-1-57 15,0-3-12-15,0-9 15 0,14-7-23 16,35-8-25-16,-35-11 6 16,35 11 14-16,0 0 13 0,-21-40 62 15,14 5 13-15,7 35-15 0,21-32 27 16,-21 32 11-16,35-23 58 16,-7 15 70-16,-28 8-6 0,35 16-9 15,-35-16 20-15,35 43-42 16,-14 4-21-16,-14 0 2 0,0-3-38 15,-14 3 10-15,-7 0 13 16,-14-4-26-16,-14 0-3 0,-7-3-19 16,-7-5-9-16,-7-7 5 15,-6-5-2-15,-1-11-19 0,0-4 19 16,7-12-9-16,7-8 17 0,7-11 8 16,7-9 4-16,14-7 10 15,14-4-2-15,7-9 11 0,14 1-4 16,14-4-38-16,0 4 12 0,14 4-14 15,7 8-31-15,7-5-73 16,0 9-156-16,-7 0-194 16,14-1-166-16,-14 5-85 0</inkml:trace>
  <inkml:trace contextRef="#ctx0" brushRef="#br0" timeOffset="52368">1083 3974 334 0,'0'0'73'16,"0"0"20"-16,7-28 31 0,-7 28 37 15,0 0 0-15,0 0 4 0,0 0 84 16,0 0 2-16,0-31-8 15,0 31-27-15,0 0-4 0,0 0-2 16,0 0-23-16,0 0-27 16,0 0-31-16,0 0-17 15,0 0-9-15,0 0-9 0,0 0-4 16,0 0-15-16,0 0-6 0,0 0-6 16,0 0-10-16,0 0-2 15,0 0 94-15,0 0-2 0,0 0 7 16,28 47 16-16,-7 4 6 15,-7 16-20-15,0-4-39 0,0 4-12 16,0-4-5-16,7 8 3 0,-7-8-10 16,7 7-21-16,7-7-6 15,-7-8-6-15,0 0-9 0,0-7 1 16,0-9-5-16,-21-39-13 16,14 39-5-16,-14-39 0 15,0 0-25-15,14 32 11 0,-14-32 16 16,0 0 19-16,0 0-31 0,0 0 24 15,0 0-7-15,0 0 40 16,0 0-17-16,0 0 24 0,0 0-25 16,0 0 18-16,0 0-13 0,0 0 13 15,0 0-27-15,0 0 14 16,0 0-32-16,0 0-3 0,0 0-2 16,0 0-22-16,0 0 7 15,0 0-22-15,0 0-81 0,0 0-204 16,0 0-275-16,0 0-178 15,0 0-41-15,0 0-324 0,0 0-200 16</inkml:trace>
  <inkml:trace contextRef="#ctx0" brushRef="#br0" timeOffset="54228">2356 4552 504 0,'0'0'152'16,"0"0"7"-16,0 0-22 0,0 0-17 16,0 0-2-16,0 0 17 15,0 0 20-15,0 0 9 0,0 0-53 16,0 0 0-16,0 0-16 15,0 0-14-15,-28 28-8 16,28-28-27-16,-28 15-25 0,0-7-12 16,28-8 0-16,0 0 10 0,-42 0-8 15,42 0-11-15,0 0 4 16,-35-8-4-16,35 8 8 0,0 0-8 16,-7-43 0-16,7 43-13 15,7-35-10-15,7 3 19 0,-14 32 4 16,28-27-10-16,-28 27 0 0,42-24 12 15,-42 24 12-15,35-8-18 16,0 8 66-16,-35 0 43 16,21 24 12-16,0 3 25 0,-7 1-17 15,-7 7-20-15,0 1-32 0,-7-1 1 16,0 4-6-16,-7-3 5 16,7 7-6-16,0-15-11 0,0 15 15 15,-7-12-8-15,7-31-16 0,-14 44-2 16,-7-9-14-16,21-35-9 15,-35 35-6-15,0 1-1 0,35-36-2 16,-42 35-17-16,42-35 8 0,-35 32-8 16,35-32 4-16,0 0 0 15,0 0 0-15,-35 27 0 0,35-27 6 16,0 0-6-16,0 0-6 16,0 0-21-16,0 0-47 15,0 0-82-15,0 0-91 0,0 0-92 16,0 0-123-16,0 0-154 0,0 0 7 15</inkml:trace>
  <inkml:trace contextRef="#ctx0" brushRef="#br0" timeOffset="54860">2867 3709 520 0,'0'0'145'0,"0"0"35"0,7-31-27 16,-7 31 14-16,0 0-18 16,0 0 6-16,0 0 9 0,0 0 7 15,0 0 9-15,0 0-13 16,0 0-2-16,0 0-26 0,0 0-14 16,0 0-16-16,0 0-10 0,0 0-13 15,0 0-25-15,0 0-15 16,0 0 102-16,0 0-8 0,0 0-41 15,14 31-1-15,0 5 21 0,0 7-1 16,7 13 1-16,-7-1 8 16,7 8 20-16,0 8-2 0,7 0 13 15,0 4 28-15,0-1-15 0,0 1-20 16,0-4-19-16,0-12-22 16,0 0-29-16,0-4-9 0,-14-16-14 15,0-3-13-15,-14-36-5 16,21 35-17-16,-21-35 37 0,0 0-3 15,0 0 8-15,0 0 16 16,0 0-6-16,0 0-3 0,0 0 7 16,21 39-22-16,-21-39-8 0,0 0 11 15,0 0-21-15,0 0-19 16,0 0 1-16,0 0-8 0,0 0-10 16,0 0-39-16,0 0-93 0,0 0-188 15,0 0-162-15,0 0-114 16,0 0-34-16,7-39-6 0,-7 39-182 15,14-32-142-15</inkml:trace>
  <inkml:trace contextRef="#ctx0" brushRef="#br0" timeOffset="56128">3910 4458 334 0,'0'0'86'0,"0"0"9"15,0 0 7-15,0 0 24 0,0 0 7 16,0 0-7-16,0 0 6 15,0 0 27-15,0 0 4 0,0 0-43 16,0 0 6-16,7 39-33 0,-7-39-29 16,0 0-1-16,0 0-14 15,-42 43-24-15,7-23 21 0,35-20 11 16,-42 20-22-16,42-20 11 0,-35 11-8 16,35-11 8-16,0 0-9 15,0 0-15-15,0 0-5 16,0 0-26-16,0 0 9 0,0 0-11 15,-14-39 5-15,14 39-6 0,14-35 17 16,-14 35-10-16,0 0 20 16,56-32-30-16,-14 13 17 0,-42 19-2 15,42 0 8-15,-42 0 37 0,35 15 49 16,-35-15 26-16,0 0 1 16,28 44-14-16,-14-9 11 0,-7 0-17 15,-7-3-14-15,0 3-11 0,-7 1 2 16,0-5 1-16,7-3-12 15,0-28 6-15,-14 43-16 0,7-8 6 16,7-35-28-16,-14 36 1 16,14-36-24-16,0 0 14 0,-14 39-14 15,14-39 1-15,0 0-3 16,0 0-10-16,-42 31 4 0,42-31-4 16,-28 24 7-16,28-24-7 0,0 0-6 15,-35 12 6-15,35-12 0 16,0 0-12-16,-35 8-77 0,35-8-52 15,0 0-96-15,-35-12-115 0,35 12-244 16,0 0-174-16</inkml:trace>
  <inkml:trace contextRef="#ctx0" brushRef="#br0" timeOffset="56900">4547 3599 683 0,'0'0'166'0,"0"0"37"0,0 0 29 15,0 0-4-15,0-31 11 16,0 31-16-16,0 0-20 0,0 0-2 15,0 0-33-15,0 0-28 0,0 0-16 16,0 0-27-16,0 0-21 16,0 0 30-16,0 0 32 0,0 0-18 15,14 35-18-15,7 5-3 0,-7 3-1 16,0 4 2-16,-7 0-10 16,7 5 9-16,0 11 53 15,0-4 18-15,7 8-3 0,0 0-7 16,0 4-31-16,0-4 6 0,-7-8-53 15,0 0-21-15,7-8-16 16,-7-4-12-16,0-8 4 0,-1-11-11 16,-13-28-3-16,0 0-2 15,21 35-17-15,-21-35 34 0,0 0 2 16,0 0 37-16,0 0 11 0,0 0 6 16,0 0-6-16,0 0-32 15,0 0-32-15,0 0-16 0,0 0-13 16,0 0-70-16,0 0-113 15,0 0-127-15,0 0-75 0,0-27-41 16,0 27-21-16,0 0-30 16,0 0-148-16,7-40-151 0,-7 40 11 15</inkml:trace>
  <inkml:trace contextRef="#ctx0" brushRef="#br0" timeOffset="58201">5442 4297 383 0,'0'0'79'0,"0"0"-4"0,0 0 9 16,0 0 9-16,0 0 9 15,0 0 34-15,0 0-9 0,0 0 19 16,0 0 22-16,0 0 22 0,0 0 2 16,0 0-11-16,0 0-13 15,0 0-26-15,0 0-69 16,0 0-48-16,0 0 9 0,0 0-21 15,0 0 1-15,0 0-20 0,-35-28 6 16,35 28 10-16,0 0-18 16,0 0 5-16,0 0 9 0,-21-31-23 15,21 31 2-15,0 0 23 0,0-44-19 16,0 44 3-16,0 0 8 16,28-35 7-16,-28 35-18 0,0 0 16 15,42-20-5-15,-42 20 21 0,42 4 6 16,-42-4 30-16,35 16 21 15,-35-16 0-15,0 0-4 0,21 47 13 16,0-8-6-16,-21-39 9 0,7 44-16 16,0-5-2-16,0 4 5 15,-7-7 4-15,0-5-22 16,0 4 13-16,0 1 6 0,-7 3 0 16,-7-7-5-16,14-32-16 0,-14 39-17 15,14-39 0-15,-21 35-13 16,21-35-19-16,-21 36 5 0,21-36-2 15,0 0-11-15,0 0-7 0,-14 31-2 16,14-31 16-16,0 0-1 16,0 0-6-16,0 0-10 0,0 0 17 15,0 0-7-15,0 0-46 0,0 0-34 16,0 0-84-16,0 0-99 16,0 0-140-16,0 0-222 15,14-35-150-15</inkml:trace>
  <inkml:trace contextRef="#ctx0" brushRef="#br0" timeOffset="58752">6023 3356 778 0,'0'0'162'16,"0"0"20"-16,0 0-25 0,0 0-50 15,0 0 171-15,0 0-29 16,28 0-23-16,-28 0-12 0,21 35 1 16,7 8-22-16,-7 8-21 0,-7 4-47 15,7 4-9-15,0 4-19 16,0 4 3-16,0 4 19 0,7-3 31 15,-7 10-8-15,6-11-39 0,-6 8-28 16,0-4 5-16,0-8-12 16,-7-8-17-16,7-4-16 0,-14-8-14 15,-7-43-8-15,14 43-13 0,-14-43 10 16,0 0-10-16,0 0 11 16,0 0 6-16,0 0-11 15,0 0 0-15,0 0-35 0,0 0-71 16,0 0-73-16,0 0-48 0,0 0-50 15,0 0-101-15,0 0-155 16,-28-51-145-16,7 8-19 0</inkml:trace>
  <inkml:trace contextRef="#ctx0" brushRef="#br0" timeOffset="59452">6407 2832 706 0,'35'16'200'0,"-35"-16"43"15,42 28 45-15,0-1-8 0,-7 1-40 16,7 11-33-16,7 0-8 0,0 5-15 16,7 3-14-16,0 12 3 15,-7 0-20-15,0 8-8 16,0 7 87-16,0 9-31 0,-7 4-19 0,0 3 15 16,-7 1-5-16,-7-5-6 15,0 2 10-15,-7 2-34 16,-7-3 19-16,0-5-4 0,-7-3 21 15,0-1-18-15,0-7-30 0,-7-4-10 16,-7-4-21-16,7-12-5 0,-14 0-4 16,14-51-3-16,-21 51-14 15,21-51-30-15,-21 48-9 0,21-48 6 16,-42 39-4-16,42-39-17 16,-49 39 0-16,49-39-14 0,-56 28-3 15,56-28-15-15,-42 31-7 0,42-31 8 16,-42 20 3-16,42-20-6 15,0 0-5-15,0 0 0 0,0 0 0 16,0 0 8-16,0 0-4 16,0 0-20-16,0 0-14 0,0 0-90 15,0 0-86-15,0 0-153 0,0 0-146 16,0 0-116-16,0 0 39 16,0 0 61-16,0 0-52 0,0 0-170 15,-28-43-111-15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1:44.374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67 71 0,'0'0'54'16,"35"-20"36"-16,-7 12 6 16,14 0-7-16,0 0-11 0,7 4 26 15,7 4-3-15,7 0-5 16,0 4 1-16,14 0-8 0,0 4 1 16,7-4-27-16,0 0 4 15,7 4-15-15,-7 0-27 0,0-4-25 16,0 0 2-16,-8-4 12 15,-6 0 6-15,0 0-8 16,0-8-19-16,-7-4 7 0,-7 4 20 16,-7 0 38-16,-7-4-4 15,-7 5-19-15,-35 7-10 0,35-12-6 16,-35 12 8-16,0 0-12 16,0 0-12-16,0 0 6 0,0 0-26 15,0 0 42-15,0 0-56 16,0 0 22-16,0 0 34 0,0 0-17 15,0 0 11-15,28 35-13 16,-21 1 38-16,-7 3-13 16,-7 4-4-16,7 4-13 15,-7 4 34-15,0 5-15 0,7-1-13 16,7 0-20-16,-7 4 14 16,7 0-1-16,0 0-5 0,7 0-18 15,0 0 10-15,0-4 24 16,0 0-17-16,0 0 9 0,0-4 7 15,7-8-31-15,-7-3 19 16,0-9-6-16,-14-31-1 0,14 39-11 16,-14-39 22-16,14 36-1 15,-14-36-17-15,14 31-6 16,-14-31 18-16,7 36-15 0,-7-36 6 16,14 35 17-16,-7-4-30 0,-7-3 25 15,0-1-19-15,0-27 14 16,0 28-25-16,0-28 18 15,-7 28 4-15,7-28-4 0,0 0-7 16,-7 27 21-16,7-27 2 16,0 0-5-16,-28 20-31 0,28-20 20 15,-35 4 0-15,-7-4-3 16,7 0 3-16,-14 0-9 0,0 0 28 16,-7 8-34-16,-7 3 25 15,0-3-13-15,-7 4 3 0,-7 0-10 16,0-4 27-16,-7 0-25 15,1-5 8-15,-1 1-4 16,0 0 4-16,7-4 5 0,0-4 6 16,7 0-21-16,7 1 12 15,7-5 3-15,7 4-5 0,0-4 14 16,14 0-28-16,0 4-5 16,7-4 42-16,28 8-32 0,0 0 9 15,-42-4 0-15,42 4-13 0,0 0 21 16,0 0-14-16,0 0 6 15,0 0 6-15,0 0-21 0,0 0 20 16,-28 4-8-16,28-4-24 16,0 0-66-16,0 0-45 0,0 0-23 15,0 0 1-15,0 0 4 16,0 0-33-16,0 0-39 16,0 0-115-16</inkml:trace>
  <inkml:trace contextRef="#ctx0" brushRef="#br0" timeOffset="700">812 861 688 0,'0'0'192'16,"0"0"-13"-16,0 0-2 16,0 0 41-16,0 0-29 0,0 0-38 15,0 0-50-15,0 0-13 16,0 0 5-16,14 39-36 0,-14-39 6 16,35 28-39-16,-7-16 9 15,7-4-36-15,0-12 3 0,7 0 12 16,-14-4-9-16,7-4 16 0,-35 12-19 15,34-24 7-15,-34 24 5 16,7-35-24-16,-7 8 20 0,0 27-16 16,-34-36 8-16,-8 13 10 15,-7 7 10-15,0 4 39 16,0 8-19-16,-7 8 21 0,14 8-21 16,-7 0 16-16,14 7-27 15,35-19 1-15,-35 24-5 0,35-24-4 16,0 0-2-16,-7 31-11 0,7-31-13 15,0 0 16-15,35 24-11 16,0-12 0-16,0-12 15 0,7-4-20 16,-14-8 15-16,-28 12-2 15,35-24-11-15,-35 24 18 0,21-35-15 16,-21 35 25-16,0-39 36 16,0 39 64-16,-28-28-2 15,-7 5-13-15,-7 19-44 0,7-4-21 16,-7 12-27-16,14-4-7 0,28 0-11 15,0 0-16-15,-35 4-77 16,35-4-72-16,0 0-212 0,0 0-402 16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1:48.714"/>
    </inkml:context>
    <inkml:brush xml:id="br0">
      <inkml:brushProperty name="width" value="0.1" units="cm"/>
      <inkml:brushProperty name="height" value="0.1" units="cm"/>
      <inkml:brushProperty name="color" value="#177D36"/>
      <inkml:brushProperty name="fitToCurve" value="1"/>
    </inkml:brush>
  </inkml:definitions>
  <inkml:trace contextRef="#ctx0" brushRef="#br0">172 100 144 0,'-28'0'48'16,"0"0"38"-16,28 0-7 0,-34 8 14 16,34-8 5-16,0 0 31 15,-35 36 4-15,35-36-16 0,-28 43-25 16,14-16 4-16,14-27 14 16,0 40-58-16,0-40 5 0,7 35-19 15,-7-35 12-15,0 0-38 16,0 0 22-16,0 0-19 15,35 20-2-15,-35-20-6 0,0 0 7 16,28-12 6-16,-28 12-10 16,0 0-2-16,28-35 23 0,-28 35-9 15,13-40 2-15,-13 9 14 0,0 31 13 16,0 0 27-16,0-32-9 16,0 32-31-16,0 0-25 0,0 0 0 15,0 0-10-15,0 0-3 16,0 0-9-16,0 0-3 0,0 0 3 15,0 0-44-15,0 0-96 16,0 0-91-16,-20 32 0 16,20-32-48-16,-7 27-19 0,7-27 39 15</inkml:trace>
  <inkml:trace contextRef="#ctx0" brushRef="#br0" timeOffset="1576">89 218 526 0,'0'0'68'0,"0"0"20"16,0 0-5-16,0 0-8 0,0 0 58 16,0 0-25-16,0 0 28 15,0 0 6-15,0 0-54 16,0 0-20-16,0 0-8 0,0 0-17 16,0 0-29-16,0 0 32 0,0 0 8 15,48-31-32-15,8 11-25 16,14 1 12-16,7-5 21 0,14-4-20 15,7 5-10-15,7 3-5 16,7 1 20-16,0 3-2 0,0 4-16 16,0 4-6-16,-7 4 4 15,-7 0 9-15,-7 8-1 0,7 4-15 16,-14 4 4-16,6 0 3 0,8 3 15 16,0 5-24-16,7 0 27 15,0 3-17-15,0 1 0 16,0 3-9-16,7-3 31 0,0 8-38 15,-7-1 22-15,7 0-2 16,-7 1 27-16,0 3-13 0,7 1 38 16,-8-1-6-16,8 4 4 0,0 5-25 15,0-5 11-15,-7 0-18 16,7 9 3-16,-7-4-6 0,0 3 18 16,0 0-3-16,-7 4-22 15,7 0 18-15,0 1 34 0,0-1-16 16,-7 0-15-16,6 4-5 0,-13-4-19 15,0 0 41-15,0 0 54 16,-7 0-24-16,-7 1-37 16,-7-1-13-16,0 4 14 0,-7-8-24 15,-7 8 15-15,0-4 16 0,0 4 24 16,-7 0-37-16,0-4-7 16,7 0-21-16,-14 5 20 0,7-9-26 15,0 0 7-15,-7 1 13 16,0-1-9-16,-7-3 9 0,7 3-4 15,0-4-4-15,-7 0-18 0,-1-3 10 16,-6-5 3-16,14 0-4 16,-14 1-7-16,-7-5-2 15,-21-31 11-15,21 36 7 0,-21-36 64 16,21 39-25-16,-21-39-21 0,14 31-10 16,-14-31-6-16,0 0-7 15,14 32-2-15,-14-32-5 0,0 0 0 16,0 0 12-16,21 35-9 0,-21-35-9 15,0 0 2-15,0 0 4 16,21 32 3-16,-21-32 6 0,0 0-7 16,7 31-6-16,-7-31 4 0,7 28-5 15,-7-28 2-15,0 0-3 16,7 27 6-16,-7-27 6 16,0 0-4-16,0 0 4 0,0 0-12 15,0 0 2-15,14 24 13 0,-14-24-9 16,0 0 0-16,7 31 5 15,-7-31-5-15,7 32 12 0,0-5-12 16,0-3-5-16,-7 4 11 0,7-5-9 16,-7-23-2-16,7 32 13 0,0-9-8 15,-7-23-7-15,0 0 16 16,0 0-9-16,0 0 0 0,7 28 15 16,-7-28-15-16,0 0 21 0,0 0 1 15,0 0 6-15,0 0-12 16,0 0-16-16,0-24 10 15,-7-3-10-15,7-5 5 0,0-7-16 16,7-1 17-16,0-3-12 0,-7 0 15 16,0 0-15-16,7 3 12 15,-7 1-19-15,0 8 22 0,0 31-9 16,0-40 6-16,0 40-12 0,0-31 11 16,0 31-5-16,0 0-8 15,0-32 5-15,0 32 9 0,0 0-15 16,0 0 9-16,0 0 4 0,0 0 0 15,0 0-13-15,0 0 4 16,0 0 17-16,7-31-22 0,-7 31 10 16,7-32-4-16,-7 32 4 15,0 0 0-15,0 0 3 0,-7-31 1 16,7 31-1-16,0 0-3 0,0 0 0 16,0 0-6-16,0-32 16 15,0 32-7-15,0 0-13 0,0 0 10 16,0 0-7-16,0 0 7 0,0 0 0 15,0 0-9-15,0 0 2 16,0 0-6-16,0 0 13 0,0 0 0 16,0 0 3-16,0 36 1 0,-7 3 5 15,7 0-13-15,-7 5 12 16,7-1-11-16,0 8 8 0,-7-8-11 16,7 5 3-16,0-5 3 0,7-4 0 15,-7-3 0-15,0-1 0 16,7-7-5-16,-7-28 16 15,0 31-20-15,0-31 17 0,0 0-13 16,0 24 17-16,0-24-15 0,0 0 10 16,0 0 13-16,0 0 32 15,0 0 9-15,0 0-15 0,0 0-8 16,0 0-31-16,0 0 6 0,0 0-13 16,0 0 0-16,-28 0 0 0,28 0-9 15,-49 0 17-15,14 4-16 16,0-1 17-16,-7 1-18 0,7 0 17 15,0 4-12-15,0-8 4 16,0 4 0-16,35-4 0 0,-34 4 3 16,34-4-6-16,-35 0 7 15,35 0-21-15,0 0-1 0,0 0-22 16,0 0-7-16,0 0-53 0,0 0-43 16,0 0-14-16,0 0-74 15,0 0-93-15,0 0-77 0,0 0-102 16,49-31-6-16,-1 3 12 0</inkml:trace>
  <inkml:trace contextRef="#ctx0" brushRef="#br0" timeOffset="3199">6377 4757 984 0,'0'16'310'0,"0"-1"5"0,-7-7-11 16,7-8-61-16,0 0-11 15,0 0-4-15,0 0-31 0,0 0-35 16,0-8-80-16,7-7-39 16,0-17-16-16,-7 1-8 0,7-12-19 15,7-16 0-15,0-5 0 0,7-11 0 16,0-8-12-16,7-7-5 15,7-8-16-15,-7 15 10 16,7 12 11-16,-7 8 4 0,-7 16 12 16,-7 12-19-16,-14 35 21 0,14-28-25 15,-14 28 19-15,0 0 0 16,0 0 6-16,0 0-2 0,0 0-13 16,7 43 22-16,0-3-25 0,-7-5 21 15,0 8-9-15,7-3 2 0,-7 7 15 16,7 4-6-16,0 0 14 15,0 4-2-15,0-8-1 0,0 1-13 16,7-5 2-16,-7 0 6 0,0-7-13 16,-7-36 10-16,14 47-14 15,-14-47 0-15,7 31-5 16,-7-31 5-16,0 0 5 0,0 0 0 16,0 0-5-16,0 0-29 0,0 0-69 15,0 0-82-15,0 0-89 0,0 0-119 16,0 0-142-16,0 0-82 15</inkml:trace>
  <inkml:trace contextRef="#ctx0" brushRef="#br0" timeOffset="3400">6482 4445 1127 0,'0'0'263'0,"42"-43"-22"0,-42 43-42 16,49-39-84-16,7 11-37 15,0 5-51-15,-7 7-12 0,-7 0-95 16,0 0-244-16,-42 16-198 0</inkml:trace>
  <inkml:trace contextRef="#ctx0" brushRef="#br0" timeOffset="3836">7518 3482 1174 0,'28'-32'324'0,"-28"32"5"15,0 0-4-15,35-8-20 0,-35 8-64 16,7 24-50-16,-7 8-57 16,-7 7 1-16,-14 12-19 0,0 12 44 15,-14 12 58-15,7 11-12 16,-6 1-34-16,-1 11-15 0,0 0-1 16,14 5-14-16,7-5-4 0,7 0-22 15,7 4-12-15,14 2-31 16,7-10-9-16,7-7-14 0,7-5-20 15,6-7-4-15,8-8-11 0,0-12-15 16,0-4 16-16,0-16 1 0,0-3-20 16,-7-9 10-16,-42-23-7 15,49 24 11-15,-49-24 6 0,0 0-5 16,0 0-3-16,42 16-2 16,-42-16 4-16,0 0-17 0,0 0-22 15,0 0-89-15,0 0-123 0,0 0-111 16,0 0-107-16,-7-51-88 15,7 51-144-15,-21-51-261 0</inkml:trace>
  <inkml:trace contextRef="#ctx0" brushRef="#br0" timeOffset="4200">8162 3993 1262 0,'-7'-39'341'0,"7"39"3"16,0 0-58-16,0 0-59 0,0 0-77 15,0 0-39-15,0 0-47 16,0 0 100-16,0 0 6 0,0 0 3 15,0 0-30-15,21 39-4 0,-7 4-17 16,0-3-6-16,-7 3 60 16,0 8 4-16,0 0-39 0,7 4-21 15,0-4 0-15,0 0-38 16,-14-51-43-16,21 63-16 0,0-15-5 16,-21-48-15-16,0 0-14 0,21 47-102 15,-21-47-123-15,0 0-157 0,0 0-115 16,0 0-245-16,0 0-216 15</inkml:trace>
  <inkml:trace contextRef="#ctx0" brushRef="#br0" timeOffset="4624">8883 4445 1474 0,'0'0'341'0,"0"0"11"16,0 0-50-16,-21-39-107 0,21 39-82 15,0 0-60-15,0 0-3 16,0 0-32-16,0 0-9 0,-21-35-14 16,21 35 5-16,0 0 11 0,0 0-9 15,-21-40-2-15,21 40-12 16,-7-35 5-16,7 35 3 0,21-36-14 15,-21 36-3-15,42-31 10 16,0 15 11-16,6 8 0 0,-13 1-18 16,7 18 18-16,-14-3 10 0,-28-8 29 15,0 0 47-15,35 51 34 16,-28-11 16-16,-14-1-19 0,-7 0 2 16,0 1-7-16,-7-1-32 0,21-39 18 15,-28 55 22-15,0-8-45 0,0-6-31 16,28-41-18-16,-28 43-16 15,28-43-16-15,0 0-16 0,0 0-117 16,-27 39-118-16,27-39-125 0,0 0-119 16,0 0-179-16,0 0-106 15</inkml:trace>
  <inkml:trace contextRef="#ctx0" brushRef="#br0" timeOffset="4987">9561 3643 964 0,'0'0'311'0,"0"0"57"16,0 0-36-16,0 0-2 0,0 0-58 16,0 0-49-16,0 0-18 15,0 0-20-15,28 39-23 0,-7-3-11 16,0 3-12-16,-7-4-7 15,0 5-17-15,0-1-10 0,0-3 28 16,0 7 22-16,0 0-24 0,0 0-22 16,-14-43 8-16,21 51-11 0,0-11-28 15,-21-40-42-15,14 39-15 16,-14-39-1-16,0 0-4 0,14 39-8 16,-14-39-12-16,0 0-3 0,0 0 15 15,14 40 1-15,-14-40-9 16,0 0-12-16,0 0-19 0,0 0-63 15,0 0-119-15,0 0-89 16,0 0-87-16,0 0-109 0,0 0-238 16,0 0-284-16</inkml:trace>
  <inkml:trace contextRef="#ctx0" brushRef="#br0" timeOffset="5884">10547 4378 473 0,'0'0'106'0,"0"0"53"0,0 0 45 16,0 0 42-16,0 0 49 15,0 0-31-15,0 0-55 0,0 0-40 16,0 0-58-16,-35 12-50 16,7 0-10-16,0-4-33 0,7-8 10 15,21 0 25-15,0 0-4 16,0 0-28-16,0 0-6 0,0 0-23 15,-7-28 12-15,7 28 4 0,28-23-8 16,7 3-11-16,7 8 11 16,0 4 11-16,7 8 4 0,-7 8 14 15,7 4 23-15,-14 0 43 16,-35-12 13-16,35 43 14 0,-21 0-2 16,-14 1-20-16,-21-1-19 0,-7 4-18 15,0 1-9-15,-7 0-32 16,-7-9-14-16,7 0 4 15,-7-3-8-15,14-9 4 0,0-3-4 16,28-24-15-16,-28 23-56 0,28-23-72 16,-28 16-130-16,28-16-182 15,0 0-158-15,0 0-72 0</inkml:trace>
  <inkml:trace contextRef="#ctx0" brushRef="#br0" timeOffset="6187">11289 3553 1274 0,'0'0'443'0,"28"0"41"0,-28 0-83 15,35 31-61-15,-7 12-72 0,-7 4-29 16,0 9-41-16,7 6-4 0,-7-3-42 15,0 8 9-15,0-4 51 16,-7 4-23-16,0-12-69 0,0 8-58 16,0-8-19-16,0-8-32 0,-7-7 10 15,-7-40-21-15,7 51-10 16,-7-51-43-16,0 43-130 16,0-43-89-16,0 0-50 0,0 0-74 15,0 0-120-15,0 0-190 0,0 0-121 16</inkml:trace>
  <inkml:trace contextRef="#ctx0" brushRef="#br0" timeOffset="6640">12415 4418 1690 0,'0'0'346'0,"0"0"-10"0,0 0-78 15,0 0-91-15,0 0-57 0,0 0-53 16,0 0-29-16,0 0-2 16,0 0-26-16,0 0 0 0,0 0 8 15,0 0-13-15,0 0 2 0,-42-16 9 16,42 16-23-16,0 0-12 15,0 0 6-15,0 0-8 16,7-39 21-16,-7 39 1 0,0 0-5 16,49-36 17-16,-49 36-6 0,42-15 3 15,-42 15 13-15,49 7-8 0,-49-7 48 16,0 0 14-16,28 44 10 16,-21-1 21-16,-7-43-4 0,-7 51 1 15,0-4 1-15,-14-3 1 0,0 0 3 16,-7-1 20-16,-7 0-33 0,35-43-38 15,-42 55-23-15,42-55-18 16,-49 44 4-16,49-44-25 0,-35 39-113 16,35-39-105-16,-42 24-152 15,42-24-199-15,0 0-197 0,-49-4-56 16</inkml:trace>
  <inkml:trace contextRef="#ctx0" brushRef="#br0" timeOffset="7663">13359 3419 513 0,'0'0'107'0,"0"0"-18"0,0 0 87 16,0 0-2-16,0 0 3 15,0 0 41-15,42 8-18 0,-42-8-13 16,35 27-27-16,-35-27-36 0,14 40 3 16,-7-5-30-16,-7-4 6 0,0-31-38 15,-35 40-32-15,35-40-5 16,-49 39-17-16,1-15 4 15,13-5-12-15,0-3-3 0,35-16 14 16,-42 8-27-16,42-8 13 0,-35 4 0 16,35-4 5-16,0 0-1 0,0 0-15 15,-28-20 22-15,28 20-8 16,-21-27-14-16,21 27 21 0,-7-36-10 16,7 36 8-16,0 0 17 0,0-31-22 15,0 31 7-15,0 0-10 16,0 0 11-16,0 0 62 0,0 0-6 15,0 0 10-15,28 47 3 16,0-4-5-16,-14-3 19 0,0-1-16 16,7-4-6-16,0 5 9 0,0-5 15 15,0 0-25-15,0 1-9 16,-21-36 19-16,14 47-13 0,-14-47 9 16,20 47 19-16,-13-7 14 0,-7-40 3 15,0 51-48-15,0-51-23 16,7 47-21-16,-7-47-18 0,0 39 9 15,0-39-15-15,0 0 3 0,0 0 0 16,0 0-9-16,0 40 6 0,0-40-33 16,0 0-29-16,0 0-50 15,0 0-79-15,0 0-43 16,0 0-47-16,0 0-141 0,0 0-177 16,21-44-142-16,-7 5-13 0</inkml:trace>
  <inkml:trace contextRef="#ctx0" brushRef="#br0" timeOffset="8124">13744 2859 565 0,'0'0'164'15,"0"0"66"-15,49 12 21 0,-7 4-24 16,-7 4-13-16,0-1 12 0,7 5-31 16,-7 7 10-16,7 9 13 0,0 11-32 15,-7 12-28-15,0 7-2 16,0 10-21-16,-14 3 13 0,0 3 9 15,-7 9 79-15,-7-1-1 16,-7 0-63-16,-7 5 13 0,-7-9-9 16,0 1-10-16,-7-5-26 0,0 1-33 15,-7-9 6-15,7-3-14 16,0-4 24-16,-7-4-16 0,0-4-7 16,-7-7-29-16,0-13-28 0,35-43-8 15,-56 51-24-15,56-51 10 16,-49 39-31-16,49-39 10 0,0 0-16 15,-56 28-57-15,56-28-163 0,-42 8-103 16,42-8-86-16,0 0-59 0,-49-24-75 16,49 24-248-16,-56-39-195 15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2:02.914"/>
    </inkml:context>
    <inkml:brush xml:id="br0">
      <inkml:brushProperty name="width" value="0.1" units="cm"/>
      <inkml:brushProperty name="height" value="0.1" units="cm"/>
      <inkml:brushProperty name="color" value="#FF8000"/>
      <inkml:brushProperty name="fitToCurve" value="1"/>
    </inkml:brush>
  </inkml:definitions>
  <inkml:trace contextRef="#ctx0" brushRef="#br0">426 39 1230 0,'0'0'332'0,"0"0"-34"0,7-28-62 15,-7 28-58-15,0 0-44 16,-35-11-47-16,0 15-9 0,-7 7-32 15,7 1-7-15,7 4 18 16,0 7 18-16,0 5 7 0,0 3 0 16,7-3-30-16,0 3 1 15,14-3-4-15,-7 3-3 16,14-3-13-16,0-28-1 0,14 35-10 16,-14-35-10-16,35 28 2 15,0-16 0-15,-7-4-17 0,7-8 3 16,0 0 4-16,-35 0 7 15,0 0 1-15,28-32-6 0,-28 32-11 16,14-39 8-16,-14 11 14 16,-21-7 2-16,-7 3 9 0,-7 1 19 15,0 3 1-15,0 9-9 16,0 7-7-16,7 8-3 0,-7 8-10 16,0 8 12-16,35-12 18 15,-28 35 18-15,14-3-1 16,7 3-5-16,14 0-12 0,7 1-20 15,7-5-8-15,7 5-8 16,7-9-6-16,7 1 2 0,7-9-1 16,-7-7 2-16,0-4 8 0,-7-12-11 15,-35 4 2-15,35-12 1 16,-35 12-15-16,28-31 5 0,-7-1 5 16,-21-3 0-16,0-8 1 15,-14-5-4-15,-7 1-16 0,0 0 9 16,0 8 5-16,-7 3 0 15,7 13 0-15,-7 7-4 16,0 16-1-16,0 8-2 0,-7 16 2 16,7 3 5-16,0 4 9 15,7 1-6-15,14 3-3 0,7 5 0 16,7-5 0-16,-7-35 5 16,42 39 5-16,0-15 3 0,0-8-6 15,0-4-10-15,0-9 12 16,0-6-4-16,-7-5 5 0,-35 8 3 15,0 0-3-15,28-36-10 16,-14 1-7-16,-7 3 7 0,-7 32-3 16,-14-39 8-16,-7 12-5 15,21 27-14-15,-42-20 5 16,7 12 1-16,0 12-9 0,7 4-56 16,0 4-70-16,28-12-60 15,-35 19-81-15,35-19-103 0,0 0-129 16,-21 40-198-16,7-13 12 0</inkml:trace>
  <inkml:trace contextRef="#ctx0" brushRef="#br0" timeOffset="1375">461 350 1667 0,'-7'-28'271'16,"7"28"9"-16,0 0-22 16,-42-35-9-16,42 35-75 0,0 0-71 15,-28-24-36-15,28 24-44 16,0 0-14-16,0 0 16 0,0 0-12 16,0 0 32-16,0 0 5 15,0 0-12-15,35 20 12 0,7-5 8 16,13 9 14-16,15 0 2 15,14-1-6-15,21 1-20 16,14 3 7-16,7 5-24 0,7-1 2 16,-6 1 3-16,-1 3-11 15,-7 5 3-15,-14 3 3 0,-14 0 4 16,-7-4 14-16,-21 12 0 0,-7 1 5 16,-7-1 5-16,-15 0-14 15,1 0-14-15,-7-4-5 0,0 4-5 16,-14-3 6-16,14 7 0 15,-7-4 14-15,0 4 0 0,0 0-3 16,0 8 20-16,7-4 20 16,-7 0 13-16,7 0-36 0,0 4-2 15,7 0 21-15,7 0-1 16,0-4-29-16,0 3 25 16,14-3-33-16,-7 0-23 0,0-7 6 15,-7-5 7-15,-7 0-24 16,0-4 13-16,-14-3 16 0,7 3 5 15,-7-8-24-15,-7-3 32 16,-14-32-10-16,14 47-22 0,0-12-4 16,-14-35 24-16,14 40-5 15,-14-40-20-15,14 31-5 0,-14-31 11 16,0 0-3-16,7 35-19 0,-7-35 14 16,0 0 16-16,0 0-11 15,0 0-2-15,0 0 31 16,0 0-32-16,0 0-23 0,0 0 37 15,0 0-35-15,0 0-34 16,-35-39-19-16,7 8-49 0,0 3-31 16,-7 1 6-16,-7-1-1 15,-7 4-1-15,-14-3 41 0,0 3 32 16,-7 1 23-16,0-1-6 16,7 1-6-16,0-5-1 0,7 4 36 15,14 5 3-15,0-1 21 16,14 4 0-16,28 16-7 0,-28-19-2 15,28 19 6-15,0 0 12 16,0 0-12-16,0 0-6 0,0 0 12 16,0 0 4-16,0 0-11 15,0 0 19-15,0 0 21 0,0 0 5 16,35 15-12-16,7 5 0 16,0 4 14-16,7-1 20 0,0 1-22 15,0 3-4-15,7 1 14 0,0-4-12 16,-7 3-21-16,0 1 0 15,-7-1 7-15,0 1 3 0,-7-9-15 16,0 9-3-16,-35-28 10 16,42 27-8-16,-7-3-5 0,-7 0 5 15,-28-24 6-15,35 23-4 16,-35-23-2-16,42 20 13 0,-42-20 13 16,0 0-10-16,42 23-16 15,-42-23-1-15,0 0 30 0,0 0-21 16,0 0 1-16,42 28-2 15,-42-28 15-15,0 0-12 0,0 0 3 16,0 0 10-16,0 0-1 0,0 0-25 16,0 0-1-16,0 0 8 15,0 0-7-15,0 0-9 0,0 0 31 16,0 0-6-16,0 0 10 16,0 0 46-16,0 0 14 15,0 0 15-15,0 0-55 0,0 0-24 16,35 4 4-16,-35-4-32 0,0 0 2 15,21-55 5-15,-14 4-15 16,-7-4 10-16,0 4-22 0,0 3 31 16,0 1-29-16,0 4 15 15,0 43 0-15,0-51-11 0,7 15 25 16,-7 36-22-16,0-39 15 0,0 39-14 16,0 0-20-16,14-35 35 15,-14 35-16-15,0 0 8 0,0 0 4 16,49-32-24-16,-49 32 24 0,56-20-12 15,-14 9 13-15,0 3-8 16,-42 8-12-16,49-8 6 16,-49 8-28-16,0 0 3 0,0 0 12 15,35-4-53-15,-35 4-39 16,0 0-24-16,0 0-41 0,0 0-59 16,0 0-68-16,0 0-39 0,0 0-56 15,0 0-106-15,0 0-166 16,0 0-188-16,7 31-4 0</inkml:trace>
  <inkml:trace contextRef="#ctx0" brushRef="#br0" timeOffset="2807">2182 4200 830 0,'-21'31'310'0,"21"-31"21"0,0 0 3 15,0 0-31-15,0 0-31 16,0 0-21-16,0 0-30 0,0 0-33 15,0 0-28-15,0 0-32 0,0 0-33 16,0 0-48-16,0 0-16 16,0 0-13-16,7-31-8 0,0-8-10 15,0-1-6-15,7-7-2 16,0-8 10-16,7 0 3 0,0-20-5 16,7-7-15-16,0-1-6 15,0 0 11-15,0 13 15 0,0 7-5 16,-14 16-5-16,7 11-8 0,-21 36 7 15,0 0 6-15,0 0 0 16,0 0 3-16,0 0-3 0,0 0 0 16,0 0-6-16,0 0-1 0,28 4 4 15,-28-4-1-15,0 0 12 16,0 0-3-16,0 0 0 0,28 35-5 16,-28-35-8-16,21 44 0 15,0-9 8-15,-7 1 17 0,7-1 1 16,-7 4 11-16,7 5 13 15,-14-1 13-15,7 4 12 0,-7 4 2 16,0 0-6-16,0-4-21 0,-7 5-12 16,0-5 7-16,0-4 5 15,0-4-21-15,0-3-8 0,-7-5 7 16,7 1 7-16,0-5-7 0,0-27-15 16,7 28-5-16,-7-28 6 15,0 0 3-15,0 0 6 0,0 0-10 16,0 0-5-16,0 0-39 0,0 0-71 15,0 0-71 1,0 0-56-16,21-32-61 0,-21 32-75 16,21-35-89-16,-7-1-121 0,-14 36-23 15,0-31 57-15</inkml:trace>
  <inkml:trace contextRef="#ctx0" brushRef="#br0" timeOffset="3077">2196 3818 1183 0,'0'0'294'0,"0"0"-26"15,0 0-47-15,0 0 48 0,0 0-55 16,28-4-72-16,0 4-46 0,7 4 0 15,0 0-18-15,7 0-25 16,7-4-28-16,0 0-11 0,0-4-18 16,0 0 1-16,-14-3-19 0,0-1-95 15,0 0-123-15,-35 8-167 16,49-24-200-16,-14 5-103 16</inkml:trace>
  <inkml:trace contextRef="#ctx0" brushRef="#br0" timeOffset="3696">3456 3252 1181 0,'0'0'188'0,"0"0"90"16,0 0 13-16,0 0-26 16,0 0-95-16,0 0-56 0,0 0-33 15,0 0-7-15,0 0-10 0,0 0 2 16,-14 51 13-16,0-4 10 16,-7 8-17-16,0 4 17 0,0 4 7 15,7 0-9-15,-7 0-4 0,14 4 10 16,-7 4 26-16,7-4 2 15,7 0-1-15,0-1 1 0,0-3 13 16,7-4 5-16,0-4-19 16,7-3-18-16,0-9-20 0,0 0 1 15,0-7 10-15,-14-36 1 0,28 43 9 16,-28-43-14-16,49 43 2 16,-49-43-36-16,48 31-22 15,-48-31-2-15,0 0 10 0,42 24 6 16,-42-24 3-16,0 0 1 0,0 0-13 15,0 0 1-15,0 0-22 16,0 0-11-16,0 0-10 0,0 0-9 16,0 0-1-16,0 0 21 0,0 0-1 15,0 0 3-15,0 0-9 16,0 0-10-16,0 0-8 0,42 16 18 16,-42-16 19-16,0 0-2 0,0 0-11 15,0 0-18-15,0 0 0 16,0 0 22-16,0 0 4 15,0 0-3-15,0 0-8 0,0 0-27 16,0 0-92-16,0 0-94 0,0 0-62 16,0 0-59-16,0 0-53 15,0 0-21-15,0 0-77 0,0 0-192 16,0 0-214-16</inkml:trace>
  <inkml:trace contextRef="#ctx0" brushRef="#br0" timeOffset="20167">4415 3307 697 0,'0'0'168'0,"0"0"-7"16,0 0-2-16,0 0-36 15,0 0-33-15,0 0-8 16,0 0-5-16,0 0 44 0,0 0 99 16,0 0-39-16,7 36-3 15,-7 3-21-15,0 4-12 0,-7-4-45 16,7 5-6-16,-7-1-8 0,-7 0-16 16,0-3-11-16,-7-5-18 15,-7 0-20-15,-7-3-18 0,0-9 4 16,7-3 7-16,0-4-19 0,0-4 13 15,28-12 2-15,-35 0-16 16,7-4 13-16,28 4 3 16,-35-32-21-16,14 1 14 0,7-12 7 15,0 3-19-15,0-3 6 16,7 4 11-16,7 3-1 0,0 36 13 16,0 0 5-16,-14-31-10 0,14 31-11 15,0 0 8-15,0 0 4 16,0 0 14-16,0 0 18 0,0 0-9 15,21 31 11-15,-21-31 18 0,14 47 4 16,7-7 14-16,0-5-7 16,0 1-7-16,7 3 6 0,-7 0 3 15,7-3 9-15,-7 3-13 0,7 4 25 16,0-4 8-16,-7 1-16 16,7-1 6-16,-7-3-11 15,0 3-28-15,0-8-9 0,-21-31 11 16,21 36-16-16,-21-36-17 0,28 39 22 15,-28-39-5-15,14 35-27 16,-14-35-4-16,0 0 8 0,21 32-12 16,-21-32-19-16,0 0 14 15,0 0-3-15,0 0-9 0,0 0 26 16,0 0-1-16,0 0-16 0,0 0 17 16,0 0-10-16,0 0-11 15,0 0 15-15,0 0-15 16,0 0-13-16,0 0-27 0,0 0-107 15,0 0-65-15,0-28-62 0,-7 5-63 16,7 23-88-16,-7-32-122 16,7 32-302-16,0-43-130 0</inkml:trace>
  <inkml:trace contextRef="#ctx0" brushRef="#br0" timeOffset="20891">4786 4039 696 0,'28'-8'210'0,"-28"8"25"16,0 0 41-16,0 0-12 0,0 0 26 16,0 0-26-16,0 0-26 0,0 0-17 15,28 27-34-15,-28-27-32 16,7 28-9-16,-7-28-15 16,0 0-23-16,0 27-21 0,0-27-13 15,0 0-35-15,-21 28-10 0,21-28-4 16,-21 20-19-16,-7-9-2 15,28-11 3-15,-35 8-10 0,35-8 3 16,-35 0 3-16,7-4-3 0,28 4 8 16,0 0-5-16,0 0-12 15,-35-31 2-15,35 31 10 0,-21-36-13 16,21 36-5-16,0-35 15 16,0 35-9-16,14-31-3 15,-14 31 17-15,0 0-11 0,35-24-4 16,0 16 5-16,-35 8 11 0,35 8-14 15,-35-8 11-15,42 20 3 16,-14-5-9-16,-28-15 3 0,21 32 6 16,0-5-6-16,-7 1 3 0,0-4 17 15,-14-1-5-15,0-23 6 16,7 43 9-16,-7-11-7 0,0-1 14 16,0-31 7-16,7 44 4 0,-7-44 0 15,-7 39 2-15,0-8 5 16,7-31 3-16,-7 40 9 0,7-40-15 15,-14 27-5-15,14-27-5 16,0 0-8-16,-14 36-13 0,14-36-7 16,0 0-11-16,0 0-3 15,0 0 15-15,0 0-2 0,0 0-10 16,0 0-6-16,0 0-1 0,0 0 10 16,0 0 4-16,0 0-7 15,0 0-3-15,0 0-11 0,0 0-75 16,0 0-137-16,-21 7-60 0,21-7-101 15,0 0-203-15,0 0-335 16</inkml:trace>
  <inkml:trace contextRef="#ctx0" brushRef="#br0" timeOffset="22155">5408 3083 600 0,'0'0'121'16,"0"0"0"-16,0 0 25 15,0 0-16-15,0 0-13 0,0 0-26 16,0 0 1-16,0 0 168 15,0 0-30-15,28 16-41 0,-28-16-2 16,21 47 4-16,0 0-12 16,0 4-30-16,-7 8-28 0,7 4 1 15,-7 4-12-15,14 0-22 16,-7-4 3-16,0-4-26 16,0 0-30-16,0-12 11 0,-7 0 4 15,0-8-19-15,-7-7 8 0,7-5-18 16,-14-27 0-16,0 0-2 15,14 28-19-15,-14-28 19 0,0 0-19 16,0 0 14-16,0 0-19 0,0 0 19 16,0 0-14-16,0 0 8 15,0 0 6-15,0 0-3 0,0 0 1 16,0 0-1-16,0 0 3 16,0 0-9-16,0 0 5 15,0 0-13-15,0 0 16 0,0 0-20 16,0 0-3-16,0 0-105 0,0 0-85 15,0 0-116-15,0 0-212 16,0 0-291-16,-7-35-79 0</inkml:trace>
  <inkml:trace contextRef="#ctx0" brushRef="#br0" timeOffset="22832">6598 3803 703 0,'0'0'217'0,"0"0"-15"15,0 0 30-15,0 0 14 16,0 0 0-16,0 0-27 16,0 0-15-16,0 0-31 0,0 0-80 15,0 0-44-15,0 0-31 16,-35 0-14-16,7 4 5 0,28-4 6 15,-35 4 1-15,35-4-14 0,-28-4-2 16,28 4 5-16,0 0-1 16,0 0 1-16,-14-24-17 0,14 24-4 15,7-31 2-15,-7 31 14 16,28-20 0-16,0 8-7 0,-7 4 1 16,7 4 6-16,0 12 0 15,-7 0 10-15,-21-8-3 0,28 28 6 16,0-1 26-16,-14 5 34 15,7-1 18-15,-14 0-8 0,0 1-1 16,0-1 7-16,-7 9-6 0,7-1-16 16,-7-7 18-16,0 3-14 15,0 0 19-15,-7-3-19 0,7-32 1 16,-14 43-9-16,7-11-23 0,7-32 5 16,-14 35-17-16,14-35-6 15,0 0 1-15,-21 31-16 0,21-31 0 16,0 0 0-16,0 0-7 15,0 0 0-15,-35 24 9 0,35-24-14 16,0 0 10-16,0 0-10 16,0 0-27-16,-28 4-36 0,28-4-42 15,0 0-53-15,-28-8-55 16,28 8-140-16,0 0-217 0,0 0-221 16</inkml:trace>
  <inkml:trace contextRef="#ctx0" brushRef="#br0" timeOffset="24132">7445 2953 661 0,'0'0'184'0,"0"0"23"16,0 0-5-16,0 0 3 0,0 0-70 15,0 0-19-15,0 0-15 0,0 0 161 16,0 0-42-16,0 0-64 16,7 40-8-16,-14-5-15 0,7 0-26 15,-14 1-30-15,-7-5-30 16,0-3-12-16,-7-1-23 0,0-7-10 16,-7 0 9-16,7-5-2 15,0 1-9-15,0-8-7 0,28-8 16 16,-28 4-16-16,28-4 13 15,-28-8-3-15,28 8 5 0,0 0-15 16,-35-35 15-16,14 3-8 16,21 32-4-16,-14-31 4 0,14 31 6 15,0 0 3-15,0 0-9 16,-14-32 0-16,14 32 3 0,0 0 0 16,0 0-3-16,0 0 0 0,0 0 47 15,0 0 13-15,0 0-2 16,0 0-1-16,7 32 30 0,7-1-13 15,0-3 1-15,0 3 4 16,7 8 2-16,0-3-4 0,7 7-1 16,0 0-16-16,7 1 12 0,0 3-3 15,-7-4-7-15,7 0-20 16,-7 1 1-16,0-9 1 16,-7 4 9-16,0 1 2 0,-7-13-15 15,0 1-6-15,0-5 5 16,-14-23-20-16,7 24-8 0,-7-24 3 15,0 0 9-15,0 0-10 0,0 0 5 16,0 0-5-16,0 0 3 16,0 0 6-16,0 0 6 0,0 0-2 15,0 0-21-15,0 0-11 0,0 0 3 16,0 0 3-16,0 0 3 16,0 0-22-16,0 0-102 0,0 0-112 15,7-24-79-15,-7 24-79 16,0 0-131-16,0-43-297 15,7 12-178-15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1T14:57:55.642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0 315 1818 0,'0'0'275'0,"0"0"17"15,0 0-38-15,0 0-71 0,0 0-75 16,0 0-30-16,0 0-8 16,39 0-1-16,1 0 18 0,-1 0-24 15,15-4-18-15,11 4-3 16,8-7-15-16,5-4 0 0,22 3 0 15,18-7 20 1,14 8 15-16,13-4-13 0,13 4-20 16,1-1 3-16,-2 1-28 15,9-4 3-15,-2 3 5 0,1 1-15 16,-7-4 8-16,1 3 0 16,5 1-16-16,-5-4 11 0,-2 7 0 15,9 1-6-15,-1-1 9 16,-1 0 28-16,8 8-42 15,-8 0-3-15,2-1 14 0,-2 1 4 16,-12 0-4-16,-1-4 5 16,-12 0-5-16,-7-4-4 0,-21-3 14 15,-4-4-18-15,-15-1 10 16,-7-2 5-16,-5-5-17 0,-8 1 13 16,0-1-6-1,-12 4 0-15,-1-3-10 0,-6 7 13 16,0 0-5-16,-7 3 12 15,0 1-17-15,6 3 5 0,1 1 10 16,1 6-8-16,-2 1 14 16,1 0-15-16,6 3 10 0,0 1-1 15,-6-1-1-15,7 4 6 16,-8-4 1-16,-6 4-11 16,-13-7 15-16,-33-4-6 0,40 4 15 15,-40-4-1-15,0 0-17 16,32 7 11-16,-32-7-15 15,0 0 2-15,0 0 6 0,0 0-17 16,0 0 15-16,0 0-4 16,0 0-9-16,0 0 12 15,0 0-10-15,0 0-32 0,0 0-57 16,0 0-80-16,0 0-117 16,0 0-175-16,0 0-300 0,-59 19-50 15</inkml:trace>
  <inkml:trace contextRef="#ctx0" brushRef="#br0" timeOffset="1119">626 548 594 0,'0'0'204'0,"0"0"27"0,0 0-22 15,0 0 25-15,0 0-39 16,0 0 5-16,46 14 7 0,-46-14-15 16,46 11-13-16,-46-11-27 15,53 8-12-15,-6-4-42 0,5-1-16 16,7-3-16-16,7 0 2 16,13 0-23-16,14 0 17 15,12-3 11-15,20-1-10 0,7 0 7 16,6 0-24-16,8 4-11 15,-8-3 1-15,1-1-15 0,-14 4-1 16,-7-7-12-16,-12 3-8 16,-1-3 0-16,-13-1 2 15,1 1-2-15,-1-4 9 16,-6 3-9-16,0 5 0 0,6-5-6 16,-6 1 14-16,-1-1-8 15,-5 5 0-15,-1-1 4 0,-14-3-8 16,1 3 4-16,1-3 0 15,-1 3 0-15,-7 0 6 0,6 0-15 16,1 1 9-16,1-1 2 16,-1 0-6-16,-1 1 14 15,1-1-10-15,0 0-4 16,-13 1 4-16,0 3-9 0,-1 0 12 16,-6 0 1-16,0 0-10 15,0 3 16-15,1 1-10 0,-1 0 2 16,0-4 2-16,7 0-13 15,0 0 9-15,-7 0 4 16,6 0-11-16,-5-4 16 0,-1 0-9 16,0 4 0-16,-6 0 0 15,-1-3 0-15,0 3-7 0,-39 0 15 16,67 0-16-16,-14 3 14 16,-1-3-9-16,-6 4 15 15,13 0-1-15,1-4-11 16,-7 0 4-16,0 0 10 0,-1 3-4 15,-12-3 14-15,-40 0-1 16,52 0-2-16,-52 0 26 0,46 0-13 16,-46 0-2-16,0 0-7 15,46-3-11-15,-46 3 3 0,0 0-14 16,47-4-3-16,-47 4 4 16,46-7-11-16,-46 7 12 15,33-8-1-15,-33 8-11 0,0 0 19 16,40-3-12-16,-40 3-4 15,0 0 9-15,0 0-8 16,0 0 14-16,0 0-8 0,0 0-7 16,0 0 8-16,0 0-7 15,0 0-9-15,0 0-32 16,0 0-71-16,0 0-69 0,0 0-117 16,0 0-242-16,0 0-374 15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2:27.718"/>
    </inkml:context>
    <inkml:brush xml:id="br0">
      <inkml:brushProperty name="width" value="0.1" units="cm"/>
      <inkml:brushProperty name="height" value="0.1" units="cm"/>
      <inkml:brushProperty name="color" value="#FF8000"/>
      <inkml:brushProperty name="fitToCurve" value="1"/>
    </inkml:brush>
  </inkml:definitions>
  <inkml:trace contextRef="#ctx0" brushRef="#br0">0 1459 692 0,'0'0'221'16,"0"0"7"-16,0 0 18 0,0 0-30 16,0 0-1-16,0 0-1 15,0 0-29-15,0 0-10 0,0 0-24 16,0 0-23-16,0 0-36 0,0 0-11 15,0 0-29-15,0 0-27 16,0 0-18-16,0 0-13 0,0 0 6 16,0 0-9-16,0 0-18 15,0 0-28-15,0-35 11 0,0 35 19 16,21-39 11-16,-21 39-2 16,42-32 8-16,-14 12-1 0,-28 20 9 15,35-4 5-15,-35 4-14 16,35 20 14-16,-7 8 42 0,-21-1 35 15,0 9 6-15,-7 3 13 16,-7 0-1-16,0 1-18 0,-7-5-30 16,7 4 13-16,-7 1-2 15,0-5-17-15,7-4 0 0,-14 1-4 16,0-5-4-16,7-3-13 0,14-24-12 16,-21 32-7-16,21-32-3 15,0 0-3-15,-14 27-6 0,14-27 6 16,0 0 6-16,0 0-3 15,0 0-11-15,0 0-14 16,0 0-45-16,0 0-75 0,0 0-77 16,0 0-166-16,0 0-261 15,0 0-136-15</inkml:trace>
  <inkml:trace contextRef="#ctx0" brushRef="#br0" timeOffset="1331">743 578 874 0,'0'0'257'0,"0"0"38"15,0 0-66-15,0 0-47 16,0 0 92-16,0 0 18 0,0 0-53 15,0 0-26-15,35 47-22 0,-7 5-35 16,0-1-44-16,-7 4-18 16,7 0-23-16,0 4-18 0,7-8 3 15,-7 4-10-15,0-8-3 16,0 0-21-16,-1-7 7 16,-6-9-4-16,7 1-14 0,-28-32 3 15,28 39-1-15,-28-39-1 0,21 31-1 16,-21-31-2-16,21 28-3 15,-21-28-12-15,0 0 0 0,0 0 12 16,21 28 1-16,-21-28-7 16,0 0 0-16,0 0 7 0,0 0-20 15,0 0 13-15,0 0 2 0,21 23 4 16,-21-23-10-16,0 0-26 16,0 0-55-16,0 0-31 0,0 0-43 15,0 0-58-15,0 0-55 16,0 0-88-16,0 0-106 0,7-31-163 15,-7 31 82-15</inkml:trace>
  <inkml:trace contextRef="#ctx0" brushRef="#br0" timeOffset="1888">1246 0 590 0,'0'0'189'0,"0"0"11"0,0 0 16 16,0 0 29-16,49 43-14 15,0 1 4-15,-7 7-19 0,8 8-21 16,-1 8-5-16,0 15-12 16,0 5-13-16,0 3-22 0,0 1-7 15,-14-1-12-15,0 1-11 16,0-5 11-16,-7 1 15 0,0-9 12 15,-14 1 20-15,0-4-8 0,-7-5 18 16,0-3 14-16,-7 0 43 16,-7 4-30-16,-7-4-47 0,-7-12-17 15,-7 8-7-15,7-4-34 0,-7 0-43 16,-7-8-13-16,-7 0-11 16,7-4-1-16,-7-3-12 15,7-1-18-15,0-8-5 0,0-3-9 16,35-32 17-16,-42 43 4 15,42-43-8-15,-35 27-19 0,35-27-3 16,0 0-75-16,0 0-170 0,-22 16-96 16,22-16-85-16,0 0-40 15,0 0-117-15,0 0-289 0,0 0-163 16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2:34.405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322 199 346 0,'0'0'104'15,"0"0"12"-15,0 0-30 16,0 0-39-16,0 0 10 0,0 0-6 16,0 0 15-16,0 0-8 15,0 0 3-15,42-28-14 0,-42 28-28 16,0 0 0-16,42-35 10 16,-42 35-34-16,0 0 30 15,0 0-18-15,42-36-1 16,-42 36-1-16,0 0 11 0,0 0 24 15,42-39 10-15,-42 39-7 16,42-24-1-16,0 9-10 0,0 7 48 16,14 0 6-16,15 4-17 15,-1 8 17-15,21 0-53 0,7 0 6 16,14 0 4-16,13 4-17 16,8-1 6-16,7 1-6 0,-7-4-16 15,7 0 1-15,-14 4-2 16,0-4-5-16,-6 0 1 0,-15-4-2 15,-7 0 8 1,-7 0-11-16,-21-4 70 0,-7 4 38 16,-28 0-23-16,-35 0-7 15,0 0-1-15,41 0-8 0,-41 0-11 16,0 0-22-16,0 0-32 16,0 0 18-16,0 0-29 0,0 0 17 15,0 0-10-15,21 47 29 16,-14 0-13-16,-7 8 41 0,-7 4-21 15,0 8 11-15,0 8 8 16,0 4-20-16,7-1 10 16,0 1-20-16,0 4 22 0,7-1-16 15,0-3 8-15,0-5-17 16,7 1 7-16,0-8-16 16,0 0 9-16,0-8 3 0,7 0-21 15,-14-4 15-15,7-12-29 16,-7 4 19-16,-7-47-9 0,14 52 7 15,-14-52-10-15,7 43 6 16,-7-43-10-16,0 0 21 16,14 43-24-16,-14-43 17 0,0 0-17 15,0 0 22-15,0 0-19 16,0 0 14-16,0 0-3 16,0 0 12-16,0 0-9 0,0 0-7 15,0 0 0-15,0 0 2 0,0 0-12 16,-49 35 22-16,49-35-20 15,-63 24 19-15,7-12-21 16,1-4 10-16,-1-4-8 16,-7 4 16-16,7-5-20 0,-14 5 15 15,0 0-12-15,0-4 13 16,-14 0-18-16,6 0 22 0,-13 0-16 16,0 4 12-16,-14-8-16 15,0 4 18-15,0-4-15 0,0 0 4 16,-7 0 5-16,0-4 5 15,8 0 0-15,6 0-9 0,7 0 4 16,7 4-10-16,14 4 4 16,0-8 2-16,6 4 12 15,15-4-8-15,0 4 0 16,7 4-5-16,0-4 1 0,7 0-6 16,-7 0 15-16,7-4 1 15,0 0 4-15,7 0-10 0,28 4-8 16,-49 4 4-16,14-4-2 15,0 0 9-15,7-4 4 0,28 4-2 16,-35 0-10-16,14 8-2 16,21-8-4-16,-35 4 16 0,35-4-11 15,-28 4 17-15,28-4-17 16,-21 4 12-16,21-4-56 16,0 0-36-16,0 0-89 0,0 0-131 15,0 0-138-15,0 0-140 16,0 0-71-16</inkml:trace>
  <inkml:trace contextRef="#ctx0" brushRef="#br0" timeOffset="1042">245 352 770 0,'7'39'105'0,"0"5"-9"0,0-1-43 15,7-4-24-15,0 8-2 16,7 1-138-16,0-9-227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2:40.901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105 326 1546 0,'-56'-15'345'0,"56"15"9"0,-49-20-53 15,49 20-94-15,0 0-81 16,0 0-51-16,0 0-4 0,0 0-12 16,0 0-15-16,0 0-23 15,0 0 12-15,0 0-18 0,98-20 21 16,22 8-36-16,13 1 12 16,14 7-12-16,-6-4 5 0,-8 4-5 15,-28 0 7-15,-20-4-13 16,-22 4-21-16,-21-4-69 0,-42 8-84 15,0 0-54 1,0 0 31-16,-14-39 30 0,14 39-19 16,-70-31 33-16,0 7 29 15,-1 4 76-15,1 5 22 0,7-5 25 16,7 0 27-16,14 4 80 16,42 16 55-16,-49-11 10 0,49 11-14 15,0 0 3-15,0 0-1 16,0 0-13-16,0 0-18 0,0 0-27 15,-43-12-2-15,43 12-18 16,0 0-17-16,0 0-23 16,0 0 132-16,-14 43-8 15,7 8-38-15,7 8-48 0,14 8-18 16,0 12-26-16,8 3-5 16,13 6-30-16,7-2-92 0,14 5-175 15,14-5-250-15,14 1-585 16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2:39.513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1809 520 456 0,'0'0'104'0,"0"0"33"0,0 0-9 15,0 0-5-15,35 0-28 16,-35 0 22-16,42 15 22 16,0 9 20-16,0 3-4 15,0 9 3-15,0 3-32 0,21 1-27 16,0 3-36-16,-14-4-32 16,-7-7-10-16,-7-5-16 0,-35-27 6 15,42 24 2-15,-42-24 58 16,0 0-35-16,0 0-6 0,0 0-9 15,-42 19-59-15,0-7-22 16,-7-12-2-16,-7-4-28 0,14-8 4 16,42 12 19-16,-49-23-23 15,49 23 28-15,-49-43 10 16,28-1-23-16,14 5-5 0,-7 0 45 16,14 39 17-16,0-40 45 15,0 40 3-15,0 0-26 0,-7-39 16 16,7 39-20-16,0 0 48 15,0 0-15-15,0 0 31 0,0 0-3 16,0 0-27-16,0 0 38 16,-7 43 19-16,7-11-19 0,0-32 1 15,-7 39-9-15,7-39-14 16,-14 35-8-16,14-35-7 0,-42 32-28 16,-7-12-1-16,-7-9-6 15,14 1-28-15,-14-8-18 16,7 0-14-16,0-8-7 0,0-4-5 15,49 8 31-15,-49-23 0 16,49 23-15-16,-42-40 2 0,42 40 21 16,-28-39 12-16,28 39 12 15,0 0-3-15,0 0 3 0,0 0 33 16,0 0-2-16,0 0 42 16,0 0 19-16,35 47-19 0,0-4-4 15,-14-3 10-15,-7-5 0 16,-14-35 5-16,28 36-5 0,-28-36-11 15,0 43-23 1,0-43-1-16,-28 35-17 0,-7-11-6 16,-7-5 9-16,-14-3-16 15,0-4-46-15,0-8-23 0,1-4-10 16,-1-4 14-16,7-4-12 16,7-8 13-16,42 16-1 0,-42-27 13 15,42 27 13-15,0 0-14 16,-42-43 37-16,42 43-5 0,0 0-10 15,21-40 33-15,-21 40-30 16,0 0 0-16,49-27 11 0,0 15 12 16,-14 16 25-16,7 8 16 15,-42-12 18-15,48 27 8 16,-48-27 42-16,56 55-3 0,-28-4 19 16,-7-7 5-16,-7 3-28 15,0 0 14-15,-14 0-11 0,-14 0-15 16,0-3-18-16,0 3-20 15,14-47-21-15,-49 51-2 0,1-20-10 16,-8-3-19-16,-7-12 9 16,0-4 0-16,-7-12-4 0,0-4-10 15,7-8-38-15,0-4-47 16,7-11-54-16,7-13-65 0,7-15-131 16,0-12-156-16,14-15-107 15</inkml:trace>
  <inkml:trace contextRef="#ctx0" brushRef="#br0" timeOffset="194">1347 111 904 0,'63'-4'200'16,"0"-4"4"-16,0 4-69 0,14-8-56 15,-7 0-48-15,0-3-68 16,-14-1-181-16,7-8-101 16,-14 8-97-16</inkml:trace>
  <inkml:trace contextRef="#ctx0" brushRef="#br0" timeOffset="636">543 630 610 0,'-56'-47'93'0,"35"3"13"16,0 1-6-16,14-4-53 15,7-4-24-15,0 0-6 0,21 7-30 16,-7 5 8-16,-14 39-4 15,42-32 13-15,0 21-18 0,0 19 50 16,7 15 3-16,-7 9 32 16,0 11 16-16,-14 0 51 0,0 4-6 15,-21 1-30-15,-7-9 7 16,0-39-11-16,-14 47 8 0,14-47-32 16,-49 43-24-16,-14-15-19 15,0-12 2-15,-7-5-13 0,-7-7-7 16,7-12 21-1,0-3 5-15,0-1 14 0,7 0 19 16,7 4 11-16,14 0-7 16,42 8-26-16,-42 8-23 0,42-8 15 15,0 0 2-15,-35 43-7 16,35-43-29-16,-14 56 2 0,21-9-18 16,7-4-107-16,-14-43-212 15,42 55-294-15,0-12-101 0</inkml:trace>
  <inkml:trace contextRef="#ctx0" brushRef="#br0" timeOffset="797">249 1357 1201 0,'-7'47'255'0,"7"-47"105"0,0 0-61 15,0 0-45-15,0 0-100 16,0 0-75-16,0 0-35 0,0 0-140 15,0 0-237-15,0 0-297 16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2:41.525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16 38 1707 0,'0'0'409'0,"-49"-18"-23"15,49 18-59-15,0 0-64 0,0 0-50 16,0 0-33-16,0 0-44 16,0 0-46-16,0 0-25 15,0 0 37-15,70-5-12 0,49 5-42 16,43 0-23-16,42 5-30 16,12-1-208-16,2-4-187 0,-22 5-255 15,-13-10-389-15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3:38.813"/>
    </inkml:context>
    <inkml:brush xml:id="br0">
      <inkml:brushProperty name="width" value="0.1" units="cm"/>
      <inkml:brushProperty name="height" value="0.1" units="cm"/>
      <inkml:brushProperty name="color" value="#FF8000"/>
      <inkml:brushProperty name="fitToCurve" value="1"/>
    </inkml:brush>
  </inkml:definitions>
  <inkml:trace contextRef="#ctx0" brushRef="#br0">0 62 1617 0,'7'-31'391'16,"-7"31"-31"-16,0 0-86 16,0 0-92-16,0 0-48 0,0 0-6 15,0 0-18-15,0 0-1 16,0 0-26-16,0 0-22 0,0 0-26 15,0 0-17-15,0 0-11 16,0 0-7-16,0 0 188 0,14 51-40 16,7 0-56-16,0 1-40 15,0 0-29-15,0-9-13 16,-7 0 4-16,7-4-5 0,-21-39 5 16,21 51-9-16,0-6-2 15,-21-45-11-15,0 0 8 16,14 39-45-16,-14-39-92 0,0 0-97 15,0 0-130-15,0 0-280 16,0 0-475-16</inkml:trace>
  <inkml:trace contextRef="#ctx0" brushRef="#br0" timeOffset="1208">1901 23 498 0,'0'0'68'16,"0"0"35"-16,0 0-13 16,0 0 32-16,0 0 22 0,0 0 68 15,0 0 26-15,35-23 14 16,-35 23-36-16,0 0-61 0,0 0-42 16,0 0-7-16,0 0 59 15,0 0-35-15,0 0-48 0,0 39-22 16,0-39-1-1,-7 35-19-15,7-35-15 0,-7 40 26 16,7-40-22-16,-21 36 20 16,21-36-27-16,0 0 10 0,0 0-20 15,-42 28 6-15,42-28-18 16,-42 11 3-16,42-11-12 0,-35-8 15 16,35 8-21-16,-35-27 4 15,35 27 0-15,-22-40 11 0,8 8-8 16,14 32 18-16,-14-31-10 15,14 31 7-15,0 0 18 16,0 0-1-16,0 0 0 0,-7-28 5 16,7 28-22-16,0 0-1 15,0 0 8-15,0 0-20 16,0 0 11-16,0 0-3 0,0 0 19 16,0 0 20-16,0 0 41 15,0 0 7-15,0 0 7 0,-7 43 5 16,0-3 18-16,7-5-5 15,7-2-12-15,-7-33-12 0,21 59-14 16,-7-8 10-16,7-8-3 16,-6 0-31-16,-15-43-7 0,21 55 41 15,-21-55 2-15,14 56-29 16,-14-56-23-16,14 55 1 16,-14-55-13-16,7 52 11 15,-7-52-6-15,0 0-12 0,0 0-14 16,0 0 17-16,0 0 20 15,0 0 37-15,0 0 17 0,0 0 1 16,0 0-24-16,0 0-10 16,0 0-12-16,0 0-28 0,0 0-43 15,0 0 78-15,0 0-38 16,0 0-25-16,0 0-153 0,0 0-227 16,0 0-153-16,0 0-139 15,0 0-466-15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3:41.525"/>
    </inkml:context>
    <inkml:brush xml:id="br0">
      <inkml:brushProperty name="width" value="0.1" units="cm"/>
      <inkml:brushProperty name="height" value="0.1" units="cm"/>
      <inkml:brushProperty name="color" value="#FF8000"/>
      <inkml:brushProperty name="fitToCurve" value="1"/>
    </inkml:brush>
  </inkml:definitions>
  <inkml:trace contextRef="#ctx0" brushRef="#br0">618 0 530 0,'0'0'84'16,"0"0"51"-16,0 0 34 16,0 0 30-16,0 0-9 0,0 0-24 15,28 51 25-15,-14-12-69 16,-14 1-25-16,0-5-19 16,0-35 4-16,-21 39-17 0,21-39-14 15,-28 40 3-15,28-40-14 16,0 0-16-16,-49 39-8 0,49-39-1 15,-42 24 17-15,42-24-3 16,0 0-9-16,-43-4-6 0,43 4 6 16,-35-28-18-16,0 1 9 15,35 27 5-15,-28-40 42 16,28 40 12-16,-35-31-22 0,35 31-20 16,-49-8-7-16,0 8-5 15,0 20 28-15,-1-1 2 16,8 5-7-16,42-24-8 0,-55 43-3 15,55-43 31-15,-35 55-4 16,21-16 42-16,14-39 23 0,7 52-29 16,21-9-20-16,14-12-18 15,-1-3 5-15,16-9-52 16,-1 1-2-16,0-8 4 0,-14-4-39 16,-42-8-140-16,42 4-199 15,-42-4-350-15,0 0-321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3:43.805"/>
    </inkml:context>
    <inkml:brush xml:id="br0">
      <inkml:brushProperty name="width" value="0.1" units="cm"/>
      <inkml:brushProperty name="height" value="0.1" units="cm"/>
      <inkml:brushProperty name="color" value="#FF8000"/>
      <inkml:brushProperty name="fitToCurve" value="1"/>
    </inkml:brush>
  </inkml:definitions>
  <inkml:trace contextRef="#ctx0" brushRef="#br0">14 47 1210 0,'0'0'307'0,"0"0"1"16,0 0-1-16,-14-47-36 16,14 47-55-16,0 0-44 0,0 0-25 15,0 0-25-15,0 0-34 16,0 0-41-16,0 0-23 16,0 0-9-16,0 0 75 0,0 0 12 15,7 51-25-15,0 5-17 16,8 3 22-16,-8 0 5 0,7 4 3 15,0-3-16-15,8-1-15 16,-8-4-19-16,0-7 2 16,1-8-15-16,-15-40-16 15,21 43-4-15,-21-43 8 0,0 0 4 16,0 0-14-16,0 0 5 16,0 0-5-16,0 0-2 15,0 0-15-15,0 0-66 0,0 0-105 16,0 0-82-16,0 0-96 15,0 0-192-15,0 0-345 16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3:44.549"/>
    </inkml:context>
    <inkml:brush xml:id="br0">
      <inkml:brushProperty name="width" value="0.1" units="cm"/>
      <inkml:brushProperty name="height" value="0.1" units="cm"/>
      <inkml:brushProperty name="color" value="#FF8000"/>
      <inkml:brushProperty name="fitToCurve" value="1"/>
    </inkml:brush>
  </inkml:definitions>
  <inkml:trace contextRef="#ctx0" brushRef="#br0">366 0 814 0,'0'0'168'0,"0"0"43"0,0 0 1 16,0 0 30 0,0 0 9-16,43 20-5 0,-43-20-22 15,28 43-25-15,-21-3-28 16,0-1-51-16,-7-39-23 15,-14 51-8-15,0-12-27 0,14-39-14 16,-42 40-11-16,-8-13-13 16,1-7-17-16,0-8 2 0,-1-8-9 15,8-8 0-15,42 4-23 16,-49-16 4-16,49 16-25 16,-50-39-18-16,50 39 11 0,-21-48 14 15,21 48 29-15,-21-43 20 16,21 43-4-16,0 0-8 15,0 0-9-15,0 0 26 0,0 0 45 16,0 0 8-16,0 0-6 16,0 0 16-16,14 55 19 15,0-4-10-15,7 8 10 0,0 8 3 16,1 0-24-16,-8-4-34 16,14 4-28-16,-7-8-14 0,0-4 6 15,-7-4-8-15,0-8-138 16,-14-43-160-16,7 40-202 15,-7-40-384-15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3:48.485"/>
    </inkml:context>
    <inkml:brush xml:id="br0">
      <inkml:brushProperty name="width" value="0.1" units="cm"/>
      <inkml:brushProperty name="height" value="0.1" units="cm"/>
      <inkml:brushProperty name="color" value="#FF8000"/>
      <inkml:brushProperty name="fitToCurve" value="1"/>
    </inkml:brush>
  </inkml:definitions>
  <inkml:trace contextRef="#ctx0" brushRef="#br0">7 39 760 0,'-7'-39'253'15,"7"39"66"-15,0 0 14 16,0 0-31-16,0 0-33 0,0 0-73 16,0 0-24-16,0 0 7 15,0 0 0-15,0 51-78 0,0 9-28 16,0 3-7 0,7 5-2-16,-7-1 6 0,14 0-28 15,-6-4-15-15,6-3-2 16,0-9-17-16,-7-3 2 0,8-4-3 15,-15-44-11-15,14 43 10 16,-14-43-16-16,0 0 14 16,0 0-58-16,0 0-100 0,0 0-140 15,0 0-184-15,0 0-195 16,0 0-43-16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6:42:03.728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2032 1219 0,'0'0'-4'15,"0"0"20"-15,0 0 21 16,0 0 44-16,0 0-40 0,0 0 13 15,0 0 45-15,0 0 56 16,0 0 26-16,0 0 28 16,0 0 17-16,0 0-40 15,6-33-21-15,-6 33-31 0,0 0-19 16,0 0-7-16,0 0-4 16,14-40-1-16,-14 40-8 15,0 0-9-15,6-37 0 0,1-4-55 16,19-48-45-16,27-51 2 15,19-52 2-15,20-30 10 16,6 0-9-16,8 8-53 0,5 15-95 16,1 18-121-16,0 18-124 15,-1 19-215-15,-5 29-96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3:49.161"/>
    </inkml:context>
    <inkml:brush xml:id="br0">
      <inkml:brushProperty name="width" value="0.1" units="cm"/>
      <inkml:brushProperty name="height" value="0.1" units="cm"/>
      <inkml:brushProperty name="color" value="#FF8000"/>
      <inkml:brushProperty name="fitToCurve" value="1"/>
    </inkml:brush>
  </inkml:definitions>
  <inkml:trace contextRef="#ctx0" brushRef="#br0">399 0 1052 0,'0'0'319'15,"0"0"-62"-15,0 0-18 0,0 0-26 16,0 0 37-16,0 0-38 16,0 0-43-16,7 59-70 0,-7-8-8 15,-7-7-21-15,-7-1-10 16,14-43 11-16,-28 47-30 0,28-47-6 16,-42 47-17-16,0-15-4 15,42-32-7-15,-63 23-11 16,21-11 16-16,42-12-21 15,-56-4-19-15,56 4-34 0,-42-31-36 16,14-9 7-16,7-7-1 16,14-4 45-16,-7 0 18 0,14 4 18 15,0 47 46-15,0-44-25 16,0 44 3-16,0 0-13 16,0 0 38-16,0 0 44 0,0 0 13 15,28 44 5-15,-7 7-7 16,7 8-20-16,-7 0 4 0,0 4-6 15,7 4 1 1,0-4-18-16,0-4-20 0,0-4-1 16,0-4-22-16,0-4-11 15,-7-4 10-15,-21-43-16 0,28 43 16 16,-28-43-20-16,0 0-42 16,0 0-56-16,0 0-101 0,0 0-107 15,0 0-209-15,0 0-148 16,0 0-71-16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3:51.801"/>
    </inkml:context>
    <inkml:brush xml:id="br0">
      <inkml:brushProperty name="width" value="0.1" units="cm"/>
      <inkml:brushProperty name="height" value="0.1" units="cm"/>
      <inkml:brushProperty name="color" value="#FF8000"/>
      <inkml:brushProperty name="fitToCurve" value="1"/>
    </inkml:brush>
  </inkml:definitions>
  <inkml:trace contextRef="#ctx0" brushRef="#br0">590 0 246 0,'0'0'24'0,"0"0"17"16,0 0 23-16,0 0-12 15,0 0 3-15,0 0-2 16,0 0-20-16,0 0-26 16,0 0 34-16,0 0-20 15,0 0 8-15,0 0 35 0,0 0 11 16,0 0-18-16,0 0 24 16,0 0-31-16,0 0 17 0,0 0-16 15,0 0-3-15,0 0 3 16,0 0-36-16,0 0 23 15,0 0 2-15,0 0-8 0,0 0-7 16,0 0 1-16,0 0-4 16,0 0 56-16,0 0-7 15,0 0-40-15,0 0 50 16,0 0-26-16,0 0 45 0,0 0-4 16,27 43-23-16,-27-43-3 15,7 51 8-15,-7-11 4 16,0-40-8-16,-7 51-1 0,0-12-15 15,7-39-7-15,0 0 12 16,-34 47-39-16,34-47 8 0,-42 32-18 16,0-16-32-16,-1-12 8 15,8-8-38-15,35 4-43 16,-49-20-22-16,49 20-25 16,0 0-4-16,-49-55 13 0,28 8-19 15,14-4 70-15,7 3 40 16,0 48-10-16,7-55 33 15,-7 55 10-15,0 0-11 0,0 0 37 16,0 0-32-16,0 0 77 16,0 0-10-16,0 0 33 0,0 0 51 15,0 0-41-15,14 44-1 16,-14-44-31-16,7 51-6 16,-7-51 20-16,-7 43 1 0,7-43-41 15,0 0-3-15,-35 39-26 16,35-39-16-16,-49 24 16 0,7-12 6 15,42-12-30-15,-50-12-12 16,50 12-16-16,-49-28-6 16,49 28-43-16,-35-59 30 15,14 12 16-15,21 47 34 0,-21-55 1 16,21 55 4-16,-7-51 11 16,7 51 3-16,0 0-19 15,0 0 9-15,0 0 14 0,0 0 55 16,0 0 30-16,0 0-7 15,0 55 15-15,7-4-10 16,7 8-5-16,7 0-15 0,-7 0-7 16,7 4-11-16,7-8-20 15,-7 0-9-15,0 0-11 0,1-4-17 16,-1-3 5 0,-7-9 5-16,0 0-20 0,-14-39 15 15,7 47-14-15,-7-47-87 16,0 0-93-16,0 0-132 0,7 48-182 15,-7-48-167-15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3:53.744"/>
    </inkml:context>
    <inkml:brush xml:id="br0">
      <inkml:brushProperty name="width" value="0.1" units="cm"/>
      <inkml:brushProperty name="height" value="0.1" units="cm"/>
      <inkml:brushProperty name="color" value="#FF8000"/>
      <inkml:brushProperty name="fitToCurve" value="1"/>
    </inkml:brush>
  </inkml:definitions>
  <inkml:trace contextRef="#ctx0" brushRef="#br0">21 39 338 0,'-21'-39'76'15,"21"39"39"-15,0 0 36 16,0 0 4-16,0 0 2 16,0 0 14-16,0 0-12 0,0 0 23 15,0 0 17-15,0 0 14 16,0 0-7-16,0 0 5 0,0 0-14 15,0 36-31-15,7 4-21 16,0 3-25-16,0 0-20 16,0 6-12-16,8 6 3 15,-1-4-34-15,0 1-11 0,1-1-1 16,-1-4-3-16,0 1-9 16,0-4 2-16,1-13-18 15,-8 2-11-15,0-10 5 0,-7-23-2 16,0 0-12-16,7 24 8 15,-7-24 5-15,0 0-2 0,0 0 0 16,0 0-8-16,0 0 4 16,0 0-10-16,0 0-39 0,0 0-72 15,0 0-125-15,0 0-197 16,0 0-304-16,0 0-140 16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3:54.569"/>
    </inkml:context>
    <inkml:brush xml:id="br0">
      <inkml:brushProperty name="width" value="0.1" units="cm"/>
      <inkml:brushProperty name="height" value="0.1" units="cm"/>
      <inkml:brushProperty name="color" value="#FF8000"/>
      <inkml:brushProperty name="fitToCurve" value="1"/>
    </inkml:brush>
  </inkml:definitions>
  <inkml:trace contextRef="#ctx0" brushRef="#br0">0 0 418 0,'0'0'130'0,"0"0"79"16,0 0 69-16,0 0-23 0,0 0-94 15,0 0-38-15,0 0 42 16,0 0 80-16,0 0-13 15,0 0-4-15,14 39 8 16,0 12-45-16,-14 4-49 0,7 4-18 16,0 8-10-16,0 0-1 15,7 0-12-15,0-4-3 16,7-4-17-16,0-8-4 0,-1 0-20 16,8-4-19-16,-7-11-15 15,-21-36-1-15,21 39-4 0,-21-39-12 16,0 0-16-16,21 32-4 15,-21-32-122-15,0 0-161 0,0 0-258 16,0 0-468-16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3:57.585"/>
    </inkml:context>
    <inkml:brush xml:id="br0">
      <inkml:brushProperty name="width" value="0.25" units="cm"/>
      <inkml:brushProperty name="height" value="0.5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350 12 317 0,'-21'-12'37'15,"21"12"-14"-15,-28-4-8 16,28 4 6-16,-35 12-3 0,35-12-5 15,-42 28-5-15,7 3 10 16,7 0 3-16,28-31 6 0,-36 52-18 16,22-5-6-16,0-3 9 15,7-5 13-15,0 5 0 0,0-5-15 16,7 4 5-16,0-43 2 16,14 51-21-16,-14-51 18 15,0 0 6-15,0 0 55 0,0 0-9 16,35 28-38-16,-35-28-13 15,43-16 14-15,-43 16 42 0,42-51-11 16,-7 0-27-16,-7-8-1 16,-14 0 4-16,0-1 94 15,-7 13 65-15,0 7-64 0,-7 40-46 16,-7-39-60-16,7 39-20 16,0 0-5-16,0 0-14 0,-49 12 27 15,7 11-37-15,42-23 31 16,-49 48-5-16,21-5-12 0,28-43-9 15,-22 56 16-15,15-17-1 16,7-39 0-16,14 40 4 16,-14-40 0-16,36 43 9 0,13-16-17 15,0-11 20-15,14-4-7 16,-7-8 25-16,-6-8-30 0,-8-12 27 16,-42 16-14-16,28-39-22 15,-14-8 17-15,-14-4-22 0,-21-5 1 16,-7 4 35-16,0 5-22 15,-14 12 23-15,-1 3-28 0,1 17 0 16,-7 7-19-16,-7 16 26 16,7 11-2-16,6 9-22 15,43-28 12-15,-49 51-16 16,14-4 44-16,14-4-40 0,14 2 39 16,7-45-47-16,21 59 54 15,-21-59-30-15,49 59 20 0,0-20-8 16,1-12-6-16,-50-27 18 15,56 12-2-15,-14-16-1 0,-42 4-20 16,49-27 22-16,-21-16-21 16,-14-5 27-16,-7-11-30 0,-7-5 26 15,-7 5 18-15,-7 8 43 16,7 8-32-16,7 43-19 16,-21-31-34-16,21 31 1 0,0 0 4 15,-56 27-19-15,14 12 25 0,7 5-26 16,7 7 33-16,14-3-39 15,-1 3 36-15,23-4-19 16,-8-7 12-16,0-40-44 0,28 51 66 16,-28-51-16-16,0 0 21 15,42 31 13-15,-42-31-16 0,49 8 21 16,-49-8-26-16,42-31 28 16,-14-13-40-16,-14-3 38 0,-14 0 26 15,0 0-11-15,-7 7-20 16,7 40-8-16,-14-36-25 0,14 36 6 15,-42-4-35-15,0 16-42 16,0 16-77-16,42-28-129 16,-64 60-151-16,8-5-117 15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3:58.925"/>
    </inkml:context>
    <inkml:brush xml:id="br0">
      <inkml:brushProperty name="width" value="0.25" units="cm"/>
      <inkml:brushProperty name="height" value="0.5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124 200 379 0,'0'0'27'16,"0"0"6"-16,0 0 94 15,0 0 77-15,0 0-16 16,0 0-64-16,-35 64 2 0,14-13-32 16,14-3 7-16,0 4 2 15,7-52-50-15,21 59 59 0,0-11-41 16,-21-48-3-16,50 41-39 16,-50-41-18-16,63 23 31 15,-7-19-54-15,-14-15 29 16,7-9-21-16,-49 20 22 0,57-56-15 15,-15-4 2-15,-14-4 31 16,-7-8-22-16,-7-4-17 0,-7 8 64 16,-7 5 19-16,-7 11-30 15,7 52-17-15,-35-44-33 16,35 44-18-16,-77-12 37 0,20 24-25 16,1 12-7-16,7 16 13 15,7 7-20-15,7 5 46 0,0 8 0 16,13 0 5-16,15 0-1 15,0-5-10-15,7-2 9 16,7-13-17-16,-7-40 2 16,21 47 6-16,-21-47-17 0,0 0 24 15,0 0-36-15,50 4 33 16,-50-4-13-16,42-35-8 0,-14-14 13 16,-7-11-30-16,-14-2 20 15,-7-6 0-15,-7 0 21 16,0 12 45-16,-7 11-41 0,14 45-31 15,0 0 10-15,-49-11-23 16,7 26 25-16,-1 22-19 0,1 15 4 16,14 3 3-1,7 5 6-15,7 0-6 0,7-4-5 16,14-4 20-16,7-9-12 16,-14-43 5-16,28 45 14 0,-28-45 5 15,49 19-9-15,-13-11 4 16,-36-8-13-16,49-27 6 0,-7-14-15 15,-7-11 7-15,0-15-1 16,-14-13-6-16,0-8 0 0,-14 5 67 16,-7 15 8-16,-7 12-28 15,7 56-18-15,0 0-29 16,-63-20 4-16,7 28 2 16,0 16-14-16,13 16 0 0,1 8 8 15,14 3-4-15,7 5-19 0,7-4-66 16,7 0-184-16,14-8-349 15,-7-44-229-15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4:00.056"/>
    </inkml:context>
    <inkml:brush xml:id="br0">
      <inkml:brushProperty name="width" value="0.25" units="cm"/>
      <inkml:brushProperty name="height" value="0.5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364 97 621 0,'-7'-40'130'0,"7"40"41"15,-14-39-15-15,14 39-18 16,0 0-42-16,0 0-59 15,-49-16-34-15,0 24 28 0,7 20 44 16,7 15 6-16,-7 16 31 16,14 1-10-16,0 3-14 0,7 0-5 15,7-4-33-15,7-4 14 16,14-4-9-16,7-3 10 16,7-9 0-16,-21-39-24 0,49 40-3 15,-7-17-20-15,0-11-13 16,-7-12 13-16,7-8-11 0,-42 8 6 15,49-35-13-15,-14-5 10 16,-14-7-2-16,-7-5-21 16,-7-11-17-16,-14-4 5 15,0 1 15-15,-7-5-16 0,0 15 34 16,-7 8-16-16,21 48-3 16,-21-39 6-16,21 39 0 15,0 0 5-15,-49 39-6 0,14 9 2 16,7 12 10-16,7 3 0 15,7 0 5-15,14 3 3 0,7-7 18 16,7-3 2-16,7-8 0 16,7-9-3-16,-28-39-12 0,49 39-16 15,-7-19 8 1,-42-20-9-16,49 0 5 0,-49 0-7 16,42-32 0-16,-14-3-3 15,-7-12 9-15,-14-13 0 0,-7-11-6 16,0-4-25-16,-14 1 31 15,-7-1 11-15,0 15-9 16,-7 17 2-16,28 43-6 0,-63-12 2 16,0 28-6-16,7 19-9 15,-7 17 17-15,14 7-29 0,0 4 34 16,21 0-20-16,7 0 10 16,14-8 14-16,14-3-12 15,7-5 19-15,-14-47-5 16,56 44-13-16,-7-13 21 0,0-11-32 15,-7-16 34-15,7-8-20 16,-7-16-4-16,0-11 7 0,-7-13-21 16,-14-7 12-16,-7-13 7 15,-7-3 32-15,-7 4 20 16,-14 8-29-16,-7 20-8 0,21 35-6 16,-49-24-5-16,0 24-11 15,-7 20 2-15,7 12-13 0,14 7-3 16,0 8-70-16,14 4-161 15,21 4-284-15,7 1-222 16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4:01.476"/>
    </inkml:context>
    <inkml:brush xml:id="br0">
      <inkml:brushProperty name="width" value="0.25" units="cm"/>
      <inkml:brushProperty name="height" value="0.5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346 6 345 0,'-36'-8'44'15,"1"8"11"-15,0 8-13 0,0 0-1 16,-1 12 8-16,-6 3-1 16,7 9 3-16,-1 7-5 15,15 0 24-15,0 8 10 0,7-3 13 16,14 7-4-16,0-3 23 15,21-1-10-15,0 0-3 0,15-7-23 16,6-1-9-16,0-7-29 16,8-9 8-16,-8-3-37 15,0-8-2-15,-7-8 0 0,-35-4 29 16,36-16-39-16,-36 16-8 16,28-36-9-16,-22-7 2 15,-12 4-17-15,-8-4-4 0,0-12 23 16,-14-5 10-16,-1 4 27 15,1 9-17-15,0 4 42 0,28 43 9 16,0 0-17-16,-42-28-33 16,42 28 10-16,-43 24 14 0,43-24 41 15,-35 67 26-15,14-4-21 16,14 1-13-16,7-5-4 16,14-4-7-16,7-8-2 0,7-4-8 15,8-3-26-15,-1-13-7 16,0-7 5-16,-7-8 15 15,-28-12-17-15,43-4-11 0,-43 4-8 16,28-40 8-16,-7-7 23 16,-15-8-17-16,-12-12-4 0,-1-11-11 15,-7-6 9-15,-7 13 82 16,7 12 28-16,-1 16-2 0,15 43-50 16,0 0-32-16,-56-8 36 15,14 36-9-15,-1 19 3 16,8 8 4-16,14 4-17 0,7 5-7 15,14-1-32-15,7-8 8 16,14-4-7-16,7-8-29 0,8-11-114 16,-8-9-112-16,-28-23-162 15,56 0-184-15,-6-16-55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4:03.745"/>
    </inkml:context>
    <inkml:brush xml:id="br0">
      <inkml:brushProperty name="width" value="0.1" units="cm"/>
      <inkml:brushProperty name="height" value="0.1" units="cm"/>
      <inkml:brushProperty name="color" value="#FF8000"/>
      <inkml:brushProperty name="fitToCurve" value="1"/>
    </inkml:brush>
  </inkml:definitions>
  <inkml:trace contextRef="#ctx0" brushRef="#br0">489 0 480 0,'0'0'120'0,"0"0"20"0,0 0 8 16,0 0-58-1,0 0-33-15,0 0-9 0,0 0-32 16,0 0 96-16,0 0 41 16,0 0-37-16,0 0-14 0,0 0 29 15,0 0-9-15,-14 47-14 16,14-47-20-16,0 43-27 16,0-43-8-16,-7 43 9 0,7-43-12 15,0 48-22-15,0-48-8 16,0 51 7-16,0-51-17 0,-7 47 7 15,7-47 13-15,0 39 17 16,0-39 31-16,0 0-4 16,-14 47-24-16,14-47-28 15,0 0 2-15,-49 40-5 16,14-13-5-16,7-11-4 0,-7-8-2 16,-7 0-3-16,7-4-15 15,-7-4 14-15,42 0 0 0,-49-8-15 16,8 0 14-16,41 8-3 15,-49-12 5-15,49 12-8 16,0 0-9-16,-42-23 5 0,42 23-27 16,0 0-50-16,0 0-54 15,0 0-118-15,0 0-139 16,0 0-161-16,0 0-66 16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3:17.757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19197 6231 2302 0,'35'47'122'16,"42"-27"5"-1,49-20-59-15,35-12-31 0,49-4-22 16,35-4-15-16,14 1-189 16,7-1-444-16,-7-4-265 0</inkml:trace>
  <inkml:trace contextRef="#ctx0" brushRef="#br0" timeOffset="-1744">24235 3170 780 0,'0'0'183'15,"0"0"94"1,0 0-7-16,0 0-106 0,0 0-40 16,0 0-40-16,0 0-24 15,0 0-22-15,0 0 20 0,0 0-1 16,0 0 4-16,56 27-3 15,0 9 46-15,0 3 13 16,-7 12-49-16,14 8 0 0,-7 0-29 16,7 5-19-16,-14-9 0 15,0-11-8-15,-49-44-2 16,42 47-5-16,-42-47 9 0,0 0 16 16,21 43-4-16,-21-43-13 15,0 0 1-15,0 0-9 16,-49 16-2-16,7-16-3 0,42 0-17 15,-49-24-14-15,49 24-18 16,-42-55-16-16,14 4 38 16,7-4-14-16,7 8 25 0,7 2 10 15,7 45 13-15,-14-43-3 16,14 43-9-16,0 0 5 16,0 0-4-16,0 0 0 0,0 0-1 15,0 0 2-15,0 0-3 16,0 0 2-16,0 0 7 15,0 0 11-15,0 0 11 0,0 0 3 16,0 0-5-16,0 0 10 16,0 0 5-16,0 0-5 15,0 0-1-15,0 0 1 16,-7 39 7-16,7-39 17 0,0 0 11 16,0 0 2-16,0 0-8 15,-28 40-12-15,28-40-19 0,-70 44-1 16,21-20-10-16,-14-1-10 15,7-7 4-15,-7 0-7 16,-7-8 44-16,7-1 31 0,7-7-1 16,-7-11-11-16,7-1 4 15,0-16 27-15,0-3 10 16,0-5-7-16,14-12-33 0,-7-11-27 16,7-15-16-16,0-13-13 15,8-23-11-15,-1-16-4 16,0-12 0-16,14-7-5 15,-7-5 9-15,7 9-12 0,0 11-3 16,0 16 6-16,0 20 0 16,0 15-7-16,0 12-2 0,0 20-56 15,0 4-54-15,7 11-43 16,14 32-53-16,0 0-112 16,0 0-176-16,0 0-184 0,0 0 4 15</inkml:trace>
  <inkml:trace contextRef="#ctx0" brushRef="#br0" timeOffset="-1156">22430 2643 1400 0,'-21'63'343'0,"21"-12"-27"15,14-4-64-15,14-4-74 0,0 5-71 16,7 3-69-16,-35-51 17 16,56 59-27-16,-14-8-22 15,-42-51 10-15,49 59 18 0,-49-59-6 16,35 55 16-16,-35-55-1 15,21 39-10-15,-21-39-12 0,0 0 0 16,-14 44 6-16,14-44-9 16,0 0-18-16,-56 31-3 0,0-15 25 15,7-8-14-15,-7-8-19 16,7-8 6-16,-7 0 18 16,7 0-16-16,49 8-9 15,-63-4 12-15,14 0 4 0,49 4-21 16,0 0 17-16,-56 20 9 15,56-20 9-15,-42 67 36 0,14-1 36 16,14 22 37-16,7 6 7 16,7 5 36-16,7 3 6 15,-7 0 15-15,7-11 15 0,-7-5-38 16,-7-3 8-16,0-12-5 16,-20-8 19-16,-22-1-67 0,-21-6-74 15,-14-9-6-15,-14-12-4 16,-7-3-25-16,7-13-29 15,7-19 9-15,7-12-90 16,0-19-128-16,7-16-142 0,7-24-60 16,7-31-29-16,7-16-90 15,7-28-223-15,14-15-155 0</inkml:trace>
  <inkml:trace contextRef="#ctx0" brushRef="#br0" timeOffset="-971">21346 1947 1382 0,'91'-16'257'0,"-7"4"-62"16,14-7-65-16,-7 3-96 15,7-4-30-15,-7 1-164 0,-7-5-235 16,-15 4-123-16</inkml:trace>
  <inkml:trace contextRef="#ctx0" brushRef="#br0" timeOffset="-328">20898 2277 1825 0,'0'0'307'0,"0"0"-49"15,0 0-96-15,0 0-83 0,0 0-30 16,0 0 130-16,-14 67-49 16,14 4-52-16,14 4-29 0,0 11-15 15,-7-3 34-15,-14-1-15 16,-7 1-29-16,-28-8 9 15,-21-1-8-15,-28-7-18 16,-22-8-5-16,-12-16 13 0,-15-11-8 16,14-16-14-16,-7-12 7 15,14-20 9-15,7-12-12 0,14-11-10 16,14-12 1-16,14-8 2 16,14 4-3-16,21 8 2 15,35 47 4-15,-42-52 3 0,42 52-14 16,0 0 4-16,0 0 14 15,0 0 0-15,49 24 12 0,28 23 15 16,7 28 20-16,7 11 10 16,7 13-11-16,0 7-11 0,-14 8 20 15,-21-3 14 1,-7-1 18-16,-28 4-2 0,-14 0 24 16,-28-4 10-16,-28 8 1 15,-28 0-5-15,-21 0 10 0,-21-7 43 16,-21 3 1-16,-28-4-33 15,-35-12 21-15,-28-15-42 0,-41-20-49 16,-50-20-30-16,-28-31 9 16,-28-32 7-16,-13-23 8 15,-1-28-56-15,-21-27 29 0,7-28-8 16,15-24-59-16,13-35-85 16,21-35-22-16,35-31-70 15,36-25-26-15,41 0-47 0,42 8-48 16,49 21-76-16,42 19-154 15,49 19-329-15,49 24-153 16</inkml:trace>
  <inkml:trace contextRef="#ctx0" brushRef="#br0" timeOffset="1844">14874 2289 1063 0,'0'0'65'0,"56"-12"83"0,-7 20 29 15,7 12 1-15,7 11 20 16,14 12-20-16,14 5-55 16,7 3-41-16,7-4-34 15,-7 0-8-15,-14-4-22 16,-14-7-5-16,-21-13-1 0,-49-23 27 15,42 24 36-15,-42-24-29 16,0 0-31-16,-49 20-50 0,-28-9-2 16,-21-7-17-16,0-8 25 15,0-7-40-15,7-13-23 16,7-11-28-16,21-9 28 0,14-3 24 16,21 0 37-16,28 47 23 15,-14-55-21-15,14 55 25 16,0 0 9-16,21-47-5 0,-21 47-8 15,0 0 8-15,49-12 5 16,-49 12 30-16,0 0-3 16,56 27 5-16,-56-27-7 15,0 0 17-15,49 56 5 0,-49-56 6 16,0 0 21-16,35 51 48 16,-35-51 4-16,0 47-1 0,-14-8-10 15,-28-3-26-15,-21-1-22 16,-28-4-22-16,-21 1-17 15,-21-5-1-15,-20-3-12 0,-15-8-6 16,-7-12-5-16,-14-8-1 16,-14-16-14-16,-14-15-1 15,-7-16 4-15,14-8 3 16,15-12-39-16,13-8-23 0,21 0 22 16,21 9 27-16,28 7 3 15,21 8 5-15,20 11 5 16,22 13 0-16,49 31-8 0,-49-28-14 15,49 28 13-15,0 0-1 16,0 0 7-16,0 0 15 0,70 55-12 16,0 4 0-16,22 4 21 15,13 0 21-15,14 16 9 16,7 0-2-16,14 7 1 0,-7-3-14 16,-14-1-11-1,-22-3-8-15,-13-12-4 0,-28-4 52 16,-21-8-9-16,-49 0-14 15,-35 4-9-15,-35-8-15 0,-27 0-22 16,-22-4 0-16,-14-11 8 16,-7-9 0-16,-14-11-4 0,7-16 13 15,-1-12-13-15,8-19 2 16,14-13 4-16,21-11-9 16,7-15-5-16,29-17-44 0,20-19-21 15,14-24-44-15,21-19-25 16,14-16 142-16,21-1-150 15,14 5 79-15,14 16 18 0,7 19 21 16,7 20 11-16,7 27 2 16,13 24 19-16,8 23-5 15,0 21-5-15,7 18 4 0,0 21 10 16,0 11-22-16,-7 12 30 16,0 12-2-16,-6 0 1 0,-15 0 38 15,-7-4 18-15,-21-4 13 16,-14-4-20-16,-28-3 14 0,-21 3-23 15,-35 0-8-15,-43-4-21 16,-27-4-4-16,-35-7-7 16,-28-9 2-16,-13-7-13 15,-22-16 9-15,-14-12-9 0,7-20-10 16,7-15 15-16,7-20-5 16,8-19-3-16,27-9-8 15,28-11-13-15,21-4 19 0,35 3-9 16,28 25 11-16,21 15-3 15,21 12-4-15,42 51-11 0,0 0 21 16,42-16 0-16,28 32 9 16,35 19-7-16,7 20-12 0,0 4 17 15,7 8-16-15,-7 0 15 16,-14-4-3-16,-21-8-11 16,-15-8-35-16,-62-47 9 15,42 55 7-15,-42-55 18 0,-35 47 15 16,-34-15-10-16,-29-16 9 15,-28-16 0-15,-21-8 2 0,-7-4 10 16,-7 4 29-16,7 0 19 16,14 4-1-16,0 12 7 0,14 4 3 15,7 15-17-15,8 21 30 16,-1 18-22-16,21 21-10 0,7 35 27 16,28 27 7-16,28 48 19 15,21 43-3-15,28 43-21 16,28 37-26-16,14 34-25 15,28 27-23-15,21 12-10 0,13-7-135 16,15-32-119-16,14-36-54 16,14-42-65-16,0-44-98 0,0-40-145 15,-7-30-38-15,-7-33 31 16</inkml:trace>
  <inkml:trace contextRef="#ctx0" brushRef="#br0" timeOffset="2296">7284 126 1484 0,'-7'-39'305'0,"7"39"-11"15,-21-52 11-15,7 17-58 0,14 35-47 16,0 0-95-16,0 0-54 16,0 0-34-16,0 0-17 0,-14 47 105 15,7 48 3-15,7 46-32 16,7 32 1-16,14 36-30 0,14 15-6 16,21 4-21-16,-1 0-7 15,1-4-92-15,0-11-81 16,-14-13-143-16,-14-11-191 0,-14-20-222 15,-7-23 43-15</inkml:trace>
  <inkml:trace contextRef="#ctx0" brushRef="#br0" timeOffset="3128">6591 1750 1962 0,'0'0'51'0,"0"0"-13"0,0 0 95 16,0 0 63-16,28 43-38 15,0 9-45-15,7 10-74 16,7 5-1-16,-7 4-34 16,-7 0 14-16,-7 0-14 0,-7-8 3 15,-14-4-28-15,-14 0 3 16,-14-4-26-16,28-55-22 0,-70 55 40 15,7-28-17-15,-7-19 50 16,7-20-13-16,0-15 6 0,7-16-19 16,0-9 33-16,21 1 25 15,7 4 20-15,28 47-17 0,-21-43-4 16,21 43-28-16,0 0-1 16,0 0-18-16,0 0 21 15,0 0-7-15,0 0 2 16,42 4-4-16,-42-4 9 0,0 0-12 15,35 47 12-15,-14-8-12 16,-21 5 19-16,-7-1-24 0,-21 4 16 16,-14-8-26-16,-7-3 18 15,-7-9-17-15,-7-3 23 0,0-8-27 16,0-12-2-16,0-12-37 16,8-16-34-16,-1-11-6 0,21-9 23 15,-7-3 36-15,21 0 4 16,0-4 13-16,14 8 9 15,7 43-8-15,-14-40 15 16,14 40 5-16,0 0 0 0,0 0 12 16,0 0 31-16,0 0 21 15,0 0-6-15,0 0 13 0,0 0-2 16,0 0-17-16,-42 12-29 16,42-12-3-16,-56 20-9 0,14-1 6 15,-7-7-5-15,0 8 3 16,-7 0 27-16,0-1 28 0,-7-3 22 15,-7 8-31-15,-14 3 10 16,0-3 25-16,0 7 18 16,-7-3-31-16,0 3-6 15,-7 8-6-15,-7 1 37 0,-14 7 16 16,-20 0 6-16,-23-8-37 16,-20 1-24-16,-21-13-13 0,-7-7 25 15,-7-16 26-15,0-12-9 16,8-16 4-16,13-15-26 0,7-16-12 15,21-20-37-15,14-27-4 16,21-12-23-16,28-12-3 16,21-4-8-16,28 8 11 0,28 8-41 15,28 8-43-15,28 12-100 16,14 11-78-16,21 16-72 16,14 4-120-16,14 16-269 0,7 8-358 15</inkml:trace>
  <inkml:trace contextRef="#ctx0" brushRef="#br0" timeOffset="3305">3022 1392 2204 0,'56'-12'238'15,"21"-7"47"-15,14-5-66 16,14-7-89-16,7-9-66 0,14 9-137 15,-7 7-236-15,0 1-364 16,-21 7-269-16</inkml:trace>
  <inkml:trace contextRef="#ctx0" brushRef="#br0" timeOffset="4008">77 2753 833 0,'0'0'254'16,"0"0"-3"-16,21-47 30 0,-21 47-86 15,0 0-73-15,0 0-43 16,0 0-9-16,0 0 52 0,0 0-18 15,0 0-26 1,0 0-20-16,0 0-4 0,56 51 11 16,-56-51 4-16,42 31-23 15,-42-31-21-15,42 20 13 0,-42-20-1 16,0 0-10-16,49 0-6 16,-49 0 9-16,0 0 21 0,35-51 20 15,-21 0-18-15,-7 0-23 16,-14 7 11-16,7 44-7 0,0 0-7 15,-35-43-13-15,35 43-6 16,0 0-1-16,-56 0 1 16,56 0-8-16,0 0-10 15,-35 47 14-15,35-47-12 0,-14 48-34 16,14-48-61-16,0 0-130 16,14 47-225-16,-14-47-157 0,0 0 23 15</inkml:trace>
  <inkml:trace contextRef="#ctx0" brushRef="#br0" timeOffset="4336">14 507 490 0,'-14'-47'112'15,"14"47"46"-15,0 0 103 16,0 0-75-16,0 0-24 16,0 0-102-16,0 0-47 0,0 0 109 15,0 0 86-15,21 39-18 16,-7 32-9-16,-7 24-65 15,7 19-55-15,0 15-22 0,0 5-15 16,0 8-24-16,0-12-121 16,7-1-284-16,-7-3-168 15,-7 4-63-15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6:42:04.696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1167 1181 0,'33'45'-54'0,"-33"-45"11"15,33 40 32-15,-33-40-4 16,0 0 26-16,0 0 68 16,0 0 21-16,0 0 20 15,0 0 35-15,0 0-1 0,0 0-20 16,59-14-16-16,0-34 5 16,0-19-19-16,7-23-27 15,6-13-37-15,7-12-26 0,-7-7-23 16,7-4 15-16,-6 3 1 15,-14 1 0-15,-7 11-76 16,-6 3-241-16,-6 5-281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4:16.196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1616 1050 0,'0'0'399'15,"0"0"4"-15,0 0-43 0,0 0-72 16,0 0-104-16,0 0-88 16,0 0-47-16,0 0-3 0,0 0-5 15,7-47-16-15,0 0-10 16,7-8-18-16,0-12 10 16,7-20 1-16,0-15-12 0,14-24 9 15,7-15-13-15,-7-1 12 16,7 8-10-16,-7 20 6 15,7 16-13-15,-14 19 16 0,0 16 0 16,-7 20-6-16,-7 8-2 16,-14 35 0-16,0 0-3 15,0 0-1-15,0 0 9 0,0 0 0 16,35 11 0-16,-35-11-4 16,21 56 12-16,-7 6-5 0,0 13 17 15,-7 12 29-15,7-1 12 16,0 9-23-16,-7-9 9 0,0-3 1 15,7-1-8-15,-7-3 0 16,0-8 5-16,7-4-11 16,-7-8-12-16,7-8-1 15,-7-4-2-15,0-8-11 0,-7-39-1 16,14 40-7-16,-14-40 0 16,0 0 10-16,0 0-2 0,13 35-5 15,-13-35-3-15,0 0 0 16,0 0-20-16,0 0-70 0,0 0-90 15,0 0-126-15,0 0-187 16,0 0-217-16,-20-31-32 16</inkml:trace>
  <inkml:trace contextRef="#ctx0" brushRef="#br0" timeOffset="305">49 987 862 0,'0'0'293'0,"0"0"45"16,0 0-16-1,0 0-36-15,56 27-47 0,0-11-37 16,7-12-28-16,7-4-28 15,7 0-30-15,0-4-37 0,0 0-32 16,-14-4-24-16,-1 4-7 16,-13 0-16-16,-7 1-9 0,-42 3-27 15,49-12-95-15,-49 12-117 16,0 0-189-16,35-8-254 16,-35 8-9-16</inkml:trace>
  <inkml:trace contextRef="#ctx0" brushRef="#br0" timeOffset="837">1707 951 1617 0,'0'0'278'0,"0"0"-31"16,-7-27-50-16,7 27-68 16,35-20-30-16,14 8-27 0,14 5-32 15,21 3 4-15,7 4 4 16,-1 0-13-16,-6 0-10 0,-7 0-17 16,-7 4-1-16,-21 0-7 15,-7-1-10-15,-42-3-12 16,0 0-45-16,0 0-49 15,0 0-72-15,0 0-79 0,0 0-54 16,-56 32-18-16,-7-8 29 16,0-1 90-16,-7 5 83 0,-6-5 54 15,6 5 40-15,0-1 25 16,0 1 27-16,14-9 66 0,7-3 57 16,7 4 9-16,42-20 54 15,-42 20 22-15,42-20 30 0,0 0-33 16,0 0 13-1,0 0-28-15,0 0-21 0,-7 31-10 16,7-31-25-16,35 20-43 16,7-12-5-16,14-5-25 0,7-3-21 15,7-7-14-15,7-1-20 16,-1 0-10-16,1 0-5 0,0 4-5 16,-14-4-32-16,-14 4-101 15,-7-8-160-15,-42 12-336 16,49-27-236-16</inkml:trace>
  <inkml:trace contextRef="#ctx0" brushRef="#br0" timeOffset="1676">3512 487 1165 0,'0'0'281'15,"42"-11"36"-15,-1 3-38 16,8 8-36-16,0-4-85 16,7-4-84-16,7-4-28 15,-14 0-10-15,0-7-16 0,0-5-16 16,-14 0-13-16,0-7 17 16,-7-8-12-16,0-5 0 0,-7-7 0 15,-7 4 4-15,-7-4 13 16,0 8 44-16,0 11 31 15,-7 32-17-15,0-27-26 0,0 27-19 16,0 0-18-16,0 0 3 16,-21 59 22-16,-7 8 5 0,7 15 26 15,0 1 8-15,7 7 11 16,0-3 20-16,0-1-13 16,7 1-4-16,7-1-10 0,0-3-8 15,0-1 0-15,0-7-16 16,0-8-15-16,0-4-11 0,0-8-13 15,0-8-7-15,0-4 2 16,-7-11-4-16,7-32-4 0,-7 31-3 16,7-31-41-16,0 0-60 15,0 0-77-15,0 0-97 0,0 0-150 16,0 0-209-16,0 0-119 16</inkml:trace>
  <inkml:trace contextRef="#ctx0" brushRef="#br0" timeOffset="2157">4820 570 1090 0,'0'0'321'0,"-42"-4"-47"15,0 16 11-15,-7 7-45 16,0 13-40-16,7 7-53 0,0 5-39 16,14 7-26-16,7 0-3 15,7 0 19-15,14-4-17 0,14 0-17 16,14-7-9-16,7-5-3 16,21-7-23-16,0-5-11 0,0-11-4 15,7-4-9-15,-7-12 9 16,0-12-7-16,-14-3-2 0,0-13-5 15,-7-11-4-15,-1-12-3 16,-6-12 1-16,-7-12 1 0,0-11-5 16,-7-9 15-16,-7 9 0 15,0 7 2-15,-14 20 35 16,0 12-4-16,-7 16-5 0,-7 11-24 16,-7 9-9-16,-20 11 13 15,-1 12-13-15,-7 7 3 16,7 5 2-16,0 4-16 0,7 3 21 15,7 5-18-15,0-5 8 16,7 5 4-16,7-1-18 0,7-3-56 16,14-28-132-16,-14 47-223 15,7-12-290-15,7-35-163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4:34.476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20321 1157 1113 0,'0'0'242'0,"0"0"12"15,-14-39-36-15,14 39-66 0,0 0-60 16,0 0-39-16,0 0 17 16,0 0 45-16,0 0-26 0,28 39-15 15,0 5-13-15,7 7-10 16,0 0-5-16,0 4-6 16,0-4-17-16,-7 1-1 0,-28-52 10 15,14 63 6-15,-21-12-10 16,7-51-23-16,-98 59-9 15,-7-15-18-15,-14-13-14 0,-7-11-15 16,7-9-6-16,0-11 11 16,7-3 3-16,21-13 4 15,14-8 1-15,21-11-19 16,28-12-2-16,28-8 30 0,21-1 11 16,21 5 0-16,7 7 7 15,0 17 5-15,7 3 6 0,0 16 6 16,-14 8-15-16,-42 0 28 15,49 12-10-15,-49-12 10 16,0 0 10-16,21 43 31 0,-21-43-3 16,-21 44-9-16,21-44-10 15,-70 48-9-15,0-9-11 16,0-8 9-16,-7 5 1 0,7 7 21 16,0 8-3-16,7 4-23 15,7 4-1-15,14 8 4 16,14 0 15-16,0 0 16 15,14 0 8-15,7-8-18 0,7-4 2 16,-7-12 0-16,7-43 9 16,-7 43 28-16,7-43-9 0,0 0-26 15,-55 28-22-15,-8-20-1 16,0-16 14-16,0-12-5 16,0-7-7-16,7-13 9 0,0-11 0 15,14-12-16-15,7-15-5 16,21-13-18-16,14-7 3 15,14 7-1-15,14 5-5 16,14 11-18-16,21 8-75 0,7 16-97 16,14 11-139-16,0 16-192 15,7 16-247-15,-8 20 29 16</inkml:trace>
  <inkml:trace contextRef="#ctx0" brushRef="#br0" timeOffset="169">19236 2689 1313 0,'56'36'312'0,"14"-9"-32"16,0-11-59-16,14-4-98 16,-7-12-86-16,7-12-257 0,-14-16-322 15,0-11-187-15</inkml:trace>
  <inkml:trace contextRef="#ctx0" brushRef="#br0" timeOffset="377">18761 740 2944 0,'0'0'188'16,"0"0"-36"-16,0 0-33 0,0 0-59 16,0 0-22-16,0 0-115 15,0 0-232-15,0 0-530 16</inkml:trace>
  <inkml:trace contextRef="#ctx0" brushRef="#br0" timeOffset="800">17649 957 1867 0,'0'0'351'0,"0"0"-36"15,-28-40-44-15,28 40-88 16,0 0-77-16,0 0-52 0,0 0 20 16,-21 40 15-16,14 15-13 15,7 20-26-15,0 7-21 16,14 13-25-16,0-1 11 16,0 5-71-16,7-12-138 0,-7 3-162 15,-7-7-201-15,-14-8-212 16</inkml:trace>
  <inkml:trace contextRef="#ctx0" brushRef="#br0" timeOffset="1036">17222 1674 1901 0,'0'0'362'0,"0"0"-22"15,0 0-59-15,0 0-19 16,0 0-42-16,0 0-76 0,0 70-44 16,-21-11-51-16,-28 0-12 15,-14-4-31-15,-14-7-58 16,-7-9-90-16,7-4-78 0,7-11-122 16,7-8-222-16,14-12-252 15</inkml:trace>
  <inkml:trace contextRef="#ctx0" brushRef="#br0" timeOffset="1221">17180 1150 2361 0,'0'0'274'15,"0"0"-18"-15,14-28-60 16,-14 28-101-16,0 0-40 0,0 0-63 15,0 0-127-15,0 0-254 16,0 0-378-16,0 0-61 16</inkml:trace>
  <inkml:trace contextRef="#ctx0" brushRef="#br0" timeOffset="1824">16145 1110 1944 0,'0'0'224'0,"0"0"13"16,0 0 8-16,-21 40-65 16,14 3-42-16,14 12-75 15,0-4-9-15,0 4-32 0,0 0 8 16,-7-3-23-16,-7-5 32 15,7-47-23-15,-35 63 6 16,-14-15-17-16,-28-9 4 16,-7-12-20-16,-21-7-16 0,-7-16-7 15,0-4 0-15,0-8 8 16,14-15-24-16,7-5 0 0,14-15-50 16,21-12 26-16,21-8-29 15,21 3 55-15,21-3-26 16,21 8 21-16,28 11 8 0,7 17 14 15,7 11 27-15,7 20-10 16,-7 8 7-16,-7 12-3 16,-14 7 25-16,-49-31-27 15,35 59 34-15,-21-12-18 0,-14-47 52 16,-14 60-28-16,14-60 31 16,-56 59-19-16,0-19 18 0,0-17-5 15,0-7 26-15,0-4-7 16,-7-1-7-16,7-7 4 15,0 12-4-15,0 8 15 0,0 3-2 16,0 13 42-16,0 3-17 16,-7 12 20-16,14 0-29 0,-7 4-5 15,8-4-28-15,-1 0-12 16,0-8-20-16,0-7-1 16,-7-9-21-16,0-7-97 15,0-16-97-15,-7-8-95 0,0-12-84 16,7-8-185-16,14-15-221 15,14-13-55-15</inkml:trace>
  <inkml:trace contextRef="#ctx0" brushRef="#br0" timeOffset="2037">15970 87 2191 0,'0'0'259'16,"42"-28"27"-16,-42 28-43 0,35-24-47 15,-35 24-73-15,42-23-68 16,-42 23-25-16,0 0-125 0,35-12-140 16,-35 12-306-16,0 0-329 15</inkml:trace>
  <inkml:trace contextRef="#ctx0" brushRef="#br0" timeOffset="2288">14773 142 2530 0,'0'0'185'0,"0"0"32"0,0 0 15 16,28 35-24-16,0 20-74 16,7 20-39-16,0 7-53 15,0 9-17-15,0 8-9 16,-7-4-102-16,-7-9-140 0,-7-3-130 16,0-9-213-16,-7-11-206 15,-7-11-44-15</inkml:trace>
  <inkml:trace contextRef="#ctx0" brushRef="#br0" timeOffset="2480">15557 674 2371 0,'0'0'267'16,"0"0"-7"-16,0 0-62 0,0 0-70 15,35-12-69-15,-35 12-29 16,0 0-68-16,0 0-218 0,0 0-190 16,0 0-386-16</inkml:trace>
  <inkml:trace contextRef="#ctx0" brushRef="#br0" timeOffset="3712">13535 1385 1970 0,'28'-47'103'0,"-28"47"4"16,49-27 69-16,-7 15-19 0,0 16-17 15,-42-4-70-15,49 23-20 16,-49-23-31-16,42 36-12 0,-42-36 3 16,0 0-4-16,28 47 7 15,-28-47-22-15,-7 44-6 0,7-44-50 16,0 0-23-16,0 0 14 16,-49 28-30-16,49-28 4 15,0 0-77-15,0 0-12 16,-35-48-6-16,21-3 71 0,21 7 116 15,-7 44 57-15,21-55 52 16,-21 55-40-16,0 0 3 16,28-35 22-16,-28 35 28 0,0 0-3 15,0 0 7-15,0 0 20 16,0 0-60-16,-35 43-20 0,35-43-37 16,-77 51-10-16,-7-11 15 15,-7-9-29-15,-7-7 13 0,7-4-19 16,8-12 15-1,-1-8-6-15,14-4 6 0,14-12-11 16,7-4-13-16,49 20-11 16,-42-51-17-16,28 0 21 0,21 3 4 15,0 9 21-15,-7 39-9 16,21-35-5-16,-21 35 5 16,0 0-10-16,0 0 41 0,0 0 2 15,0 0 15-15,0 0-2 16,7 39 2-16,0-4-7 0,-7-35-21 15,-7 55 22-15,0-15 0 16,7-40 4-16,-28 43 1 16,28-43-9-16,0 0 23 15,-49 40-16-15,7-20 28 0,42-20-24 16,-49 0 22-16,14-12-5 16,35 12-31-16,-35-52 3 0,7-7-21 15,7-20-2-15,7-23-1 16,7-20-5-16,7-23-15 0,7-9 11 15,7 5 14-15,0 10-15 16,0 21-2-16,-7 24 19 16,7 23-19-16,-7 20-12 0,-7 51 16 15,0 0-5-15,0 0-2 16,0 0 6-16,-7 51 8 16,7 24 6-16,-7 23-10 0,7 12-3 15,0 1 11-15,0-1-8 16,7-3 8-16,-14-13-8 15,0-7 4-15,0-13 3 0,-14-7-7 16,-7-8 0-16,-14-12 3 16,-7-7-3-16,-7-13-8 0,-7-11-7 15,0-8-2-15,0-16 3 16,7-12-9-16,7-15-22 0,0-16-16 16,14-8 34-16,14 0 14 15,7 8 7-15,7 7-3 16,0 13-3-16,7 31 0 15,0 0-3-15,0 0 9 0,0 0 9 16,35 27 2-16,-7 13-2 16,-7 3 4-16,-14 0 22 0,7 1 19 15,-14-5 10-15,0-4-1 16,-7-3 8-16,7-32 5 16,-42 43 3-16,-7-12-10 0,-21-3-6 15,-14-8 15-15,-13 3 18 16,-15-7 5-16,-7 0-4 0,-14-8-13 15,0 0 8-15,0-4 1 16,7-4 4-16,7-4-17 16,14-8-9-16,14 0-3 15,14-8-18-15,14-3-11 0,14-5-20 16,14-7-5-16,7-9-18 16,0-3-14-16,7-4-53 0,7-4-35 15,7 0-38-15,7 0-30 16,-7 4-28-16,14 8-50 0,-7 3-40 15,0 40-118-15,14-51-146 16,7 16-183-16</inkml:trace>
  <inkml:trace contextRef="#ctx0" brushRef="#br0" timeOffset="3937">13025 287 1917 0,'56'-19'114'0,"0"-5"2"0,14-4-34 16,6 5-27-16,8-1-40 15,7-3-34-15,0 7-213 0,-7 8-222 16,-14 0-105-16</inkml:trace>
  <inkml:trace contextRef="#ctx0" brushRef="#br0" timeOffset="4493">11381 2169 1310 0,'0'0'277'0,"0"0"32"0,0 0-30 15,0 0-25-15,0 0-83 16,0 0-36-16,0 0-39 0,0 0-22 16,0 0-31-1,0 0-6-15,0 0 23 0,0 0 7 16,0 0-28-16,0 0-3 0,0 0 3 16,0 0 24-16,35-47 3 15,-35 47 8-15,7-35 13 16,-7 35-15-16,0 0-43 0,0 0-19 15,0 0 6-15,-42-4 0 16,42 4-1-16,0 0-9 16,0 0 15-16,0 0-7 0,-28 39-14 15,28-39 8-15,0 0 4 16,0 0-12-16,35 24 0 0,0-17 4 16,-35-7-14-16,49-19-21 15,-49 19-5-15,42-28 0 0,-42 28 20 16,0 0-7-1,35-39 5-15,-35 39 15 0,0 0-27 16,0 0-54-16,0 0-50 16,0 0-97-16,0 0-210 0,-49 12-407 15</inkml:trace>
  <inkml:trace contextRef="#ctx0" brushRef="#br0" timeOffset="5857">16354 4878 787 0,'0'0'340'16,"0"0"24"-16,0 31 49 0,0-31-3 16,0 0-48-16,0 0-60 15,0 0-68-15,0 0-52 0,0 0-49 16,0 0-70-16,0 0-30 15,14-35-25-15,7-12 2 16,0-8-4-16,0-12-6 0,7-20-20 16,7-15-27-16,0-24-3 15,7-12-13-15,7-16 21 16,0 5 7-16,0 7 35 0,0 24-10 16,-14 20 14-16,-7 27-21 15,-7 20 12-15,-7 16-15 0,-14 35 17 16,0 0-8-16,7 43 19 15,0 20-12-15,-7 11 9 16,0 9-5-16,0 8 16 0,7 7 17 16,0 4 7-16,14 4 17 15,7 1 3-15,7-1 12 0,7-11-26 16,0-1-8-16,0-15-25 16,-14-12 4-16,0-20-14 15,-7-4 7-15,-7-15-5 0,-14-28 0 16,14 24-24-16,-14-24-78 15,0 0-94-15,0 0-70 16,0 0-130-16,0 0-125 0,-21-36-185 16,7 1-8-16</inkml:trace>
  <inkml:trace contextRef="#ctx0" brushRef="#br0" timeOffset="6065">16410 4371 1353 0,'0'0'265'15,"0"0"93"-15,0 0-5 0,0 0-87 16,70-32-70-16,7 4-97 16,7 8-35-16,7 4-49 0,0 4-15 15,-14 1-115-15,-7 3-119 16,-28 0-282-16,-42 8-261 0</inkml:trace>
  <inkml:trace contextRef="#ctx0" brushRef="#br0" timeOffset="6568">15389 4287 1949 0,'0'0'93'15,"0"0"61"-15,0 0 39 16,0 0-27-16,0 0-21 16,0 0-59-16,0 0-36 0,0 0-32 15,-14 56 4-15,-14-17-13 16,0-3 3-16,-14-13-17 0,0-3 1 15,-7-4-16-15,0-12-11 16,0-8-30-16,7-4 7 16,42 8-4-16,-49-32-7 0,21-7 19 15,7-12 36-15,14-5-2 16,14 9-5-16,-7 0 81 0,0 47-1 16,7-44-2-16,-7 44-47 15,0 0 64-15,0 0 45 16,0 0 0-16,7 48-7 0,-14-1-12 15,-21 12-8-15,-7-3-31 16,-21-1-7-16,-21 0-24 0,-6-8-19 16,-22-4 6-16,-7-3-16 15,-7-9 4-15,0-11-17 16,0-8 17-16,0-8-17 0,14-12-2 16,7-4-64-16,14-8-59 15,14-3-74-15,21-1-69 0,49 24-214 16,0 0-256-16,-21-31-14 15</inkml:trace>
  <inkml:trace contextRef="#ctx0" brushRef="#br0" timeOffset="6729">14221 5275 2313 0,'63'25'293'16,"14"-13"-82"-16,14-12-82 15,0-16-57-15,7-9-51 0,-7-10-95 16,-8-8-197-16,-6-12-343 16,-14-8-262-16</inkml:trace>
  <inkml:trace contextRef="#ctx0" brushRef="#br0" timeOffset="6957">15935 3016 1904 0,'0'0'226'16,"-28"59"20"-16,-21 0-1 0,-21-4-47 16,-14 4-66-16,-21 4-51 15,-7 1-48-15,-14-1-28 0,-7-4-83 16,-7 3-145-16,-28-3-210 15,-7 0-236-15,1 0-56 16</inkml:trace>
  <inkml:trace contextRef="#ctx0" brushRef="#br0" timeOffset="7736">12577 4079 1531 0,'0'0'339'16,"14"39"-4"-16,-14-39-35 16,42 39-70-16,7-7-76 15,0-9-61-15,0-3-48 0,0-12-9 16,0-8-20-16,-7 0-16 16,0-8 0-16,-42 8-18 0,42-28-21 15,-42 28 7-15,42-39-24 16,-21 0-5-16,-14-1 19 0,-7 5 20 15,0 35 62-15,-28-43 16 16,28 43-4-16,-63-28-18 16,-7 20 0-16,-14 12 6 0,-7 8 0 15,-7 8-20-15,-7-1-20 16,0-3 0-16,0 4 11 0,0-4-6 16,21-1-32-16,14-7-27 15,14-12-44-15,21-4-6 16,35 8 49-16,0 0 15 0,-21-43 0 15,21 4 22-15,7 3 5 16,-7 36 19-16,21-35 41 0,-21 35-2 16,0 0-10-16,0 0 34 15,0 0-9-15,0 0-6 0,-14 39-3 16,-14 5-5-16,-7-1-24 16,-7 8-8-16,-14-4 11 0,-13-4-2 15,-1-7-9-15,-7-5-14 16,0-3-7-16,-14-9 0 15,7-2 16-15,7-13 3 16,7-4-12-16,14-4-3 0,14-16-42 16,42 20 0-16,-21-44 30 15,28 1 3-15,28 0-12 0,21 3-32 16,14 1 0-16,14 4 15 16,0 11 21-16,-14 8 13 0,-7 5-6 15,-14 7-5-15,-14 8 18 16,-35-4 16-16,0 0 0 0,0 31-3 15,0-31 1-15,-35 43-1 16,-21-11 1-16,-7-5-3 16,-7-3-6-16,-7 0 4 0,-14-5-2 15,0 9 7-15,-7 7 5 16,7 8 20-16,-7 6 11 16,14 2 0-16,0 8-16 0,0 4 8 15,7 0-9-15,7-8-26 16,7 0 12-16,0-8-15 0,8-4-8 15,6-11-5-15,0-9-66 0,7-7-99 16,0-8-130-16,42-8-145 16,-35-8-195-16,35 8-80 0</inkml:trace>
  <inkml:trace contextRef="#ctx0" brushRef="#br0" timeOffset="7929">11759 3307 1695 0,'69'-20'271'16,"8"-7"-38"-16,7-1-73 0,7-3-77 16,7-5-40-16,-7 5-54 0,-7-1-189 15,-14 9-276-15,-14 3-155 16</inkml:trace>
  <inkml:trace contextRef="#ctx0" brushRef="#br0" timeOffset="8116">11227 3418 2372 0,'0'0'216'0,"0"0"-6"15,0 0-48-15,0 0-73 16,0 0-40-16,0 0-45 16,0 0-174-16,0 0-226 0,0 0-323 15,0 0-49-15</inkml:trace>
  <inkml:trace contextRef="#ctx0" brushRef="#br0" timeOffset="8297">11220 5312 2195 0,'70'0'347'16,"28"-21"-88"-16,7-7-111 16,7-3-69-16,14-8-65 0,-15-1-188 0,1-3-210 15,-7 0-435-15</inkml:trace>
  <inkml:trace contextRef="#ctx0" brushRef="#br0" timeOffset="9460">9632 3591 1033 0,'0'0'284'0,"0"0"-14"16,-7 39 16-16,7 1-24 0,7-1-65 16,7 0-73-1,0 4-44-15,-7-7-47 0,7-1 1 16,-7-3-22-16,-7-32 5 15,0 39-1-15,0-39-25 0,-7 35 25 16,7-35-38-16,-42 32-14 0,-7-8-35 16,7-13 0-16,-7-3 9 15,0-12-3-15,7 0 18 0,7-7-7 16,0-1 44 0,35 12-5-16,0 0 21 0,-28-28 11 0,28 28-13 15,0 0 34-15,0 0-14 16,0 0-1-16,0 0 1 15,-35-19 11-15,35 19 5 16,0 0-1-16,0 0-20 0,-35 35-19 16,35-35 18-16,-28 43-29 15,28-43 20-15,-21 40-5 0,21-40-4 16,0 0 12-16,0 0-12 0,0 0 17 16,0 0-42-16,0 0-10 15,0 0-50-15,0 0 5 0,-28 0 5 16,28 0 1-16,-35-32 25 15,14-3 5-15,7 3 35 0,14 32 43 16,-14-31 21 0,14 31 26-16,0 0-54 0,0 0 21 15,0 0-16-15,0 0 46 16,-35-4 9-16,35 4-13 0,-42 23-23 16,7-3-24-16,35-20 2 0,-35 28-32 15,35-28 18-15,-28 43-15 16,28-43-3-16,0 0-6 0,-42 35 9 15,15-15-40-15,27-20 14 16,-42 8-26-16,42-8 21 0,-42-12-16 16,14-8 26-16,28 20 5 15,-35-35 35-15,35 35 45 0,-28-35 22 16,28 35 18 0,0 0-18-16,0 0 18 0,-42-8 38 15,7 16-2-15,-7 7 7 16,0 9-24-16,-7 3-14 0,-7 5-5 15,-7-5-11-15,-7-3-4 0,-7 0-28 16,-7-1 6-16,-7-7-4 16,-14 0-5-16,-7-9-10 0,0-3-31 15,-14-8 4-15,0-7-15 16,1-9-10-16,-1-4 4 0,7-7-3 16,7-16-8-16,7 0-62 15,0-8-48-15,0-4-10 16,7 0-9-16,7-4-28 0,14 0-84 15,14 4-150-15,7 8-202 16,28-1-178-16</inkml:trace>
  <inkml:trace contextRef="#ctx0" brushRef="#br0" timeOffset="9677">9184 2670 2520 0,'0'0'283'15,"-7"-40"-32"-15,7 40-55 0,-7-35-46 16,7 35-66-16,0 0-46 0,0 0-66 16,-7-39-130-16,7 39-164 15,0 0-266-15,0 0-169 0,0 0 24 16</inkml:trace>
  <inkml:trace contextRef="#ctx0" brushRef="#br0" timeOffset="9877">7855 4858 2053 0,'-7'24'236'0,"7"-24"20"0,42 4-60 16,7-12-91-16,14-12-34 16,14 1-48-16,0-5-133 0,0-3-211 15,0-13-300-15,-7 1-123 0</inkml:trace>
  <inkml:trace contextRef="#ctx0" brushRef="#br0" timeOffset="10073">6841 2976 2024 0,'0'0'145'0,"56"-39"21"15,28 8-56-15,14 7-36 0,21-4-47 16,14 5-58-16,-8 3-345 15,-6 8-346-15</inkml:trace>
  <inkml:trace contextRef="#ctx0" brushRef="#br0" timeOffset="10541">6771 5579 808 0,'0'0'179'16,"0"0"119"-16,0 0 25 0,0 0-14 15,35 4-87-15,35-8-59 0,21-8-38 16,35-4-55-16,28-3 19 15,20-1-8-15,22 0-27 16,7 1-13-16,7-1-17 0,-7 1-13 16,-14 3 2-16,-14 8-10 15,-21 0-9-15,-22 4-76 0,-34 0-82 16,-14 4-48-16,-28 0-33 0,-56 0-53 16,0 0-76-16,0 0-6 15,0 0 9-15</inkml:trace>
  <inkml:trace contextRef="#ctx0" brushRef="#br0" timeOffset="10836">6841 5780 909 0,'0'0'158'0,"-35"0"15"0,35 0 84 16,0 0 26-16,0 0 1 16,42-8-51-16,21 4-58 0,21 0-28 15,28-4-1-15,21 0 9 16,14 0-2-16,20 4-18 16,1-4-15-16,7 5-26 0,0 3-54 15,-14-4-6-15,-14 4-23 0,-14 0-4 16,-28-4-33-16,-21 4-61 15,-21 0-105-15,-14 0-106 0,-49 0-247 16,28-4-220-16</inkml:trace>
  <inkml:trace contextRef="#ctx0" brushRef="#br0" timeOffset="11829">4980 3850 838 0,'0'28'165'0,"7"0"71"16,0 7 10-16,0 4-40 15,-7 1-17-15,-7 7-79 16,-7 0-49-16,-7-4-2 0,-7 1-31 16,-14-5-22-16,-14 0 10 0,-7-7-6 15,7-4-13-15,0-16 3 16,14 0 5-16,0-12 13 15,7-8-18-15,35 8 39 0,-35-40-4 16,21-8-17-16,0-15 9 0,21-7-17 16,0-13-18-16,7-19 28 15,7-12-26-15,0-12 13 0,-7 4-7 16,0 12 55-16,0 19 15 16,-7 24-6-16,0 15-44 0,-7 52-8 15,0 0-16-15,0 0 26 0,-7 36 5 16,7 19 15-16,-7 17 2 15,14 6 16-15,0 13 8 16,0-1-29-16,0-3-15 0,0-1 6 16,-7-3-20-16,-7-12 9 15,-7-4-15-15,0-8 2 0,-7-8 4 16,-7-12-10-16,7-8 0 0,21-31 7 16,-35 24-10-16,35-24 8 15,-34-4-47-15,34 4 2 0,-42-51-30 16,14-16-7-16,7-15-11 15,0-9 18-15,0-11 47 0,0 7 0 16,0 17 31-16,7 11 7 0,-7 20-8 16,7 15-2-16,14 32 15 15,0 0 43-15,-42 43 32 16,14 20-25-16,7 12 10 0,7 8-10 16,7 3-26-16,0 5-2 15,7-13-4-15,0-3 0 0,-7-8-7 16,0-8 16-16,-7-7-17 0,-7-13-15 15,21-39 5-15,-49 36-14 16,-7-17-2-16,-7-11-4 0,7-4 3 16,-7-8 5-16,0-4 17 15,7 1 21-15,7-1 12 0,0 4 12 16,14 4-22-16,35 0 1 0,-42 12-13 16,14 11 3-16,7 5-17 15,14 7-7-15,0 1-10 16,14 7 1-16,7 0-138 0,7 4-173 15,14-3-348-15,7-1-389 16</inkml:trace>
  <inkml:trace contextRef="#ctx0" brushRef="#br0" timeOffset="12013">4546 5339 2433 0,'35'-4'249'16,"-7"-4"58"-16,-7-7-14 16,7-6-99-16,-7-3-105 0,0 1-100 15,7-9-165-15,-7-3-189 0,0-1-274 16,-7-3-220-16</inkml:trace>
  <inkml:trace contextRef="#ctx0" brushRef="#br0" timeOffset="12236">6036 2134 2315 0,'0'0'124'15,"0"0"46"-15,-63 39 11 16,-20 28-21-16,-15 16-52 0,-21 20-44 15,-14 11-35-15,-21 12-8 16,-7 3-80-16,-7 1-178 0,-14 4-239 16,7-4-234-16,-7-4-50 0</inkml:trace>
  <inkml:trace contextRef="#ctx0" brushRef="#br0" timeOffset="12736">2518 4086 1724 0,'0'0'282'15,"0"0"19"-15,42 16-38 0,-42-16-36 16,35 24-67-16,-35-24-62 0,14 47-37 16,-14-8-23-16,-21 1-4 15,-7-1-20-15,-14 0-14 16,-7-6 4-16,0-6 4 0,0-7-8 15,0-8-29-15,7-12-41 0,42 0-27 16,-56-16-13-16,56 16 3 16,-35-59 14-16,14-13 8 0,14-2-2 15,14-5 10-15,0-4 44 0,7 9 33 16,0 11 42-16,-7 15 11 16,-7 48-33-16,0 0 52 0,0 0 43 15,0 0 11-15,0 0-9 0,21 40-14 16,-14 7-26-16,0 4 4 15,-14-4-12-15,-7 0 22 16,0 1 13-16,-7-5 0 0,21-43-9 16,-63 55-15-16,-14-16-20 0,-7-7 29 15,-14-13 36-15,-21-2 45 16,-7-5 24-16,-20-12-58 0,-8-8-58 16,-21-9 3-16,0-6 64 0,-7-5-30 15,14 1-51-15,7-5-28 16,21 5-9-16,28-5 1 0,21 9-31 15,28 3-127-15,8 4-165 16,55 16-144-16,0 0-37 0,0 0-96 16,0 0-198-16,0 0-145 0</inkml:trace>
  <inkml:trace contextRef="#ctx0" brushRef="#br0" timeOffset="12897">937 5118 2453 0,'63'12'270'0,"21"-4"-26"16,-7-16-52-16,7-4-79 15,0-8-51-15,7-3-69 0,-14-9-168 16,-1-3-272-16,-6-5-360 0,-7-7-127 16</inkml:trace>
  <inkml:trace contextRef="#ctx0" brushRef="#br0" timeOffset="13152">3483 2516 2186 0,'0'0'207'16,"-56"28"25"-16,0-1-3 15,-7 5-29-15,-14 3-17 0,-14 4-50 16,-7 5-58-16,-27 7-41 0,-8 4-11 16,-7 4-8-16,0 8-25 15,0 0-87-15,14 3-99 16,0 1-119-16,14 4-200 0,21 0-244 16,7 4-35-16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4:49.797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28 3449 0,'0'0'57'15,"42"33"-38"-15,34-25-9 16,22-12-30-16,21-13-121 0,0-3-243 15,14-8-432-15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4:51.960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3805 298 1593 0,'-7'-35'352'16,"7"11"9"-16,0 24-25 0,0 0-68 15,0 0-68-15,0 0 42 16,0 0 7-16,7 48-6 0,0 3-33 16,7 20-24-16,7 7-30 0,0 9-47 15,-7 7-32-15,7 1-27 0,0-5-25 16,0 0-40-16,0 1-80 15,-7-5-142-15,0-3-103 16,0-4-95-16,-7-12-127 0,-7-16-205 16,7-8-9-16,-7-43 64 0</inkml:trace>
  <inkml:trace contextRef="#ctx0" brushRef="#br0" timeOffset="596">3756 833 2192 0,'0'0'83'0,"-35"-15"61"16,35 15 67-16,0 0 33 15,-35 35-26-15,6 0-37 0,8 9-59 16,-7-5-49-16,7 8-40 0,-7 0-18 16,7-3 1-16,-7-5-9 15,7-8 2-15,21-31-9 0,-42 40 0 16,42-40 9-16,-42 27-18 0,42-27 9 15,-42 16-33-15,42-16-10 16,-28-12-20-16,28 12 8 0,-28-47 2 16,14 0 12-16,7-4 14 0,0 7 14 15,7 5 8-15,-7 8 5 16,7 31-8-16,0 0-2 16,0 0 27-16,0 0 20 0,0 0-7 15,-28 31-3-15,7 4 7 0,0 1-22 16,-7-5 4-16,28-31-3 0,-35 44-4 15,35-44-17-15,-49 35 14 16,14-7-14-16,0-13-15 0,35-15-29 16,-50 4-18-16,15-8 1 0,7-8-22 15,28 12 31-15,-42-35 2 16,7-4 35-16,7-1 19 0,0 5 26 16,0 4 51-16,28 31 3 0,-28-32 1 15,28 32 5-15,-56-12 8 16,1 12 27-16,-8 16 18 15,-7 8-22-15,-14 3-3 0,-22 9 6 16,-6-1-19-16,-14 4-13 0,-21-3 1 16,7-5-3-16,6-7-34 15,1-5-16-15,7-7-4 0,0-8-8 16,15-4-9-16,13-12 20 0,13-7-20 16,15-5-9-16,7-11-27 0,21-9-44 15,7-7-34-15,14 0-74 16,7-4-65-16,14-8-99 0,14 0-168 15,7-8-225-15,14 5-113 0</inkml:trace>
  <inkml:trace contextRef="#ctx0" brushRef="#br0" timeOffset="777">1527 212 2242 0,'63'-16'21'15,"14"-7"105"-15,22-1 134 16,13-4-13-16,-7 5-79 0,0-5-70 16,-14 5-44-16,-7-1-118 0,-14 12-191 15,-20 1-240-15,-50 11-173 16,0 0-47-16</inkml:trace>
  <inkml:trace contextRef="#ctx0" brushRef="#br0" timeOffset="1108">84 975 1356 0,'-49'12'277'0,"49"-12"90"0,-35 4 10 15,35-4-63-15,0 0 46 16,0 0-76-16,0 0-84 0,35 31-57 15,0-19-26-15,7-4-15 16,0-8-29-16,-7 0 8 0,-35 0 25 16,42-8 11-16,-42 8-11 15,0 0-6-15,21-36-2 0,-21 36-17 16,7-35-18-16,-7 35-11 0,-28-35-25 16,28 35-12-16,-42-32-5 0,0 13-6 15,42 19-26-15,-42-12-108 16,42 12-112-16,-35-8-86 0,35 8-60 15,0 0-64-15,0 0-90 0,0 0-213 16,0 0-47-16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4:48.588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9273 711 1039 0,'0'0'182'16,"0"0"142"-16,0 0 15 0,0 0-16 16,7 32-54-16,14-5-67 15,-7 1-63-15,14 3-56 0,-7-7-21 16,-21-24-23-16,0 0-25 16,28 35-4-16,-28-35 2 0,0 0-9 15,0 0 2-15,0 0-1 16,0 0 4-16,0 0-22 0,0 0-69 15,0 0-5-15,0 0 13 16,0 0-14-16,-7-27-9 0,14-9-21 16,0-11-1-16,14 4 38 0,0 2 46 15,0 10 13-15,-21 31 18 16,28-31-10-16,-28 31 19 0,0 0 4 16,0 0 29-16,0 0 95 0,0 0 34 15,0 0-34-15,-14 35 11 16,-7 5 6-16,-14 0-14 15,0-1-32-15,-21 0-8 0,0-3-6 16,0-5 6-16,-7 1-45 0,0-9 4 16,7-3 1-16,0-3-12 15,0-6 15-15,0-7 2 0,14-8 8 16,0-4-24-16,42 8-14 0,-42-28-18 16,14-4-2-16,0-11-10 15,14-8 8-15,0-12-20 0,14-16-11 16,-14-12-39-16,14-7 5 15,0-2-2-15,0 14 1 16,7 15-38-16,-7 12-42 0,-7 20-104 0,7 10-127 16,0 29-197-16,0 0-187 15</inkml:trace>
  <inkml:trace contextRef="#ctx0" brushRef="#br0" timeOffset="328">7979 817 1502 0,'0'0'251'0,"0"0"78"16,0 0 4-16,0 0-48 15,0 0-67-15,0 0-67 0,0 0-51 16,0 0-19-16,0 0-9 0,0 0-25 15,-42-8-1-15,8 8 29 16,-8 4 11-16,-7 8-12 0,-14 4 14 16,-7 11 10-16,0 9 8 15,-7 3 3-15,-7 5-10 0,-7 12-11 16,0-5-21-16,0 8-31 0,0 4-24 16,7-3-29-16,7-1-143 15,-7-8-123-15,7-8-84 0,14-8-117 16,8-7-259-16,13-24-183 0</inkml:trace>
  <inkml:trace contextRef="#ctx0" brushRef="#br0" timeOffset="513">7483 114 2798 0,'56'-8'68'0,"0"1"-25"16,7-1-1-16,0 0-7 0,7-4-19 16,-14 0-29-16,6 0-179 15,-20 5-314-15,0-1-280 16</inkml:trace>
  <inkml:trace contextRef="#ctx0" brushRef="#br0" timeOffset="1037">6602 379 2318 0,'0'0'62'0,"0"0"35"16,-28 31 86-16,7 6 52 15,7 2-16-15,7 4-66 0,-7-3-73 16,-7 3-44-16,0 0-4 0,-14-7-11 15,-14 0-21-15,-7-13-5 16,-7-3-6-16,-7-8 2 0,0-4-8 16,-7-8-5-16,7-8 0 0,7-8 2 15,7-7-3-15,7-9 18 16,7 0-3-16,7-8 14 0,14 5-6 16,-7 4 3-16,14 3 0 0,14 28 3 15,0 0 2-15,0 0 3 16,0 0 12-16,21 31 19 15,0 17 7-15,-7 15-3 0,0 16 49 16,0 8 20-16,-7 15 3 0,-7-7-11 16,-14 12-25-16,-7-8-17 15,-7-9-4-15,-14-3-21 0,-14-16-1 16,-7-7-27-16,-21-17 3 0,-21-20-15 16,0-7 0-16,-13-24 0 15,-8-12 7-15,-7-15-4 0,1-16-6 16,13-21 3-16,0 1 3 0,21-20-3 15,14 1-6-15,21-2 9 16,21 6 13-16,14 3-5 16,21-1-11-16,28 6-12 0,21 3-39 15,35 4-111-15,14 7-93 0,21 9-122 16,7 8-196-16,13 11-259 16,1 17-57-16</inkml:trace>
  <inkml:trace contextRef="#ctx0" brushRef="#br0" timeOffset="1905">42 12 841 0,'0'0'258'0,"14"-31"105"15,-14 31-11-15,0 0 9 16,0 0-19-16,0 0-55 0,0 0-69 15,0 0-40-15,0 0 16 16,-7 23 26-16,-7 24-27 0,7 24-15 16,0 13 5-16,0 6-10 0,7 12-11 15,-7 6-5-15,7 6 102 16,7 1-35-16,7-5-82 0,-14-4-62 16,14-7-11-16,-14 4-10 0,0-13-18 15,0-6-22-15,0-17-11 16,0-8 0-16,-7-16-19 15,7-43 22-15,0 0-29 0,-7 48-6 16,7-48-58-16,0 0-70 0,0 0-132 16,0 0-83-16,0 0-6 15,0 0 10-15,0 0-36 0,14-40-141 16,-14 40-226-16,21-59-82 0</inkml:trace>
  <inkml:trace contextRef="#ctx0" brushRef="#br0" timeOffset="2300">1979 537 1252 0,'0'0'297'15,"0"0"34"-15,0 0-7 0,0 0-37 16,0 0-39-16,0 0-16 16,-14 32-40-16,-14 11-39 0,-7 8-12 15,-7 9 18-15,-7 11 22 16,0 0 19-16,-14 7-6 0,0 6-44 15,1-6-59-15,-1-3-31 0,0 5-28 16,7-9-20-16,0-8-8 16,7-4-2-16,14-16-21 0,35-43-76 15,-35 44-76-15,35-44-54 0,0 0-38 16,0 0-42-16,0 0-129 16,0 0-186-16,0 0-92 0,0 0 56 15</inkml:trace>
  <inkml:trace contextRef="#ctx0" brushRef="#br0" timeOffset="2584">1308 447 1785 0,'0'0'167'0,"0"0"33"16,0 0 56-16,0 0 12 0,0 0 27 15,0 0-55-15,0 27-42 16,14 13-40-16,7 15-16 0,7 4-3 15,14 7 13-15,0 6-8 0,7-1 13 16,0 8 93-16,6 4 7 16,8 8-92-16,-7-5-58 15,0 2-58-15,-7-6 5 0,0-11-45 16,-7-8-4-16,0-3-17 0,-42-60-29 16,35 51-62-16,-35-51-76 0,0 0-92 15,0 0-108-15,42 24-57 16,-42-24-18-16,0 0-106 0,49-28-229 15,-49 28-71-15</inkml:trace>
  <inkml:trace contextRef="#ctx0" brushRef="#br0" timeOffset="2896">2664 155 1964 0,'0'0'193'16,"0"0"66"-16,0 0 41 0,-14-29-24 15,14 29-85-15,0 0-41 16,0 0 40-16,0 0-1 0,28 56-21 16,0 11 41-16,7 20 63 0,-7 8 47 15,7 11-55-15,0 0-29 16,0 5-89-16,0-4-22 0,-7-9-81 15,-7-7 0-15,7 4-34 16,-7-17-9-16,0-6-65 0,0-13-175 16,-7-8-109-16,-14-51-93 15,28 48-33-15,-28-48-91 0,0 0-187 16,14 39-269-16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5:39.479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47 68 2214 0,'-31'36'315'15,"31"-36"-84"1,0 0-50-16,0 0-43 0,-16 32-35 15,16-32-9-15,0 0-17 16,0 0-24-16,0 0 18 0,0 0-10 16,0 0 39-16,0 0 0 15,0 0-9-15,0 0-27 16,0 0 2-16,24-53-9 0,-17 14 18 16,-7 39 40-16,-7-44 19 15,7 44-25-15,0 0-30 0,0 0-51 16,0 0 4-16,0 0-4 15,0 0 7-15,0 0-35 0,0 0 4 16,0 0-23 0,0 0-59-16,0 0-161 0,0 0-164 15,0 0-141-15,0 0-357 16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5:37.712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3636 51 1898 0,'0'0'314'16,"0"0"-40"-16,-42-8-76 16,42 8-18-16,0 0 107 0,-21 55-34 15,14 20-75-15,7 12-63 16,14 3-34-16,0 12-34 0,0 1-13 15,0-2-19-15,0-7-123 16,-7 1-145-16,-7-9-166 16,-14-11-209-16,-14-12-172 0</inkml:trace>
  <inkml:trace contextRef="#ctx0" brushRef="#br0" timeOffset="651">3274 770 1898 0,'0'0'226'0,"0"0"-34"16,-28-39-53-16,28 39 57 0,0 0-50 16,0 0-63-16,0 0-40 15,-21 47-21-15,14-4-3 0,7-43-9 16,-7 47-10-16,7-47 4 15,-7 44-1-15,7-44-18 16,0 0-10-16,0 0-22 16,0 0-1-16,0 0-14 0,0 0-24 15,-50 19 28-15,50-19 40 16,-56 0 18-16,56 0 21 16,-49-8 28-16,49 8 5 0,-42 0 23 15,42 0 17-15,-42 16-19 16,42-16-23-16,0 0-7 15,-42 51 12-15,14-11-10 0,28-40-15 16,-14 51-15-16,14-51-4 16,-7 43-9-16,7-43 6 0,0 0-10 15,0 0 7 1,0 0-15-16,0 0-9 0,0 0-24 16,0 0-59-16,0 0-22 15,0 0-5-15,0 0 37 0,-42-43 61 16,42 43 15-16,-35-51 61 15,35 51 40-15,0 0-7 16,-35-40 26-16,35 40-1 0,0 0 17 16,-56-4 10-16,0 12-3 15,-7 8 11-15,-14 8-19 0,-14 3 22 16,-28-3-9-16,-22 3-10 16,-20-3-32-16,-21-5 10 15,8-3-13-15,6-8 19 16,6-8-41-16,15-4-18 0,21-8-5 15,21-3-6-15,7-9-13 16,21 0-15-16,21 1-15 16,56 23-87-16,-49-40-95 0,49 40-169 15,-21-55-101-15,21 4-203 16,21 4-403-16</inkml:trace>
  <inkml:trace contextRef="#ctx0" brushRef="#br0" timeOffset="844">1130 397 2604 0,'49'20'417'16,"14"-4"-28"-16,14-4-29 15,22-5-103-15,20 1-115 0,7-16-101 16,0 1-176-16,-8-13-193 15,-6 0-252-15,-28-3-564 0</inkml:trace>
  <inkml:trace contextRef="#ctx0" brushRef="#br0" timeOffset="1408">101 0 1426 0,'0'0'287'15,"-42"36"20"-15,14 3-16 16,14 12-1-16,0 0-20 0,14 16-55 15,0 4-47-15,7 4-29 16,7-1-56-16,0-3-35 16,0-9-25-16,7 1-9 0,-7-8-43 15,-7 0-146-15,7 0-222 16,-7 0-329-16,-7 4-219 16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5:33.872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7180 2792 2254 0,'0'0'250'0,"0"63"-25"15,0-63-79-15,0 0-73 0,104 31-61 16,15-23-224-16,0-23-476 16</inkml:trace>
  <inkml:trace contextRef="#ctx0" brushRef="#br0" timeOffset="-2132">11147 1174 702 0,'0'0'173'16,"0"0"-48"-16,0 0-12 15,0 0-3-15,0 0-50 0,0 0-20 16,0 0-14-16,0 0 94 16,35-12 40-16,14 16-37 0,7 11-15 15,0 9 7-15,14 4-14 16,-7 3-8-16,-7 8 8 0,14 1-12 15,-7 3-40-15,-15-4-27 16,8-3-4-16,-21-5 14 16,-35-31-22-16,35 32 4 15,-35-32-8-15,0 0-1 0,0 0 16 16,0 0-29-16,0 31-37 16,0-31-40-16,-56 16-19 0,-14-8 29 15,1-12-60-15,-8 0 62 16,7-8 35-16,0 4-22 0,21-12 28 15,0 1-26-15,49 19-12 16,-42-40 51-16,42 40 21 0,-35-51-28 16,14 12 6-16,21 39 11 15,-7-43-14-15,7 43 23 16,7-44-11-16,-7 44 17 0,0 0-20 16,0 0 4-16,42-35-13 15,-42 35 45-15,49-16-8 0,-7 12-14 16,-42 4 46-16,49 4-25 15,-21 4-1-15,-28-8 14 0,0 0-22 16,0 0 17-16,49 8 11 16,-49-8 43-16,0 0 27 0,0 0-49 15,0 0-7-15,0 0-49 16,-49 4-5-16,0-4 18 0,-7 8-40 16,-7 0 25-1,7 4-13-15,0 3 20 0,7-3-17 16,7 4 7-16,42-16-13 15,-42 27 4-15,42-27 9 0,0 0-12 16,-35 51 36-16,35-51-3 16,-7 52 27-16,7-52-6 0,28 51-18 15,0-16 0-15,14-11-18 16,0-5 0-16,7-7-12 0,-7-8 22 16,0-4-10-16,-7-4-6 15,0 0 15-15,-35 4-15 0,28-8 0 16,-28 8 14-16,0 0-27 15,0 0 22-15,0 0 7 16,0 0-8-16,0 0 17 0,0 0-8 16,0 0 25-16,0 0-13 15,0 0-3-15,-35 20 5 0,0-8-11 16,-14 4 37-16,7-9-44 16,0 9 21-16,-7-4-13 0,7 4 24 15,0 3 0-15,7 1-3 16,7 0 6-16,28-20 10 0,-49 47 15 15,14-11-32-15,7 8 17 16,0-5 2-16,0 8 37 0,7 0-9 16,7 0 6-16,-7-3-8 15,0 3 23-15,0-12-12 0,21-35 26 16,-28 48-34 0,28-48-10-16,-49 43-37 0,49-43-6 15,-63 27-20-15,14-19-13 16,49-8 13-16,-70-16-22 0,21-3 13 15,49 19-29-15,-56-59-60 16,21-8-66-16,7-8-46 0,14-15-14 16,7-9-62-16,0-4-78 15,14 13-153-15,-7-1-130 0,0 17 21 16,0 7 57-16</inkml:trace>
  <inkml:trace contextRef="#ctx0" brushRef="#br0" timeOffset="-872">9937 791 737 0,'0'0'192'16,"0"0"-31"-16,0 0 8 0,0 0-72 16,0 0 39-16,0 0-6 15,0 0 15-15,0 0 53 0,0 0-30 16,0 0-41-16,70 35 6 15,-14 5 16-15,0-1-16 0,-7 4-51 16,6 1-18-16,-6-1-48 16,-7-4 5-16,0-6-1 0,-42-33-25 15,35 43 19-15,-35-43-12 16,42 39 19-16,-42-39 14 16,21 44-13-16,-21-44 16 0,0 0-18 15,-7 43 9-15,7-43-7 16,-28 39-8-16,28-39 3 0,-56 36-11 15,0-9-6-15,-7-7 7 16,-6-8 2-16,-15-5-9 16,0-3 0-16,0-4-6 0,-1-8 6 15,1-7-17-15,0-1-7 16,7-12 7-16,14-3-14 0,0-4 1 16,14-5-5-16,14 1 25 15,35 39-25-15,-35-47 21 16,35 47-29-16,-21-47 20 0,21 47-26 15,0 0 8-15,0 0 26 16,0 0 0-16,49-33 7 0,-7 25-12 16,7 8 10-16,0 13 16 15,0 3-22-15,0 3 13 0,-7 1 3 16,-42-20 3-16,49 39 10 16,-49-39-13-16,35 44 39 0,-35-44-1 15,14 47 17-15,-14-47-26 16,-14 51 14-16,14-51-14 0,-49 47-5 15,-7-15-14-15,-7-9-5 16,-7-3 2-16,-7-8-29 16,0-8-7-16,-7-4-35 0,0-8 17 15,0-4-24-15,14-12-1 16,0-3-43-16,14-9 5 16,0-7 2-16,7-4 30 0,21 4 36 15,28 43 29-15,-34-55 22 16,34 55-21-16,0 0 12 0,-21-44-4 15,21 44 7-15,0 0-11 16,0 0-9-16,0 0 31 0,0 0-18 16,0 0 47-16,0 0 33 15,41 44-26-15,1-1 41 16,-7 0-28-16,0-3 12 0,0 3-22 16,-35-43 37-16,28 47-14 15,-14-4 7-15,-14-43-18 0,-7 40-13 16,7-40-14-16,-42 35-10 15,-14-7-12-15,-14-13-22 0,1-7 2 16,-8-4-41-16,-7-8 0 16,7-8-24-16,0 1 28 0,0-13-18 15,14-8 20-15,7 1 2 16,56 31 12-16,-63-43 42 0,63 43-23 16,0 0 0-1,0 0-18-15,-14-47 34 0,14 47-20 16,0 0-8-16,49-20 22 15,7 16-4-15,0 12 13 0,-7 8-17 16,-7 3-6-16,7 5 22 16,-14 3-7-16,-35-27 22 0,42 44-8 15,-14-5 24-15,-7 4-19 16,-7-3 33-16,-7 7-18 0,-7 0 24 16,-7 4 7-16,-7 0-21 15,-7 9-8-15,-7-5-4 0,-7-4-8 16,-14-3 0-16,7-5-13 15,-14-8 6-15,0-11-22 16,0-5 8-16,0-15-13 0,0-11 14 16,0-9-22-16,7-16-36 15,0-15-54-15,0-12-130 0,7-20-119 16,7-16-154-16,7-7-91 16,21-8 7-16</inkml:trace>
  <inkml:trace contextRef="#ctx0" brushRef="#br0" timeOffset="-675">8998 441 1075 0,'77'-20'18'0,"0"-3"22"15,0-1-32-15,0 0 0 16,7-4-124-16,-14 1-207 0</inkml:trace>
  <inkml:trace contextRef="#ctx0" brushRef="#br0" timeOffset="-189">7802 937 1123 0,'0'0'218'0,"0"0"28"0,0 0-39 15,0 0-38-15,0 0-4 16,0 0-56-16,0 0-20 0,0 0-51 15,0 0 23-15,0 0-2 16,-49 27-23-16,49-27 28 16,0 0-17-16,0 0-2 0,-49 39 56 15,49-39-1-15,-63 56 13 16,21-4-14-16,7-1-27 0,0 4 12 16,0 8 8-16,7 0 30 15,7 11-27-15,0 1 23 0,7 4-23 16,0-4-3-16,0-5-39 15,7-7 4-15,0-7-19 0,7-56 36 16,-21 59-13-16,21-59 2 16,0 0-33-16,-42 51 1 0,42-51-16 15,-69 24-13-15,6-20-14 16,0-12-68-16,0-16-25 16,-7-11-47-16,7-16-20 15,7-17-29-15,0-7 43 0,14-3 4 16,14 7-37-16,14 4-107 15,21 12-261-15,21 4-140 0,21 12-26 16</inkml:trace>
  <inkml:trace contextRef="#ctx0" brushRef="#br0" timeOffset="1092">5206 752 684 0,'0'0'129'0,"0"0"-10"16,0 0 24-16,0 0-67 0,0 0-21 15,0 0 119-15,0 0 76 16,56 0 28-16,-14 19-25 15,7 9-8-15,-7 7-35 0,7 13-28 16,0 3-48-16,0-4-45 16,0 0-42-16,-7-4-18 0,-7-6 2 15,-35-37-31-15,21 35 10 16,-21-35 1-16,0 0-31 16,-21 39-75-16,-21-15-60 15,-14-12-14-15,-14-4 0 0,0-12 12 16,-7-4 27-16,7-8 15 15,7-7 9-15,7-9 27 16,56 32 50-16,-56-47 17 0,56 47 3 16,-42-48 53-16,42 48 5 15,0 0-19-15,0 0-24 0,0 0 20 16,0 0 25-16,0 0 7 16,0 0 20-16,0 0 6 0,0 0-2 15,21 44 3 1,-7-5 21-16,0 5 11 0,-7-9 13 15,-7 4-7-15,0-39-14 16,-14 55-17-16,-7-15-9 0,-14-1-12 16,-14-8-24-16,-14-7-1 15,-7 0-9-15,-14-13-13 16,-7-3-10-16,0-8 8 0,-14-4-4 16,7-11 9-16,-6-5-17 15,13-11 2-15,0-5-4 0,21 1-1 16,14-5 3-16,7 5-27 15,14 0-35-15,35 35-51 16,-21-51-84-16,21 3-100 16,0 48-175-16,49-43-152 0,14 18-76 15</inkml:trace>
  <inkml:trace contextRef="#ctx0" brushRef="#br0" timeOffset="1244">4835 1712 1478 0,'70'52'343'0,"-14"-17"-1"16,0-14-58-16,7-10-129 15,7-15-85-15,0-7-161 16,7-14-312-16,0-14-312 16</inkml:trace>
  <inkml:trace contextRef="#ctx0" brushRef="#br0" timeOffset="1520">6410 0 1446 0,'0'0'317'0,"0"0"6"0,0 0-79 16,0 0-102-16,0 0-38 16,-49-4-11-16,-21 19-22 0,-14 21-29 15,-21 7-4-15,-21 16-17 16,-22 4-26-16,-19 12-118 0,-22 4-144 16,-7 0-203-16,-21-4-148 15,0 7-7-15</inkml:trace>
  <inkml:trace contextRef="#ctx0" brushRef="#br0" timeOffset="2128">2890 1000 1062 0,'0'0'271'16,"0"0"45"-16,0 0 2 0,42 47-73 16,-42-47-73-16,56 56-67 15,-56-56-59-15,42 55-17 0,-42-55 15 16,0 0-3-16,28 51-6 15,-28-51 6-15,0 0-54 0,0 0-13 16,-28 47-23-16,28-47-13 16,0 0-7-16,-56 12-25 15,56-12-76-15,0 0-51 0,-42-59-24 16,35-4 2-16,14 4 100 16,14 7 85-16,-21 52 44 15,35-55 30-15,-35 55 59 0,0 0 98 16,0 0 14-16,0 0 26 15,0 0-9-15,0 0-30 0,0 0-25 16,21 51-5-16,-21-51-30 16,-14 56-9-16,14-56-17 0,-28 51-15 15,28-51 15-15,0 0-12 16,0 0 25-16,-49 47 3 16,49-47-29-16,0 0-10 0,-56 4 1 15,56-4-36-15,0 0-7 16,-41-67-10-16,13-8-17 15,7 0-1-15,14-8 2 0,0 5 3 16,7 3 2-16,7 12-10 16,-7 4 13-16,7 8-33 0,-7 51-35 15,7-51-66-15,-7 51-106 16,0 0-147-16,0 0-335 16,0 0-218-16</inkml:trace>
  <inkml:trace contextRef="#ctx0" brushRef="#br0" timeOffset="2500">2282 1051 1427 0,'0'0'344'0,"0"0"-54"16,0 0-2-16,0 0-38 0,49 36-54 15,-49-36-26-15,0 0-34 16,0 0-11-16,0 0 3 0,0 0-31 16,0 0 1-16,0 0-47 15,0 0-20-15,0 0 24 0,0 0-7 16,0 0-20-16,0 0 5 16,0 0-13-16,0 0-20 0,-56 24 11 15,14 3 27 1,-7 13 23-16,-7 7 0 0,-7 8-8 15,0 8-23-15,6 0 11 16,-6 7-28-16,0-7-6 0,0 0 1 16,7-12-45-16,7-7-87 15,0-13-79-15,7-11-114 0,42-20-215 16,-63-4-355-16,14-16-114 16</inkml:trace>
  <inkml:trace contextRef="#ctx0" brushRef="#br0" timeOffset="2676">2002 326 1818 0,'63'-4'227'0,"-7"-4"-11"0,0-4-70 15,7 5-93-15,-7-5-34 16,0-4-249-16,7-4-357 0,-14 9-143 15</inkml:trace>
  <inkml:trace contextRef="#ctx0" brushRef="#br0" timeOffset="3187">1665 724 1639 0,'0'0'375'16,"0"55"-39"-16,0-55-64 0,-7 59-51 16,-7-15-58-16,14-44-59 15,-49 55-51-15,-7-12-22 16,-7-12-18-16,0-3 2 0,-6-8-11 16,13-9 4-16,7-3-1 15,49-8-20-15,-63-4 15 16,63 4-2-16,-49-27-5 0,49 27 18 15,0 0 11-15,0 0-19 16,0 0 10-16,0 0-15 0,0 0-16 16,0 0 16-16,0 0 5 15,-28 44 36-15,28 15 17 16,0 8 15-16,7 15 0 0,0 9-23 16,-14-1 12-16,7-7 6 15,-21 0 17-15,-14-9-20 0,-14-11-31 16,-14-11-1-16,-14-12-11 15,-14-13 13-15,-7-19 24 16,-7-8 12-16,7-20 1 0,7-15-24 16,0-25-13-16,7-19-23 15,14-15 13-15,14-8 14 0,14-5 19 16,14 13 17-16,14 4-51 16,28 3-28-16,7 11 12 15,21 10-31-15,7 7-69 0,21 19-138 16,21 9-111-16,7 11-85 15,7 20-190-15,0 8-249 0,7 23-2 16</inkml:trace>
  <inkml:trace contextRef="#ctx0" brushRef="#br0" timeOffset="3344">924 2584 2797 0,'28'55'187'0,"-28"-55"-42"0,84 39-37 16,14-27-55-16,21-20-117 16,14-12-179-16,13-11-351 0,-13-13-425 15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5:52.092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0 195 425 0,'0'0'99'16,"0"0"8"-16,0 0 7 15,0 0-13-15,0 0 27 0,0 0-10 16,0 0 16-16,0 0 29 16,0 0-46-16,0 0-1 0,0 0-61 15,0 0-29-15,0 0-7 16,0 0 11-16,0 0 78 0,49 12 56 15,0-8-23-15,0-4-49 16,0 0-4-16,0 0 7 0,0 3-18 16,7-3-35-1,-7 4-10-15,0-4-20 0,0 0 1 16,-14 0 6-16,0 0-29 16,-35 0 10-16,35 5 0 0,-35-5 13 15,0 0 1-15,0 0-14 16,35 8-14-16,-35-8-60 0,0 0-5 15,0 0-6-15,0 0-20 16,0 0-57-16,0 0-54 16,0 0-101-16,0 0-75 0,0 0-72 15</inkml:trace>
  <inkml:trace contextRef="#ctx0" brushRef="#br0" timeOffset="783">385 28 271 0,'0'0'29'15,"-7"-28"-4"-15,7 28 1 16,0 0 9-16,0 0 25 16,0 0-9-16,0 0 8 15,0 0 0-15,0 0-1 0,0 0 32 16,0 0-38-16,0 0 14 15,0 0-17-15,0 0 21 0,0 0-8 16,0 0 32-16,0 0 27 16,0 0 23-16,0 0-45 0,0 0 43 15,0 0-3-15,0 0-34 16,0 0 1-16,0 0-28 0,0 0 21 16,0 0-9-16,0 0 45 15,0 0-29-15,0 0-35 16,-28 43 0-16,14-2-10 15,0-2 1-15,7 9-22 0,-7-5 26 16,14 2-12-16,-7-2 14 16,14 1-40-16,-7-44-1 0,0 48-27 15,0-48 15-15,7 40-65 16,-7-40-172-16,0 0-312 0,0 0-338 16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6:09.835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0 232 708 0,'0'0'67'0,"0"0"69"0,0 0 50 16,0 0 4-16,0 0-31 15,0 0-52-15,0 0-40 16,0 0-13-16,0 0-8 0,0 0 14 15,0 0-1-15,0 0-5 16,-14-27 18-16,14 27 65 16,0 0-38-16,56-28-16 15,1 5-29-15,-1 7-31 0,7 0 11 16,1 0 2-16,-1 5-5 16,0-1 5-16,1 4 3 0,-9-4-21 15,-6 8-9-15,-7-4-4 16,-6 4-5-16,-36 4 7 0,35-3-11 15,-35 3 1-15,0 0 19 16,0 0 19-16,0 0-2 16,28-4 22-16,-28 4 25 0,0 0-29 15,0 0-29-15,0 0 2 16,0 0-32-16,0 0 4 16,-35-12-1-16,0 8-16 15,35 4 21-15,-64-4-14 0,22 0 14 16,-6 0-11-16,6 4 11 15,-1-4 0-15,1 4 0 0,7-4 0 16,0 4-4-16,35 0 9 16,-36-4-20-16,36 4 19 0,-35 0-11 15,35 0 13-15,0 0-19 16,0 0 29-16,-42 4-21 16,42-4 1-16,0 0 11 0,0 0-7 15,0 0-7-15,0 0 11 16,0 0-8-16,0 0 4 0,0 0-9 15,0 0-10-15,0 0-76 16,0 0-165-16,0 0-206 16,0 0-131-16,0 0-7 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10:59.611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176 449 480 0,'0'0'112'15,"0"0"-23"-15,0 0 9 16,0 0-31-16,0 0 33 0,0 0-8 15,0 0-19-15,0 0-11 16,0 0-24-16,37 10 12 0,-37-10 63 16,44 4-42-16,0-1-2 15,7-3-3-15,5 0-28 0,7 4 13 16,12-4-11-16,7-4 14 16,0 4-31-16,6 0-5 0,0-3-3 15,6-1-8-15,0 1-25 16,7-1 12-16,0 1 17 15,5-1-11-15,1 4 4 16,0 0-4-16,6 0 0 0,0-3-6 16,7 3 9-16,12-4 10 15,6 4-13-15,13 0 7 0,6 4-2 16,7-4-5-16,-7 0 0 16,6 3-11-16,1-3 16 15,-7 0 6-15,12 4-21 0,1-1 4 16,0-3 25-16,6 4-26 15,6-4-3-15,0 0 7 0,7-4-2 16,-7 1 11-16,1-1-6 16,-7 1 8-16,-7-4 1 15,-5 0-14-15,-7-4 17 0,-6 4 11 16,0 0-30-16,-13-4-2 16,0 4 21-16,-6 0-4 15,0 0-4-15,0 3-18 0,0 1 8 16,-6-4 6-16,-7 3-3 15,-12-3 13-15,0 4-14 0,-7-1 7 16,-12-6-9-16,-6 6 15 16,0 0-4-16,-7 4-39 0,-6 0 39 15,7 0 2-15,-13 4-22 16,6-4 47-16,-6-4-26 16,6 4-6-16,0-3-23 15,0-1 31-15,7-3-17 0,-7 4 14 16,0-4-13-16,0 3 3 15,0-3 12-15,0 4-10 0,0-4 16 16,7 3-7-16,-1 0 5 16,7-3-2-16,-7 4-5 0,7-1-10 15,-6-3 3-15,-7 4-10 16,-6-1 8-16,-7-3 21 0,-6 4-24 16,-12-4 0-16,-38 7 11 15,0 0 2-15,44-4-9 16,-44 4 14-16,0 0-25 0,0 0 15 15,0 0-13-15,0 0 16 16,0 0 3-16,0 0-9 16,0 0-7-16,0 0 20 0,0 0-32 15,0 0 0-15,0 0-13 16,0 0-4-16,0 0-21 16,0 0 5-16,0 0-15 0,-63-4 30 15,7-3 5-15,-1-3-12 16,-6-4 20-16,0-4-24 0,-6 0-7 15,6-6 37-15,7-1 18 16,6 4-26-16,-1-4 44 0,51 25-27 16,-50-28 9-16,50 28 11 15,-44-25-12-15,44 25 73 16,0 0-39-16,0 0 49 16,0 0-61-16,0 0-14 0,0 0 0 15,0 0 7-15,0 0-11 16,0 0 11-16,0 0-26 0,0 0 11 15,0 0-1-15,0 0 12 16,0 0-13-16,0 0 25 0,0 0 10 16,0 0 13-16,0 0 2 15,50 14 4-15,-6 7-2 16,7 4 31-16,-1 3-14 0,13 1-2 16,0 2-29-16,-1 1-2 15,8 0-7-15,-8 0-9 16,8-4-11-16,-14 0-8 0,-6-7 11 15,-6 1 1-15,-44-22 9 16,51 21 1-16,-51-21-12 16,37 14 37-16,-37-14 49 0,0 0-6 15,0 0-20-15,0 0-18 16,0 0-3-16,0 0-12 0,0 0-7 16,0 0-21-16,0 0-4 15,0 0 0-15,0 0-9 0,0 0 9 16,0 0-6-16,0 0-2 15,0 0 1-15,0 0 7 16,-50-32 14-16,6 15-23 16,6 9 9-16,1 1 2 0,-1 7-7 15,0 0-7-15,38 0 7 16,-56 7 9-16,5 4-14 0,7 0 22 16,-6 10 46-16,0 0 38 15,0 4 0-15,-1 3 4 0,1 0-10 16,0 4-5-16,-1-4-28 15,14 4-15-15,-1-3-12 16,38-29-13-16,-44 28-14 16,44-28 0-16,0 0-3 0,-38 32-15 15,38-32-98-15,0 0-158 16,0 0-294-16,0 0-262 0</inkml:trace>
  <inkml:trace contextRef="#ctx0" brushRef="#br0" timeOffset="1120">911 56 802 0,'0'0'134'16,"0"0"23"-16,0 0-42 15,0 0-33-15,0 0-49 0,0 0-29 16,0 0 61-16,0 0 115 16,0 0-45-16,-25 43 30 0,6-1-50 15,-19 1 7-15,1 3-6 16,-14 0-19-16,-12-4 2 0,1 0-40 16,-14-6-6-16,1-1-19 15,-7-3-18-15,13-11 47 16,6-3-5-16,13-8-3 0,6-3-2 15,12-7-19-15,1-3-10 16,31 3 15-16,-32-18-10 16,32 18-8-16,-31-17-1 0,31 17-12 15,0 0-3-15,0 0 2 16,-31-29-14-16,31 29 4 0,0 0-5 16,0 0 5-16,0 0 3 15,0 0-6-15,0 0 12 0,0 0-9 16,0 0 3-16,0 0 11 15,0 0-15-15,0 0 4 0,0 0 0 16,0 0 5 0,0 0-5-16,0 0 19 0,0 0 10 15,0 0 13-15,0 0 41 16,0 0 14-16,37 29-12 0,-5-5 2 16,-1 5-13-16,7-8-19 15,-7 3-5-15,1-2-20 0,-1 2 0 16,-31-24 0-16,38 32-13 15,-38-32-2-15,31 39-6 0,-31-39-6 16,32 35 0-16,-32-35-3 16,25 39 5-16,-25-39-12 0,25 36-112 15,-25-36-125-15,0 0-236 16,44 42-434-16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6:42:05.120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5 547 351 0,'0'0'60'16,"0"0"27"-16,20 37 32 0,-14 8-12 16,-6-1-32-16,0 8-11 15,-6 4 10-15,-8 0-61 0,8-5 31 16,6-3 16-16,-7-7 22 16,7-41 116-16,0 0 44 0,13 37 11 15,-13-37-2-15,0 0-17 16,0 0-18-16,0 0-40 15,53-26-53-15,0-26-39 0,18-33-50 16,1-26-18-16,14-15-10 16,-8 0 11-16,-5 4-26 15,-2 15 4-15,-18 14-134 0,-7 23-146 16,-7 11-285-16,-6 22-132 16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6:27.275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531 283 890 0,'0'0'155'16,"0"0"83"-16,0 0-12 0,0 0-58 15,0 0-48-15,0 0-33 16,-7-36 16-16,7 36-36 16,0 0 5-16,0 0 9 0,0 0-26 15,0 0-23-15,0 0-1 16,0 0-5-16,14-43-18 16,-14 43 7-16,0 0-7 15,0 0 0-15,28-39 4 0,-28 39-12 16,0 0 9-16,0 0 1 15,0 0 14-15,0 0 1 16,0 0-6-16,0 0-12 0,0 0 4 16,0 0 20-16,0 0 16 15,-14 39-3-15,-14 1-10 0,-7 3-19 16,-7 0 23-16,0-4-32 16,0 5 9-16,0-5-56 15,0-8-255-15,7-3-394 16</inkml:trace>
  <inkml:trace contextRef="#ctx0" brushRef="#br0" timeOffset="480">454 0 1150 0,'0'0'288'16,"0"0"-25"-16,0 0-83 0,0 0-39 15,0 0 45-15,0 0-3 16,0 0 0-16,-35 27-18 0,0 13-52 16,-7 3 7-16,0 0-48 15,-7 0-27-15,15-3-12 16,-22 3-26-16,21 0-80 0,-21-3-261 16,-14-9-464-16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6:30.263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0 2043 0,'-7'51'272'15,"7"-51"4"-15,0 0-66 16,0 0-88-16,78 36-69 0,8-28-194 16,15-20-389-16,-1-16-479 15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6:28.983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2668 1038 959 0,'0'0'337'0,"0"0"8"16,0 0-7-16,0 0-50 15,0 0-42-15,-56 16-79 16,56-16-72-16,-56 0-40 0,56 0-23 16,-49-20-17-16,49 20-3 15,-49-27-20-15,49 27-29 16,-28-52-19-16,21 1-21 0,21-4-22 15,28 0-11-15,0 12 25 16,7 4 11-16,0 7 4 16,0 8 27-16,-49 24 4 15,55-11 6-15,-55 11 15 0,56 15 23 16,-56-15 2-16,0 0-16 16,42 59 27-16,-21-11 34 0,-21-48 33 15,0 59 9-15,0-59 9 16,-28 59-30-16,28-59-26 15,-77 55-31-15,8-24-19 0,-15-7 9 16,7-12-9-16,-7-5-18 16,6-3-4-16,15-4-18 15,0-8-22-15,14-3-10 0,49 11-13 16,0 0 29-16,-49-55 25 16,49 55 8-16,-21-52 8 15,21 52 12-15,0 0-4 16,0 0-1-16,0 0 26 0,0 0 12 15,0 0 38-15,0 0 17 16,0 0 11-16,0 0 8 0,0 0-12 16,-28 52-6-16,28-52-24 15,-42 59-15-15,42-59 4 16,-56 55-15-16,7-16-19 0,7-15-2 16,42-24-3-16,-56 15-3 15,56-15-4-15,-49-4-23 16,49 4-38-16,0 0-19 15,-42-47-2-15,21-12 14 0,21 0 14 16,7-8 24-16,0 8 13 16,0 8 26-16,-7 51-2 15,7-47 18-15,-7 47 20 0,0 0-6 16,0 0 2-16,0 0 31 16,0 0 8-16,-49 20 14 15,49-20 17-15,-70 70-33 0,21-3 3 16,0-4-15-16,7-4-21 15,0 0-26-15,6 0-4 0,-6-12-3 16,7-3-5 0,35-44-86-16,-63 47-124 0,0-12-197 15,1-11-188-15,-8-8-102 16,0-5 33-16</inkml:trace>
  <inkml:trace contextRef="#ctx0" brushRef="#br0" timeOffset="271">1350 0 1666 0,'0'0'296'0,"0"0"-2"16,0 0-97-16,0 0-96 15,0 0-27-15,0 0 63 0,-14 55-10 16,0 19-36-16,7 13-27 16,-7 0-28-16,7 7-16 15,7-8-8-15,-7 5-18 0,0-9-170 16,0-3-216-16,-7-8-340 16,-7-12-127-16</inkml:trace>
  <inkml:trace contextRef="#ctx0" brushRef="#br0" timeOffset="1112">924 704 516 0,'0'0'80'15,"0"0"22"-15,0 0 21 16,0 0-44-16,0 0 7 0,0 0-2 16,0 0 15-16,0 0 42 15,0 0-25-15,0 0 18 0,0 0 12 16,0 0 6-16,0 0-12 15,0 0 1-15,0 0-21 16,0 0 1-16,0 0-10 0,0 0-18 16,0 0-21-16,0 0-7 15,0 0-23-15,0 0-22 0,0 0 1 16,0 0-12 0,0 0 6-16,0 0-6 0,0 0-3 15,0 0 2-15,0 0-5 16,0 0 3-16,0 0 1 15,0 0-7-15,0 0 0 0,0 0 0 16,0 0 0-16,0 0 4 16,0 0-2-16,0 0 5 0,0 0-3 15,0 0 0-15,0 0 11 16,0 0 0-16,0 0 1 16,0 0 11-16,0 0 2 0,0 0-3 15,0 0-2-15,7 47-9 16,-7-47-3-16,0 0-4 15,-49 55-8-15,0-12 8 16,-7-11-5-16,0-5-3 0,56-27-3 16,-77 36 3-16,21-5-6 15,0-7 6-15,7 3 2 16,49-27-2-16,-50 43 7 0,50-43-3 16,-49 56 5-16,21-9 0 15,28-47 3-15,-28 59 2 0,28-59-11 16,-14 59 6-16,14-59 11 15,-21 51 10-15,21-51 8 16,0 0 10-16,0 0-25 16,-56 35-7-16,7-19-5 0,49-16 14 15,-56-8 7-15,56 8 10 16,-63-39 8-16,28-5-6 16,14-15-27-16,7-7-3 0,21-9-4 15,14-4-14-15,14 5 4 16,7 11 0-16,7 8-4 15,7 11-3-15,-7 9 2 0,0 11-10 16,0 5-94-16,7 11-122 16,-56 8-145-16,71 8-254 0,-15 7-117 15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6:31.767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724 27 1234 0,'0'0'285'0,"0"0"72"0,0 0-69 16,0 0-52-16,7 59-64 16,-7-59-63-16,-21 60-44 0,21-60-28 15,-56 59-12 1,56-59-10-16,-71 47-15 0,22-23-15 16,49-24-23-16,-70 8-18 15,21-16-34-15,49 8 9 0,-49-35 8 16,49 35 19-16,-36-67 37 15,22 3 10-15,7 9 1 16,7 55 62-16,0-55 15 0,0 55-10 16,0 0-4-16,0 0 24 15,0 0 32-15,0 0-24 16,0 0-22-16,0 0-35 0,-63 55-17 16,0 4-238-16,-15 5-408 15,-27-5-342-15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6:32.163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597 51 2448 0,'0'0'114'0,"56"9"19"0,-56-9 6 15,0 0-11 1,0 0-19-16,0 0-37 0,0 0-22 16,0 55-12-16,0-55-26 15,-49 55 1-15,49-55-13 16,-63 41 9-16,14-22 0 0,49-19-9 15,-57 0-32-15,57 0-17 16,0 0 18-16,-35-55 15 0,21 3 8 16,14 9 15-16,0 3 35 15,0 40 24-15,0 0-12 16,0 0-10-16,0-40-19 0,0 40-8 16,0 0-5-16,-49 16-20 15,-14 11-113-15,-14 14-168 16,-15 6-335-16,-13 1-341 15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6:32.440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4093 185 2337 0,'0'0'79'16,"0"0"121"-16,42 0 79 0,-42 0-21 16,28 78-70-16,0 9-72 15,-21 11-37-15,-7 1-45 16,7 3-25-16,-14-4-26 0,-7 1-162 15,0-1-180-15,-14-8-268 16,-7-11-281-16</inkml:trace>
  <inkml:trace contextRef="#ctx0" brushRef="#br0" timeOffset="443">3547 849 2329 0,'0'0'83'0,"-49"56"22"0,21-5 49 15,0-4 8-15,7 0-71 16,7 4-44-16,-7-4-10 16,7 4-20-16,-7-3-17 15,21-48-35-15,-35 55-28 0,35-55-32 16,0 0-21-16,-56 31-47 15,56-31-50-15,-63-27 28 16,14-13 71-16,49 40 93 0,-49-63 123 16,49 63 50-16,-42-51-59 15,42 51 20-15,0 0 60 16,-56-8 78-16,56 8 6 0,-70 36-42 16,7 7-33-16,-6-4 9 15,-1 9-26-15,-7-5-43 0,-7-4-27 16,-14-7-23-1,0-5-40-15,-7-7 0 0,-7-8-9 16,0-12-23-16,-7-8 5 16,0-8 0-16,-7-11-18 0,7-13-15 15,-14-3-89-15,15-12-56 16,-1-4-42-16,21 0-114 16,7 4-277-16,28 4-403 0</inkml:trace>
  <inkml:trace contextRef="#ctx0" brushRef="#br0" timeOffset="612">1378 857 2030 0,'84'-4'381'0,"14"-3"-40"15,14-9-76-15,0 4-126 0,0-4-74 16,0-3-192-16,0 3-359 15,-21-4-469-15</inkml:trace>
  <inkml:trace contextRef="#ctx0" brushRef="#br0" timeOffset="1367">7 0 1731 0,'0'0'30'0,"0"0"200"0,0 0 146 16,7 47-79-16,-7 16-97 16,0 16-80-16,7 3-69 15,0 5-23-15,7-5-4 0,0-3-3 16,0-4-86-16,0 0-272 15,0-1-446-15,0-3-162 16</inkml:trace>
  <inkml:trace contextRef="#ctx0" brushRef="#br0" timeOffset="1544">0 1534 2679 0,'0'0'347'15,"0"0"24"-15,0 0-64 16,0 0-129-16,0 0-84 16,0 0-46-16,0 0-188 15,0 0-183-15,0 0-364 0,0 0-525 16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6:37.303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119 35 791 0,'0'0'270'16,"0"0"45"-16,0 0-58 0,-35-7-50 15,35 7-40-15,0 0-29 16,0 0 20-16,-49-19 7 16,49 19-3-16,0 0-39 0,-35-7-6 15,35 7-16-15,0 0-12 16,0 0 5-16,0 0-15 16,0 0-18-16,0 0-20 15,0 0-5-15,0 0 4 0,0 0 0 16,0 0 16-16,0 0 50 15,0 0-9-15,56-4-27 0,-7 8-6 16,0-4-12-16,14 0-21 16,1 4-3-16,-1-1-8 0,13 0-11 15,8 1-5-15,-7-4-7 16,0 0 6-16,1 0 1 0,-15-4-4 16,-14 1 4-16,-49 3-4 15,42-3-63-15,-42 3-106 16,0 0-128-16,0 0-250 15,0 0-324-15,0 0-99 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6:38.371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553 0 808 0,'0'0'80'0,"0"0"50"15,7 39 17-15,-7-39-63 16,0 51 16-16,0-15-2 0,0-36-57 15,0 39 8-15,0-39-19 16,0 0-14-16,-14 39-5 0,14-39-15 16,0 0 4-16,0 0 0 15,-50 16 33-15,8-16-45 16,42 0-3-16,-49-16-23 0,49 16 14 16,-57-19 40-16,22 3 20 15,35 16 22-15,-64 0 36 0,15 4 67 16,-1 16 14-16,8 3-28 15,0 1-41-15,42-24-38 16,-43 39-15-16,43-39-8 16,-28 39-20-16,28-39-21 15,0 0-27-15,0 0-118 0,0 0-173 16,42 40-223-16,1-25-35 16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6:38.760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77 0 1032 0,'0'0'93'0,"0"0"36"0,-28 39 41 16,28-39 1-16,0 0-61 15,7 39-52-15,-7-39-16 16,0 0-22-16,0 0-17 16,0 0 31-16,42 24 3 0,-42-24 0 15,0 0-13-15,0 0 46 16,0 0 37-16,0 0 51 15,21-40-49-15,-21 40-41 0,0 0-43 16,0 0 13-16,0 0 13 16,-49 4-11-16,49-4 12 0,-42 20-9 15,42-20-14-15,0 0-24 16,-28 39 8-16,28-39-39 16,0 0-273-16,0 0-510 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6:39.531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0 196 890 0,'0'0'226'16,"0"0"51"-16,0 0-72 16,0 0-60-16,0 0-26 0,0 0 5 15,0 0 41-15,63-7 15 16,0 7-41-16,0-4-52 0,0 0-42 15,-7 0-11-15,-1 4-19 16,-6-4-10-16,0 4-5 16,-49 0 10-16,42-4-23 15,-42 4 10-15,0 0 11 16,0 0-8-16,0 0-25 0,0 0-69 16,0 0-113-16,0 0-138 15,0 0-99-15,0 0-4 0,0 0 6 16</inkml:trace>
  <inkml:trace contextRef="#ctx0" brushRef="#br0" timeOffset="304">308 0 815 0,'0'0'228'15,"0"0"1"-15,0 0 11 16,0 0-15-16,0 0-88 0,0 0-50 15,0 0 17-15,0 0 22 16,0 0-12-16,0 0-18 16,0 0-15-16,0 0 26 0,0 0 103 15,0 0-20-15,-21 35-21 16,7 8-33-16,7 9-31 16,0-1-20-16,0 0-21 0,0-4-24 15,0 0-19-15,7-4-13 16,0-7 10-16,0-36-8 15,0 0-7-15,-7 43-3 0,7-43-91 16,0 0-129-16,0 0-182 16,0 0-379-16,0 0-229 15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6:42:19.600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0 724 1177 0,'0'0'54'0,"0"0"33"15,0 0 59-15,0 0-24 16,0 0-29-16,0 0-34 0,0 0-2 15,0 0-44-15,0 0-10 16,0 0-3-16,0 0-6 0,0 0-2 16,0 0 13-16,0 0 7 15,0 0-26-15,0 0 14 0,0 0 10 16,0 0 6-16,0 0-7 16,0 0-12-16,0 0 29 0,0 0-14 15,0 0-5-15,0 0 5 0,0 0 19 16,0 0-3-16,0 0-37 15,0 0 9-15,0 0 20 16,0 0-14-16,0 0 2 0,0 0 14 16,0 0 14-16,19 8-9 15,-19-8 10-15,0 0-5 0,0 0-7 16,0 0 11-16,27-22 25 16,-27 22-12-16,0 0 8 0,19-23-11 15,-5-10-17-15,18-19-25 16,14-10-9-16,0-1-32 0,0-4-60 15,0 12-36-15,0-4-74 0,0 3-22 16,7 1-20-16,-7 7 51 16,0 4 3-16,0 7 31 15,-7 3-38-15,-12 12-48 0</inkml:trace>
  <inkml:trace contextRef="#ctx0" brushRef="#br0" timeOffset="636">269 1611 905 0,'0'0'60'15,"0"0"67"-15,0 0 63 16,0 0-20-16,0 0-42 0,0 0-46 16,0 0-24-16,0 0-24 0,0 37-17 15,0-37-13-15,13 30 33 16,-13-30-17-16,0 0 7 16,0 0 19-16,0 0 12 0,0 0 29 15,0 0 22-15,20 11-7 0,-20-11 9 16,26-19-18-16,1-7-30 15,-1-11-9-15,7-7-22 0,0-23-6 16,-1-3-16-16,8-11-10 16,6 0-23-16,0-4-57 0,-7 3-78 15,-6 9-157-15,0 2-125 16,0 9-119-16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6:48.378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714 24 1102 0,'0'0'258'0,"0"0"15"15,0 0-90-15,0 0-43 16,0 0-54-16,0 0-44 16,0 0 87-16,0 0 2 0,0 0-1 15,-14 47-19-15,-7-8-17 16,-7 1-7-16,0-1-24 0,28-39-14 16,-63 55-30-16,14-16-2 15,14-11-17-15,35-28 10 16,-56 27-10-16,56-27 8 15,0 0-8-15,0 0-25 0,-35 16-18 16,35-16-64-16,0 0 41 16,-14-47 8-16,21 0 11 15,7-12 10-15,7 4 37 0,0 8-16 16,-7 7 32-16,7 9-10 16,-21 31 30-16,0 0 12 0,7-28 18 15,-7 28-2-15,0 0-4 16,0 0 0-16,0 0-22 15,0 0-2-15,0 0 13 16,0 0 45-16,-35 20-15 0,-7 15-25 16,-7 5-21-16,0 7-16 15,-14 0-13-15,21 4-4 16,-14-4-82-16,7 1-183 0,0-9-304 16,7-4-349-16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6:50.999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2645 751 545 0,'0'0'174'16,"0"0"5"-16,0 0 2 0,0 0-35 16,0 0 7-16,0 0-3 15,0 0-4-15,0 0 20 16,42-27-22-16,-42 27-1 0,0 0-47 15,0 0-55-15,0 0 5 16,0 0-18-16,-63 31 2 0,-7 8 3 16,0 5 2-16,0 7-6 15,7 4-18-15,7-8-6 16,7 4 5-16,49-51-4 16,-49 59-12-16,49-59 6 0,-28 59 8 15,28-59 1-15,0 0-9 16,21 47 13-16,-21-47-9 15,0 0-4-15,49 16 0 0,-49-16 4 16,56-12-8-16,-56 12-6 16,49-23 2-16,-49 23-10 15,0 0 14-15,0 0-3 0,0 0 4 16,0 0-6-16,0 0 6 16,-49-16 12-16,-14 12-1 0,0 8 4 15,-7 4 1 1,-7-4-4-16,0 4-15 0,14-5 12 15,0 1-4-15,14-4 1 16,49 0 9-16,-42-4-23 0,42 4-11 16,0 0-6-16,0 0-20 15,14-51 29-15,-14 51-19 16,49-43 18-16,-14 16 5 0,-35 27 15 16,49-16 11-16,-49 16 13 15,42 12 11-15,-42-12 34 16,0 0 9-16,7 51 16 0,-7-8 5 15,0-43-9-15,-21 63-9 16,-7-12-9-16,28-51-20 0,-56 55-20 16,0-16-23-16,-7-7-3 15,-7-8-101-15,0-9-134 16,7-7-218-16,1-4-206 16,13-8-43-16</inkml:trace>
  <inkml:trace contextRef="#ctx0" brushRef="#br0" timeOffset="385">2323 381 1322 0,'0'0'194'16,"0"0"-3"-16,0 0-48 15,0 0-41-15,0 0-26 16,0 0-34-16,0 0 4 0,0 0-31 16,0 0 10-16,42 12-25 15,0-12 36-15,-42 0-25 16,42-31-1-16,-42 31 21 0,28-48 12 15,-7 9 60-15,-21 39 16 16,0-35-10-16,0 35-45 16,0 0-28-16,0 0-24 15,-49 4-15-15,0 15 3 0,7 5-13 16,0 7-79-16,42-31-204 16,-49 55-279-16,7-15-100 0</inkml:trace>
  <inkml:trace contextRef="#ctx0" brushRef="#br0" timeOffset="697">1190 814 1600 0,'0'0'192'0,"0"0"71"16,0 0 8-16,42 12-49 0,0 11-42 15,-7 9-46-15,-35-32-26 16,49 51-15-16,-28-4-6 0,-7-4 0 16,-14-3-18-1,0-40-16-15,-42 51-27 0,0-12-12 16,-7-3-14-16,-7-5-112 15,0-3-137-15,0-13-169 0,7-3-270 16,49-12-59-16</inkml:trace>
  <inkml:trace contextRef="#ctx0" brushRef="#br0" timeOffset="928">1043 0 1683 0,'0'0'378'0,"0"0"-26"15,-42 59-56-15,14 16-74 16,7 7-79-16,0 5-55 16,7 3-40-16,0-3-21 0,0-5-20 15,0-3-5-15,0 0-84 16,-7-13-116-16,-7 1-165 0,0-8-197 15,0-8-137-15</inkml:trace>
  <inkml:trace contextRef="#ctx0" brushRef="#br0" timeOffset="1144">553 936 1453 0,'0'0'435'16,"0"0"2"-16,0 0-38 0,0 0-83 16,-35 47-83-16,0 0-69 15,-7 8-72-15,0 0-45 0,-14 4-28 16,7 4-50 0,-14 0-158-16,-7 8-217 0,-7-8-415 15,-7 0-218-15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6:57.362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1127 0 2075 0,'0'0'78'0,"20"59"122"16,-27-4 50-16,-27 4-54 0,-22 8-70 16,-14 4-43-16,-21 0-43 15,-7-4-19-15,0-1-18 16,7-7-7-16,14-3-29 0,7-13-4 16,21-12-7-16,49-31-8 15,-49 16-34-15,49-16-9 0,0 0 57 16,-49-51 20-16,21-4 14 15,28 55 61-15,-21-55 11 16,21 55-30-16,0 0-25 16,0 0-13-16,-49-4 0 15,0 27-9-15,-7 25-77 0,7 11-259 16,-7 4-359-16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6:58.810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266 71 1036 0,'-28'-39'244'16,"28"39"2"-16,0 0-30 16,0 0-15-16,0 0 4 0,0 0-32 15,0 0-12-15,-14 47-35 16,0 1-5-16,-7-9-35 16,0 5-20-16,-7-5-23 0,0-3-25 15,28-36-5 1,-42 44-6-16,42-44 5 0,0 0-7 15,-42 39-1-15,42-39-18 16,0 0-45-16,0 0 4 0,-14-35 15 16,21-20 24-16,7-9 13 15,0-3 3-15,7 7 9 16,-7 9 24-16,-7 15 11 0,-7 36-19 16,0 0-8-16,0 0 2 15,0 0 7-15,0 0-11 0,0 0-11 16,-21 47-29-16,0 2-218 15,0-2-370-15,-7 0-268 16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6:59.231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587 8 2086 0,'0'0'33'0,"0"0"111"16,0 0 74-16,-28 31-15 15,0 9-52-15,7-1-58 16,-14 8-23-16,0 0-35 0,0-7-19 15,-7-1 0-15,7-3-7 16,35-36 2-16,-42 31 2 0,42-31 13 16,0 0-8-16,-28 16-14 15,28-16-8-15,0 0 1 16,-14-59-1-16,21-8-1 0,0 0-1 16,7 4 17-16,-7 12 7 15,0 16 39-15,-7 3-10 16,0 32 6-16,0 0 22 0,0 0 7 15,0 0-9-15,-49 36-23 16,7 7-33-16,-7-4-5 16,14 8-44-16,-6-7-136 0,6 3-162 15,0 0-350-15,35-43-277 16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6:59.759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15 107 884 0,'7'-40'342'16,"0"9"101"-16,-7 31-21 0,0-36-50 15,0 36-61-15,0 0-66 16,0 0-70-16,0 0-50 0,0 0-30 15,0 0 21-15,0 0 78 16,-14 44 0-16,7 15-58 16,0 16-48-16,7 12-31 0,7 1-10 15,-7-2-41-15,7-3 9 16,7 0-60-16,-7 0-179 0,15-5-166 16,-8 2-248-16,0-1-397 15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7:00.067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11 155 2420 0,'0'0'347'0,"0"0"-22"0,0 0-16 16,0 0-50-16,0 0-46 15,0 0-37-15,0 0-58 0,0 0-27 16,0 0 5-16,0 0 22 16,0 0-35-16,0 0-15 0,0 0-59 15,-8-57 67 1,8 10-25-16,0 47 56 0,0-56 52 16,0 56 38-16,0 0-27 15,0 0-90-15,0 0-54 0,0 0-19 16,0 0-28-16,0 0-103 15,0 0-264-15,0 0-208 0,0 0-143 16,40 0-487-16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6:54.859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3912 40 502 0,'0'0'152'0,"0"0"-4"15,0 0-16 1,0 0-16-16,0 0 13 0,0 0 68 15,0 0-25-15,0 0 3 16,0 0 10-16,-21 59-19 0,0 0-22 16,-7 4-4-16,-7 3-15 15,-14-3-37-15,-7 8 1 16,-14-8-15-16,-7 4-8 0,-7-8-17 16,-6-4-21-16,-15-4-8 15,-7-8-14-15,0-3 0 16,0-13-6-16,7 1 0 0,0-16 0 15,14-1-11-15,14-15 11 16,7-3 0-16,14-9-22 16,7-8-13-16,7-3 0 15,42 27 15-15,-42-47 5 0,42 47 5 16,-35-44 10-16,35 44-9 16,0 0 0-16,0 0-6 0,0 0 6 15,0 0 9-15,0 0-4 16,0 0 4-16,0 0-5 15,0 0 5-15,0 0 0 0,-42 36 12 16,42-36 2-16,0 0 1 16,0 0-2-16,-42 43 3 15,42-43 3-15,-42 27-4 16,42-27-15-16,-49 16 5 0,7-4-3 16,42-12 2-16,-49-4-4 15,49 4-6-15,-41-24-2 16,41 24-12-16,-35-47 10 0,21 4 3 15,7 4-7-15,7-5 4 16,7 1 10-16,0 0 0 0,7 0-4 16,0 3-2-16,-14 40 2 15,21-51 12-15,-8 8-13 16,-13 43 11-16,14-47-6 0,-7 7-10 16,-7 40 3-1,7-43 14-15,-7 43-15 0,7-47 8 16,-7 47 2-16,0 0-11 15,7-39 9-15,-7 39 0 0,0 0-15 16,0 0 3-16,0 0 12 16,0 0-8-16,0 0 13 15,0 0-5-15,0 0 5 0,0 0-2 16,0 0-7-16,0 0 0 16,0 0-3-16,0 0 2 0,0 0 5 15,0 0-3-15,0 0 13 16,0 0 7-16,0 0-26 15,0 0 9-15,0 0 4 16,0 0 1-16,0 0-21 0,0 0-49 16,0 0-69-16,0 0-105 15,0 0-150-15,0 0-158 16,0 0 0-16</inkml:trace>
  <inkml:trace contextRef="#ctx0" brushRef="#br0" timeOffset="904">2037 1373 1101 0,'0'0'306'0,"0"0"4"0,0 0-75 15,0 0-50-15,0 0-57 16,0 0-21-16,0 0-32 0,0 0-25 16,0 0-26-16,63-12 1 15,-7 4-16-15,-7 4-14 16,-49 4-34-16,49-4-117 0,-49 4-148 16,0 0-226-16,0 0-101 15</inkml:trace>
  <inkml:trace contextRef="#ctx0" brushRef="#br0" timeOffset="1988">1981 748 355 0,'0'0'61'15,"0"0"-5"-15,0 0 38 16,0 0-1-16,0 0-15 16,-27-36 23-16,27 36-22 0,0 0 12 15,0 0 11-15,0 0-40 16,0 0-39-16,0 0 14 0,0 0 42 15,0 0-25-15,0 0 38 16,0 0 29-16,0 0-7 16,0 0 12-16,-42 40-25 15,42-40-4-15,-56 43-22 16,14-16-16-16,-7-3-23 0,0-4-15 16,7-5-8-16,-14-3-13 15,7-4 10-15,0-4-3 0,7-4 10 16,42 0-10-16,-56-12-12 15,14 0-10-15,42 12-1 16,0 0 2-16,-35-43-4 0,35 43 6 16,-21-43-3-16,21 43 9 15,-7-39 6-15,7 39-15 0,0 0 15 16,0 0-10 0,0 0-1-16,0 0-4 0,0 0 3 15,0 0 17-15,0 0 13 0,0 0 14 16,0 0 34-1,0 0-4-15,0 0 13 0,-28 47-7 16,28-47-5-16,-35 47 8 16,35-47-11-16,-42 31 0 0,42-31-6 15,-42 20 18-15,42-20 2 16,0 0-17-16,-49-8-21 16,49 8-10-16,0 0-17 0,-42-59-5 15,14-4-7-15,14 4-1 16,7-4 7-16,0 0 0 0,0 0 2 15,7 8-5 1,0 8-37-16,0 4-72 0,0 43-132 16,0 0-202-16,-7-39-245 15,7 39-35-15</inkml:trace>
  <inkml:trace contextRef="#ctx0" brushRef="#br0" timeOffset="2169">1681 122 1756 0,'0'0'284'0,"42"-35"-33"16,-42 35-103-16,28-35-83 0,-28 35-140 15,0 0-288-15,28-52-337 16</inkml:trace>
  <inkml:trace contextRef="#ctx0" brushRef="#br0" timeOffset="3048">715 107 1899 0,'0'0'-7'0,"0"0"58"16,0 0 15-16,0 0 11 0,0 0 65 16,0 0 13-16,-49 70-75 15,21 1-18-15,0 0-27 16,0-4-22-16,7 0 9 0,7-8-7 16,-7-8-3-1,7-8-7-15,7-4 5 0,7-39-7 16,-13 40-1-16,13-40-2 15,0 0 0-15,-14 47 0 0,14-47 0 16,-14 39 0-16,14-39 16 16,-21 47 42-16,0-7 18 15,14 3 8-15,-7-4-16 0,0 9-1 16,7-5 14-16,0-4 4 16,-7 0-5-16,14-39-1 0,-28 52-12 15,28-52-14-15,-56 47-14 16,14-12 9-16,0-15 6 15,0-4 22-15,42-16 17 16,-49 4 10-16,49-4-12 16,-49-28-31-16,49 28-28 0,-35-71-20 15,21-7 0-15,14-5-12 16,14-8 0-16,14-7-13 0,14 8-57 16,0-1-121-16,0 9-136 15,7 7-203-15,-7 12-380 16,-7 16-81-16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7:06.599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2626 0 909 0,'0'0'264'0,"0"0"31"16,0 0-34-16,0 0-71 0,0 0-46 16,0 0 69-1,0 0-8-15,0 0-24 0,0 0-34 16,14 59-24-16,7-8-22 16,-14-8-41-16,-7 0-29 0,0-43-10 15,0 44-9-15,0-44-6 16,0 39 1-16,0-39 4 15,0 0-8-15,0 0-3 0,0 0-13 16,-49 32-36-16,49-32-10 16,-42 7 0-16,42-7-18 15,-42-11-18-15,42 11 21 0,0 0 36 16,-42-36 8-16,42 36 24 16,0 0-1-16,0 0-11 15,0 0 0-15,0 0 29 16,0 0 13-16,0 0 15 0,-42 36-12 15,42-36-13-15,-35 51 13 16,14-16-4-16,21-35-5 0,-21 39 15 16,21-39-26-16,0 0 0 15,0 0-7-15,0 0 6 16,-42 40 2-16,42-40-3 0,0 0-5 16,0 0-18-16,-42 0-8 15,42 0 7-15,0 0 9 16,0 0 6-16,0 0-2 15,0 0 6-15,0 0-9 0,0 0 1 16,0 0-5-16,0 0 13 16,0 0 5-16,0 0-5 15,-35 12 0-15,35-12 11 0,0 0-8 16,0 0-3-16,0 0 0 16,-43 7 6-16,43-7-6 0,0 0-12 15,-56-7 6-15,56 7 2 16,-62-32 18-16,13 5 2 15,49 27 21-15,-63-36 39 0,14 20-6 16,7 13 6 0,-14 10 29-16,-7 13 11 0,-14 12 15 15,-14 7-3-15,-14 0-12 16,-14 0-27-16,-15 1-15 0,-6-9-10 16,-7-3-10-16,7-9-21 15,0-11-21-15,15 0-9 16,12-12 7-16,8-4-4 0,21-7-10 15,7-9-3-15,14-3-57 16,14-9-43-16,14-3-53 0,7-8-63 16,14-1-127-16,14 48-315 15,14-55-281-15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7:06.780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0 2099 0,'35'35'287'16,"14"-7"-41"-16,21-9-62 16,14-11-95-16,21-8-51 15,14-8-178-15,-1-11-291 0,1-13-315 16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17:59.424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74 1020 0,'101'-7'222'15,"0"-4"-36"-15,5 1-59 16,-5-8-100-16,-7 7-60 15,-12 1-206-15,-25 3-126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7:06.979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83 2250 0,'84'-8'149'0,"21"0"-55"16,21-4-45-16,6 1-62 15,-6-9-319-15,-7-4-467 16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7:07.807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2214 1349 1330 0,'0'0'360'16,"0"0"-20"-16,0 0-51 16,0 0-65-16,0 0-98 0,0 0-63 15,0 0-34-15,0 0-40 16,0 0-45-16,0 0-10 15,49-51-49-15,0-4-16 0,7 0 22 16,0 0 38-16,0 8 38 16,0 11 26-16,0 9 7 15,-14 15 3-15,0 8 26 16,-42 4-1-16,42 24 28 0,-42-24 28 16,21 47-2-16,-21-4 12 15,-14 4-11-15,-14-7-14 16,-14-1-9-16,0-8-14 0,-7-3 10 15,0-8-14-15,0-9 3 16,0-3-5-16,49-8 19 0,-49-8-20 16,49 8-12-16,-42-31-19 15,21-8-4-15,7-9-1 16,14-11 7-16,0-11-10 0,14-13-15 16,0-15 2-1,7 3 7-15,-7 9 11 0,0 15-2 16,-7 16-1-16,-7 16-11 15,0 39 5-15,0 0 4 0,0 0 20 16,-21 47-3-16,0 16 4 16,-7 4 4-16,7 11 8 15,7 1 37-15,0 4 0 0,-7 3 2 16,0 1-1-16,-7-1-15 16,0-3-23-16,-7 3-30 0,-14-7 2 15,0-8-26-15,-7-20-108 16,-7-8-123-16,0-15-169 15,14-21-256-15,7-10-127 16</inkml:trace>
  <inkml:trace contextRef="#ctx0" brushRef="#br0" timeOffset="240">3284 0 2487 0,'0'0'321'0,"-49"67"-23"16,-7 12-64-16,-7 3-90 16,-7 9-72-16,0-1-40 15,7 1-17-15,-7-9-60 0,7-3-143 16,1-8-165-16,-1-8-307 15,7-8-265-15</inkml:trace>
  <inkml:trace contextRef="#ctx0" brushRef="#br0" timeOffset="496">1913 500 2408 0,'0'0'260'15,"0"0"53"-15,0 0-36 16,0 51-73-16,-7 20-67 0,7 11-54 16,-7 13-43-16,0 7-23 15,0 4-15-15,-7 4-117 16,0-8-131-16,-14 1-169 0,0-13-233 15,-7-15-158-15</inkml:trace>
  <inkml:trace contextRef="#ctx0" brushRef="#br0" timeOffset="991">1507 928 2412 0,'28'44'261'0,"-21"7"-24"16,-14 4-26-16,-7 0-49 15,-14 0-63-15,-7 0-39 16,-14-4-32-16,-14 0-10 16,-7-7-15-16,1-13-20 0,6-7-19 15,0-9-12-15,0-11-10 16,14-12-2-16,7-7-1 0,7-13 1 15,14-3 28-15,21 31 16 16,-21-44-1-16,21 44 14 16,0-27 8-16,0 27 3 0,0 0 17 15,42 24 36-15,-14 23 27 16,-7 16 26-16,-14 19 13 16,-14 9-3-16,-7-1-23 0,-21 8-26 15,-7-3 1-15,-7-9-6 16,-14-15-31-16,-14-4-7 15,-7-20-21-15,-7-15-7 16,-7-17 3-16,7-19 9 0,7-19 3 16,14-16-11-16,7-28 1 15,21-16-17-15,14-15 8 0,21-12 8 16,14 0-3-16,28-1-10 16,21 9-1-16,21 8-4 15,14 7-114-15,14 9-90 0,14 11-75 16,-7 12-177-16,-7 11-378 15,-14 13-209-15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7:09.752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448 0 956 0,'0'0'294'16,"0"0"23"-16,0 0-21 0,0 0-37 15,0 0-67-15,-21 44-64 16,0-5-39-16,-7 0-16 0,0 5-14 16,0-9-20-16,-7 0-21 15,35-35-11-15,-35 40-7 16,35-40 0-16,0 0-15 16,0 0-47-16,0 0-38 0,0 0-19 15,0 0-1-15,0 0-3 16,-21-32 5-16,21-7 16 15,7 0 11-15,0-9 58 0,0 9 26 16,-7 4 89-16,0 35 31 16,0 0-30-16,0 0-9 0,-28-12-6 15,-14 20-21-15,0 11-17 16,-7 9-73-16,7 3-263 16,-7 5-354-16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7:10.222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451 20 1131 0,'28'35'381'0,"-14"-11"3"16,-14-24-17-16,0 31-75 15,0-7-56-15,0-24-80 0,-21 31-48 16,0-7-56-16,21-24-18 15,-35 31-20-15,35-31 3 16,-29 20-12-16,29-20 0 0,0 0-1 16,-28-8-12-16,28 8-14 15,-7-27-4-15,7-5-2 0,0-3 7 16,14-5 10-16,-7 1 8 16,7 8 11-16,-7 3 10 15,-7 28 6-15,0 0 17 0,0 0 0 16,0 0 8-16,-35 12 10 15,-7 11-5-15,-7 9-28 0,6 3-19 16,-6 1-11-16,0 3-30 16,7-4-133-16,6 1-208 0,36-36-340 15,-49 23-197-15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7:10.971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0 1199 0,'0'0'331'15,"7"28"41"-15,0 3 0 0,-7 16-65 16,0 4-79-16,8 4-90 15,-1 4-72-15,0 0-34 0,0 0-17 16,7-3-28-16,1-5-121 16,-8-4-188-16,0 0-200 0,-7-4-132 15,0 4-4-15</inkml:trace>
  <inkml:trace contextRef="#ctx0" brushRef="#br0" timeOffset="152">50 952 2131 0,'0'0'156'16,"7"23"72"-16,-7-23 11 0,0 0-62 15,0 0-96-15,0 0-53 16,0 0-196-16,0 0-306 0,0 0-374 16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8:38.886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226 8 1755 0,'-7'-40'282'0,"7"40"10"15,0 0-26-15,0 0-65 0,0 0-40 16,0 0-66-16,0 0-40 16,0 0-6-16,0 0 85 15,-36 71 1-15,7 12-22 0,7 16 19 16,0 7-6-16,0 13-20 15,0-1 1-15,8-3-15 0,7-9-7 16,-8-3-41 0,8-16-14-16,0-4 3 0,-1-12-33 15,8-12 0-15,-7-7 0 16,7-52-146-16,0 43-161 0,0-43-173 16,0 0-360-16,7 43-339 15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8:39.389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35 0 1790 0,'0'0'354'15,"0"0"24"-15,0 0-59 16,0 0-75-16,0 0-55 0,0 0-51 16,0 0-23-16,0 0-10 15,0 0-27-15,0 0-1 16,0 0 103-16,0 0 41 0,-7 59-27 15,-7 12-35-15,14 15-29 16,-7 5-17-16,0 7-42 0,7-4-14 16,0 5-43-16,0-9 2 15,0-3-16-15,7-9-10 16,-7-11-218-16,7-4-177 16,0-4-122-16,0-12-159 15,-7-3-371-15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8:39.787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0 1721 0,'0'0'245'0,"0"0"120"15,0 0-8-15,0 0-30 16,28 43-35-16,-14 8-10 0,-7 4-19 16,-7 12-28-16,0-4-36 15,0 8-34-15,0 4-18 0,7-4-62 16,0-1-44-16,0 5-16 16,0-8-20-16,0 4-19 15,0-12-223-15,0 4-189 0,0-8-220 16,0-4-404-16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8:40.202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0 2500 0,'0'0'294'0,"28"19"48"16,-28-19 10-16,27 47 36 16,-6 5-8-16,-7 7-28 0,0 3-121 15,0 9-53-15,7 8-73 16,-8 0-60-16,1 7-14 15,0-7-31-15,-7-1-307 16,0-7-221-16,-14-4-169 0,14-8-468 16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8:41.178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45 29 1024 0,'8'-40'103'16,"-8"40"22"-16,0 0 14 16,0 0 147-16,0 0-10 0,-15 55-15 15,0 8-60-15,0 12-15 16,8 12-34-16,7 3-36 16,7 4-21-16,1 9-26 0,7 0-36 15,-1-13-21-15,9 1-10 16,-16-5-45-16,8-7-200 15,-8 4-268-15,-7-1-279 16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17:55.252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3973 22 129 0,'0'0'-5'16,"0"0"5"0,0 0-13-16,0 0-17 0</inkml:trace>
  <inkml:trace contextRef="#ctx0" brushRef="#br0" timeOffset="2139">4156 110 328 0,'0'0'99'15,"0"0"-16"-15,0 0 4 16,0 0-3-16,0 0 1 16,0 0-19-16,0 0-8 0,0 0-17 15,0 0-6-15,0 0-14 16,0 0-21-16,0 0-12 0,0 0 26 16,0 0-14-16,0 0-4 15,0 0-5-15,0 0 12 0,0 0-11 16,0 0 19-16,0 0 5 15,0 0 18-15,0 0-29 0,0 0 32 16,0 0-31-16,0 0 29 16,0 0-39-16,0 0 7 15,0 0 5-15,0 0-4 16,0 0 11-16,0 0 18 0,0 0-11 16,0 0 14-16,0 0 4 15,0 0 19-15,0 0-18 0,0 0 0 16,0 0-15-16,0 0-1 15,0 0 2-15,0 0-18 0,0 0 8 16,0 0-23-16,0 0-12 16,0 0 1-16,0 0 13 0,0 0 23 15,0 0-8-15,0 0 10 16,0 0-7-16,0 0 8 0,0 0-20 16,0 0-8-16,0 0 25 15,0 0-14-15,0 0 11 16,37 25 2-16,-37-25 41 0,32 21 11 15,-32-21-6-15,38 18-24 16,-38-18-13-16,44 10-13 0,-44-10-11 16,50 11-10-16,-50-11 13 15,39 7 9-15,-39-7 4 0,0 0-30 16,0 0 11-16,0 0-17 16,0 0 11-16,0 0 10 0,31 7-7 15,-31-7 14-15,0 0 0 16,0 0-1-16,0 0-10 15,0 0-5-15,0 0 10 0,0 0-22 16,38 18 14-16,-38-18 11 16,0 0-2-16,0 0-19 0,37 14 5 15,-37-14 21-15,0 0-19 16,0 0 20-16,0 0-14 0,32 14-23 16,-32-14 34-16,0 0-7 15,0 0-4-15,38 17 5 0,-38-17-22 16,0 0 0-16,0 0 28 15,37 18-15-15,-37-18 25 0,0 0-35 16,0 0 19-16,0 0-13 16,38 28 2-16,-38-28 12 15,0 0 4-15,0 0 7 0,0 0-13 16,0 0 1-16,0 0 26 16,0 0-13-16,-6 39-1 0,6-39 18 15,0 0-35-15,-57 29 6 16,1-15-9-16,12-11-18 0,0-3-43 15,6-7 23-15,38 7-8 16,-45-18-1-16,45 18 17 0,-50-24 10 16,50 24 23-16,-38-25 0 15,38 25-6-15,0 0 0 0,-32-35-13 16,32 35-3 0,0 0 22-16,-18-36 0 0,18 36 5 0,0 0-1 15,0 0-44 1,-19-35 23-16,19 35-39 0,0 0 48 15,0 0-19-15,0 0 20 16,-32-35 7-16,32 35 17 0,0 0-10 16,0 0-7-16,0 0 14 15,0 0-3-15,0 0-11 0,0 0-35 16,0 0 15-16,0 0-11 16,0 0 8-16,0 0 9 0,0 0 14 15,0 0 0-15,0 0-9 16,0 0-2-16,0 0-1 0,0 0 2 15,0 0-23-15,0 0 40 16,0 0 23-16,0 0-28 16,0 0-17-16,0 0 34 0,0 0-25 15,0 0 13-15,0 0-13 16,0 0 16-16,0 0-5 0,0 0-14 16,32 10 22-16,-32-10-35 15,0 0-5-15,0 0 71 0,0 0-44 16,0 0 22-16,0 0-4 15,0 0-31-15,0 0 16 0,0 0-16 16,0 0-1-16,0 0 21 16,0 0-3-16,0 0 1 0,0 0 2 15,0 0 15-15,0 0-42 16,0 0 20-16,0 0 8 16,0 0-44-16,0 0 36 0,0 0 8 15,0 0 5-15,0 0-46 16,0 0-42-16,0 0 2 0,0 0 24 15,0 0 33-15,0 0-10 16,0 0 30-16,0 0-13 0,0 0 18 16,0 0-32-16,0 0 7 15,0 0 32-15,0 0-10 16,0 0-15-16,0 0 4 0,0 0 5 16,0 0-35-16,0 0 51 15,0 0-9-15,0 0 7 16,0 0-9-16,0 0 20 0,0 0-37 15,0 0 29-15,0 0-36 16,0 0 4-16,0 0 12 0,0 0 33 16,0 0-27-16,0 0 0 15,0 0-23-15,0 0 15 0,0 0 5 16,0 0-4-16,0 0-5 16,0 0 1-16,0 0-145 0,0 0-99 15,0 0-99-15</inkml:trace>
  <inkml:trace contextRef="#ctx0" brushRef="#br0" timeOffset="3987">4024 64 314 0,'0'0'58'0,"0"0"-4"15,0 0-18-15,0 0 19 16,0 0-1-16,0 0-6 0,0 0-6 15,0 0-15-15,0 0 11 16,0 0 18-16,0 0-15 0,0 0 2 16,0 0 26-16,0 0-18 15,0 0 29-15,31 39 15 0,-31-39 13 16,0 0-41-16,44 35-9 16,-44-35 0-16,44 39-26 0,-6-18 18 15,-7-10-27-15,-31-11 8 16,51 18 9-16,-14-8 26 15,-37-10-16-15,38 14-15 16,-38-14-6-16,0 0-23 0,39 18-6 16,-39-18 31-16,0 0 6 15,44 18 2-15,-44-18-7 0,0 0 3 16,37 17-21-16,-37-17-4 16,32 14-10-16,-32-14 0 0,38 11 11 15,-38-11-11-15,0 0 9 16,25 11 0-16,-25-11-5 0,0 0-11 15,44 7 24-15,-44-7-11 16,0 0 17-16,0 0-19 16,0 0-4-16,0 0 0 0,0 0 8 15,0 0-5-15,0 0-3 16,0 0 0-16,0 0 18 0,0 0 0 16,0 0-15-16,0 0 18 15,0 0-9-15,0 0-20 0,0 0 11 16,0 0 5-16,0 0 16 15,0 0-24-15,0 0 9 0,0 0 1 16,0 0-16-16,0 0 6 16,0 0 15-16,0 0 0 0,0 0 32 15,0 0-11-15,0 0-19 16,0 0 5-16,0 0-8 16,0 0-10-16,-51 17 4 0,14-3-3 15,37-14-20-15,-51 4 45 16,7-4-45-16,0 4 15 0,-7-1 5 15,7-3-5-15,6-3-14 16,1-1 9-16,-1 0 11 0,0 4 0 16,1 0-3-16,37 0-3 15,-51-7 14-15,14 4-29 0,37 3 2 16,-44-14 4-16,44 14 6 16,-44-18 3-16,44 18-33 0,-44-14 11 15,44 14-22-15,-44-18-5 16,44 18 24-16,-44-17 2 0,44 17 0 15,-52-11 7-15,52 11-8 16,-44-11 9-16,44 11-16 16,-44-7 28-16,44 7 11 0,-44-3-2 15,44 3-12-15,0 0 0 16,0 0 0-16,-37-7 6 0,37 7 3 16,0 0 0-16,0 0 0 15,0 0-1-15,0 0-15 0,0 0-5 16,0 0 11-16,0 0 15 15,0 0 3-15,0 0-17 0,0 0-7 16,0 0 7-16,37 10-4 16,1-3 21-16,6 4-16 0,-6 0 5 15,-7 3 26 1,8 0-4-16,-39-14 14 0,44 28-4 16,-44-28-29-16,38 28 7 15,-38-28 13-15,0 0 8 0,0 0-3 16,0 0 6-16,0 36-7 15,0-36-14-15,-38 25-20 0,0-15 3 16,-7-6-8-16,7-4 21 16,1-4 1-16,37 4 1 0,-51-10-11 15,14-5-32-15,37 15-65 16,-32-35 3-16,32 35 16 0,-12-39 24 16,12 39 42-16,0-39-23 15,0 39 6-15,0 0 13 16,0 0 12-16,0 0 0 0,0 0 22 15,37-17-18-15,-37 17 14 16,38 0-20-16,-38 0-7 0,0 0 4 16,0 0 5-16,38 17 27 15,-38-17 0-15,0 0 8 0,0 0-12 16,0 0 13-16,0 0-1 16,0 0 13-16,0 0-31 0,0 36-2 15,0-36 5-15,0 0 18 16,-44 31-12-16,-6-13-8 0,6-7-10 15,0-8-4-15,0-3-17 16,6 0 12-16,0-3 5 16,38 3 14-16,-50-11-7 0,50 11 1 15,-44-11-5-15,44 11-28 16,0 0 19-16,-38-14-4 0,38 14 27 16,0 0-10-16,0 0-7 15,0 0-17-15,0 0 0 0,0 0 7 16,0 0 12-16,0 0-2 15,0 0 25-15,0 0 16 0,0 39-12 16,0-39 27-16,19 43 12 16,0-8 8-16,6 0-7 15,-25-35-10-15,31 50 11 16,-5-15 20-16,-8 0 11 0,-11-3-17 16,-7-32-6-16,-19 53-24 15,-19-10-5-15,-6-12-17 0,-19 1-3 16,-7-7-11-16,1-7-4 15,0-4-1-15,-7-7 13 0,20-7 11 16,-1 0-10-16,7-7 2 16,50 7-17-16,-50-32-15 0,50 32-73 15,-38-60-79-15,7 7-154 16,18-4-252-16,-1-3-203 0</inkml:trace>
  <inkml:trace contextRef="#ctx0" brushRef="#br0" timeOffset="4795">2487 4 986 0,'0'0'187'15,"0"0"83"-15,13 39-42 16,-13-39-108-16,44 35-32 0,-7-7-64 16,-37-28 0-16,0 0-1 15,32 36 8-15,-32-36-11 0,0 0 3 16,-51 32-40-16,-5-11-10 15,-20-11 0-15,7-6 16 0,-12-4-12 16,11-4 14-16,1-10 5 16,19 4-6-16,0-5 21 0,50 15 8 15,-39-21 61-15,39 21-12 16,0 0-11-16,0 0-23 0,0 0-6 16,0 0 6-16,0 0-9 15,0 0-14-15,0 0-1 16,0 0 3-16,39 18 30 0,-39-18 77 15,37 42 37-15,1-6-20 16,0-1-27-16,-38-35-10 0,50 46 3 16,-18-7-11-16,-1-4-27 15,-31-35-11-15,31 46-17 0,-5-3 18 16,-26-43 1-16,6 60-13 16,-12-11-6-16,-20-3-14 0,-5-4-6 15,-19-3-1-15,-13-3 7 16,-6-5 8-16,-14-2 4 0,-18-5-7 15,-18-6 1-15,-13-7 23 16,-6-4 7-16,-14-11 20 16,1-6-13-16,7-4-9 0,-1-11-14 15,6-14-8-15,7-11-16 16,6-10-10-16,19-3-7 0,13-11-12 16,11-1-26-16,14-6-60 15,19 3-44-15,6 4-44 0,6 3-50 16,13 11-122-16,12 7-241 15,13 7-283-15</inkml:trace>
  <inkml:trace contextRef="#ctx0" brushRef="#br0" timeOffset="5016">1474 1121 2324 0,'75'17'98'16,"13"-6"-14"-16,0-8-33 16,7-6-43-16,-1-4-33 0,0-7-293 15,-11-8-339-15</inkml:trace>
  <inkml:trace contextRef="#ctx0" brushRef="#br0" timeOffset="5228">933 170 2817 0,'0'0'106'16,"0"0"48"-16,25 4-56 0,-25-4-44 15,44 0-48-15,-13-4-223 16,-31 4-495-16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8:41.495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0 2342 0,'0'0'78'0,"0"0"86"16,0 0 55-16,0 0 37 0,0 0-21 15,0 0-41-15,0 47-74 16,7 8-39-16,0 0-51 16,0 4 2-16,8 4-29 0,-8 0-3 15,7 4-152-15,0 3-174 16,1 13-355-16,-1 15-303 16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8:41.917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24 1384 0,'0'0'364'15,"7"-35"51"-15,-7 35-25 16,0 0-106-16,0 0-64 0,0 0-51 16,0 0-38-16,0 0 3 15,0 39-37-15,-7 8-31 16,7 12-28-16,7 13-13 16,-7 7-9-16,0 3-7 0,7 13 1 15,0 4-90-15,7 3-195 16,-7 1-236-16,7 4-343 0,-7 7-102 15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8:42.393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120 291 1488 0,'-7'-36'188'0,"7"1"28"16,-14-8-27-16,7 3-25 0,-7 5-34 16,0-1-62-16,14 36-8 15,-14-39-35-15,14 39 7 0,-14-27 13 16,14 27 42-16,0 0 1 15,0 0 23-15,0 0 22 0,0 0 44 16,0 0 0-16,0 43-17 16,-7 8-13-16,0 8-30 0,0 8-36 15,0 4-39-15,0 7-21 16,7 1-19-16,0 7 9 16,7 1-95-16,-7-8-210 15,0 7-283-15,7-3-383 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8:42.754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14 0 2262 0,'0'0'322'0,"0"0"-78"15,0 0-36-15,14 23-11 16,0 13-46-16,-7 11-26 0,-7 8-29 16,7 12-50-16,-14 15-9 15,0 1-20-15,7 3-13 0,-14 1-28 16,7-12-160-16,0-5-217 16,0-15-383-16,0-11-253 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8:43.533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32 239 1430 0,'-7'-39'249'15,"7"39"6"-15,0 0-45 16,0 0-59-16,0 0-79 16,0 0-46-16,0 0-9 0,0 0-22 15,-14 59 24-15,7 9-33 16,7-5 22-16,7-8 32 16,14 0-17-16,7-4 7 0,-28-51 33 15,57 43-10-15,-8-15-4 16,0-16-25-16,0-16 4 15,-7-16 11-15,-42 20 4 0,50-67 13 16,-15 0 3-16,-7-11 1 16,-14-6-14-16,-14 2 40 0,-7 3 16 15,-7 16-26-15,0 12-14 16,14 51-31-16,-21-39-24 0,21 39-7 16,-49 3-15-16,-1 21-103 15,8 15-190-15,14 12-292 16,14 8-307-16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8:43.961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98 272 2666 0,'0'0'88'16,"0"0"-12"-16,0 0-14 16,0 0-18-16,0 0-21 0,0 0-3 15,-28 59-20-15,7 12-9 16,0 0 18-16,14 7-9 15,14-3 7-15,7 1-18 0,14-17 11 16,7-4-6-16,7-16-23 16,0-15 37-16,7-8-24 15,-1-16 8-15,8-20 8 0,-7-19-8 16,0-16 15-16,0-24-19 16,-14-13 28-16,-7-14 5 15,-7-4 33-15,-14 8 84 0,-14 10 5 16,-7 18-23-16,-21 15-74 15,-14 19-21-15,-21 17-17 0,-7 23-24 16,-13 12-60-16,6 15-127 16,0 12-238-16,14 13-344 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8:44.502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0 151 2009 0,'0'0'236'0,"0"0"-43"16,0 0-63-16,42 59-13 16,-14 0-11-16,0 4-7 0,0-4-21 15,7 0-32-15,14-8-34 16,0-3 12-16,0-13-15 16,0-7-1-16,7-17 7 15,-7-7-8-15,0-19-1 0,0-17-6 16,-8-11 11-16,-6-16 26 15,-14-12-1-15,-7-12 51 0,-7 5 38 16,-14 3 35-16,-14 8-32 16,-7 12-57-16,28 55-45 15,-69-39-15-15,-1 27-11 0,-14 28-68 16,14 15-156-16,0 5-213 16,14 11-396-16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8:44.890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0 243 1944 0,'0'0'111'0,"21"-31"59"16,14 15 72-16,0 20-32 15,7 16-42-15,14 7-82 0,0 13-43 16,0 3-18-16,7 0-10 16,-8 0-15-16,1-3 8 0,-7-5-11 15,-7-7-2-15,-14-9 11 16,-28-19 9-16,0 0-3 0,35-8-6 15,-35 8-9-15,28-47 34 16,-14-12 33-16,-7-4 25 16,-14-7 22-16,0-1 34 0,-14 4 42 15,0 16-26-15,0 4-82 16,21 47-46-16,-49-44-57 16,0 33-170-16,-7 18-242 0,0 13-532 15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8:45.301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0 213 1117 0,'7'-35'266'0,"7"11"68"15,-14 24 55-15,0 0-11 0,0 0-101 16,21 48-96-16,0 4-76 16,0 3-44-16,0 4-17 0,-1-3-25 15,8-5 7-15,7-8-6 16,7-6-8-16,0-6-12 0,0-15-3 15,6-12 17-15,1-8-14 16,-7-20 4-16,-1-19 1 16,0-13-8-16,-13-7 8 0,-7-9-5 15,0-3 4-15,-21 0 50 16,0 8 68-16,-7 11 12 16,-7 16-40-16,14 40-64 0,-35-27-14 15,-13 27-1-15,0 20-45 16,-8 15-110-16,-7 17-170 0,8 11-320 15,6 9-338-15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8:45.826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135 337 1782 0,'0'0'185'15,"0"0"-38"-15,0 0 3 16,0 0-8-16,-42 24 13 0,14-1-51 16,0 9-55-16,14-1-25 15,0 5-5-15,7-5-7 0,0-3-17 16,14-5 8-16,-7-23 3 15,0 0-12-15,49 20-1 16,0-16 13-16,7-12 1 0,-7-12 1 16,0-11 0-16,0-12-2 15,-7-9-6-15,-7-11 0 0,-7-3-7 16,-7-5 7-16,-14 4 52 16,-7 8 71-16,-7 8 13 0,-7 12-32 15,14 39-39-15,-56-20-41 0,0 28-13 16,7 15-7-16,-7 9-11 15,7 23-20-15,0 8-107 0,7 8-150 16,7-1-245-16,21 1-317 16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18:01.955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2884 971 949 0,'0'0'179'0,"0"0"27"15,0 0-50-15,0 0-58 0,0 0-61 16,0 0-29-16,0 0 84 16,0 0 48-16,0 0 28 15,0 0-36-15,31 32-17 0,1-3-15 16,5-5-42-16,-5 1-40 15,-1-4 6-15,-31-21-13 0,32 32-2 16,-32-32-12-16,0 0 20 16,12 32-3-16,-12-32-14 15,0 0-6-15,-44 35-34 0,-6-17-33 16,0-4-13-16,6-11 1 16,0-3 10-16,6-10-63 0,38 10-4 15,-38-21 31-15,38 21 41 16,0 0 38-16,0 0-11 0,-31-39 3 15,31 39 55-15,0 0-25 16,0 0-5-16,0 0 12 16,0 0 15-16,0 0 29 0,0 0 10 15,0 0 14-15,0 0 13 16,0 0-11-16,0 0 7 0,-44 17-6 16,44-17-16-16,0 0-23 15,-44 15 5-15,0-8-19 16,0-4-11-16,44-3-23 0,-57-3-52 15,13-4-13-15,0-4-4 16,44 11-5-16,-44-21 23 0,44 21 22 16,0 0 18-16,0 0 22 15,0 0 2-15,-44-25-11 0,44 25 9 16,0 0 74-16,0 0-7 16,0 0 24-16,0 0 39 15,0 0 6-15,-50 35-26 0,12-10-14 16,-6-4-29-16,0 1-41 15,-6-5-8-15,-7-3 5 0,-5-3-4 16,-1-4-6-16,0 0-5 16,-6-7 4-16,6-3-4 15,6-8 5-15,1 0 3 0,12-3-3 16,6-3-8-16,38 17 3 16,-38-25-19-16,38 25-1 0,0 0-4 15,0 0-3-15,0 0 16 16,0 0 3-16,0 0 8 0,0 0-5 15,0 0 5-15,0 0-4 16,38 17 12-16,0 1 10 0,-38-18-11 16,50 25 9-16,-50-25-9 15,38 21 13-15,-38-21-17 16,0 0 15-16,0 0 7 16,0 0-1-16,0 0-18 0,0 0 8 15,0 0-14-15,0 0 9 16,-38 14-19-16,38-14-41 0,-44-10-42 15,44 10-43-15,-38-43 14 16,26 8 37-16,5 0 40 0,7 35 4 16,-6-39 28-16,6 39 1 15,0 0-14-15,0 0 7 0,0 0 21 16,0 0-2-16,0 0 26 16,44-18 23-16,-44 18 7 0,32 4 18 15,-32-4 4 1,0 0 14-16,0 0 23 0,0 0 8 15,0 0-38-15,0 38-24 16,0-38-20-16,-44 22 18 0,-7-8 18 16,7-11 10-16,-6-3-7 15,6-3 10-15,6-11 6 0,1-4-23 16,-1-10-17-16,13-8-30 16,-7-10-16-16,13-7-10 0,1-7 7 15,5-7-19-15,0-4 14 16,7-6 2-16,0-5-16 0,0 5-5 15,-1 10-45-15,-12 7-77 16,1 3-122-16,-8 11-235 16,-11 11-210-16,-7 10-49 0</inkml:trace>
  <inkml:trace contextRef="#ctx0" brushRef="#br0" timeOffset="221">1872 28 1611 0,'38'-18'275'0,"-1"11"12"0,-5 4-71 16,5 6-81-16,1 8-64 15,-6 6-34-15,-1 12-12 0,-31-29-39 16,25 63-189-16,-19-3-168 15,-18 8-263-15,-26 2-38 0</inkml:trace>
  <inkml:trace contextRef="#ctx0" brushRef="#br0" timeOffset="457">539 961 1356 0,'0'0'343'0,"0"0"-14"16,0 0-29-16,13 42-43 15,-13-42-59-15,25 50-56 0,-6-11-38 16,-7-1-10-16,-18 1-23 16,6-39-34-16,-38 60-22 0,7-14-99 15,-19-7-113-15,50-39-217 16,-69 43-344-16,6-19-98 15</inkml:trace>
  <inkml:trace contextRef="#ctx0" brushRef="#br0" timeOffset="768">200 699 1902 0,'38'25'298'16,"-1"3"-30"-16,7 4-11 16,0 3-94-16,-6 1-66 0,0-1-33 15,-38-35-9-15,31 50 14 16,-18-11 2-16,-13-39-39 0,-19 45-9 16,-25-9 0-16,-13-11-13 15,-6-8-5-15,-6-10-5 0,13-3 0 16,-1-11 12-16,7-4 33 15,12-3 12-15,38 14-22 0,0 0-15 16,-25-46-20-16,25 4-5 16,13 6-21-16,-13 36-105 0,50-42-182 15,-12 10-353-15,-1 7-335 16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8:46.270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185 142 2130 0,'-35'-16'270'16,"-1"20"-45"-16,8 12-64 16,-7 15-53-16,14 5-37 0,0 7-4 15,14 5-32-15,7-1-8 16,14 0-6-16,7 1-11 0,14-4 14 16,7-9-24-16,15-7 3 15,-8-12 0-15,7-9-3 0,0-11 5 16,0-11-14-16,-7-13 22 15,1-7-13-15,-8-13-3 0,-14-7 13 16,-14-12-4-16,0-1-14 16,-14-3 45-16,-14 4 46 15,-7 15 2-15,-7 9-28 0,28 43-31 16,-56-20-23-16,-1 20-3 16,1 24-103-16,7 7-124 0,14 17-248 15,7 4-347-15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8:46.694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100 353 1850 0,'-42'-4'259'0,"42"4"-93"0,-35 15-80 16,35-15-1-16,-21 36 4 15,21-1 10-15,14 1-27 16,21-1-21-16,7-4-27 15,22-7-16-15,-1-8 5 0,7-4 5 16,1-9-16-16,-1-10 32 16,-7-5 36-16,-7-12 0 0,-13-11 3 15,-8-8-3-15,-7-5-15 16,-21-11 1-16,-7 0 4 0,-14-8 15 16,-7-4 30-16,-7 8 15 15,-14 8-41-15,-8 19-55 0,-6 25-17 16,-14 18-7-16,-1 29-84 15,8 11-103-15,0 12-112 16,14 16-256-16,13 8-392 16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8:47.154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196 444 2453 0,'-28'0'353'0,"28"0"-66"16,0 0-102-16,-28 0-101 0,28 0-40 16,0 0-13-16,0 0-12 15,0 0-13-15,35 23-6 0,7-7 12 16,14-4-4-16,14-8-2 16,0-4-4-16,14-4-2 15,-7-12 3-15,7-8-3 0,-14-7 0 16,-7 0 6-16,-14-13-4 15,-21 1 4-15,-14-4-2 0,-21-8 25 16,-7 4 37-16,-21 0 41 16,-14 7 52-16,-21 13 26 0,-14 11-39 15,-7 12-61-15,-14 16-49 0,7 12-22 16,7 3-7-16,14 13-40 16,21-1-142-16,7 1-119 0,21-1-126 15,7 4-256-15,14-7-362 16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8:47.614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204 190 1451 0,'0'0'478'0,"14"28"21"0,-14-28-89 16,-7 31-116-16,-7-7-123 15,14-24-83-15,-21 33-55 0,7-10-7 16,14-23-9-16,0 32-9 16,0-32-8-16,14 23 5 0,-14-23 4 15,42 12-6-15,-1-16-6 0,8-8 13 16,7-11-15-16,-7-5 12 16,8-8-7-16,-15 0 6 15,-14-7-3-15,0 4 7 0,-21-5 33 16,-7 4-3-16,0 40 47 15,-28-47 16-15,28 47-5 0,-63-32-49 16,-1 21-12-16,1 15-30 16,0 11 9-16,1 9-24 0,6 3-95 15,6 6-134-15,1-2-172 0,14 1-331 16,-7-5-291-16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8:48.045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154 236 1450 0,'28'8'382'15,"-28"-8"65"-15,0 0-47 16,14 31-72-16,-14-7-114 0,0-24-88 16,0 36-55-16,0-8-22 0,0-28-24 15,7 35-12-15,7-11-10 16,-14-24 7-16,36 15 2 0,-8-11-2 15,-28-4-10-15,49-23-5 0,-7-5 5 16,-8-7 10-16,1-9-4 16,-14 0 19-16,-7-3 4 0,-7 0 22 15,-7 4 24-15,-7-6 42 16,-7 14 33-16,14 35-18 0,-49-31-41 16,1 19-38-16,-8 12-32 0,-7 16-17 15,-1 7-20-15,8 9-169 16,7-1-151-16,7 2-213 15,7-6-439-15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8:52.921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343 0 1741 0,'0'0'278'16,"0"0"36"-16,0 0-32 16,0 0-79-16,0 0-74 15,0 0 34-15,-56 39 13 0,-7 28-82 16,7 32-43-16,7 15-25 16,0 12-5-16,14 7-10 15,7 5-23-15,21 7-61 0,14-3-114 16,21-4-174-16,21-16-285 15,7-20-256-15</inkml:trace>
  <inkml:trace contextRef="#ctx0" brushRef="#br0" timeOffset="393">1161 527 1962 0,'0'0'20'0,"-56"-16"48"0,56 16 22 16,-56 28 68-16,56-28-34 16,-42 55-26-16,28-8-38 0,14-47-37 15,14 63 15-15,14-16-19 16,-28-47-6-16,56 40-3 15,0-13-6-15,-7-15 9 0,7-16-13 16,-7-16 18-16,0-7-14 16,-49 27 30-16,49-67-8 15,-14 8 62-15,-21 0 22 0,-7 16 30 16,-7 43-6-16,-7-47-58 16,7 47-30-16,0 0-36 15,0 0 2-15,-49-12-21 0,49 12 13 16,-56 23-25-16,56-23-62 15,-49 44-140-15,49-44-239 0,-42 47-418 16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8:50.578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3132 888 1401 0,'0'0'243'15,"0"0"83"-15,-7 31 13 0,7-31-67 16,0 0-86-16,-49 39-60 16,7-7-11-16,-7-9-24 0,14-3-13 15,-7-4 2-15,7 0 15 16,0-5-11-16,35-11-16 15,-49 8-10-15,49-8 15 0,-49 0 8 16,49 0 7-16,-49-8-5 16,49 8-22-16,0 0-24 0,-42-63-8 15,14-3-13-15,7-17-23 16,14-15 1-16,7-21 1 0,7-11-4 16,7 8 12-16,-7 12-8 15,0 14 5-15,0 18-13 16,-7 23 10-16,0 15 5 15,0 40-32-15,0-31-97 0,0 31-130 16,0 0-128-16,0 0-308 16,7 55-341-16</inkml:trace>
  <inkml:trace contextRef="#ctx0" brushRef="#br0" timeOffset="188">3069 1565 2800 0,'0'0'259'15,"-14"44"-4"-15,14-44-86 16,0 0-75-16,0 0-49 0,0 0-95 16,0 0-204-16,0 0-280 15,0 0-383-15</inkml:trace>
  <inkml:trace contextRef="#ctx0" brushRef="#br0" timeOffset="551">2222 899 2180 0,'0'0'71'0,"0"0"16"15,0 0 67-15,0 0-2 0,0 0-37 16,-35 44-39-16,35-44-37 16,-21 59-31-16,0-12 14 0,21-47-16 15,-21 59-9-15,21-59 17 16,-14 48-9-16,14-48-11 16,0 0 19-16,0 0-13 0,0 0 0 15,0 0 9-15,-49 16-1 16,49-16 3-16,-42 0 55 15,42 0 2-15,-42-4-46 0,42 4 2 16,-63 19 6-16,0 9 26 16,0 11 11-16,-7 8-14 0,-7 5-31 15,0 7-10-15,-14 4-4 16,7-1-47-16,0 2-206 16,0-9-300-16,7-3-474 0</inkml:trace>
  <inkml:trace contextRef="#ctx0" brushRef="#br0" timeOffset="733">1529 2275 3055 0,'63'-16'149'16,"14"-11"-78"-16,14-13-38 0,7 1-109 15,7-12-208-15,0-5-475 16</inkml:trace>
  <inkml:trace contextRef="#ctx0" brushRef="#br0" timeOffset="917">1795 474 2893 0,'0'-32'14'15,"7"-3"-127"-15,-7 35-160 16,21-40-342-16,-21 40-251 0</inkml:trace>
  <inkml:trace contextRef="#ctx0" brushRef="#br0" timeOffset="1304">1123 880 2890 0,'0'0'177'16,"0"0"-16"-16,0 0-55 15,0 0-52-15,-49-4-22 0,1 27-9 16,-22 32 10-16,0 24-4 0,-7 23 9 16,-1 21-2-1,-6 19-15-15,14-1-1 0,0-6 31 16,14-5 2-16,7-20 11 16,7-20 27-16,7-22 67 0,35-68 70 15,-35 63 78-15,35-63-89 16,-63 16-37-16,63-16 8 0,-77-51 54 15,14-21-57-15,21-18-63 16,14-17-18-16,14-11-41 0,14-16-51 16,21-4-27-16,7 8-10 15,21 8-82-15,14 11-198 16,21 5-247-16,21 16-111 16,14 19-159-16,14 16-535 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8:52.489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1042 0 1624 0,'0'0'123'0,"0"0"126"16,0 0 117-16,0 48-27 15,0 22-28-15,7 25-43 0,-7 19-61 16,7 24-5-16,-7 11-40 15,0 8-21-15,-14 5-44 0,0-1-42 16,-7 4-21-16,-21 0-27 16,-14-7-129-16,-28-5-133 15,-28-8-110-15,-14-11-181 0,-20-16-279 16,-22-20-115-16</inkml:trace>
  <inkml:trace contextRef="#ctx0" brushRef="#br0" timeOffset="2501">0 492 1733 0,'0'0'72'0,"0"0"32"15,0 0 1-15,0 0-14 16,14-47-32-16,-14 47-19 16,42-32-33-16,7 5 14 15,-49 27-15-15,56-32 43 0,-14 13 26 16,-42 19 38-16,0 0 0 16,0 0-26-16,0 0-29 15,0 0-32-15,0 0-7 0,0 0 4 16,0 0 1-16,-7 51 5 15,-14 12 8-15,0 4 17 16,-7 11-1-16,7 5-7 0,7 3 3 16,0 1-23-16,7 0-2 15,14-1-19-15,0-7-49 0,7-1-240 16,7-11-446-16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8:54.353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216 625 941 0,'0'0'327'0,"0"0"-4"15,-21-47-47-15,21 47-45 16,0 0-45-16,0 0-12 0,0 0-46 15,0 0-40-15,0 0-27 16,-56 8-16-16,56-8-9 16,-49 8 10-16,49-8 17 15,0 0 23-15,0 0 33 0,0 0-1 16,0 0-15-16,0 0-34 16,0 0-20-16,0 0-11 15,-49-55-17-15,21-1-11 0,21-10-5 16,7-9-5-16,0-8 0 15,14 5 5-15,-7 7-5 0,7 16-8 16,-14 55-84-16,0-55-100 16,0 55-160-16,0 0-206 15,0 0-90-15,0 0-31 16</inkml:trace>
  <inkml:trace contextRef="#ctx0" brushRef="#br0" timeOffset="202">69 1081 1640 0,'0'0'263'15,"0"0"-8"-15,42 12-103 0,7-16-56 16,14-8-58-16,21-3-157 15,0-1-293-15,7-8-247 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9:28.697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9871 0 925 0,'0'0'39'0,"0"0"64"0,0 0 100 16,0 0 104-16,14 55 23 15,-14-7-97-15,7 7-62 0,-7 4-26 16,0 15-5-16,0 1-39 16,0 12 4-16,0 7 1 15,0 4-19-15,7 5 15 0,-7 4-13 16,7 7-24-16,0-4-17 16,0 0 0-16,0-4 1 0,0-4-6 15,0-7-9-15,7-5 0 16,-7-7-9-16,0-1-4 15,0-7-6-15,0 4 10 0,7-12-7 16,-7 4-2-16,0-9 0 16,0 1-4-16,0 0 0 15,0-12 12-15,-7 4-2 16,7-7 44-16,0-1-9 0,-7-47-19 16,0 67-10-16,7-11-7 15,-7-56-14-15,0 63 5 0,0-16-7 16,7-4 9-16,-7-4-1 15,0-39 2-15,-7 56-5 16,7-9 9-16,-7-8 10 0,0 4-4 16,-7-3-4-16,0 7-5 15,7-4 1-15,-7 0-4 0,0-3-4 16,14-40 3-16,-21 47-7 16,21-47 14-16,-21 47-2 15,21-47 17-15,0 0-2 16,-35 39 5-16,35-39-3 0,-42 28-21 15,42-28 0-15,-49 28-10 16,7-9 4-16,0-3-2 0,42-16-8 16,-63 23 10-16,7 1 1 15,7-4 8-15,0-8-6 16,1 3-10-16,-8-3 0 0,0-4 0 16,0 4-3-16,-14-4 8 15,0-1-2-15,-7 5 4 0,0-4 4 16,0 0 4-1,7 0-10-15,-14-4-12 0,7 0 14 16,0 0-13-16,0 0 1 16,-7-4 5-16,0 4 5 0,7 3 2 15,-7-3 2-15,0-4-1 16,-7 4-6-16,1-4-2 0,6 4 0 16,-7-8 6-16,7 8-12 15,-7-4 6-15,7 0-5 16,0 0 5-16,-7 0 0 0,7 4 0 15,7 0 0-15,0 0 18 16,0 0-14-16,-7-4 1 16,7 4 6-16,0-8-7 15,0 4-8-15,0 0-1 0,0-4 5 16,-6 0-11-16,6 0 7 16,-7 0 1-16,0 0 3 0,-7 4 0 15,7 0 9-15,7-4-18 16,-7 4 9-16,0 0-8 15,0 0 8-15,0 0 9 0,-7 0-14 16,0 0 15-16,0 0-16 16,7 0 8-16,-7 0-2 0,0-4-3 15,-14 0 3-15,7 1-6 16,-14-5 6-16,7 4 0 16,0 0 13-16,7-4-22 15,0 0 15-15,0 4-11 0,7 0 14 16,7-4-16-16,0-3 13 15,0-1-6-15,0-4 4 0,0 0-4 16,0-3 0-16,0 3-5 16,-13-4 9-16,-1-3 1 0,-7 3-5 15,14 0-9-15,0 1 9 16,0-1 11-16,14 0-11 16,0 1-12-16,7 7 2 0,0-4 19 15,14 4-5-15,-7-3-1 16,7 3-10-16,0-4-2 15,-7 4 17-15,0-3-5 0,0-5 0 16,-7 0-13-16,7 1 5 16,-6-1 10-16,-1-4 10 15,7 1-19-15,0 3-6 0,14-8 10 16,-7 1 7-16,7-1-2 16,0 1-17-16,7-1 7 0,0-3 13 15,-7-1-8-15,7 1-11 16,0 3 4-16,0-3 2 0,0-4 15 15,0-5-13 1,0 5-18-16,0-4-1 0,42 39 17 16,-63-60 1-16,7 8 4 15,7 5-14-15,0 0 6 0,0 0 15 16,-7 4-7-16,0-1-6 16,0 9 6-16,14-4-7 0,-7 7 18 15,14 1-14-15,0 3-14 16,0-3 4-16,1-1 3 15,6 1-10-15,0-1-21 0,7-11 1 16,-7-4 2-16,-7-12-10 16,7-8-12-16,0-8 18 0,0 0 18 15,0 5 6-15,0-1 18 16,7 8-7-16,0 4 7 0,0 0-12 16,7 8 5-1,-14-4 10-15,7 4-3 0,-7 3-5 16,-7 1 1-16,7 4 4 15,7 4-5-15,21 39 5 0,-28-47 9 16,28 47-6-16,-28-45-8 16,28 45-5-16,0 0 6 0,-28-43 10 15,28 43-2-15,0 0-4 16,-14-39-9-16,14 39 9 0,0 0 6 16,0 0 2-16,0 0-8 15,0 0-12-15,0 0 12 0,0 0 6 16,0 0-12-16,0 0-1 15,0 0-15-15,0 0 8 16,0 0 1-16,0 0 13 0,0 0-12 16,-14 39 8-16,14 20 4 15,7 17 9-15,7 18-1 16,7 0-4-16,-7 9 5 0,0-5 6 16,0-4 15-16,0 1 14 15,0-1-3-15,0 1-14 0,0-1-23 16,0 0 8-16,-7-3-6 15,7-1 6-15,7 1 12 0,-7-1 7 16,0 5 4-16,7-5-14 16,0-3 8-16,0 0-15 15,0-4 4-15,0-9 1 0,0-3 1 16,-7-4-8-16,7 0-3 16,-7 0-1-16,0 0-14 0,7-4 6 15,-7-4 16-15,0 4-11 16,0-4-12-16,7-1 3 0,-7 1 4 15,0 0 8-15,0-3 3 16,0-1-8-16,0 0-3 0,0-4-4 16,0 0 11-16,-7 0-2 15,7-4-3-15,0 4-7 16,0-3 0-16,-1-5 5 16,1 4 13-16,-7 0-13 0,7-4 0 15,0 1 0-15,0 0-8 16,-7-5 8-16,7 5 4 0,0-5 2 15,-7 4-18-15,-7-43 7 16,14 55 16-16,0 0-3 0,-7-8-8 16,7 1-16-16,-7-1 12 15,7-4 4-15,-14 0 6 0,7-3-1 16,-7 3 0-16,7 0-13 16,-7 4 2-16,7 1 3 0,-7-5 13 15,0 4 1-15,0 4-11 16,7 0-12-16,-7 0 5 15,0-3 14-15,-7 3-7 16,7 0 5-16,-7 4-11 0,7 0 6 16,-7 4 2-16,7 0 5 15,-7 4-7-15,7 0-6 0,-7 0 6 16,0 0 2-16,0 0-2 16,7 5-4-16,-7-2-4 0,0 1 8 15,0 0 0-15,-7 4 7 16,0 0-2-16,0 0-10 0,0-5 5 15,-7 1 11-15,0 4-3 16,7 4-8-16,-7-1-4 16,8 1 7-16,-1-4 5 15,0 8 14-15,0-5 9 0,0 1-3 16,0 0-14-16,0 3-9 16,0-3 4-16,0 0 0 0,0 0 0 15,0-5-9-15,0 6-4 16,7-1 6-16,-14-4 11 0,7 3-18 15,0 5-2-15,0 0 3 16,0 3 13-16,-7 1 2 0,7-1-7 16,-7 5-14-16,0-8 1 15,7-9 4-15,-7 5 11 16,7-8 1-16,-7 4-2 0,14-4-9 16,0 0-4-16,-7-5 3 15,14 9 13-15,-7 0 3 0,0 4-9 16,0 0-2-16,7 3-7 15,-7-6 7-15,0-5 11 0,0-4-5 16,0 0-6-16,-7-4 0 16,7 0-5-16,7 0 5 15,-7-8 2-15,0-4 11 0,0 0-18 16,0-11 10-16,7-1-5 16,-7-4 3-16,7-7-6 0,0-24 15 15,-7 28-18-15,7-28 11 16,-7 31-11-16,7-31 6 15,0 28 10-15,0-28-10 0,-7 23 0 16,7-23-9-16,0 0 5 16,-7 28 4-16,7-28 0 0,0 0 4 15,0 0-2-15,0 0-5 16,0 23 8-16,0-23 6 0,0 0-8 16,0 0 8-16,0 0 12 15,0 0-10-15,0 0-11 0,0 0-2 16,0 0-59-16,0 0-107 15,-14-23-105-15,7-5-94 16,0-11-132-16,7-4-308 0,0-12-227 16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18:03.503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937 21 1186 0,'0'0'309'0,"0"0"-28"0,0 0-15 16,0 0-81-16,0 0-29 16,0 0-26-16,0 0-10 0,0 0-30 15,0 0 47-15,0 0 55 16,6 28-34-16,0 15-19 0,13 6-30 16,0 4 6-16,6 4-18 15,0 3-15-15,0-4-25 0,0-3-22 16,7 0 3-16,-7-7-32 15,-6-3 13-15,0-8-22 16,-19-35 15-16,25 39-18 16,-25-39 15-16,0 0-23 0,12 39-38 15,-12-39-84-15,0 0-62 16,0 0-94-16,0 0-102 0,0 0-155 16,0 0-159-16,0 0-24 15</inkml:trace>
  <inkml:trace contextRef="#ctx0" brushRef="#br0" timeOffset="1472">748 219 659 0,'0'0'141'0,"0"0"-11"16,0 0 28-16,0 0 39 15,0 0-17-15,0 0-9 0,0 0-22 16,0 0 8-16,0 0-63 16,0 0-45-16,0 0-28 15,0 0-21-15,0 0 22 0,6-32-26 16,7-3 22-16,-13 35-27 16,19-46 6-16,-7 11-9 15,-12 35 26-15,19-36-22 0,-19 36 19 16,19-35-16-16,-19 35 5 15,0 0-7-15,0 0 3 0,0 0-23 16,0 0 13-16,0 0 14 16,0 0-10-16,0 0 19 0,0 0-23 15,0 0 33-15,0 0-14 16,25 35 30-16,-25-35-5 16,25 46 29-16,-6-7 6 0,-6-4 13 15,-1-3-19-15,1 0-5 16,-1-4-12-16,1 1-15 0,0-1 14 15,-13-28-14-15,18 39 23 16,-5-8-24-16,6-2 12 0,-19-29-18 16,19 35 12-16,0-7-25 15,-19-28 15-15,25 36-13 0,-25-36 12 16,31 32-25-16,-31-32 27 16,25 28-14-16,-25-28 26 0,0 0-9 15,25 28 12-15,-25-28-18 16,0 0 8-16,0 0-19 15,26 28 24-15,-26-28-24 16,0 0 17-16,25 29-23 0,-25-29 19 16,0 0-8-16,25 28 5 15,-25-28-5-15,0 0 8 0,25 28-15 16,-25-28 10-16,0 0-11 16,0 0 8-16,0 0-22 0,0 0 18 15,31 28-16-15,-31-28 10 16,0 0-9-16,0 0 11 0,0 0-6 15,0 0 7-15,0 0-20 16,0 0 26-16,0 0-19 16,0 0-3-16,0 0-120 0,0 0-161 15,0 0-347-15,0 0-278 16</inkml:trace>
  <inkml:trace contextRef="#ctx0" brushRef="#br0" timeOffset="1992">113 678 1141 0,'0'0'180'16,"0"0"99"-16,0 0-27 0,0 0-52 15,0 0-37-15,0 0 2 16,-6 36-68-16,6-36-1 16,12 28-39-16,-12-28 3 15,0 0-25-15,32 28-13 0,-1-10 1 16,-31-18-10-16,32 11 6 15,-32-11-27-15,0 0 21 0,25 3-7 16,-25-3 30-16,0 0-16 16,0 0 3-16,0 0-23 0,6-32 9 15,-6 32-25-15,-12-28 12 16,12 28-3-16,0 0 7 0,-32-28-9 16,32 28 4-16,-25-14-3 15,25 14-1-15,0 0 2 16,0 0-5-16,0 0 7 15,0 0 13-15,0 0-5 0,0 0 4 16,0 0 5-16,-13 35-3 16,13-35-1-16,0 0-1 0,0 0 2 15,32 32-23-15,-32-32-107 16,0 0-194-16,0 0-401 0,31-4-101 16</inkml:trace>
  <inkml:trace contextRef="#ctx0" brushRef="#br0" timeOffset="2637">0 230 724 0,'0'0'160'0,"0"0"115"0,0 0-13 16,0 0-27-16,19 35-57 15,-19-35-66-15,44 32-35 0,-6-8-27 16,-13-9-20-16,6-5-19 16,-31-10 12-16,0 0-7 0,32 7 21 15,-32-7 41-15,0 0-5 16,0 0-22-16,0 0 15 0,0 0-26 16,0 0-19-16,0 0 21 15,0 0-19-15,0 0-5 16,0 0-28-16,0 0 7 15,0 0 3-15,-32 4-6 0,32-4-6 16,-25 17 7-16,25-17 2 16,-31 32-1-16,31-32 15 0,-13 29-16 15,13-29 17-15,0 0-6 16,-6 31 18-16,6-31-18 0,0 0 11 16,0 0-20-16,0 0 25 15,0 0-22-15,0 0 14 0,31 15-2 16,-31-15-25-16,0 0-21 15,32-25-41-15,-20-4-18 0,1-9 1 16,-13 2 64-16,6 4-9 16,-12 4 39-16,6 28-6 15,0 0 13-15,-13-28-26 0,13 28 12 16,0 0-12-16,-31 7 17 16,31-7-14-16,-32 28 14 0,32-28-5 15,-31 36 1-15,31-36 4 16,-13 35 0-16,13-35 15 0,0 32-2 15,0-32 13-15,0 0-26 16,0 0 21-16,0 0-21 0,25 24 27 16,-25-24-27-16,0 0 15 15,0 0-32-15,0 0-56 16,0 0 73-16,0 0-235 16,19-35 20-16,-19 35-47 0,0 0-44 15,-6-39-99-15</inkml:trace>
  <inkml:trace contextRef="#ctx0" brushRef="#br0" timeOffset="3105">201 721 478 0,'0'0'76'0,"0"0"26"0,0 0 0 15,0 0 25-15,0 0-18 16,0 0-44-16,0 0-6 0,0 0 11 15,0 0-10-15,0 0-1 16,0 0 1-16,0 0 24 16,0 0-63-16,0 0 6 0,44 28-9 15,-44-28-5-15,0 0-1 16,0 0 23-16,0 0-23 0,0 0 42 16,0 0-25-16,0 0-11 15,0 0-22-15,0 0-2 0,0 0 20 16,0 0-24-16,0 0 56 15,0 0-8-15,0 0 3 0,-38 7 12 16,38-7-5-16,0 0-16 16,0 0-15-16,0 0-3 15,0 0-24-15,0 0-41 16,0 0-304-16,0 0-131 0</inkml:trace>
  <inkml:trace contextRef="#ctx0" brushRef="#br0" timeOffset="3840">748 240 613 0,'0'0'86'0,"0"0"19"16,0 0 0-16,0 0 18 16,31 7-20-16,-31-7 34 0,0 0-58 15,0 0-58-15,44-28 1 16,-44 28-14-16,0 0 11 0,32-42-5 16,-32 42-25-16,25-50 24 15,-25 50-30-15,19-39 10 16,-19 39 7-16,0 0 6 0,0 0-9 15,12-35 24-15,-12 35-38 16,0 0 17-16,0 0 17 0,0 0 2 16,0 0-24-16,0 0-13 15,0 0 24-15,0 0-25 0,0 0 53 16,0 0-19-16,0 0 39 16,0 0-29-16,32 25 76 0,-32-25 6 15,38 42 10-15,-13-7-30 16,-25-35 0-16,37 53-24 15,-18-14 6-15,-19-39-48 0,32 43 4 16,-32-43-28-16,25 42 18 16,-25-42-23-16,12 35-229 0,-12-35-291 15,0 0-101-15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9:33.782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656 18 2367 0,'21'-36'255'16,"-21"36"-30"-16,0 0-45 15,0 0-13-15,0 0-7 16,-7 52-41-16,-14 3-41 0,-8 4-32 16,-13 4-14-16,0-1 8 15,-8-2-19-15,-13-4-11 16,6-9 1-16,-6-12-3 0,6-3 0 16,1-13 1-16,6-15 0 15,50-4-4-15,-48-23-5 0,48 23-5 16,-43-59 2-16,15 4 23 15,14 7 19-15,7 12 28 16,7 36-9-16,0 0-12 16,0 0-16-16,0 0 27 0,0 0 94 15,0 0-5-15,21 60-48 16,0 19-46-16,8 15-19 16,13 16-25-16,6 8-196 0,2 4-210 15,6 1-157-15,-6-5-429 16,6 0-222-16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9:32.949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2729 0 1518 0,'0'0'354'0,"0"0"-14"15,0 0-115-15,0 0-92 16,0 0-67-16,-42 16-23 0,-14 7-40 15,0 13 1-15,7 7-4 16,7 4-17-16,7 0 10 0,14 4-1 16,21 1-2-16,14-1-10 15,21 0 10-15,14-8-21 16,21-7 5-16,7-13 1 0,-7-7 18 16,0-4-8-16,-8-8 28 15,-20 0 2-15,-42-4 21 16,0 0 27-16,0 0 24 15,0 0-33-15,0 0-38 0,0 0-1 16,-56-24 20-16,-20 8-8 16,-22 8-8-16,-21 4-14 0,-7-3 0 15,0-1-5-15,0-8-4 16,14-4 0-16,0-7-8 0,14-9-18 16,0-3 7-16,14 0 20 15,7-5 6-15,21 5 8 16,7 4 8-16,49 35-2 0,-42-36-6 15,42 36-14-15,0 0 5 16,0 0-2-16,0 0 27 16,0 0 9-16,0 0 9 15,0 0-3-15,42 44-2 0,0-1 1 16,7 4-5-16,-7-4-4 16,7-3-11-16,-7-1-14 0,0-12 0 15,-42-27-7-15,35 28-4 16,-35-28 4-16,0 0 17 15,0 0 17-15,0 0-2 0,0 0-16 16,0 0-11-16,0 0 22 16,0 0 11-16,0 0-15 0,0 0-23 15,-42 31 6 1,-7 9 10-16,-7 11 4 0,-7 16 18 16,-7 7 8-16,0 1-19 15,1 0-4-15,-1-8-4 0,0 0-16 16,7-12 4-16,0-8-26 15,14-12-121-15,-7-7-176 0,0-5-230 16,0-15-268-16,7-16-3 16</inkml:trace>
  <inkml:trace contextRef="#ctx0" brushRef="#br0" timeOffset="364">700 114 1902 0,'0'0'176'0,"0"0"59"16,0 0 39-16,0 0-67 0,14 63-71 16,14-4-54-16,7-4-39 15,14 0-13-15,-7-4-17 0,7-8-3 16,0-7-3-16,-49-36 10 15,49 39-9-15,-49-39-8 0,0 0 10 16,0 0 1-16,0 0 44 16,0 0-17-16,0 0 23 15,0 0 1-15,0 0-29 16,0 0-15-16,0 0-13 0,-84 59-5 16,-7-4 9-16,7 8 20 15,-14 8 6-15,7 12-8 16,-7 3-6-16,0 1-21 0,0-5-112 15,14-7-210-15,-7-4-431 16,-7-12-351-16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9:34.429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0 276 1370 0,'43'-24'284'15,"6"3"16"-15,16 2-16 16,13-2-32-16,21 0-59 0,21-2-34 16,30 2-46-16,6-4-31 15,8 5-42-15,-15 0-19 16,-21 3-10-16,-21 2 2 16,-21 2-18-16,-22 5-60 0,-22 0-66 15,-42 8-86-15,0 0-105 16,0 0-124-16,0 0-29 15,-85 36 50-15,-8-3 40 0</inkml:trace>
  <inkml:trace contextRef="#ctx0" brushRef="#br0" timeOffset="216">235 439 1275 0,'-43'17'320'0,"43"-17"21"0,0 0 23 16,0 0-12-16,0 0-67 15,78 7-29-15,8-7-12 16,5 0-5-16,23 0-14 0,14 0-35 16,0-4-57-16,7-4-77 15,-6 0-23-15,-16 0-25 16,-20-4-92-16,-15 3-131 0,-28 1-129 16,-50 8-181-16,0 0-311 15,0 0-173-15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9:40.598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2074 893 1553 0,'0'0'379'0,"0"0"-13"16,0 0-78-16,0 0-124 16,0 0-86-16,-56 16-32 0,56-16-32 15,-57 0-3-15,57 0-23 16,-56-12-31-16,56 12-52 15,0 0-3-15,0 0-10 0,0 0 0 16,-42-51 3-16,42 51 35 16,7-51 32-16,-7 51 29 0,0 0-16 15,0 0 18-15,49-35-2 16,-49 35 5-16,0 0 33 16,0 0 42-16,42 23 13 15,-42-23-8-15,0 0 5 0,22 51 4 16,-22-51 28-16,7 51 1 15,-7-51 0-15,0 0-13 16,-7 52-11-16,7-52-6 0,0 0-25 16,0 0-36-16,-57 27 2 15,57-27-2-15,-56 9-2 16,56-9 1-16,0 0-8 0,-63-32 0 16,28-4-10-16,6-11 1 15,8-12-10-15,0-13 5 0,7-7-4 16,0-3 4-16,0 2 4 15,0 6 0-15,0 11-4 16,-7 7-9-16,0 8-42 16,21 48-71-16,-50-39-141 0,8 15-213 15,42 24-322-15</inkml:trace>
  <inkml:trace contextRef="#ctx0" brushRef="#br0" timeOffset="204">2039 20 2750 0,'0'0'298'0,"42"-27"-96"16,-42 27-101-16,0 0-52 15,0 0-49-15,0 0-124 0,0 0-145 16,0 0-202-16,0 0-312 15,7 63-38-15</inkml:trace>
  <inkml:trace contextRef="#ctx0" brushRef="#br0" timeOffset="425">1167 944 2436 0,'0'0'281'16,"0"0"-44"-16,0 0-33 16,-36 53-43-16,8-6-49 15,0 4-18-15,0 4-32 0,0 5-35 16,-7-1-13-16,-7 0-32 16,-8-8-135-16,-5-3-163 0,-8-4-282 15,-1-13-352-15</inkml:trace>
  <inkml:trace contextRef="#ctx0" brushRef="#br0" timeOffset="967">991 506 2242 0,'0'0'148'0,"0"0"52"16,28 52-10-16,-21-13-37 16,-14 5-58-16,0-5-39 15,7-39-21-15,-7 55-18 0,7-11-13 16,0-44 10-16,0 0-14 16,-7 40 7-16,7-40-3 15,0 0 7-15,0 0-7 0,0 0 2 16,0 0-14-16,0 0 2 15,0 0 3-15,-49 4-7 0,49-4 13 16,-57-8-10-16,9 4 9 16,6 8-6-16,-7 7 0 15,-8 13 10-15,1 8 4 0,-7 7 12 16,6 13-8-16,1-1 1 16,7 8-11-16,7 0-1 15,14-7-3-15,7-5 13 16,21-47 7-16,-22 48-6 0,22-48 18 15,0 0 33-15,-14 39 39 16,14-39 43-16,0 0-22 16,0 0-59-16,-42-8-20 0,42 8-21 15,-63-39-13-15,14-8-1 16,6-6 18-16,8-6 64 0,7-3 24 16,7 3-27-16,14-9-44 15,14 1-21-15,21-8-7 16,14-1-10-16,22 2-12 15,13-1-148-15,7-1-173 0,1 9-220 16,-1 0-514-16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9:43.457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7583 1097 1265 0,'0'0'240'16,"0"0"97"-16,0 0-17 15,0 0-61-15,0 0-79 0,0 0-18 16,0 0-45-16,0 0-39 15,-21 4-45-15,-28 0-26 0,7 0 6 16,-7-4-4-16,7 0-54 16,7-8-30-16,14 0-18 0,21 8 13 15,0 0-14-15,-7-31 12 16,21-5 13-16,14 5-1 16,21-1 23-16,7 5 17 0,7 3 18 15,-7 12 16-15,-7 4 2 16,-1 16 11-16,1 12 37 0,-14 11 11 15,-14 5 20-15,-7 3 7 16,-7 8 3-16,-7 1-14 0,-21-1-13 16,0-4-9-16,-14-8-3 15,-14-3-17-15,-6-5-16 0,-1-3-7 16,-7-12 21-16,0-8 20 16,14-16-9-16,0 0-13 15,7-11-20-15,7-9 3 0,7-15-9 16,7-4-9-16,14-12-33 15,7-8-55-15,0-19-56 0,7-9-68 16,14-11-90-16,-7-12-149 16,21 12-75-16,0 12-73 0</inkml:trace>
  <inkml:trace contextRef="#ctx0" brushRef="#br0" timeOffset="172">7653 621 1030 0,'62'-16'263'0,"-6"1"12"15,28-5-77-15,-14-4-75 16,0 1-69-16,-7-1-187 0,-14 8-285 16,-7 1-197-16</inkml:trace>
  <inkml:trace contextRef="#ctx0" brushRef="#br0" timeOffset="724">6491 1140 1646 0,'0'0'251'16,"0"0"108"-16,0 0-10 0,-42 28-126 15,42-28-88-15,0 0-30 16,-35 47-26-16,35-47-35 0,-49 51-19 16,7-16-20-16,0-3 1 15,42-32 8-15,-56 24-11 0,56-24-3 16,-48 0 11-16,48 0-11 16,-42-32-7-16,21-7 7 15,7-5-18-15,7-11 12 0,7-15-10 16,-7-17-12-16,0-15-14 0,7-16 15 15,0 8 3-15,0 7 27 16,0 21 16-16,0 19-8 0,0 20-7 16,0 43-9-16,0 0 36 15,0 0 2-15,-14 67 7 0,-7 19-5 16,14 16 2-16,-7 16 4 16,14 8 21-16,0 12-7 0,14 3 3 15,-7 5 0-15,-7 3 6 16,0-7-1-16,0-4-18 15,0-9-26-15,0-15 6 0,-21-15-4 16,14-25-9-16,-7-15 0 16,-14-15 5-16,-7-21-14 0,0-15-3 15,-14-20 0-15,7-15 5 16,-7-20-10-16,7-24 5 0,7-16-6 16,0-19-25-16,14-16 26 0,0-4-5 15,21 4 1-15,14 8-9 16,14 16-122-16,14 12-84 0,14 15-174 15,14 20-294-15,7 15-228 16</inkml:trace>
  <inkml:trace contextRef="#ctx0" brushRef="#br0" timeOffset="902">6673 2186 3356 0,'0'0'51'0,"0"0"-14"0,0 0-24 16,0 0-4-16,0 0-86 15,28-23-170-15,-28 23-429 0,7-47-390 16</inkml:trace>
  <inkml:trace contextRef="#ctx0" brushRef="#br0" timeOffset="1461">5043 1144 1951 0,'0'0'391'0,"0"0"-40"0,0 0-94 16,0 0-98-16,0 0-66 15,-7 28-9-15,-21-1-26 0,-14 9-30 16,-14 3-22-16,0 0-3 16,-7 5 1-16,7-9-32 15,-6 0-107-15,6-3-107 0,7-5-196 16,7-15-256-16,7 0-48 15</inkml:trace>
  <inkml:trace contextRef="#ctx0" brushRef="#br0" timeOffset="1805">4561 1121 1575 0,'0'0'374'0,"0"0"-32"16,-42 31-107-16,0-15-99 16,0-12-63-16,0 0-46 0,-7-4-8 15,7 0-6-15,42 0-7 16,-35-8-37-16,35 8-7 0,0 0-19 16,-7-36 11-16,14-3 0 15,21 11 19-15,0 5 15 0,14 7 12 16,0 8 0-16,0 12 3 15,0 8 46-15,-14 12 49 0,-28-24 19 16,28 55 4-16,-28 0-21 16,-14 4-27-16,-14 0-35 15,-14-4-24-15,-14 4-18 0,-7-12-98 16,0 0-99-16,7-4-132 16,-7-11-175-16,7-5-111 0,7-19 12 15</inkml:trace>
  <inkml:trace contextRef="#ctx0" brushRef="#br0" timeOffset="2176">4050 841 1427 0,'-28'59'119'0,"0"-8"119"15,0 4 32-15,0-3-38 16,0-13-79-16,28-39-73 0,-28 47-51 15,28-47-18-15,0 0 4 16,-35 43-4-16,35-43-2 0,0 0 0 16,0 0-1-16,0 0-8 15,0 0-42-15,0 0-2 0,0 0 19 16,0 0 17-16,0 0 29 16,-49-4 7-16,49 4 12 0,-56 12 68 15,0 8 54-15,7 7 21 16,-14 5-11-16,-7 7-19 15,-7 1-29-15,-7-9-31 0,-6-3-34 16,-8-5-29-16,-7-11-14 16,-7-4-10-16,0-12 7 0,7-8-7 15,7-4-22-15,7-7-48 16,14-9-59-16,14-7-106 0,14 4-135 16,14-9-248-16,14-11-250 15</inkml:trace>
  <inkml:trace contextRef="#ctx0" brushRef="#br0" timeOffset="2349">2826 1919 2378 0,'56'31'88'15,"7"-11"13"-15,7-16-21 0,14-8-45 16,-7-16-35-16,13-11-246 15,-6-16-301-15,-7-12-226 0</inkml:trace>
  <inkml:trace contextRef="#ctx0" brushRef="#br0" timeOffset="2524">2735 232 2235 0,'49'4'58'16,"14"-8"-34"-16,14-12-58 15,0-4-178-15,-7-11-246 0,-14-1-188 16</inkml:trace>
  <inkml:trace contextRef="#ctx0" brushRef="#br0" timeOffset="2756">1923 0 2529 0,'-21'43'265'0,"7"20"-14"15,7 8-59-15,7 7-74 0,7 9-58 16,0-1-33-16,0 9-23 15,-7-5-83-15,-7 1-139 0,0-5-134 16,-7 1-110-16,0-17-60 16,7-3 13-16,-7-16 13 0</inkml:trace>
  <inkml:trace contextRef="#ctx0" brushRef="#br0" timeOffset="3088">1790 786 1670 0,'0'0'254'0,"0"0"-12"16,0 0 40-16,0 0-41 0,0 0-68 16,-27 40-41-16,-1 7-38 15,7 0-30-15,0-4-31 0,-14 4-16 16,0-7-8-16,-14-1-6 16,0-11-8-16,-7 3 8 15,-7-3-3-15,-7-13 0 0,7-7 0 16,0-8-4-16,0-19-7 15,0-1 8-15,-7 0 3 0,7-3 0 16,0 3 60-16,7 4 25 16,0 4-6-16,0 5-15 0,0 3-10 15,0-4-21-15,0 4-15 16,0 0-3-16,-14 0-33 0,0 0-116 16,1-4-107-16,-1-4-126 15,0-3-136-15,14-9-74 0,7-4 30 16,21-11 100-16,14-8 86 15</inkml:trace>
  <inkml:trace contextRef="#ctx0" brushRef="#br0" timeOffset="3232">384 291 1127 0,'56'-20'327'0,"-7"4"17"16,14 5-39-16,0 3-19 0,14 4-77 15,-7 0-105-15,7-8-42 16,7-4-22-16,-7-3-45 0,0-1-148 15,-14 4-180-15,-7-3-302 16,-21-1-118-16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4:12.024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18 152 699 0,'0'0'201'15,"0"0"36"-15,0 0-51 0,0 0-51 16,0 0 1-16,0 0-38 15,0 0-16-15,32-46 11 16,-32 46-11-16,0 0-26 0,0 0 17 16,0 0-12-16,0 0-24 15,0 0 4-15,0 0 11 0,0 0-29 16,-32 51 1-16,32-51 9 16,-12 46 6-16,12-46 21 15,0 46 3-15,0-46 9 16,0 0-24-16,57 35-39 0,-6-17 7 15,6-15-4-15,-13-10-6 16,8-10-10-16,-52 17 1 16,62-32 12-16,-10 0-12 0,-8 0 11 15,-44 32-18-15,45-54-4 16,-20 12 11-16,-25 42-2 16,12-46-3-16,-12 46 18 0,0 0-16 15,-51-32 2-15,1 18 4 16,-1 14-8-16,0 7 4 0,0 0 4 15,1 11-5 1,50-18-2-16,-58 24 7 0,58-24-9 16,0 0 9-16,0 0-118 15,0 0-154-15,-6 50-244 0,6-50-146 16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4:12.025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7 43 1051 0,'0'0'269'0,"0"0"78"16,6 42-36-16,-6-42-52 15,38 46-66-15,-1-7-39 16,14-7-26-16,-1-7-36 0,7-8-31 16,-1-2-28-16,7-8-11 15,-6-4-22-15,-13-3 12 0,-44 0-12 16,44-21 6-16,-44 21-14 16,25-46-20-16,-25 7 16 15,-13 0 3-15,-18 0 9 16,-13 8 2-16,-7 6 1 15,-11 7-9-15,-1 8 11 0,0 10-19 16,0 7 6-16,6 0-63 16,7 10-218-16,50-17-352 0,-38 29-256 15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4:12.026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107 56 666 0,'0'0'197'0,"0"0"2"15,0 0 25-15,-57 29-62 0,57-29-8 16,0 0-18-1,-37 56-17-15,37-56 7 0,-7 64-17 16,7-64 35-16,26 53-46 0,-26-53-67 16,62 32-14-16,-11-18 4 15,-1-11-21-15,0-10 9 16,-50 7-18-16,63-32-23 16,-13-3-3-16,-50 35-5 0,38-60-11 15,-19 7 36-15,-19 11 3 16,0 42 3-16,-19-46 6 15,19 46 8-15,-50-25-5 0,-7 18 4 16,7 14-7-16,-7 11 5 16,1-1-8-16,56-17-6 15,-50 32 25-15,50-32-29 16,0 0-186-16,0 0-314 0,0 0-162 16</inkml:trace>
  <inkml:trace contextRef="#ctx0" brushRef="#br0" timeOffset="1">1301 123 685 0,'0'0'144'0,"0"0"93"15,0 0-19-15,0 0-47 0,0 0-52 16,0 0-20-16,-6 50 8 16,-7-8-26-16,13-42 0 0,0 50 11 15,0-50-4-15,19 53-13 16,-19-53-50-16,50 35-12 15,-6-14 7-15,7-17-14 16,-7-8-6-16,0-10 13 0,-44 14 13 16,56-39-45-16,-12-3 6 15,-12 0 1-15,-7-4-9 16,-6 3 12-16,-13 1 6 0,-6 42-3 16,-6-43 24-16,6 43 62 15,0 0 6-15,-63-10-10 16,6 17-28-16,-6 7-22 0,13 11-15 15,0 3-6-15,50-28-46 16,-50 46-202-16,50-46-269 0,-19 42-223 16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4:12.028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81 116 276 0,'-44'7'131'16,"44"-7"66"-16,0 0 32 15,-38 39 11-15,38-39-13 16,6 43-20-16,13-4-17 0,-19-39-36 16,38 39-48-16,-1-11-50 15,0-6 23-15,-37-22-19 0,44 10-50 16,-6-10 3-1,0-7 2-15,-38 7-13 0,37-35-6 16,0 3 9-16,-18-7 13 16,0 4-18-16,-19-5 6 0,0-6 12 15,-13 7 8-15,1 4-9 16,12 35 26-16,-44-28-11 16,1 21 11-16,-1 21 8 0,6 3-34 15,38-17-25-15,-38 53 0 16,13-3-92-16,19-7-210 0,25-7-289 15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4:12.029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82 291 1226 0,'0'0'228'15,"-50"26"14"-15,50-26-35 0,0 0-10 16,-32 38 1-1,32-38-23-15,0 0-88 0,50 36-40 16,7-15-11-16,12-18-27 16,7-6-9-16,5-4 0 0,-5-11 11 15,-1-7-23-15,-12 1 3 16,-13-9 1-16,-12-2-11 0,-19-1-6 16,-19 1 20-16,0 35 12 15,-38-35-27-15,-6 17 24 16,-12 14 6-16,-1 11 1 0,-6 11-15 15,7 3 9-15,12 8-12 16,6 2 17-16,38-31-95 0,-13 46-176 16,13-46-304-1,25 44-171-15</inkml:trace>
  <inkml:trace contextRef="#ctx0" brushRef="#br0" timeOffset="1">1522 71 1076 0,'0'0'169'0,"0"0"102"15,0 0-36-15,0 0-36 16,0 0-61-16,-6 36-14 0,6-36-41 16,19 50-38-16,6-12 0 15,-25-38-31-15,44 39-2 0,-6-10 6 16,-38-29-15-16,50 10-6 16,-12-10 3-16,-38 0 12 15,31-18 3-15,-31 18-31 0,25-42 12 16,-12 0 14-16,-7 3-8 15,-12-1-21-15,-1 1 26 0,7 39 21 16,-25-39-18 0,25 39-13-16,-50-14 14 0,6 18 11 15,0 13-22-15,6 8-13 16,38-25-160-16,-37 49-258 0,11-5-201 16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18:09.435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9616 806 1071 0,'0'0'210'0,"0"0"-21"0,0 0-60 15,0 0-64-15,0 0-19 16,0 0 38-16,0 0 43 15,0 0-61-15,0 0-39 0,25 46 42 16,0-3 1-16,0-5-18 16,6 1-13-16,1-3 1 0,-1 3-21 15,1-4-11-15,-32-35-8 16,37 46 8-16,-37-46-8 0,26 39 30 16,-26-39 10-16,0 0 13 15,0 0 2-15,-7 35-24 16,7-35-15-16,-56 25 0 0,-20-11-11 15,1-7 6-15,-7-7-11 16,0 0-25-16,1-7 11 0,-1 0 0 16,7-11 18-16,5 0 2 15,14-10-52-15,6-4-63 0,12-10 11 16,19-7 15-16,13 3 47 16,6-4 26-16,12 8-8 0,7 10-12 15,-19 32 15-15,38-28 10 16,-7 13-10-16,1 15-2 15,-1 11 24-15,7 7-12 16,-7 3 14-16,1 4 0 0,-32-25-23 16,37 42 6-16,-18-7 11 15,-6-3 12-15,-13-32 57 0,-6 36 52 16,-13-8-12-16,-13-3-39 16,-18-4-23-16,-13-4-16 0,-6-2-28 15,-13-5-3-15,1-3 9 16,-1-3-15-16,6-8 0 0,7-6 18 15,6-1-39-15,7-7-42 16,12-3 1-16,6-4 3 16,7 4 28-16,31 21 21 0,-32-28-14 15,32 28-2-15,0 0 29 16,0 0 2-16,0 0-10 16,0 0 4-16,0 0-15 0,0 0 11 15,0 0 40-15,0 0-57 16,0 0 8-16,0 0 38 0,0 0-4 15,0 0 16-15,0 0 33 16,0 0-23-16,38 35-17 0,-7-3 19 16,-5-4-19-16,-26-28-19 15,37 32 8-15,-37-32 2 0,32 32 0 16,-32-32 22-16,0 0 13 16,12 32 16-16,-12-32 28 0,0 0-15 15,-19 32-37-15,-12-11-19 16,-7-7 6-16,-6-3-27 15,0-1-4-15,0-3 17 0,0-3-17 16,0-4-6-16,0-4 6 16,7-3 4-16,-1-7-33 0,0-4-24 15,38 18 8-15,-44-35-26 16,6 3-2-16,38 32 17 0,-31-35-8 16,31 35 11-16,-25-32-1 15,25 32 18-15,0 0 1 16,0 0 6-16,0 0 1 0,0 0-11 15,0 0 17-15,0 0 12 16,0 0-9-16,0 0-4 16,0 0 35-16,0 0-32 0,0 0 13 15,0 0 26-15,0 0-24 16,0 0 7-16,0 0 7 0,0 0-28 16,0 0 16-16,0 0 14 15,0 0-17-15,0 0-3 0,0 0 21 16,0 0-19-16,0 0 7 15,0 0 16-15,0 0-16 0,-19-35 11 16,19 35-5-16,0 0-6 16,0 0-15-16,0 0 21 0,0 0-3 15,0 0-8 1,0 0 16-16,-6-36-2 0,6 36-17 16,0 0-1-16,0 0 12 15,0 0-13-15,0 0-1 0,0 0-2 16,0 0 15-16,0 0-17 15,0 0 45-15,0 0-17 0,0 0 3 16,0 0-6-16,37 39 10 16,-37-39-16-16,32 43 13 0,-32-43-6 15,25 42-15-15,-25-42 7 16,6 35 15-16,-6-35 6 0,-19 43-4 16,-18-11 33-16,-20-4 5 15,-6-3-11-15,-12-4 16 16,-7-4-5-16,-6-2 15 0,-6-5 5 15,0-3 4-15,-13-7-7 16,0-3-12-16,-6-4-4 0,0-11-2 16,6 0-23-16,0-3 1 15,13-4 0-15,12-3 14 0,13 0-9 16,12 0-18-16,13-1 22 16,6 1-27-16,20 3-17 0,5-3 3 15,19-4-18-15,13 0-8 16,13-3-71-16,24 0-86 0,7-4-106 15,12 7-169 1,-5 0-249-16,-8 4-5 0</inkml:trace>
  <inkml:trace contextRef="#ctx0" brushRef="#br0" timeOffset="229">8283 354 2252 0,'25'18'195'0,"-25"-18"68"16,0 0-45-16,0 0-102 15,0 0-56-15,0 0-43 0,0 0-147 16,0 0-303-16,0 0-475 15</inkml:trace>
  <inkml:trace contextRef="#ctx0" brushRef="#br0" timeOffset="425">7610 1605 2528 0,'0'0'156'0,"0"0"25"16,0 42-65-16,0-42-51 15,0 0-41-15,0 0-84 16,0 0-320-16,26 43-499 0</inkml:trace>
  <inkml:trace contextRef="#ctx0" brushRef="#br0" timeOffset="852">6448 933 1428 0,'0'0'143'16,"31"7"58"-16,-31-7 41 15,0 0-59-15,0 0-85 0,0 0-49 16,0 0-33-16,0 0 9 16,0 0-11-16,0 0 19 0,0 0 41 15,0 0-6-15,0 0-22 16,0 0-4-16,0 0-1 0,0 0 2 15,-31 18 19-15,-1 3 8 16,-5 8 18-16,-1 2-5 0,-6 8-4 16,6 0-17-16,-6 4-2 15,0 3-8-15,0-1-10 0,0 1-18 16,6-7-12 0,1-3-12-16,-7-8-4 0,6-3-68 0,-6-11-100 15,44-14-148 1,-57 10-196-16,13-10-225 0,44 0-6 15</inkml:trace>
  <inkml:trace contextRef="#ctx0" brushRef="#br0" timeOffset="1053">6542 357 2169 0,'0'0'238'16,"31"4"30"-16,-31-4-54 16,0 0-103-16,0 0-58 0,0 0-36 15,0 0-43-15,0 0-210 16,0 0-332-16,0 0-175 0</inkml:trace>
  <inkml:trace contextRef="#ctx0" brushRef="#br0" timeOffset="1460">5851 870 1046 0,'18'42'185'16,"-18"-42"-9"-16,0 0-30 15,32 39-57-15,-32-39-30 0,0 0-22 16,0 0-21-16,0 0-36 16,0 0 20-16,0 0 19 0,31 39 34 15,-31-39 60-15,0 0-18 16,0 0-42-16,0 0-21 0,0 0-3 16,0 0 38-16,0 0 3 15,-44-7-3-15,44 7-15 16,0 0-23-16,-44 7 14 0,44-7 17 15,-50 35 8-15,19 4 9 16,-1 11-3-16,1 3-14 0,6 14-12 16,-7 0-32-16,13 4-2 15,7-4 2-15,-1 7 2 0,13-7-14 16,-6 0 6-16,12-14 0 16,0-7-14-16,-6-46-71 0,13 43-243 15,-13-43-300-15,0 0-223 16</inkml:trace>
  <inkml:trace contextRef="#ctx0" brushRef="#br0" timeOffset="1724">5178 0 1970 0,'0'0'181'0,"0"0"124"15,19 25-15-15,-7 21-83 16,1 14-98-16,0 14-51 0,-1 15-26 16,-6 6-8-16,1 4-11 15,-1 0-63-15,-6-7-104 0,0-4-144 16,0-6-188-16,0-12-241 15</inkml:trace>
  <inkml:trace contextRef="#ctx0" brushRef="#br0" timeOffset="2053">4738 1082 1418 0,'0'0'252'16,"-31"-39"-41"-16,5-3-93 0,14-4-46 16,12 7-41-16,0 3-13 15,12 5-14-15,14 6 8 0,-1 4-25 16,12 7 0-16,1 6 13 16,0 12 0-16,-7 7-11 0,1 6 4 15,-32-17 7-15,19 43 66 16,-13 3 79-16,-12 0 34 15,-20 3-18-15,-11 1-35 0,-14 6-26 16,-11 1-23-16,-1-8-39 16,-6-3-16-16,6-4-16 0,0-3-18 15,0-3-60-15,13-12-175 16,-1-2-283-16,7-5-230 0</inkml:trace>
  <inkml:trace contextRef="#ctx0" brushRef="#br0" timeOffset="2257">4650 357 2246 0,'0'0'239'15,"0"0"21"-15,0 0-40 16,0 0-66-16,0 0-74 0,31-7-49 15,-31 7-113-15,0 0-233 16,0 0-407-16,0 0-139 0</inkml:trace>
  <inkml:trace contextRef="#ctx0" brushRef="#br0" timeOffset="2441">4355 771 2181 0,'0'0'307'0,"0"0"-7"15,0 0-75-15,0 0-102 0,0 0-67 16,0 0-78-16,0 0-194 16,0 0-335-16,0 0-389 0</inkml:trace>
  <inkml:trace contextRef="#ctx0" brushRef="#br0" timeOffset="2640">3889 216 1329 0,'0'0'342'15,"-25"46"11"-15,13 11-65 0,5 10-67 16,7 14-95-16,-6 11-53 15,-6 10-30-15,-7 4-49 0,-6 0-180 16,-7-3-208-16,1-15-160 16,-7-7-22-16</inkml:trace>
  <inkml:trace contextRef="#ctx0" brushRef="#br0" timeOffset="2802">3556 1054 1414 0,'0'0'166'16,"-44"42"-34"-16,0 7-53 15,-6 1-49-15,-7 6 16 0,-5 1-201 16,-1-4-322-16</inkml:trace>
  <inkml:trace contextRef="#ctx0" brushRef="#br0" timeOffset="4164">2727 990 1415 0,'44'3'19'0,"0"-3"-28"16,-13 4 26-16,-31-4-38 16,44 0 16-16,-44 0 38 0,0 0-102 15,38-7-52-15,-38 7-18 16,0 0 73-16,0 0 58 0,0 0 67 16,6-32-13-16,-6 32 19 15,0 0 30-15,-44-21 19 0,-6 17-23 16,-13 8 9-16,-6 7-71 15,-7-1 12-15,1 1-6 0,12-1 28 16,0-6-45-16,13-1 24 16,6-6-46-16,6-4 25 15,7-4-53-15,31 11 35 0,0 0-87 16,-32-42 0-16,7 10 38 16,25 32 42-16,-12-35-30 0,12 35 13 15,0 0-17-15,0 0 13 16,0 0-2-16,0 0 32 0,0 0-33 15,0 0 53-15,0 0-52 16,0 0 27-16,0 0 0 0,0 39 5 16,0-39 5-16,0 35 17 15,0-35-7-15,0 0 24 0,0 39-37 16,0-39 30 0,0 0-32-16,0 0 13 0,0 0-2 15,0 0-6-15,0 0 0 16,-13 32 12-16,13-32-13 0,0 0-2 15,0 0 1-15,0 0 16 16,0 0-42-16,0 0 39 0,0 0-42 16,0 0 23-16,0 0 6 15,0 0-5-15,0 0-1 0,0 0-10 16,0 0 20-16,0 0-26 16,0 0 26-16,0 0-28 0,0 0 13 15,0 0-18-15,0 0 26 16,0 0-9-16,0 0 11 15,0 0-13-15,0 0 9 0,0 0 2 16,0 0 0-16,0 0-10 16,0 0 2-16,0 0-1 0,0 0-3 15,0 0 2-15,0 0-3 16,0 0 21-16,0 0-39 0,0 0 26 16,0 0-10-16,0 0 24 15,0 0-9-15,-25 35 7 0,25-35-20 16,0 0 12-16,-44 25 18 15,44-25-35-15,-38 17-2 0,38-17 21 16,0 0 23-16,-44 4-34 16,44-4 23-16,0 0-26 0,0 0 8 15,-38-25-58 1,38 25 14-16,-31-49-53 0,12-1 45 16,0-13-5-16,7-12 9 15,-1-6 34-15,7-7 23 0,0-4-12 16,-1 3 3-16,7 12-14 15,0 6 14-15,-6 11-10 0,6 14 1 16,0 11-15-16,0 35 19 16,0-39 20-16,0 39-6 0,0 0-26 15,0 0-8-15,0 0 5 16,0 0 12-16,0 0 70 0,0 0 11 16,19 63 25-16,-7 5-15 15,-5 2 29-15,5 4-60 16,-12 1 21-16,0-1-33 15,-6-3 2-15,-13-1-4 0,7-10-20 16,-14 0 13-16,1-14-31 16,0-3 34-16,25-43-43 0,-31 39 24 15,31-39-13-15,0 0 22 16,-38 21-59-16,38-21-74 0,0 0-82 16,-38-50 1-16,13-3 7 15,13-10 55-15,-1 10 60 0,0 7 56 16,7 14-4-16,6 32-4 15,0 0 20-15,0 0 99 16,0 0 69-16,-44 49-20 0,6 4 38 16,-6 8-16-16,-12-1 4 15,-13 0-37-15,-7 0-9 0,-18-4-4 16,-7-3 37-16,-12-7-54 16,-6-7-29-16,-1-14-40 0,-5-4-4 15,12-14-10-15,-1-10 1 16,20-8-6-16,6-10 23 0,13-11-6 15,12-7-9-15,19-7-13 16,6-7-9-16,26-7-21 16,18-4 4-16,19-6-101 15,25-4-157-15,19-4-278 0,19-3-208 16</inkml:trace>
  <inkml:trace contextRef="#ctx0" brushRef="#br0" timeOffset="4362">2481 131 1546 0,'51'-14'37'0,"-1"0"-37"16,0-4-14-16,-6 11-201 15,-6 4-200-15</inkml:trace>
  <inkml:trace contextRef="#ctx0" brushRef="#br0" timeOffset="4649">1319 1591 2493 0,'0'0'171'0,"0"0"12"0,0 0 11 15,0 0-31-15,0 0-61 16,0 46-50-16,0-46-24 0,0 0-26 16,0 0-5-16,0 0-25 15,0 0 1-15,0 0-67 16,0 0-38-16,0 0-30 0,0 0 9 15,0 0 57-15,0 0 50 16,0 0 28-16,0 0-42 0,0 0-173 16,0 0-302-16,0 0-259 15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4:12.031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126 5 822 0,'0'0'65'0,"-50"-14"85"0,50 14 39 16,-44 10 34-16,44-10-3 16,0 0-33-16,-25 50-41 15,18-8-82-15,14 1 18 0,11-4 5 16,-18-39-25-16,63 45-49 15,-6-13 5-15,-1-7 10 16,1-7-19-16,-7-15 3 16,1-6-12-16,-7-4-10 0,-44 7 17 15,37-32-7-15,-12-4 6 16,-25 1-6-16,-12 0-4 0,-7-8 0 16,-12 8 4-16,-13 7-3 15,-7 10 6-15,-12 11-3 16,-6 11-173-16,6 3-328 0,-12 14-246 15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4:12.032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141 85 730 0,'0'0'171'0,"0"0"42"15,-51-18-20-15,51 18 8 16,-44 7-78-16,44-7-10 0,0 0-26 16,-32 46-5-16,20-10 12 15,12-36-12-15,25 39 17 16,12-14-9-16,15-11-34 0,11-7-28 16,6-11-13-16,1-6-6 15,-1-4-12-15,0-7 3 16,-5-8 8-16,-20 1-3 15,-44 28 0-15,25-50 3 0,-25 50-12 16,-31-46-6-16,-13 21 22 16,-20 11-15-16,1 14-1 0,0 7 4 15,-1 10-8-15,1 5 8 16,19 6-22-16,44-28-64 16,-37 39-200-16,37-39-262 0,0 40-171 15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4:12.033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64 0 849 0,'0'0'102'15,"0"0"147"-15,-13 46-17 16,13-46-30-16,-25 42-51 16,25-42-37-16,-19 43-15 0,19-43 19 15,-6 45 7-15,6-45-12 16,25 49-47-16,-25-49-11 16,63 35-35-16,-5-17-15 0,-2-14 12 15,-5-15-9-15,-1-3-8 16,-50 14 0-16,51-32 0 15,-51 32-12-15,44-46 8 0,-25 1-6 16,-13 6 15-16,-18 8 1 16,12 31-2-16,-51-39 9 15,-6 21-13-15,-12 14 0 16,12 12-58-16,-12 2-263 0,11 11-370 16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4:12.034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72 210 691 0,'-32'14'199'16,"32"-14"22"-16,-25 32 29 0,12-4-26 15,13 4-39-15,13 1-1 16,6-1-39-16,12-11-16 16,13 0-60-16,0-7-37 0,13-7-10 15,-1-7-9-15,1-10 11 16,-7-4-24-16,1-4-25 0,-14-10-7 16,-37 28 9-16,38-47 29 15,-25 4-6-15,-20 4-6 16,-18-3 24-16,-6 3-36 15,31 39 21-15,-57-39 1 0,13 13 25 16,6 19-24-16,-6 11 14 16,13 10-19-16,31-14 0 0,-25 36-40 15,12 3-184-15,20-10-260 16,-7-29-183-16</inkml:trace>
  <inkml:trace contextRef="#ctx0" brushRef="#br0" timeOffset="1">4058 210 1472 0,'0'0'167'0,"37"4"60"15,-37-4-28-15,0 0-8 16,32 42-31-16,-7-7-42 0,-25-35-51 15,44 44-26-15,0-9-17 16,0-7-24-16,0-6 17 16,0-12-22-16,0-6-6 0,-6-4 25 15,-1-11-48-15,-37 11-30 16,38-32 15-16,-19-3 37 0,-13-1-3 16,-12-3 6-16,-13-4 9 15,-6 4-6-15,-13 1 14 16,-6 9 3-16,-6 12-5 0,-7 12 37 15,-6 5 16-15,7 12-28 16,-1 2-35-16,7 11 25 0,19-1-30 16,31-24-111-16,-19 39-238 15,19-7-304-15</inkml:trace>
  <inkml:trace contextRef="#ctx0" brushRef="#br0" timeOffset="2">1643 146 1245 0,'0'0'167'0,"0"0"36"16,0 0-15-16,0 0-93 0,0 0-21 16,31 39-25-16,-12-7-45 15,-19-32 17-15,38 32-16 16,-38-32-11-16,38 28 24 0,-7-14-16 16,1-10 10-16,-32-4-24 15,37-14 8-15,-37 14 8 16,0 0-28-16,32-43 21 0,-20 1 14 15,-18 3-16-15,0-8 5 16,-19 8 0-16,-7 7 7 0,1 8 18 16,-20 10 57-16,1 14 7 15,-6 14 1-15,-1 10 27 0,0 12-39 16,13 4-59-16,13 2 2 16,6 0-7-16,31-3-9 0,13 0-38 15,25-7-164 1,19-6-265-16,19-9-194 0</inkml:trace>
  <inkml:trace contextRef="#ctx0" brushRef="#br0" timeOffset="3">2977 164 736 0,'-44'-11'78'0,"44"11"78"0,-51 0-8 16,51 0 10-16,-44 22-16 16,44-22 30-16,-37 35-26 15,11 0-52-15,26-35-1 0,0 50 21 16,7-15-37-16,-7-35 8 15,0 0-30-15,37 36-33 0,7-14-32 16,-6-12 31-16,0-13-21 16,6-4-4-16,-13-7-6 15,-31 14-17-15,44-36 16 0,-19 0 2 16,-12 1-25-16,-19-1 14 16,-13 1 13-16,19 35 9 15,-44-32-14-15,0 21 17 0,-6 11-3 16,6 11-10-16,6 7 20 15,38-18-7-15,-38 35-20 0,38-35-31 16,0 50-213-16,19-15-272 16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4:12.038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90 1003 0,'6'45'270'15,"0"-13"18"-15,-6-32-5 16,25 43-69-16,-25-43-22 0,38 40-89 16,0-16-47-1,12-6-28-15,0-11-19 0,1-3-1 16,-7-4 5-16,6-11-23 0,-12 0-3 16,-1-6 9-16,-37 17-27 15,38-37-4-15,-19-2 15 16,-7-3-5-16,-18 0 1 0,-6 2 21 15,12 40 3-15,-51-43 7 16,1 22-11-16,-13 21-88 16,-12 7-224-16,-7 14-269 0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4:12.039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38 78 479 0,'0'0'116'0,"38"11"68"16,-38-11 52-16,0 0-44 16,0 0-25-16,0 0 29 15,0 0-14-15,0 0-25 0,0 0-39 16,-44 14-17-16,12-11-54 16,32-3-25-16,0 0-3 0,0 0 5 15,0 0 0 1,13 39 1-16,-13-39-1 0,63 32-24 15,6-11 18-15,-6-14-13 16,6 0-14-16,-6-7-3 0,-13-10 9 16,0-1 11-16,-50 11-36 15,32-25-41-15,-32 25 20 16,0 0 21-16,0-45 33 0,0 45-9 16,-38-43-23-16,-12 11 14 15,-1 11 0-15,1 3 24 0,0 8-15 16,12 10-60-16,38 0-166 15,-44 10-149-15,44-10-113 16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4:12.040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75 11 463 0,'0'0'205'15,"0"0"60"-15,26 39 33 0,-26-39-55 16,19 39-45-16,-19-39-88 15,19 47-11-15,-19-47-26 16,25 35-32-16,-25-35-35 0,44 29-6 16,-6-19 21-16,0-10-12 15,-38 0-14-15,45-14 8 16,-45 14 4-16,44-32-13 0,-44 32-4 16,19-42 1-16,-19 42-4 15,-13-47 21-15,-12 15 3 16,-7 8 3-16,-6 9-11 15,-13 12 20-15,1 10 30 0,-6 4-13 16,4 6-17-16,8 8-30 16,44-25 17-16,-31 42-26 0,31-42-155 15,12 44-248-15,26-20-159 16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4:12.041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108 121 1003 0,'0'0'55'0,"-39"-7"11"0,39 7 66 16,0 0-23-16,-31 3 97 15,31-3-27-15,0 0-47 16,0 0-53-16,-13 39-21 0,13-39-1 16,0 0-35-1,38 40-15-15,1-19-5 0,-1-7 5 16,-38-14 7-16,44-3-9 16,-6-1-13-16,-38 4 4 0,38-17-18 15,-38 17 26-15,25-33-4 16,-25 33 3-16,0-46-8 15,-12 7-3-15,-7 6-4 0,-13 8 22 16,0 4 5-16,-6 14 2 16,-6 7-14-16,5 11-27 0,39-11 17 15,-44 32-217-15,44-32-219 16,-25 39-101-16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4:12.042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100 0 399 0,'-37'7'164'0,"37"-7"31"0,-44 11 48 16,44-11 27-16,0 0-11 16,0 0-56-16,-19 39-40 0,19-39-34 15,6 36-50-15,-6-36-29 16,38 39-39-16,-1-14 15 16,1-10-17-16,-38-15 3 0,45 10-26 15,-45-10 14-15,44 0-8 16,-44 0 4-16,0 0-17 15,38-28-1-15,-38 28 22 0,12-44 5 16,-12 44-5-16,-6-42 0 16,6 42-5-16,-19-40-2 15,19 40-4-15,-37-14-8 16,-1 18 19-16,38-4-95 0,-45 24-212 16,45-24-201-16,-32 44-89 15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4:12.043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20 53 1066 0,'0'0'61'0,"0"0"42"15,0 0 7-15,0 0 100 0,0 0-16 16,0 0-16-16,-6 46-87 16,-1-4-16-16,1-7-31 15,6-35-4-15,0 50-34 0,6-18 10 16,-6-32-1-16,25 35 2 15,-25-35-5-15,44 25-24 0,-6-15 20 16,-6-10 1-16,5-7-31 16,-37 7 22-16,51-21-16 15,-51 21-6-15,44-42 15 0,-7-1-1 16,-18-3 8 0,-6 0 3-16,-20 4 3 0,1 7-2 15,6 35 21-15,-56-32-28 16,-7 18 19-16,0 14-92 0,-6 3-215 15,-7 8-269-15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20:36.750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6116 558 621 0,'0'0'242'0,"0"0"18"16,0 0 50-16,0 0-43 0,0 0-23 16,0 0-50-16,0 0-14 15,0 0-47-15,0 0-47 0,0 0-37 16,0 0-38-16,0 0 0 16,0 0 2-16,0 0-23 0,25-35-1 15,-25 35-31-15,31-39 9 16,-31 39 24-16,32-39-14 0,-32 39 16 15,0 0-9-15,0 0 9 16,38-11-7-16,-38 11 6 0,37 11 8 16,-5 7 0-16,5 3 3 15,1 7 11-15,6-3-14 0,0 3-4 16,13-7-9-16,-7 1 23 16,-6-8-10-16,6-4-6 15,-18 1 18-15,-1-4 1 0,-31-7-16 16,0 0-2-16,25 3 8 15,-25-3 8-15,0 0-9 0,0 0-17 16,0 0 4-16,0 0 3 16,0 0 3-16,-25 0-2 0,25 0 3 15,-44 4 28-15,6 3-24 16,7 4-8-16,0-4 8 0,-7-4-5 16,6 1 9-16,-18-4-4 15,19 0 13-15,-20-4 16 16,7 1-39-16,-6-1 10 0,-6-6-6 15,12-1-13-15,-7-3 19 16,-5-4-16-16,12 1-11 0,-7-1-24 16,20-3-8-16,31 21-1 15,-44-36 11-15,44 36 24 0,-44-39-3 16,44 39 9-16,-38-28 25 16,38 28-15-16,0 0-4 0,0 0-2 15,0 0 9-15,0 0-6 16,0 0 29-16,0 0-29 0,0 0-6 15,0 0 4-15,0 0 14 16,0 0 31-16,0 0 17 16,0 0-4-16,-25 32-4 0,25-32-3 15,0 0-5-15,-12 28 2 16,12-28-16-16,0 0-6 0,0 0-12 16,0 0 10-16,-38 21-1 15,38-21-12-15,-25 8 22 0,25-8-29 16,0 0-16-16,-32-11-24 15,32 11 5-15,0 0 28 0,-25-32 10 16,25 32 7-16,-12-25 6 16,12 25-15-16,0 0 0 15,0 0-9-15,0 0 0 0,0 0 5 16,0 0 6-16,0 0 25 16,0 0-25-16,0 0 28 0,0 0-24 15,0 0-5-15,0 0 4 16,0 0 9-16,0 29-8 0,0-29 7 15,0 0 8-15,-26 31 2 16,-5-13-9-16,31-18 12 0,-38 18-17 16,7-11-7-16,31-7 2 15,-32 0 2-15,32 0 18 0,0 0-12 16,0 0-3-16,-31-14-7 16,31 14-10-16,0 0 25 15,0 0-14-15,0 0-10 0,-13-29 13 16,13 29 3-16,0 0 11 15,0 0-11-15,0 0 8 16,-44-17-12-16,7 10 8 0,-14 3-17 16,7 1 10-16,0-1-5 0,0 4 12 15,0-3 2-15,0-4-6 16,7 3-13-16,5 0 9 0,32 4-6 16,-37 4-5-16,37-4 15 15,-32 11-8-15,32-11 14 0,0 0 6 16,0 0-22-16,-19 31-6 15,19-31 22-15,0 0 11 0,13 29-2 16,-13-29-9-16,38 21-15 16,-7-7 3-16,0-7 6 15,1 0 0-15,-1 0 12 16,-31-7-8-16,38 7-8 0,-38-7-9 16,25 4-3-16,-25-4 11 15,0 0 16-15,0 0-11 0,0 0-14 16,0 0 7-16,0 0 0 15,0 0-5-15,0 0 9 0,0 0 13 16,0 0-8-16,0 0-11 16,0 0 1-16,0 0 12 15,0 0-9-15,0 0-3 0,0 0 25 16,0 0-15-16,0 0 7 16,0 0-18-16,0 0-6 0,0 0 3 15,0 0 26-15,0 0-14 16,19 14 3-16,-19-14-16 0,0 0 1 15,0 0 16-15,0 0 2 16,0 0 13-16,0 0-19 0,0 0-4 16,0 0 6-16,0 0 11 15,31 28 20-15,-31-28 36 0,-12 28 1 16,12-28-19-16,-38 29-21 16,7-12-19-16,-13-2 4 0,6-5-13 15,0-6 17-15,-6-1-10 16,7 1-5-16,-1-8 1 15,0-3-12-15,7-3-2 0,31 10 22 16,-44-18-5-16,12 4-8 16,32 14-10-16,-25-25 13 0,25 25-7 15,-25-28-1-15,25 28 17 16,0 0-88-16,0 0-161 0,0 0-281 16,-44-36-160-16</inkml:trace>
  <inkml:trace contextRef="#ctx0" brushRef="#br0" timeOffset="217">5927 1145 3081 0,'0'0'316'15,"0"0"-28"-15,0 0-79 16,0 0-99-16,0 0-129 0,0 0-179 16,0 0-220-16,0 0-474 15,0 0-314-15</inkml:trace>
  <inkml:trace contextRef="#ctx0" brushRef="#br0" timeOffset="424">4915 81 1880 0,'44'-28'74'0,"13"7"-39"0,12 10-24 16,6 0 5-16,1 4-105 15,-1 4-289-15,1 3-131 0</inkml:trace>
  <inkml:trace contextRef="#ctx0" brushRef="#br0" timeOffset="1176">4764 721 403 0,'0'0'73'15,"0"0"-12"-15,0 0 38 16,0 0-33-16,0 0-20 0,-31-18-1 16,31 18-17-16,0 0 12 15,-31-11 26-15,31 11-3 0,0 0 6 16,0 0-53-16,0 0 37 16,0 0-45-16,0 0-8 0,0 0 0 15,0 0-3 1,0 0 33-16,0 0-39 0,0 0 45 15,0 0-44-15,0 0 20 16,0 0-6-16,0 0-24 0,0 0 21 16,0 0-6-16,0 0-19 15,0 0 55-15,0 0-19 0,6-28-40 16,-6 28 40-16,0 0-9 16,31-7 46-16,-6 11 57 0,7 3-9 15,-7 3-12-15,6 1-7 16,-31-11-13-16,38 25 11 0,-38-25-10 15,38 24 40-15,-19 1 12 16,-13 0 21-16,-6 3 35 16,-13 4-29-16,-5 3-44 0,-20 4-21 15,-6-4-30-15,-13 4-6 16,-6 0-10-16,1-7-10 0,-1 0-3 16,0-4-20-16,13-3 11 15,-7-8-19-15,13 1 5 0,0-11-81 16,44-7-91-16,-50 0-151 15,50 0-280-15,-38-14-50 0</inkml:trace>
  <inkml:trace contextRef="#ctx0" brushRef="#br0" timeOffset="1369">5072 1371 2259 0,'26'14'298'16,"-26"-14"-49"-16,25 7-109 15,-25-7-64-15,0 0-35 0,0 0-159 16,0 0-335-16,0 0-494 16</inkml:trace>
  <inkml:trace contextRef="#ctx0" brushRef="#br0" timeOffset="1903">4174 519 971 0,'0'0'229'16,"0"0"59"-16,0 0-12 0,37-3-106 16,-37 3-13-16,0 0-49 15,0 0-17-15,0 0 4 0,0 0-33 16,0 0 5-16,0 0-50 15,0 0 16-15,-50 17-14 0,0 8-28 16,-1 3 9-16,1 1-11 16,6 9-1-16,13 1 12 0,6 4-7 15,6-1 7-15,12 4-3 16,7-3 12-16,7-1-6 16,-1-3 12-16,7 0-15 0,-7-4 7 15,-6-35 8-15,12 35 58 16,-12-35 16-16,-18 32 8 0,-14-14-20 15,-12-8-3-15,0-10 52 16,-6-7 3-16,0-3-11 0,6-8-18 16,0-10-1-16,12-4-30 15,7-7-30-15,12 4-24 0,13-8 3 16,7 1-24-16,12 3-10 16,12 4-48-16,0 3-99 0,1 4-108 15,-32 28-206-15,38-25-262 16,-38 25-92-16</inkml:trace>
  <inkml:trace contextRef="#ctx0" brushRef="#br0" timeOffset="2244">3004 533 1267 0,'0'0'204'0,"0"0"-50"0,38 22-16 16,-38-22-59-16,0 0-6 15,0 0 1-15,0 0 4 0,0 0-38 16,32 38 15-16,-32-38 6 16,0 0 25-16,0 0-23 0,-19 32 23 15,19-32-26-15,-32 21 38 16,-5-3-13-16,5 3 19 0,-6 4 13 15,7 3-20-15,-7 11-1 16,1-4-45-16,5 8-11 0,-6-4-23 16,7 3 5-16,0-6-17 15,-1-8-23-15,-6-3-100 16,7-8-167-16,-7-6-287 0,1-11-205 16</inkml:trace>
  <inkml:trace contextRef="#ctx0" brushRef="#br0" timeOffset="2441">2967 272 1964 0,'37'-4'271'0,"-37"4"-4"0,38-7-106 16,-38 7-74-16,44-3-49 15,-44 3-38-15,0 0-278 16,0 0-439-16,0 0-101 0</inkml:trace>
  <inkml:trace contextRef="#ctx0" brushRef="#br0" timeOffset="2775">2483 537 768 0,'0'0'86'0,"0"0"51"16,31 32 4-16,-31-32-13 0,0 0-2 16,0 0-9-16,0 0-19 15,0 0-31-15,0 0-25 0,0 0-2 16,0 0 27-16,-50 7 31 15,18 0 3-15,32-7 14 0,-50 17 63 16,50-17-4-16,-44 46 22 16,13 4-35-16,6 6-56 0,6 12-39 15,6 2-23-15,-6 8-16 16,13 0-27-16,0 3 4 16,6-7 4-16,0-7-8 0,6-7-49 15,-6-14-176-15,0-14-231 16,0-32-282-16</inkml:trace>
  <inkml:trace contextRef="#ctx0" brushRef="#br0" timeOffset="3005">2093 3 1911 0,'0'0'285'16,"-31"50"20"-16,12 10-55 15,12 7-93-15,1 4-73 0,6 6-48 16,0 5-36-16,-12-5-204 16,-1 5-291-16,0-8-320 0</inkml:trace>
  <inkml:trace contextRef="#ctx0" brushRef="#br0" timeOffset="3336">1634 781 1290 0,'0'0'173'0,"-38"-22"64"16,38 22 4-16,-37-24-18 15,37 24-67-15,-25-32-85 0,18 4-32 16,7 28-47-16,7-25 18 16,-7 25-10-16,0 0-9 15,31-18 12-15,-31 18-9 0,31 0-11 16,-31 0 25-16,0 0-22 16,7 43 33-16,-20-8 20 15,-12 7 56-15,-25 8 14 0,-7 6-16 16,-6 5-30-16,-6-1-22 15,0 0-17-15,6-7-15 0,7 0-14 16,5-11-25-16,7-3-108 16,44-39-188-16,-37 25-345 0,37-25-137 15</inkml:trace>
  <inkml:trace contextRef="#ctx0" brushRef="#br0" timeOffset="3516">1339 555 1577 0,'0'0'350'0,"31"-15"9"0,-31 15-68 16,32-3-125-16,-32 3-89 16,31-4-43-16,-31 4-63 0,0 0-326 15,0 0-440-15</inkml:trace>
  <inkml:trace contextRef="#ctx0" brushRef="#br0" timeOffset="3700">1207 420 2077 0,'0'0'55'0,"0"0"-24"0,0 0-3 16,0 0-151-16,0 0-327 16,0 0-180-16</inkml:trace>
  <inkml:trace contextRef="#ctx0" brushRef="#br0" timeOffset="3900">742 183 1985 0,'6'71'149'0,"7"7"-50"16,5 10-29-16,1 4-34 16,-6-4-26-16,6 4-20 15,-13-3-239-15,0-12-222 0,-6-13-138 16</inkml:trace>
  <inkml:trace contextRef="#ctx0" brushRef="#br0" timeOffset="4104">547 706 2089 0,'-25'32'318'15,"-7"11"-23"-15,1 6-50 0,-13 11-83 16,0 4-81 0,-6 10-44-16,-7 0-28 0,-12 4-145 15,6-7-136-15,-6-11-206 16,6-7-282-16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4:12.044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0 111 1051 0,'0'0'32'15,"31"14"-6"-15,-31-14 77 16,0 0 31-16,31 32-45 0,1-14-29 15,-1-4-11-15,7-7-24 16,0 0-20-16,-1-7 1 16,1-7-6-16,-13 0-13 0,7-4-6 15,-32 11 31-15,31-24-29 16,-31 24 46-16,13-36-25 0,-7 5-12 16,-19 2 25-16,13 29 16 15,-31-32 36-15,6 15 59 0,-7 10-29 16,1 7-26-16,-7 10-17 15,7 4-64-15,31-14 29 0,-32 36-16 16,14-4-50 0,18-4-162-16,0-28-205 0,44 28-135 15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4:12.045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261 23 487 0,'0'0'182'0,"-31"-4"59"15,31 4-22-15,-31 4-27 0,31-4-3 16,0 0-46-16,-32 32-45 16,13 4-20-16,7-4-24 0,4-4-18 15,8-28-27-15,8 40 12 16,-8-40-1-16,12 32 7 0,-12-32-23 16,0 0-4-16,0 0-4 15,25 10 13-15,-25-10 6 16,0 0-29-16,0 0 6 0,19-35 2 15,-12-5 2-15,-14 5 10 16,-5 0-12-16,-7-2-2 0,0 12 0 16,19 25 3-16,-32-28 5 15,32 28 8-15,-38 4-6 16,13 10-19-16,25-14 6 0,-32 39-57 16,20 1-198-16,12-5-186 15,19-7-70-15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4:12.046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110 0 1319 0,'0'0'30'16,"0"0"108"-16,-46 18-49 0,46-18-7 16,0 0-20-16,-19 35-10 15,19-35-38-15,13 32 8 16,-13-32-15-16,52 28 3 0,-7-13-4 16,0-8-4-16,0-7-2 15,-6-4 13-15,-7-7-13 0,-32 11-21 16,33-21 21-16,-33 21-14 15,12-32 28-15,-12 32-14 0,0 0 26 16,-51-31 38-16,-1 13 18 16,-6 18-9-16,0 11-22 15,0 3-42-15,7 3-17 0,12-2-31 16,39-15-123-16,0 0-187 16,6 31-143-16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4:12.047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119-1 418 0,'-33'4'162'16,"33"-4"63"-16,0 0 51 0,0 0-13 16,0 0-34-16,-7 26-38 15,7-26-26-15,0 0-45 0,0 0-55 16,27 34-23-16,-27-34-16 16,0 0-11-16,0 0-13 0,0 0 9 15,0 0 2-15,0 0-7 16,0 0-4-16,0 0-2 0,0 0-7 15,0 0 7-15,0 0 0 16,0 0-7-16,6-38 11 0,-6 38 3 16,0 0-7-16,0 0-5 15,0 0 0-15,0 0 5 0,0 0 2 16,-33 0-7 0,33 0 1-16,-40 26-34 0,40-26-101 15,0 0-159-15,-33 41-125 16,27-7-65-16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4:12.048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377 60 930 0,'-51'-32'7'16,"1"14"-7"-16,-6 8-6 15,12 10 42-15,-7 7 47 0,14 10 5 16,-1 5 33-16,38-22 25 15,-38 35-39-15,26-7 11 0,12-28-66 16,12 36-13-16,-12-36 17 16,44 28-43-16,0-14-8 15,6-7 2-15,-6-7-4 0,-6-7 5 16,0-4 10-16,-38 11-34 16,50-21 31-16,-50 21-20 0,32-28 31 15,-32 28-17-15,0-35-35 16,0 35 36-16,-26-36-10 0,26 36-164 15,-44-24-190-15,7 9-164 16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4:12.060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52 17 1247 0,'0'0'237'0,"0"0"-30"0,-38-17-17 16,38 17-13-16,0 0-18 15,-12 39-29-15,6 10 0 0,12 4-52 16,0 7-36-16,7 4-20 16,-1-4-22-16,7 3-23 15,-13-6-246-15,1-8-350 16,-1 1-125-16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4:12.061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472 32 867 0,'0'0'163'16,"0"0"35"-16,0 0-52 15,0 0-19-15,0 0-36 16,0 0 26-16,-44-25-50 0,7 14-35 16,-7 18 8-16,-7 7-54 15,1 11 38-15,0 14-30 16,0 7 42-16,-1 7-36 0,14 7 19 16,5 0-15-16,13-3-23 15,13-1 37-15,25-6-29 16,6-8-84-16,13-3-219 0,6-7-117 15,12 0-75-15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4:12.062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567 0 705 0,'0'0'183'16,"0"0"1"-16,0 0-2 15,-6 39-74-15,6-39-37 16,-6 64-44-16,6-15 10 0,-13-10-53 16,0 0 35-16,13-39-29 15,-25 35 38-15,25-35-16 0,0 0-9 16,-31 25-3-16,31-25-14 16,-44 0 7-16,44 0-17 15,-50-11 10-15,6-6 19 16,44 17-5-16,-63-4 15 15,6 11 14-15,1 11 100 0,5 10-24 16,7 4-37-16,44-32 11 16,-37 49 13-16,11-10 4 0,20-7 0 15,6-32-20-15,32 32-41 16,5-14-15-16,14-8-12 16,5-13-11-16,7-1 3 0,-6-6-122 15,-7 2-142-15,-6 1-139 16,-6 0-131-16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4:12.063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146 39 1468 0,'0'0'144'16,"0"0"-11"-16,0 0-32 16,0 0-24-16,0 0 5 15,-33 24-39-15,-5 5 10 0,7 6-18 16,12-3-15-16,7 0 1 15,5-4-1-15,1 0 0 0,6-28 30 16,0 0-20-16,31 14-23 16,13-14 5-16,1-14-6 0,6-7-19 15,-1-7 5-15,0-4-53 16,1-4 5-16,-6-2 24 0,-8 2 27 16,-5 8-3-16,-32 28 8 15,25-28 31-15,-25 28-31 0,0 0 68 16,0 0-3-16,-25 32 15 15,0 3 25-15,-7 11-5 16,1 10-10-16,-2 4-28 0,2 4-23 16,-1-3-1-16,1-1-22 0,6-10-3 15,6-1-13-15,0-10 5 16,0 0-34-16,7-14-139 0,12-25-227 16,0 0-198-16,0 0-90 15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4:12.064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346 0 737 0,'-38'14'142'15,"7"7"-35"-15,-7 11-5 0,-6 7 24 16,0 3 10-16,0 4-41 16,6-3-5-16,0-5-8 15,13-2-2-15,19-8-13 0,6-28 9 16,6 32-3-16,-6-32-48 15,44 14-15-15,7-7 7 16,5-10-24-16,1-5 10 0,-7-2 1 16,0-4-14-16,-12 7 6 15,-7 0-5-15,-31 7 5 0,0 0 13 16,0 0-13-16,0 0-4 16,0 0 8-16,-31 7-4 0,-13 7 31 15,6 7 42-15,-6 0-20 16,7 4-4-16,5 3-29 15,13 4-3-15,0-4-4 0,19 4-3 16,13-4 6-16,-13-28 4 16,44 39-31-16,13-10-130 15,-1-12-215-15,13-6-150 0</inkml:trace>
  <inkml:trace contextRef="#ctx0" brushRef="#br0" timeOffset="1">239 890 1016 0,'0'0'112'16,"0"0"54"-16,31 43 12 0,7 3-10 16,-13 0-67-16,7-4-43 15,-7 8-33-15,-6 3-10 16,-1-4 21-16,-11 0-30 0,-7-3-6 16,-13-10 8-16,-6-1 16 15,-12-7-28-15,-7-6-2 0,0-12 14 16,1-3-8-16,-1-14 3 15,7-11 9-15,-1-10-18 16,13-14 12-16,7-1 44 16,12-6 30-16,12-1 6 0,7 5 14 15,13 6 3-15,-1 3-50 16,7 8-41-16,-1 10-12 0,-5 4-143 16,-1 0-300-16,-12 7-194 15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20:44.842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1046 1635 0,'0'0'254'0,"0"0"62"16,0 0-14-16,0 0-28 15,0 0-67-15,0 0-47 0,0 0-54 16,0 0-56-16,25-18-30 16,0-7-8-16,0 1-9 15,0-12 7-15,0-2-14 16,7-8 4-16,-7-7-7 0,13-15-3 15,-7-2-9-15,-6 10 2 16,0 3 13-16,-6 15 4 0,-6 10 0 16,-13 32-6-16,12-28-9 15,-12 28-6-15,0 0 3 0,0 0 13 16,0 0 1-16,7 46 4 16,5 3 5-16,1 1 1 0,6 3-6 15,6 0 8-15,6-7-8 16,13-1 3-16,-6-6-3 15,6-10 4-15,-6-5 1 0,-1-6 1 16,1-7-6-16,-6-8 0 16,-32-3 6-16,37-14-14 15,-37 14-18-15,38-46-3 0,-7 0 14 16,-5-3 8-16,-14 13 7 16,-12 36 0-16,13-35-9 0,-13 35-4 15,0 0 2-15,0 0 1 16,0 0 1-16,0 0 1 0,19 42 14 15,6 1-12-15,-6-4 11 16,-1 0-78-16,-18-39-158 16,32 49-192-16,-32-49-185 0,50 39 9 15,0-14 22-15</inkml:trace>
  <inkml:trace contextRef="#ctx0" brushRef="#br0" timeOffset="388">1489 876 1065 0,'0'0'165'0,"0"0"-10"16,0 0 17-16,-12-35-35 15,12 35-59-15,0 0-36 16,0 0-36-16,-38-14-1 0,38 14 0 16,-31 17 4-16,31-17 18 15,-25 39-15-15,12-3 12 0,13-36-17 16,6 42 7-16,-6-42 10 15,19 39-4-15,-19-39-2 0,0 0-9 16,44 21-15-16,-12-17 11 16,-32-4-2-16,44-22 4 0,-7-2-7 15,-37 24 0-15,38-50 13 16,-13 1-28-16,-6 6 35 16,0 8 52-16,-19 35 57 15,12-39-28-15,-12 39-39 0,0 0-57 16,0 0-1-16,0 0-4 15,0 0 11-15,0 0-2 0,0 39 1 16,7-4-3-16,-1 4 1 16,7-3 0-16,-7-5-72 0,-6-31-225 15,19 43-198-15,-19-43 6 16,31 28 0-16</inkml:trace>
  <inkml:trace contextRef="#ctx0" brushRef="#br0" timeOffset="603">2080 272 1338 0,'0'0'55'0,"0"0"156"16,0 0 62-16,0 0-21 0,0 53-41 16,7 7-37-16,5 7-64 15,1 7-47-15,-1 4-38 0,7 0-7 16,0-4-4-16,0-3-27 15,-7-8-160-15,-5-10-135 0,-7-10-179 16,0-8 4-16,0-35 14 16</inkml:trace>
  <inkml:trace contextRef="#ctx0" brushRef="#br0" timeOffset="785">1892 601 1420 0,'0'0'238'0,"0"0"-10"16,0 0-4-16,0 0-29 16,0 0-53-16,19-32-35 0,18 11-57 15,14 14-26-15,5-1-24 16,7 5-94-16,-13 3-260 0,1-4-227 16,-14 1 12-16</inkml:trace>
  <inkml:trace contextRef="#ctx0" brushRef="#br0" timeOffset="1056">2583 237 932 0,'0'0'310'0,"0"0"32"0,0 0-43 16,19 56-30-16,-13 4-34 15,1 7-78-15,-7 8-10 0,-7-1-71 16,1 7-33-16,0 0-16 16,6-3-13-16,6-4-2 15,13-10 25-15,0-4-6 0,12-3-13 16,1-12 2-16,5-6-18 16,-5-10-41-16,5-12-202 0,-37-17-169 15,51 11-233-15,-7-18 59 16</inkml:trace>
  <inkml:trace contextRef="#ctx0" brushRef="#br0" timeOffset="1468">3275 820 905 0,'0'0'61'15,"-38"-43"34"-15,38 43 5 16,-50-14-27-16,-7 21 15 0,13 14-51 15,-6 8-9-15,6 10 0 16,0-4 45-16,12 0 6 0,32-35 33 16,-25 50-35-16,25-50 26 15,-6 46-7-15,6-46-19 0,0 0-29 16,44 31-15-16,0-16-2 16,0-15-34-16,6-15 10 15,7 1-21-15,-7-10 14 0,-6-12-11 16,0 4-29-16,-6-13 2 15,-13-5-3-15,-6-3 44 16,-7 4 72-16,-5 6 34 0,-7 8-23 16,0 35-40-16,0 0-28 15,0 0-33-15,0 0 22 0,0 0 8 16,0 0 10-16,-7 35 21 16,1 8-25-16,12 10 21 0,7 0-24 15,6 3-7-15,0 1 15 16,6-8-26-16,6 1 0 0,-6-8-211 15,-25-42-157-15,25 39-150 16,-25-39 13-16</inkml:trace>
  <inkml:trace contextRef="#ctx0" brushRef="#br0" timeOffset="1896">3658 0 1108 0,'0'0'111'16,"0"0"80"-16,-6 28 42 16,6 15-11-16,0 13 19 0,6 11-29 15,7 14-66 1,-1 4-35-16,13 4-47 0,0 3-28 16,7 3-10-16,-7 0-2 15,6 1 30-15,-5-4-4 0,-1-4 5 16,0-7-18-16,-6-6 0 15,-7-15-10-15,1-14-4 0,-1-11-2 16,-12-35 25-16,7 28 40 16,-7-28 12-16,0 0-35 0,0 0-30 15,0 0-18-15,0-35-9 16,6-11-9-16,7-11-24 0,5-13-15 16,20-5 15-16,6 5 5 15,6 6 5-15,13 11 7 0,0 14 0 16,0 15 5-16,0 16-3 15,-7 16 3-15,-5 13-2 16,-14 11-13-16,-18 6 17 0,-12 8-8 16,-20 0-21-16,-25 4-61 15,-25-8-58-15,-12 1-74 0,-13-8-209 16,-19-7-200-16,0-7-57 16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4:12.066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81 503 0,'0'0'173'16,"13"-39"40"-16,-13 39 1 0,0 0 33 15,0 0-10 1,6-42-71-16,-6 42-37 0,0 0-74 16,0 0 24-16,0 0-16 15,19 46-5-15,-6 17-58 0,-7 22 21 16,-6 4-3-16,6 6-18 16,-6 0-37-16,7-6-203 15,5-8-232-15,7-10-38 0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4:12.067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339 0 646 0,'0'0'193'0,"0"0"-71"16,0 0-28-16,0 0-39 16,0 0-29-16,0 0 37 0,0 0-34 15,-69 17-5-15,6 19 9 16,7 10 28-16,12 17-7 16,0 4-41-16,12 11 9 0,14 0 1 15,5-7-17-15,19 3 0 16,13-14-117-16,13-4-134 15,12-10-115-15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4:12.068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258 0 561 0,'0'0'110'15,"0"0"-6"-15,31 46 4 16,-31-46-30-16,13 56-6 16,-7-13-58-16,-6-43 5 0,-6 42 13 15,6-42-26-15,0 0-18 16,0 0 21-16,0 0-14 15,0 0 11-15,0 0 11 0,0 0-8 16,-50 18 3-16,50-18-38 16,-51 0 69-16,7 3-8 0,44-3 62 15,-50 21 49-15,50-21-63 16,-50 50 44-16,18-1-35 0,13-3-49 16,13-3 24-16,6-43-15 15,6 56 5-15,-6-56 9 16,51 50-41-16,5-26-18 15,13-9-20-15,7-12-102 0,6-13-195 16,-7-8-164-16,7-14-60 16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4:12.069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152 0 759 0,'0'0'111'0,"0"0"-14"15,0 0-23-15,0 0-8 16,-50 53 5-16,12-11-14 0,38-42-45 16,-44 46-5-16,44-46 17 15,-19 42 11-15,19-42-6 16,0 0 14-16,0 0-39 16,38 29 16-16,6-22-12 0,6 0-21 15,-50-7 20-15,51 0 7 16,-51 0-34-16,37 10 20 0,-37-10 0 15,0 0 4-15,0 0 5 16,-18 46 6-16,18-46-25 16,-44 46 42-16,6-10-32 0,38-36 11 15,-19 42 67-15,19-42 5 16,0 46-41-16,19-7 29 0,-19-39-60 16,56 35-16-16,7-7 28 15,0-10-40-15,0-7-171 0,-6-8-223 16,-7-10-110-16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4:12.070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35 0 937 0,'0'0'184'0,"38"53"50"0,-7-4-44 16,13-3-49-16,0 0-49 16,13 4-45-16,0-1-23 15,-7 4-10-15,0-7-3 0,-18 0-11 16,-7-7 19-16,-19 0-30 15,-19-7 20-15,-24-1-33 0,-20-6-14 16,-12-4 16-16,0-3-4 16,-7-14 36-16,20-8-29 15,6-14 23-15,50 18-4 0,-32-53-27 16,26-7 36-16,12 4-5 16,26 3 15-16,5 7-29 15,7 7-13-15,0 4 17 0,7 6-270 16,-1 8-172-16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4:12.071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125 0 845 0,'0'0'181'0,"0"0"53"16,-37 46-20-16,11-1-13 16,14-2-38-16,12-4-45 15,6 3-63-15,7-6-1 0,12-1-44 16,-25-35 14-16,50 39-21 15,0-15-7-15,1-13 12 0,-7-4-19 16,12-14 28-16,-18-4-28 16,6-3 4-16,-44 14 4 15,38-28 0-15,-38 28 8 16,0 0 26-16,0 0 3 0,0 0 7 16,0 0 67-16,0 0-25 15,-57 57-28-15,1 13-21 0,-14 5-25 16,8 2 7-16,5 5-30 15,7-8 17-15,-1-7-248 0,20-7-372 16,0-11-154-16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4:12.072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1876 88 468 0,'0'0'95'16,"0"0"21"-16,0 0-21 16,0 0-26-16,0 0-43 0,0 0 29 15,0 0 6-15,0 0 30 16,0 0 3-16,0 0-6 0,0 0 10 16,0 0-1-16,0 0-44 15,0 0-33-15,0 0-9 0,0 0 8 16,0 0-29-16,0 0 29 0,0 0-2 15,0 0-40-15,0 0-39 16,0 0-33-16,0 0-42 0,0 0-57 16,6-25-47-16,-6 25-76 15</inkml:trace>
  <inkml:trace contextRef="#ctx0" brushRef="#br0" timeOffset="1">114 169 614 0,'0'0'182'0,"0"0"17"15,0 0 51-15,0 0-50 16,6 29 5-16,-12 6-28 0,-7 0-16 16,-12 11-57-16,0 0-6 15,6 0-36-15,-6 0-32 0,19-4 24 16,6-3-23-16,6-7 17 0,-6-32-16 15,44 35-21-15,-6-17-11 16,18-11-5-16,-6-10 5 0,1-4-7 16,5-8 0-16,1-6-13 15,-1 0 9-15,-5-4-3 16,-7 1 6-16,-6-5 8 0,-6 5 4 16,-32 24 2-16,31-29 1 15,-31 29 1-15,0 0 9 0,0 0 24 16,0 0 4-16,-31 36-16 15,-14 6-1-15,-5 4 1 0,-7 0-9 16,0 7-12-16,7-4-8 0,6 1-7 16,6-4-11-16,1-4-158 15,37-42-146-15,-19 43-181 0,19-43-14 16,-13 28 4-16</inkml:trace>
  <inkml:trace contextRef="#ctx0" brushRef="#br0" timeOffset="2">1221 502 1079 0,'0'0'264'16,"0"0"28"-16,0 0-54 16,0 0-91-16,0 0 2 0,-25 28-30 15,6 11-37-15,-12 3-17 0,-1 4-51 16,-12 7-9-16,6 0 13 16,-12-3-6-16,6 3-12 0,0-4 4 15,0 0-20-15,6-10 12 16,7-7-111-16,31-32-129 0,0 0-104 15,-38 39-45-15,38-39-13 0,0 0 41 16</inkml:trace>
  <inkml:trace contextRef="#ctx0" brushRef="#br0" timeOffset="3">850 593 847 0,'0'0'158'15,"0"0"143"-15,0 0-3 0,0 0-53 16,0 0-38-16,0 0-33 16,0 0-29-16,19 32-39 0,6 0-29 15,-25-32-8-15,38 42-23 16,-7-3-42-16,13 4 1 16,-6-8 8-16,6 0-19 0,-6-3-24 15,-1-4-143-15,-37-28-85 16,44 29-176-16,-18-8-94 0,-26-21-47 15</inkml:trace>
  <inkml:trace contextRef="#ctx0" brushRef="#br0" timeOffset="4">1882 0 409 0,'0'0'98'15,"0"0"27"-15,0 0-14 0,0 0-35 16,0 0 7-16,-25 35-3 16,-7-7 19-16,14 4-14 0,-8 3-22 15,1 1 56-15,0 3-60 16,0 0 16-16,12-1-15 0,-5-2-17 16,18-4 0-16,0-4 5 0,0-28-8 15,37 32-43-15,-5-15-3 16,5-6 33-16,1-4-33 15,0-7-7-15,0-7 36 0,6-4-33 16,-7-3 5-16,1-7 19 16,0 0-17-16,-7 0-7 0,1 3 10 15,-32 18 15-15,25-35-15 0,-25 35 25 16,25-29-1-16,-25 29-6 16,0 0 71-16,0 0-1 0,-44 25-18 15,-6 10 7-15,6 4-14 16,-7 7-17-16,-5-3-17 0,18 6 22 15,-6 1 13-15,13-5 20 0,-1-2-48 16,1-4 0-16,18 0-9 16,-6-8-34-16,19-31-2 15,-12 36-68-15,12-36-196 0,0 0-192 16,0 42-76-16,6-10-19 16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5:07.128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75 274 0,'0'0'50'15,"0"0"-8"-15,0 0 2 16,0 0 2-16,0 0 10 0,0 0 18 15,0 0 2-15,37-22 8 16,-37 22-16-16,38-3-8 0,-38 3 1 16,0 0-13-16,0 0 7 15,31 18 14-15,-31-18-23 16,0 0 0-16,0 0 49 0,0 0-6 16,0 0-52-16,0 0 41 15,0 0-27-15,0 0-38 0,0 0-25 16,0 0 15-16,32 35 45 15,-32-35-17-15,0 0-25 0,0 0 19 16,0 0 8-16,0 0-19 16,19 35 0-16,-19-35 37 0,0 0 5 15,0 0-56-15,0 0 8 16,12 39 0-16,-12-39 6 0,0 0-20 16,0 0-4-1,0 0 32-15,0 0 3 0,0 0-34 16,0 0 9-16,0 0 7 15,0 0 3-15,0 0-29 0,0 0 23 16,0 0 3-16,0 0 7 16,0 0-36-16,0 0 14 0,0 0 12 15,0 0 24-15,19-39-39 16,-19 39 3-16,0 0 19 0,6-35-17 16,-6 35 6-16,0 0 9 15,0 0-9-15,7-32-20 0,-7 32 36 16,0 0-12-16,0 0-28 15,6-39 32-15,-6 39 3 16,0 0 6-16,0 0-25 0,0 0-6 16,0 0 3-16,0 0 1 15,6-32-70-15,-6 32-9 0,0 0-34 16,0 0-46-16,0 0-19 16,0 0-54-16,0 0-52 0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5:13.209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597 0 459 0,'0'0'114'0,"0"0"-5"15,0 0 22-15,0 0-41 16,-38 11 14-16,38-11 13 0,-50 3-70 16,6 1-7-16,6-1 1 15,-6 4-48-15,0 1-3 16,44-8 19-16,-56 15-15 0,-1-5 23 15,13 4-7-15,-6-3-30 16,6 1 2-16,44-12-73 0,-50 14-55 16,50-14-55-16,-38 10-113 15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5:15.924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0 45 346 0,'0'0'135'0,"0"0"-10"16,0 0 57-16,0 0-10 15,0 0 23-15,31-35 5 0,-31 35-4 16,0 0-70-16,0 0 0 16,0 0 5-16,0 0-51 0,0 0 18 15,0 0-2-15,0 0-23 16,0 0-15-16,38-14 19 0,-38 14-11 15,0 0-1-15,0 0-9 16,0 0-23-16,0 0 0 0,38 14 9 16,-38-14 8-16,18 35 18 15,-5-3 4-15,-7 11 18 0,1 2-23 16,-7 5-19-16,-7 7-4 16,1 6-6-16,0 4-16 0,6 0-10 15,-7-3-5-15,7 0-12 16,-6-11-74-16,6-7-151 15,-6 0-257-15,6-46-318 16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20:47.483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3558 307 745 0,'0'0'220'16,"0"39"99"-16,0-39 20 0,12 46-20 15,7-7-44-15,-6 4-45 16,6-1-61-16,-7 0-72 0,1 8-18 15,-7-4-27-15,0 3-8 16,-6-3-21-16,0-3-14 0,-12-1 11 16,-7-10-112-16,-6 3-161 15,25-35-174-15,-50 28-116 16,-1-13-47-16</inkml:trace>
  <inkml:trace contextRef="#ctx0" brushRef="#br0" timeOffset="179">3369 668 1006 0,'0'0'305'0,"0"0"66"0,0 28-15 16,-6 0-42-16,-13 11-63 16,0 4-78-16,-18 3-67 15,-7 3-58-15,-19 1-85 0,-6-1-168 16,-7-6-197-16,-6-12-270 0</inkml:trace>
  <inkml:trace contextRef="#ctx0" brushRef="#br0" timeOffset="835">2948 375 1337 0,'0'0'104'15,"0"0"36"-15,0 0 23 16,0 0-42-16,25 42-18 0,-25-42-58 16,-12 42-15-16,12-42-15 15,-44 43-99-15,6-22-84 0,38-21-19 16,-44 18 40-16,44-18-9 15,-44-7-66-15,44 7 32 0,0 0 33 16,-25-53 57-16,19 10 62 16,6 8 41-16,0 35 36 0,0 0-3 15,12-32 3-15,-12 32 32 16,0 0 61-16,0 0 39 16,0 0 14-16,0 0-12 15,0 0-3-15,-56 35-75 0,12-10-14 16,6-4-61-16,-6 1 26 15,6-8-53-15,0-7 11 0,38-7 12 16,-37 3-48-16,37-3-116 16,-44-21-11-16,44 21 46 0,-19-39 16 15,19 39 50-15,6-39 13 16,-6 39 28-16,13-31 18 0,-13 31 14 16,0 0 39-16,0 0 69 15,0 0 7-15,0 0 3 16,0 0-43-16,6 42-44 0,-6-3-14 15,0-39-13-15,-19 39-21 16,19-39 20-16,0 0 2 0,-44 35 33 16,44-35-28-16,-44 4 12 15,44-4 7-15,0 0 61 0,-38-39-27 16,13-4-51-16,6-13-4 16,7-8-47-16,6-7 44 0,6 4-13 15,-7 4 35-15,14 10-18 16,-7 10-12-16,0 15-28 0,0 28-52 15,0 0-183-15,0 0-123 16,0 0-183-16,0 0-79 16</inkml:trace>
  <inkml:trace contextRef="#ctx0" brushRef="#br0" timeOffset="1307">1911 286 1237 0,'0'0'210'0,"0"0"42"15,0 0 28-15,-19 46-101 16,13-7-42-16,6-39-71 0,0 46 1 16,0-4-36-16,-6-3 1 15,6-39-12-15,-26 43 0 0,26-43-31 16,-37 35-68-16,37-35-39 15,-51 21 14-15,51-21-34 16,-50 0 14-16,50 0 16 0,-50-24 70 16,50 24 59-16,0 0 68 15,-44-32 50-15,44 32-41 0,0 0-5 16,0 0-35-16,0 0 15 16,0 0-23-16,-38-14 66 0,38 14 20 15,-56 14 18-15,-7 3-40 16,0 5-26-16,-13-5-11 15,-12 4 13-15,-6-3 22 0,-19-4-4 16,-6 4 27-16,-7-4-14 16,6-3-13-16,7-4-40 0,13 0-10 15,5-4-21-15,20-3 2 16,12-3-27-16,13-4 8 0,12 0-42 16,7-7-71-16,31 14-79 15,-38-29-69-15,7-3-116 0,31 32-220 16,-19-49-211-16,6 14 31 15</inkml:trace>
  <inkml:trace contextRef="#ctx0" brushRef="#br0" timeOffset="1476">465 1173 2171 0,'69'25'332'15,"7"-14"-92"-15,-1-4-118 0,-6-7-44 16,-6-4-50-16,-12-3-111 16,-7-7-238-16,-7-7-444 0</inkml:trace>
  <inkml:trace contextRef="#ctx0" brushRef="#br0" timeOffset="1660">233 103 2006 0,'0'0'161'16,"50"24"-42"-16,19-13-64 16,19-4-29-16,6-11-105 15,1 1-491-15,5-8-248 16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5:16.652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-1 70 261 0,'6'-35'71'15,"-6"35"63"-15,6-35 22 16,-6 35-2-16,0 0-62 0,0 0 36 15,0 0 32 1,0 0 44-16,0 0-63 0,13 39-7 16,-1 7-10-16,-5 7 7 15,-14 4-34-15,1 3-42 0,6-7-16 16,-6 4-14-16,0-1-17 16,6-3-18-16,-7 0 25 0,7 5-63 15,0-5-285-15,7 0-157 16,-1-7-94-16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5:17.772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0 0 106 0,'0'0'5'0,"0"0"-12"0,0 0 0 15,0 0 15-15,0 0-11 16,0 0-1-16,0 0 1 16,0 0 3-16,0 0 27 0,0 0 23 15,0 0 16-15,0 0 17 16,0 0-13-16,0 0 10 0,0 0 11 15,0 0 0-15,0 0-11 16,0 0 1-16,0 0 29 16,0 0-37-16,0 0-15 0,0 0 41 15,0 0 1-15,0 0 5 16,0 0 13-16,0 0-7 0,31 11 16 16,-31-11-14-16,0 0-18 15,0 0 10-15,0 0-17 0,32 7-38 16,-32-7-28-16,0 0 10 15,0 0 1-15,0 0 38 0,25 17-38 16,-25-17 17-16,31 29 6 16,-12 3 2-16,-6 6-9 0,5 5 3 15,-11 6-24-15,-1 4-4 16,0 4-3-16,-6-1-4 16,0-3-14-16,-6 0-9 0,6 0-112 15,-6-3-291-15,-1-8-382 16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5:18.568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0 106 310 0,'0'0'110'16,"0"0"18"-16,0 0 34 15,0 0 3-15,0 0-4 0,0 0 25 16,0 0-6-16,0 0-21 16,0 0-45-16,0 0-12 0,0 0-5 15,25-35 1 1,-25 35-9-16,0 0-40 0,0 0-1 15,25-32-29-15,-25 32-8 16,0 0 10-16,0 0 4 0,0 0-1 16,0 0 1-16,25-31-6 15,-25 31-1-15,0 0-18 0,0 0 3 16,32-8 16-16,-32 8 25 16,0 0 14-16,18 36 10 0,1-1 11 15,-12 11-19-15,-1 11-24 16,-6 3-23-16,6 7-10 0,-6 4 14 15,0 6-12-15,0 1-219 16,0 3-353-16,-6 4-226 16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5:19.117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27 0 533 0,'0'0'161'0,"0"0"-6"15,0 0 29-15,0 0 52 0,0 0-4 16,0 64-22-16,0-4-67 16,-6 4-41-16,-1 3-30 15,1 0-36-15,6 4-10 16,0 6-56-16,-8 1-298 0,8 11-204 16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5:19.989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26 0 589 0,'0'0'226'0,"0"0"-13"15,0 0-19-15,0 0 0 16,0 0 59-16,0 0-11 15,0 0-15-15,-13 57-84 0,7-1-9 16,0 1-67-16,6-4-24 16,6 4-19-16,-6-1-9 0,6-6-15 15,1 3-20-15,-1 0-251 16,6-4-344-16,-5-3-109 0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5:20.480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-1 16 586 0,'0'0'38'16,"0"0"9"-16,0 0 14 0,0 0-4 16,7-35-25-16,-7 35 11 15,0 0 7-15,0 0-45 0,0 0 38 16,0 0 7-16,0 0 10 16,0 0 64-16,0 0-14 0,0 0 6 15,0 0 4-15,0 0 23 16,0 0-8-16,0 0 28 15,20 53 25-15,-12-7-66 0,-8 4-18 16,0 3-39-16,0 5-24 16,-8-1-32-16,8 6-20 0,8 2-42 15,-2 2-291-15,1 5-285 16,-1-5-65-16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5:21.484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107 71 504 0,'-13'-32'99'0,"13"32"-6"16,0 0-3-16,0 0 2 16,-12-39-21-16,12 39-27 15,0 0 17-15,0 0 38 0,0 0-28 16,0 0-10-16,0 0-25 16,0 0-22-16,0 0 136 0,0 0 16 15,0 0-47-15,0 0 40 16,0 0-24-16,-13 43-1 15,1-5 17-15,6 12-29 16,6-1-24-16,-12 4-46 0,5 4-35 16,1 6-13-16,-7 8 3 15,7 3 6-15,0 4-165 0,0 1-311 16,12-1-298-16</inkml:trace>
  <inkml:trace contextRef="#ctx0" brushRef="#br0" timeOffset="716">39 998 356 0,'0'0'77'0,"6"31"76"0,-6-31 43 15,0 0 48-15,0 0-21 16,0 0-49-16,-6 39-12 0,6-10-13 16,0-29-5-16,0 42 8 15,0-3-50-15,6 7-53 0,6 3-18 16,-5 4-19-16,4 4 16 15,8 6-21-15,-6 1-129 0,-1 7-194 16,-5 7-117-16,-1-1-6 16,-6 5-25-16</inkml:trace>
  <inkml:trace contextRef="#ctx0" brushRef="#br0" timeOffset="1039">113 2084 888 0,'0'0'110'0,"0"0"35"0,0 0 5 16,0 0 7-16,0 0-14 16,0 0-1-16,0 0 43 0,-19 35-71 15,0 4-1-15,13 3-10 16,-6 4-25-16,6 4-35 0,0 6-33 16,0 4-3-16,6-3 1 15,0-4-45-15,6-4-311 0,-6-10-291 16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5:26.207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250 221 478 0,'0'0'140'15,"0"0"-10"-15,0 0-35 0,0 0-16 16,0 0-13-16,0 0 4 16,0 0-23-16,0 0 23 0,0 0 7 15,0 0 19-15,0 0 23 16,0 0 8-16,0 0-59 0,0 0-22 15,0 0-26-15,0 0-6 16,-38 0-2-16,38 0 9 0,0 0 25 16,-38 3 14-16,38-3 4 15,0 0-34-15,0 0 3 0,0 0-23 16,-38 7 10-16,38-7 3 16,0 0 7-16,0 0-18 15,0 0-18-15,0 0 14 16,0 0 13-16,0 0 29 0,-38 8-8 15,38-8-13-15,0 0-8 16,0 0-27-16,0 0-13 0,0 0 19 16,0 0 27-16,0 0-7 15,0 0 15-15,-38 24-9 0,38-24-7 16,0 0 13-16,0 0-1 16,0 0-8-16,-38 32-11 15,38-32 8-15,0 0-8 16,0 0 4-16,-19 39 9 0,19-39 8 15,0 0 3-15,0 39-18 16,0-39-4-16,0 0 0 0,26 39 1 16,-26-39 4-16,37 17-4 15,-37-17-4-15,52 11-11 0,-8-4 0 16,-7 0-6-16,-37-7 6 16,51-3 13-16,-7-1-10 0,-12-3-8 15,6 0 9-15,-38 7-1 16,50-14-3-16,-6-7 3 0,-13-4 2 15,8-3-3-15,-7-8-8 16,-7 1-13-16,-6-4 0 16,-13 0-17-16,-19 0 14 15,1-3-4-15,-20 10 26 0,1 0-19 16,-8 11 19-16,-11 3-18 16,0 8 23-16,-1 6-10 0,0 11 9 15,7 4-10-15,0 7 2 16,0-1 11-16,44-17-7 0,-44 32 23 15,44-32-30-15,-39 39-3 16,39-39-1-16,-19 39-139 0,19-39-113 16,0 0-234-16,-6 35-83 15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5:37.724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14 2386 0,'57'7'35'16,"18"-3"-13"-16,7-4-9 0,12-7-148 15,-6 0-301-15,0-4-278 16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5:39.072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22 2309 0,'31'0'102'0,"7"-7"-14"15,-7-8-57-15,-31 15-10 0,0 0-136 16,0 0-397 0,0 0-294-16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11:01.600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16820 1244 1370 0,'0'0'328'0,"0"0"27"16,0 0-57-16,0 0-87 16,-18-35-74-16,18 35-42 15,0 0 32-15,0 0 12 0,0 0 10 16,0 49-50-16,12 8-48 15,1 6-23-15,-1 8 0 16,1 7-24-16,6 0-4 0,0-4-8 16,-1-7-128-16,-5-10-217 15,0-12-485-15,-1-6-142 16</inkml:trace>
  <inkml:trace contextRef="#ctx0" brushRef="#br0" timeOffset="351">18222 629 984 0,'-56'-42'308'0,"-7"14"112"16,-13 6-46-16,-24 5-80 0,-26 6-73 16,-25-3-45-16,-19 7-55 15,-18-4-30-15,-13 8-17 0,0-4-3 16,18 7-34-16,26 0 1 16,25 7-14-16,25 0-4 15,19 7-20-15,19 11 10 16,6 7-4-16,19 10-6 0,7 11-8 15,18 7-26-15,6 4-83 0,1-1-108 16,12 11-219-16,0-3-227 16,6 3-6-16</inkml:trace>
  <inkml:trace contextRef="#ctx0" brushRef="#br0" timeOffset="1155">16236 1534 1201 0,'0'0'277'16,"0"0"-61"-16,44 18-44 0,-44-18-9 16,0 0-42-16,0 0-18 15,0 0-27-15,0 0 3 0,38 49 4 16,-38-49 41-16,0 0-3 15,-7 50-31-15,-18-12-8 16,-12-9-3-16,-14-5 2 0,-5 1-12 16,-20-11-32-16,-5 0-28 15,-14-6 5-15,1-1 8 0,-13-7 4 16,0 0-6-16,0-7 13 16,1 3 3-16,5-3-14 0,7 0-1 15,-1 0 4 1,1-4-7-16,12 4-9 0,-6 0-5 15,7 7 0-15,-1-7 0 16,0-4 9-16,13 4-7 0,6 0-14 16,13 4 8-16,6-1 0 15,0-3 10-15,44 7-10 0,-44-10 0 16,44 10-6-16,-38-8 6 16,38 8 8-16,0 0-2 0,-37-17-9 15,37 17-1-15,0 0-6 16,0 0 14-16,-51-21 5 15,51 21-6-15,0 0-6 16,0 0-3-16,0 0 9 0,0 0 8 16,0 0-11-16,0 0-5 15,0 0-2-15,0 0 7 0,0 0 5 16,0 0 1-16,0 0-12 16,0 0-3-16,0 0 9 15,0 0 0-15,0 0-5 0,0 0-3 16,0 0-6-16,0 0 7 15,0 0 4-15,0 0 8 0,0 0-3 16,0 0-2-16,0 0-10 16,0 0 1-16,13 38 9 15,-13-38 7-15,-13 39-7 16,13-39-3-16,-44 36-1 0,7-8 10 16,-7-14 10-16,12-3-2 15,32-11-10-15,-44-7-4 0,44 7 4 16,0 0 3-16,-38-64 2 15,20-3-9-15,5-7-5 0,13-15 5 16,0-6 6-16,0-4 1 16,6 4-12-16,1-1-3 0,-14 8-23 15,1 3-63-15,-7 14-71 16,-12 11-103-16,0 11-150 16,-6 6-225-16,-7 12-100 15</inkml:trace>
  <inkml:trace contextRef="#ctx0" brushRef="#br0" timeOffset="1377">14790 622 1650 0,'0'0'378'16,"0"0"-38"-16,38-32-117 0,-38 32-105 15,44 0-34 1,-6 15-43-16,-1 16-6 0,-11 8-31 16,-1 7 2-16,-13 4-17 15,-5-1-235-15,-26 4-291 0,-13-3-202 16</inkml:trace>
  <inkml:trace contextRef="#ctx0" brushRef="#br0" timeOffset="1568">14061 1128 1772 0,'0'0'217'16,"0"0"-31"-16,0 0-55 15,0 0-65-15,0 0-22 0,0 0-15 16,-31 46-266-16,31-46-375 15,-38 42-155-15</inkml:trace>
  <inkml:trace contextRef="#ctx0" brushRef="#br0" timeOffset="2160">13495 1364 1511 0,'0'0'102'0,"0"0"88"15,0 0 8-15,0 0-24 16,-50 29-47-16,50-29-57 16,-63 35-3-16,0 0-25 0,7-6 11 15,6-1-6-15,-1 0-25 16,7-3 3-16,44-25 2 15,-44 25-17-15,44-25-4 0,0 0-15 16,0 0 9-16,0 0-4 16,0 0-2-16,-19 38 6 15,19-38 0-15,0 0 6 0,38 46-6 16,-38-46 7-16,44 43-2 16,0-11-5-16,-44-32 3 0,44 42 3 15,-44-42-9-15,32 49-1 16,-20-10-3-16,-12-39 14 0,-6 53-16 15,6-53 28-15,-32 53 18 16,1-10 17-16,-7-11 6 16,-6-4-16-16,0-3-2 15,-6-4-4-15,-13 0 15 0,0-7 9 16,-6-3-6-16,0-4-12 16,0-4-11-16,0-3 8 0,6-3 32 15,6-11-1-15,1-4-7 16,-1-10-17-16,7-8-18 0,6-10-3 15,12-7-11-15,7-7-12 16,19-3-4-16,6-1 0 16,13 4 5-16,5-4 4 0,14 8-20 15,12 6-12-15,0 5-45 16,0 6-62-16,-6 10-100 0,-38 29-153 16,62-21-273-16,-18 11-80 15</inkml:trace>
  <inkml:trace contextRef="#ctx0" brushRef="#br0" timeOffset="2329">13263 2739 1641 0,'69'35'299'0,"6"-10"-108"16,-5-7-94-16,-1-8-131 15,0-10-476-15,-6-7-241 16</inkml:trace>
  <inkml:trace contextRef="#ctx0" brushRef="#br0" timeOffset="3004">11214 1513 1490 0,'0'0'386'0,"0"0"-78"16,6 46-99-16,-6-46-93 15,-13 60-37-15,-18-14-13 16,31-46-42-16,-44 46 21 0,44-46-3 16,-38 39 66-16,38-39 30 15,0 0 33-15,0 0-14 0,-44 17-77 16,44-17-10-16,0 0-7 16,-25-42-2-16,13-8-7 15,5-10-9-15,7-10-26 0,0-15-5 16,13-11-14-16,-7 1-5 15,7 7 38-15,-7 17 4 0,7 14-25 16,-13 11-3-16,0 46-42 16,0 0-81-16,0 0-58 15,-32 0-155-15,32 0-343 16,-56 50-271-16</inkml:trace>
  <inkml:trace contextRef="#ctx0" brushRef="#br0" timeOffset="3184">11082 2085 2327 0,'-7'39'332'0,"7"-39"-26"0,0 0-99 16,0 0-98-16,0 0-62 15,0 0-63-15,0 0-207 16,0 0-377-16,0 0-419 0</inkml:trace>
  <inkml:trace contextRef="#ctx0" brushRef="#br0" timeOffset="3595">10378 1460 1778 0,'0'0'182'0,"0"0"18"16,0 0-12-16,37 49-74 16,-37-49-71-16,19 46-19 0,-19-46 1 15,7 39-4-15,-7-39-11 16,0 0-8-16,0 0 13 15,0 0 0-15,-44 32-23 0,0-14-3 16,0-4 58-16,-7 10 43 16,-5 8 25-16,-13 7 20 15,-7 18 10-15,-6 10 14 16,1 14 4-16,-7 4-4 0,6 10-32 16,7 1-32-16,-1-4-32 15,1-4-14-15,12-10-28 0,0-15-12 16,13-10-20-16,-7-14-121 15,7-18-110-15,0-17-116 0,12-15-227 16,38 11-286-16,-31-70-13 16</inkml:trace>
  <inkml:trace contextRef="#ctx0" brushRef="#br0" timeOffset="3931">10327 898 2292 0,'0'0'193'0,"19"42"-13"0,-19-42-25 16,0 0-46-16,19 39-56 15,-19-39-24-15,0 0-24 0,0 0 1 16,0 0 4-16,0 0 4 15,0 0 2-15,0 0-5 0,0 0-2 16,0 0-5 0,0 0-4-16,0 0-3 0,-19-46-3 15,19 46 16-15,0 0-7 16,-50-28-3-16,6 21-9 0,0 14 0 16,0 4-1-16,13 6-1 15,31-17-115-15,-51 32-222 0,51-32-285 16,0 0-30-16</inkml:trace>
  <inkml:trace contextRef="#ctx0" brushRef="#br0" timeOffset="4643">9542 1414 1446 0,'0'0'197'0,"0"0"-17"0,-19 53-15 15,19-53-71-15,0 49-46 16,0-49-54-16,0 0-4 0,0 43 25 16,0-43-3-16,0 0-3 15,0 0 4-15,-57 46-1 16,7-22 1-16,50-24 4 0,-56 7-36 15,56-7 8-15,-44-28 8 16,44 28 16-16,-19-67-2 16,19 11-14-16,19 6 12 0,6 11-32 15,-25 39 18-15,44-35 0 16,-44 35 5-16,56-25 0 0,-56 25 9 16,44-3-9-16,-44 3-11 15,0 0 5-15,0 0 6 0,0 0-3 16,0 49 10-16,0-49 7 15,-37 42 62-15,37-42 14 16,-51 39 1-16,1-10 14 0,0-1-13 16,6-7-11-16,44-21-7 15,-63 35 7-15,13-3 8 0,6-4-3 16,44-28-14-16,-57 57-22 16,13-8-7-16,6 4 9 15,7 0 16-15,-1 15-4 0,1 2 0 16,6 12 0-16,0 2 21 15,6 12 30-15,6 3-9 0,-6 3-24 16,7 1 21-16,-1-1-14 16,1 4 3-16,-1 0-3 15,7 0-28-15,0-3 19 0,-7-4 39 16,7-7-15-16,-1-8-21 16,7-9-6-16,-6-5-13 0,6-13-17 15,0-11-5-15,0-46 27 16,0 0 17-16,-6 46 25 0,6-46-4 15,0 0-6-15,0 0-24 16,0 0-39-16,0 0-19 16,0 0-4-16,0 0-23 0,0 0-81 15,0 0-212-15,0 0-155 16,0 0-134-16,0 0-148 16,0 0-556-16</inkml:trace>
  <inkml:trace contextRef="#ctx0" brushRef="#br0" timeOffset="5059">8398 689 1773 0,'0'0'298'0,"0"0"76"16,-38 43-31-16,7 6-88 15,12 18-108-15,0 8-51 0,13 9-33 16,-1 8-24-16,14 7-27 16,-1 0-3-16,0 0-6 0,7-3-30 15,-7-8-133-15,0-10-199 16,-6-8-348-16,-6-17-164 15</inkml:trace>
  <inkml:trace contextRef="#ctx0" brushRef="#br0" timeOffset="5479">7499 1718 2266 0,'-31'-18'245'0,"31"18"-22"16,-51-35-39-16,51 35-65 0,-37-46-44 15,11 3-28-15,20 5-29 16,12 2-18-16,7 4-11 0,-13 32-3 16,44-24 9-16,0 9 1 15,0 8 7-15,0 4-18 0,0 6-13 16,-6 4-11-1,-1 4 15-15,-37-11 12 0,44 14 17 16,-44-14-5-16,0 0-17 16,32 14 5-16,-32-14 12 0,0 0 51 15,-6 53 69-15,-26-3 29 16,-18 6 0-16,-13 12-24 0,-12 2-18 16,-7 4-21-16,-12 4-16 15,-1 3-39-15,1-3-12 0,0-4-19 16,-1-3 12-16,7-11-64 15,0-3-120-15,7-15-56 0,5-7-79 16,7-6-104 0,6-19-247-16,13-13-139 0</inkml:trace>
  <inkml:trace contextRef="#ctx0" brushRef="#br0" timeOffset="5823">7292 824 2157 0,'0'0'146'0,"0"0"-10"16,0 0-1-16,0 0-20 15,0 0-52-15,0 0-4 16,25 31-41-16,-25-31-3 0,0 0-6 15,0 0-3-15,0 0 11 16,0 0-21-16,0 0 7 0,0 0 5 16,0 0-18-16,19-38 10 15,-19 2-11-15,-13 4 11 0,13 32 5 16,-25-28-5-16,25 28 16 16,-32-14-23-16,32 14 15 0,-31 7-8 15,31-7-6-15,0 0 9 16,0 0-70-16,-31 43-212 0,31-43-276 15,-7 35-143 1</inkml:trace>
  <inkml:trace contextRef="#ctx0" brushRef="#br0" timeOffset="6152">6682 1421 1517 0,'0'0'166'0,"0"0"34"15,-19 42-15-15,19-42 0 16,0 0-49-16,0 0-43 0,0 0-38 16,0 0-33-16,0 0-1 15,44 22 67-15,-44-22-34 0,0 0-9 16,0 0 13-16,0 0 18 15,0 0 2-15,25-46 37 0,-25 46-8 16,0 0-18-16,0 0-57 16,0 0-10-16,0 0-13 0,0 0-4 15,0 0-2-15,0 0-36 16,-50 24-88-16,50-24-141 16,0 0-299-16,0 0-227 15</inkml:trace>
  <inkml:trace contextRef="#ctx0" brushRef="#br0" timeOffset="6448">6148 340 1291 0,'-44'17'299'0,"0"26"68"16,6 27 16-16,0 15-31 15,7 25-62-15,12 6-80 0,13 8-39 16,6 3-70-16,6 0-55 16,6 1-20-16,1-5-15 0,0-6-2 15,-1-11-34-15,-6-11-97 16,1-17-143-16,-14-11-161 0,1-17-235 15,-6-8-98-15</inkml:trace>
  <inkml:trace contextRef="#ctx0" brushRef="#br0" timeOffset="6671">5632 1788 2026 0,'0'0'282'0,"-44"-14"44"0,13 25-23 16,-7 21-46-16,0 17-39 15,-12 11-72-15,-7 11-53 0,-12 7-54 16,-6 10-39-16,-19 0-108 16,-7 4-115-16,-6-7-109 15,-6-7-235-15,-6 0-188 0,-7-15-20 16</inkml:trace>
  <inkml:trace contextRef="#ctx0" brushRef="#br0" timeOffset="8447">4526 1393 522 0,'0'0'24'0,"0"0"55"16,0 0-26-16,0 0-19 0,0 0-17 15,0 0 5-15,0 0 46 16,0 0-33-16,0 0 20 0,0 0 56 16,0 0-11-16,0 0-29 15,0 0-7-15,0 0-12 16,0 0-26-16,0 0-15 15,0 0 38-15,0 0-49 0,0 0 9 16,0 0-9-16,0 0-10 16,0 0 10-16,0 0-3 0,0 0 19 15,0 0-11-15,0 0 5 16,0 0 16-16,0 0-45 0,0 0 41 16,0 0-22-16,0 0 13 15,0 0 37-15,0 0 40 16,0 0 1-16,0 0-28 0,56 28 8 15,-56-28 46-15,0 0-43 16,44 53 9-16,-12-14-32 16,-32-39-18-16,31 46-26 0,-31-46 5 15,19 42 17-15,-19-42-3 16,0 43 3-16,0-43-29 0,-44 35 7 16,-6-10-5-16,6-15-2 15,0-6 0-15,6-8 22 0,38 4-45 16,-38-35 16-16,26-15-13 15,6-3-29-15,12-7-31 16,13 0 14-16,12 4 16 0,7 3 23 16,0 3 22-16,-7 15-2 15,-31 35 0-15,38-35-12 16,-38 35 8-16,0 0-9 0,0 0 22 16,0 0 14-16,-38 28-23 15,-6 7 7-15,-13 8 4 0,-5-5 54 16,-1 5 14-16,-6-4 18 15,6-4-8-15,-6-7-15 0,12-6-25 16,0-1 6-16,13-14-16 16,-6-4 44-16,19-10-45 15,-1-10-6-15,32 17-25 0,-31-43 0 16,18 4-28-16,7 0 3 16,6 4-31-16,0 0 34 15,0 3-15-15,0 32 37 0,0-28-27 16,0 28 27-16,0 0-25 15,0 0 22-15,0 0-20 0,0 0 30 16,0 0 2-16,0 0 23 16,0 0 15-16,0 46 1 0,-13-4 27 15,-5 0 19-15,-8 4-29 16,-5 0-1-16,-13-3-10 16,0-8 6-16,6-7-15 0,1-3 26 15,5-11 10-15,32-14 1 16,-38 7-34-16,38-7-8 15,-31-28-27-15,6-11 3 0,12-10-16 16,7-15 6-16,0-14-28 16,6-14-15-16,-7-10 3 0,7-8 10 15,7 1 12-15,5 3-3 16,1 10 22-16,-1 15-15 0,-5 10 2 16,-7 22 1-16,6 17-7 15,-6 32 5-15,6-32-1 0,-6 32 0 16,0 0 8-16,0 0-5 15,0 0 7-15,-19 36-2 0,1 6 5 16,-1 8-12 0,0 3 7-16,-6 14-8 0,0 7 4 0,-7 11 4 15,1 10-8-15,-1 4-3 16,-5 0 16-16,5 0 2 16,1-11-7-16,-1-6-4 15,7-15 1-15,-6-11 8 0,6-6 2 16,0-11-4-16,25-39 4 15,-32 35 6-15,32-35-6 0,0 0-7 16,-44 4-4-16,44-4 10 16,-38-39 0-16,13-11-32 0,6-13-26 15,7-5 1-15,12 1 15 0,-6 7 9 16,12 4 12-16,-6 13 12 16,0 8-9-16,0 35-7 0,0 0-1 15,0 0 15 1,0 0 5-16,0 0 0 0,-13 39 16 15,7 0 28-15,-7 7 32 16,-5 7 10-16,-8 7 3 0,-5-4 0 16,-19 4-14-16,-7 0-3 15,-25-3-23-15,-6-4 1 0,-18-7-7 16,-14-7 10-16,-18-7 11 16,0-8 3-16,-13-10-7 0,6-10-7 15,-6-11-16-15,13-11-4 16,12-14-12-16,7-14-16 0,18-7 3 15,20-14 17-15,18 0-11 16,25 0-6-16,13 3 4 16,19-3-1-16,18 11 5 0,20-4-16 15,24 7 0-15,13 3-7 16,19 8 3-16,0-1-4 0,0 8-13 16,0 3-45-16,-6 8-47 15,-13 6-44-15,-6 0-37 0,-6 8-37 16,-13-5-50-16,-7 5-103 15,7-1-184-15,0-3-89 0</inkml:trace>
  <inkml:trace contextRef="#ctx0" brushRef="#br0" timeOffset="8712">4067 173 1756 0,'57'-14'277'0,"18"0"17"16,13-4-48-16,13-3-90 15,-1-3-64-15,1 2-47 0,-7 1-28 16,-19 7 0-16,-5 0-47 15,-20 3-195-15,-50 11-179 0,0 0-255 16,0 0-31-16</inkml:trace>
  <inkml:trace contextRef="#ctx0" brushRef="#br0" timeOffset="9252">1892 3032 1050 0,'0'0'186'15,"0"0"-6"-15,0 0-91 16,0 0-45-16,32-24-23 0,-7-1 5 15,6-7-18-15,-6-7 13 16,-12 0 63-16,0-3-1 0,-7-8-33 16,-6 1 30-16,0 3 132 15,-6 7 19-15,-7 14-37 0,13 25-50 16,0 0-65-16,0 0-23 16,-31-3 7-16,12 17-4 15,0 11-19-15,0 7 0 0,13-4-26 16,6 4 16-16,0-8-11 15,19-2 7-15,6-8-18 0,12-7-5 16,1-7 7-16,0-7-16 16,0-7-6-16,-13-1-113 0,-25 15-199 15,25-35-340-15,-19 7-170 16</inkml:trace>
  <inkml:trace contextRef="#ctx0" brushRef="#br0" timeOffset="10351">2024 2895 753 0,'0'0'88'15,"0"0"44"-15,0 0-14 0,0 0-15 16,0 0-36-16,0 0-1 16,0 0 36-16,0 0-39 0,0 0 2 15,0 0-52-15,0 0 31 16,0 0-16-16,19 28 5 0,-19-28 17 16,0 0-28-1,32 17 3-15,-32-17-23 0,0 0 7 16,31-10-12-16,-31 10 29 15,31-32-38-15,-18 0 47 0,-7 0-41 16,-6-3 21-16,0 3 9 16,-12 4 100-16,12 28-16 0,-13-32-19 15,13 32-32-15,-38-10 20 16,1 20-4-16,-7 11 5 0,0 8-27 16,0 3-13-16,6-4-41 15,38-28 22-15,-25 35-16 0,25-35 13 16,0 32-9-1,0-32-7-15,44 7-3 0,-6-11-114 16,6-6-87-16,-7-4-192 16,1-7-98-16,-7 3-95 0</inkml:trace>
  <inkml:trace contextRef="#ctx0" brushRef="#br0" timeOffset="11055">132 668 1456 0,'0'0'394'16,"0"0"-20"-16,0 0-67 15,0 0-81-15,0 0-49 0,0 0-72 16,0 0-53-16,0 0-26 16,0 0 10-16,7 43 26 15,5 10-2-15,1 17-18 16,-1 8-15-16,-5 10-3 0,-1 1-13 16,0-1-3-16,0-7-15 15,-6-3-102-15,0 0-189 0,-6-4-324 16,6-3-207-16</inkml:trace>
  <inkml:trace contextRef="#ctx0" brushRef="#br0" timeOffset="11903">145 2393 812 0,'0'0'142'16,"0"0"90"-16,0 0 9 15,0 0-1-15,0 0-40 0,0 0-65 16,0 0-41-16,0 0-53 15,0 0-17-15,0 0 3 16,12 39-8-16,-12-39 14 0,13 35-6 16,-13-35-18-16,0 0 1 15,6 39 7-15,-6-39-9 0,0 0 33 16,0 0-23-16,38 7-4 16,-38-7-28-16,50-28 19 15,-12-1 3-15,-38 29-12 0,38-53-6 16,-13 11 17-16,-19-4-2 15,0 7 12-15,-12-3-11 0,0 10 3 16,6 32-9-16,0 0-17 16,-50-28 30-16,-1 24-30 15,7 22 4-15,-6 10 9 0,6 11-5 16,6 3-9-16,1 1 29 16,11-1 5-16,8 1 12 0,11-8 1 15,7-3 20-15,0-32-16 16,32 24-14-16,-1-13-3 0,13-11-14 15,0-11 3-15,6-10 9 16,-6-7-14-16,0 0 4 0,-44 28 11 16,38-46-23-16,-13 10 8 15,-25 36 6-15,0-46-6 16,0 46 0-16,-25-38-8 0,25 38 3 16,-50-25 0-16,12 11 32 15,7 14 0-15,31 0-11 16,-32 10 14-16,32-10-13 0,0 0 17 15,0 0-1-15,-19 32-5 16,19-32 12-16,0 0 0 0,0 32-8 16,0-32-3-16,0 0-9 15,0 0-15-15,38 7-1 0,-38-7 0 16,38 0-8-16,-38 0 4 16,0 0 18-16,0 0-12 0,0 0-6 15,31-35 0-15,-31 35 2 16,0 0-8-16,-6-32 9 0,6 32 0 15,0 0-7 1,0 0 1-16,-31-11 3 0,31 11 2 16,-32 14-5-16,32-14-12 15,-25 32 7-15,25-32-15 0,-13 32-28 16,13-32-93-16,0 0-129 16,0 35-215-16,0-35-137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20:50.478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32 735 912 0,'0'0'161'16,"0"0"69"-16,0 0 9 15,0 0-37-15,32-21-44 0,12-1-62 16,6-2-60-16,0-1-6 16,-6 4-22-16,0-4-4 0,-6 0 14 15,-7-3-23-15,-6 0-44 16,-12-9-24-16,-7-2 9 0,-12 1-19 16,-7-1 7-16,-12 3 41 15,-6-3 13-15,-13 4 2 0,0 7 1 16,-6 3 15-16,6 11-6 15,0 7 29-15,12 14-2 16,1 4 37-16,31-11 46 0,-32 46 32 16,20 7-53-16,12 3-20 15,12 4 19-15,13 4-3 16,13-3-9-16,12 2 22 0,1 1-4 16,5 0 4-16,1-4-7 15,-13-4-41-15,-6 2 24 0,-13-5-10 16,-13 0-29-16,-5 3 12 15,-20 1-22-15,-12-4-7 0,-7 1-23 16,-12-8-61-16,0-7-58 16,0-11-59-16,0-10-32 0,7-8-132 15,5-13-178-15,32 3-10 16</inkml:trace>
  <inkml:trace contextRef="#ctx0" brushRef="#br0" timeOffset="375">887 728 1008 0,'25'46'235'0,"-19"-8"-16"15,1-2-44-15,5 4-30 0,1-1-34 16,-1-4-27-16,-12-35-9 15,44 42-39-15,0-10-16 16,0-7 12-16,-6-11-28 0,-38-14 4 16,44 7 10-16,-44-7-15 15,0 0-19-15,38-28-45 0,-38 28-18 16,19-57-30-16,-26 8 42 16,-5-1 56-16,-13 8 44 0,25 42-5 15,-51-44-9-15,14 16 2 16,-7 18-4-16,6 13 17 0,0 8 21 15,38-11 8-15,-44 42-6 16,7 2-1-16,18-6-13 16,0 1-34-16,19 0-15 0,0-4-45 15,0-35-193-15,12 43-246 16,-12-43-44-16</inkml:trace>
  <inkml:trace contextRef="#ctx0" brushRef="#br0" timeOffset="808">2012 359 461 0,'0'0'3'15,"0"0"19"-15,0 0 1 0,0 0 13 16,0 0-7-16,0 0-10 16,0 0-19-16,0 0 12 0,0 0-24 15,0 0 22-15,-50-32-6 16,6 11 3-16,12 3-11 0,-5 1 13 16,37 17 50-16,-51-18 29 15,14 4 3-15,37 14 18 0,0 0-35 16,-38 4 37-16,38-4 53 15,0 0 40-15,-38 53 11 16,19 7-58-16,13 3-61 0,6 8-18 16,6 4-30-16,1 3-10 15,-1-4-9-15,7-7-12 0,-7-7-29 16,0-2 18-16,0-9 10 16,-6-3-7-16,-6-10-52 0,6-36-109 15,-6 35-89-15,6-35-79 16,0 0-103-16,0 0-70 0</inkml:trace>
  <inkml:trace contextRef="#ctx0" brushRef="#br0" timeOffset="988">1692 583 1229 0,'37'-14'64'0,"-37"14"141"0,0 0 60 15,51-4-38-15,-14 1-74 16,14-1-72-16,11-7-46 0,1-3-27 16,13-3-244-16,-1-2-256 15,-12 5-27-15</inkml:trace>
  <inkml:trace contextRef="#ctx0" brushRef="#br0" timeOffset="1252">2584 8 703 0,'32'-7'251'0,"-32"7"120"0,12 46-54 16,-18 11-25-16,0 14-70 15,-7 7-28-15,-6 10-15 0,7 8-56 16,-7 0-54-16,12 0-30 15,-5-1-16-15,-1-3 3 16,1-10-15-16,5-8-53 0,7-13-97 16,-6-8-131-16,6-18-133 15,0-35-75-15,-6 32 102 0,6-32-8 16</inkml:trace>
  <inkml:trace contextRef="#ctx0" brushRef="#br0" timeOffset="1416">2238 615 1500 0,'0'0'146'0,"0"0"121"15,32-32-1-15,6 11-65 0,6 6-78 16,12 8-50-16,13-3-35 16,0 3-21-16,7 0 8 0,-7-1-186 15,0 8-328-15,-6-4-228 16</inkml:trace>
  <inkml:trace contextRef="#ctx0" brushRef="#br0" timeOffset="1860">3446 483 1607 0,'0'0'197'0,"0"0"14"0,0 0-40 15,19 40-54-15,-19-40-35 16,-31 39-45-16,-8-11-12 0,-5 4-3 16,0-8-12-16,0-6 1 15,6-4-3-15,38-14 11 16,-44 7-17-16,44-7-2 0,0 0-34 15,-37-35 7-15,24-11-18 16,19-4-23-16,7-11 22 0,12 1 2 16,6 11 16-16,-5-1 3 15,-26 50 19-15,50-35 6 16,-6 21-35-16,-6 17 23 0,-38-3 25 16,37 53 5-16,-18 11 68 15,-12 10 23-15,-14 1 23 0,1 0-27 16,-13 2-22-16,0-6-49 15,0-4-3-15,-6-2-12 16,6-9-5-16,-6-6-23 0,6-8-105 16,19-42-199-16,-37 39-250 15,37-39-139-15</inkml:trace>
  <inkml:trace contextRef="#ctx0" brushRef="#br0" timeOffset="2496">3792 881 719 0,'0'0'189'16,"0"0"26"-16,0 0-107 16,0 0-37-16,0 0-36 0,38-25 13 15,-38 25-33-15,56-58-25 16,-5 5-14-16,-14-14 24 0,-5-4-58 16,-1-10-46-16,-6-12-12 15,-12-2 2-15,-7-4 39 0,-6 13 38 16,-6 19 37-1,-13 14 4-15,0 21 2 0,-12 25 36 16,-7 18 52-16,0 21-14 16,1 6 25-16,-1 15 5 0,13 5-52 15,6-5 21-15,6 4-21 16,13 3 28-16,13-4 2 0,12 1-38 16,6 4 8-16,7-8-12 15,6-4-9-15,13 4-15 0,-1-3-9 16,1-4 11-16,-1 3 11 15,-5 2-2-15,-14-5 12 0,-5-1-39 16,-7 1 33-16,-19 0 45 16,-12 0-12-16,-7-7-18 15,-12-3-19-15,0 0-15 0,-13-11-12 16,1-8 14-16,-1-10 9 16,0-7 5-16,7-14-11 0,6-7 7 15,0-18-16-15,-1-11 4 16,8-10-20-16,5-8-4 0,13-6 4 15,6 7-25-15,7 2 25 16,6 5-6-16,0 11 2 0,-1 10-23 16,-18 39-147-16,0 0-205 15,26-39-209-15,-26 39-2 16</inkml:trace>
  <inkml:trace contextRef="#ctx0" brushRef="#br0" timeOffset="2713">4923 859 1382 0,'0'0'309'0,"26"36"-13"0,-26-36-55 15,0 0-85-15,0 0-46 16,31 28-57-16,-31-28-16 15,0 0-18-15,0 0-155 0,0 0-246 16,0 0-236-16,0 0-41 16</inkml:trace>
  <inkml:trace contextRef="#ctx0" brushRef="#br0" timeOffset="3275">5332 643 1570 0,'0'0'357'15,"38"-14"-59"-15,-38 14-75 16,0 0-61-16,0 0-40 0,0 0-49 15,0 0-24-15,0 0 14 16,0 0 33-16,0 0 18 0,37 21-15 16,-37-21-8-16,0 0 4 15,32 32-14-15,-32-32-17 0,0 0-5 16,0 0-14-16,0 0-8 16,25 35-4-16,-25-35-4 0,0 0 7 15,0 0 3-15,0 0 8 16,0 0 0-16,0 0-22 15,0 0-9-15,0 0-8 0,0 0-8 16,0 0 4-16,25 39-7 16,-25-39 3-16,19 42 0 0,0-6-3 15,-7 0-9-15,7-1-64 16,-6 4-102-16,6-7-118 0,-13 3-197 16,-6-35-361-16,13 53-49 15</inkml:trace>
  <inkml:trace contextRef="#ctx0" brushRef="#br0" timeOffset="3644">5345 197 1059 0,'0'0'240'16,"0"0"-23"-16,0 0-28 15,0 0-36-15,0 0-53 0,0 0-36 16,0 0-45 0,12 35-1-16,-12-35-2 0,0 0 1 15,0 0-7-15,0 0 17 16,0 0-24-16,0 0-34 0,0 0-51 15,0 0 40-15,0 0 19 16,0 0 23-16,0 0-5 0,0 0 11 16,0 0 16-16,0 0-58 15,-38-18 10-15,38 18 20 0,0 0-26 16,0 0-257-16,0 0-143 16,-31 36-5-16</inkml:trace>
  <inkml:trace contextRef="#ctx0" brushRef="#br0" timeOffset="4020">5967 554 1687 0,'0'0'247'0,"44"32"-48"15,0 0 0-15,-6 3-38 0,12 4-44 16,0 4-21-16,7-1-30 16,-7 11-27-16,0 1-19 15,-6-1 13-15,-6 0 7 0,-13-7 6 16,-6-7 18-16,-13-7 17 16,0-4 19-16,-6-28 0 0,-6 32 5 15,6-32-6-15,0 0-4 16,0 0 1-16,0 0 17 0,-38-4 1 15,38 4-29-15,-25-35-43 16,13-14-30-16,18-19-12 0,19-16-11 16,13-13-27-16,6 2-34 15,12-1-58-15,1 8-56 16,6 13-80-16,-7 8-164 16,-12 14-301-16,0 10-138 0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5:33.704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12798 947 760 0,'0'0'143'0,"0"0"48"16,0 0-42-16,0 0 51 0,0 0-11 15,0 22-70-15,31 6-12 16,-5 11-21-16,-1 7-7 16,19 3-17-16,-7 4-32 0,14-3-14 15,-7 3-5-15,0-4-16 16,-7-7 17-16,-5-3-3 0,-7-7-20 15,-13-4 11-15,-12-28 15 16,0 0-15-16,-50 25-81 0,-6-11 18 16,12-10 4-16,-7-15 24 15,7-3-62-15,44 14-6 0,-44-35 13 16,19-8 25-16,13-3-9 16,12-7 9-16,0 4-1 0,12-1 46 15,-5 4 12-15,-1 11-2 16,-12 7 7-16,6 28-3 15,-44-18 14-15,0 18-1 0,-13 11 30 16,-6 3 18-16,-6 7 0 16,19 4 8-16,6 0 16 0,0 3 29 15,44-28 12-15,-25 39-6 0,18-11-33 16,7-28-22-16,32 42-20 16,5-13-25-16,14-5 12 0,-1-6-1 15,7 0-13-15,-1-4-20 16,-6-3 8-16,-6-1-7 0,-18-3 20 15,-26-7-3-15,0 0-5 16,0 0-20-16,0 0 26 16,0 0-11-16,0 0 50 0,-44 14 34 15,-7 0 22-15,-5 4 3 16,5 10 60-16,-11 4-15 0,5 4-44 16,-6 10-25-16,13 3-14 15,-7 0-26-15,1-3-10 0,5 4-18 16,7-4-17-16,7-4 0 15,-1-6 14-15,38-36-19 0,-50 38-91 16,18-13-145-16,32-25-259 16,0 0-266-16,-50-3-34 0</inkml:trace>
  <inkml:trace contextRef="#ctx0" brushRef="#br0" timeOffset="903">11968 873 813 0,'0'0'199'15,"0"0"66"-15,0 0-49 16,-6-32 29-16,6 32-7 0,0 0-76 16,0 0-25-16,-6 32-14 15,6 11-27-15,6 2-12 0,7 1-5 16,5 4-19-16,8 3-18 15,11 0-23-15,-5-4-7 16,12 1-12-16,-7-4 17 0,-11-11-14 16,-1-3-13-16,-25-32 6 15,0 35 18-15,0-35-7 0,-51 36-10 16,-11-12 0-16,-14-6-23 16,-12-7-22-16,-12-8-15 0,5-3-12 15,-12-3-23-15,-6-8 25 16,19-7 25-16,0-6 6 0,12-8-31 15,13-4-26-15,12-6 8 16,20 0 40-16,18-4 13 16,19 7 19-16,12 3-20 0,-12 36 15 0,44-38 29 15,13 9 2 1,-1 12-10-16,-5 17-15 0,-1 3 9 16,-12 15 4-16,-38-18 22 15,44 39-8-15,-13 3 32 0,-12-3 40 16,-13 0-13-16,-6-4 22 0,-19 1-20 15,-6-5-17-15,-19-6-26 16,-6 0-27-16,-13-4 11 0,-6-7-18 16,-13-3 24-16,13-8-7 15,-6-6-14-15,6-8-5 0,6-3 15 16,12-11-9-16,7-6-5 16,19-8-51-16,6 0 2 15,13-7 50-15,6 3 2 0,0 12-8 16,0 31-9-16,13-29 10 15,-13 29 43-15,0 0 19 0,0 0 19 16,31 36 40-16,-12 6 2 16,-13 1-29-16,1 2-21 0,-1 1-16 15,-6-3-15-15,-6-1-5 16,-7-6-5-16,-25-5 1 0,7-6-7 16,-19-4-7-16,-7-7-7 15,0-3-9-15,-5-7 9 16,-1-8 2-16,6-10 6 0,1-7 0 15,5-8-13-15,14 1-5 16,11-4 13-16,20 4-14 0,6 28 6 16,13-39 18-16,-13 39-9 15,44-21-12-15,6 17-1 0,-6 12 4 16,0 6 9-16,0 10 9 0,-6 5-17 16,-7 10 4-16,-18 3 0 15,6 4 12-15,-26 0 18 0,-12 3 7 16,-18 1-9-16,-14-1-4 15,-18-3-5-15,6 0-7 0,-6-11 1 16,0-6-4-16,0-8 4 16,0-7-16-16,19-7-36 15,6-10-108-15,44 3-144 0,-44-32-283 16,44 32-197-16</inkml:trace>
  <inkml:trace contextRef="#ctx0" brushRef="#br0" timeOffset="1081">10717 410 965 0,'82'-18'121'16,"6"4"77"-16,6 0-58 15,1 4-66-15,-1-1-10 0,-12 7-83 16,-19 1-240-16,-13-1-195 15</inkml:trace>
  <inkml:trace contextRef="#ctx0" brushRef="#br0" timeOffset="1384">9888 958 842 0,'0'0'183'16,"0"0"97"-16,0 0-21 16,0 0-31-16,-51 46 2 0,14-11-13 15,37-35-44-15,-51 50-12 16,-5-4 16-16,6 3-39 0,-1 4-26 16,-5 7-34-16,5 0-5 15,-5 11 7-15,6 0-31 0,-1 3-19 16,1 0-19-16,0-3-9 15,6-8 7-15,0-3-9 0,0-10-19 16,-7-4-108-16,7-11-134 16,-6-7-177-16,50-28-227 0,-56 22-41 15</inkml:trace>
  <inkml:trace contextRef="#ctx0" brushRef="#br0" timeOffset="1560">9467 2135 1534 0,'69'14'184'16,"12"-11"-37"-16,7-3-40 16,-6-10-60-16,-13-1-112 15,-6-3-320-15,-13-4-208 0</inkml:trace>
  <inkml:trace contextRef="#ctx0" brushRef="#br0" timeOffset="2004">9077 951 1724 0,'38'18'238'16,"-38"-18"-42"-16,25 45-58 0,-6-2-67 15,-19-1-26-15,-7 1-8 16,-12-1-31-16,-6-3 3 0,-12 0 0 16,-7-7-34-16,0-8-1 15,-7-6 8-15,7-11-47 0,13-14 5 16,-7-4-5-16,38 11 22 15,-25-42 20-15,6 0 26 0,7 3-12 16,5 3 18-16,7 36 60 16,-6-31-20-16,6 31-7 15,0 0 16-15,0 0 12 0,0 0 39 16,-31 28-7-16,-7 7-11 16,-6 8-18-16,-19 3-25 0,-12-4-18 15,-20 4-15-15,-12-7-1 16,-12-4-7-16,-13-7 3 0,-6-6 2 15,-1-5-4-15,1-10-6 16,6-3-5-16,13-8 3 0,12-6-356 16,6-4-166-16,26-1-152 15</inkml:trace>
  <inkml:trace contextRef="#ctx0" brushRef="#br0" timeOffset="2176">7505 2124 1822 0,'76'11'221'0,"6"-8"-45"16,6-6-71-16,6-8-61 0,-6-3-116 16,6-4-346-16,-6-6-257 15</inkml:trace>
  <inkml:trace contextRef="#ctx0" brushRef="#br0" timeOffset="2412">9831 0 1162 0,'0'0'43'16,"0"0"116"-16,-44 4 69 16,-19 24-97-16,-25 18-52 0,-12 14-12 15,-26 11-57-15,-25 10-139 16,-12 0-232-16,-26 8-74 0,-6 6-22 16</inkml:trace>
  <inkml:trace contextRef="#ctx0" brushRef="#br0" timeOffset="2852">6424 1234 1299 0,'0'0'276'16,"0"0"-24"-16,0 0-52 0,38 35-95 15,0-10-25-15,6-8-51 16,0-3 12-16,6-3-48 0,0-7 15 16,-6-1 2-16,0-10-10 15,-6 0-16-15,-38 7-56 0,31-25-31 16,-31 25-12-16,13-42-15 16,-13 10 48-16,0 32 34 0,-25-46 21 15,25 46 27-15,-57-28 81 16,7 17 66-16,-7 11 13 15,-5 14-2-15,-14 4-53 0,1 7-13 16,-7-4-2-16,7 0 1 16,6-7 23-16,12 0-8 0,0-6 10 15,20-12 2-15,5-7-22 16,32 11-35-16,-25-35-28 0,19-4-30 16,6-7-3-16,12-7 3 15,1-3 0-15,12-11-10 0,0-8-80 16,7 8-69-16,-1 4-118 15,-12 10-206-15,0 10-201 0,-19 43-42 16</inkml:trace>
  <inkml:trace contextRef="#ctx0" brushRef="#br0" timeOffset="3136">5639 1032 1117 0,'0'0'268'16,"0"0"19"-16,0 0-50 16,0 0-54-16,0 0-29 0,-7 32-4 15,7-32-25-15,0 0-35 16,0 0-33-16,0 0-36 0,0 0-18 16,-37 35 25-16,-7 1 44 15,0 2-19-15,-7 12-23 16,1 7-14-16,-6 6-4 0,-1 4 15 15,0 4-14-15,-12 0-13 16,6-4-3-16,-6 0-6 0,-6-14-151 16,6-7-192-16,6-11-231 15,6-14-56-15</inkml:trace>
  <inkml:trace contextRef="#ctx0" brushRef="#br0" timeOffset="3329">5387 590 1779 0,'44'-3'101'0,"7"-4"19"16,-1-7-37-16,6 0-28 15,1-4-49-15,-13 7-256 0,0 1-242 16,-44 10-164-16</inkml:trace>
  <inkml:trace contextRef="#ctx0" brushRef="#br0" timeOffset="3815">4664 969 1147 0,'-31'42'280'16,"12"-3"-34"-16,0 0-56 0,7 0-82 16,-20 3-53-16,1 0-37 15,-13 1-9-15,-6-4-2 0,-7-4-19 16,-6-10-24-16,0-4-14 16,0-14 3-16,13-7 22 15,6-11 5-15,6-6 17 0,38 17-13 16,-44-32 7-16,44 32 9 15,0 0 31-15,0 0-9 0,0 0 28 16,0 0 6-16,0 0-5 16,0 0-1-16,-6 39-8 0,12 10 2 15,7 11-18-15,0 0 19 16,-7 8 7-16,0 2-2 0,-12-3-20 16,-19-3 21-16,-7 0 8 15,-24-11-15-15,-7 0-9 0,-6-15-15 16,-13-9 23-16,-6-12 23 15,0-9 1-15,6-16-19 16,7-13-24-16,6-14-2 0,6-15 14 16,13-10-18-16,18-17-18 15,13-15 0-15,13-4 3 0,25-3 2 16,6 4-12-16,25 7-17 0,7 10-19 16,12 18-152-16,-6 14-221 15,12 18-231-15,-6 17-82 0</inkml:trace>
  <inkml:trace contextRef="#ctx0" brushRef="#br0" timeOffset="4400">2816 389 1626 0,'19'60'232'15,"-6"7"-51"-15,-1 7-73 0,-5 4-45 16,-7 7-35-16,0 7-3 16,-7 0-25-16,-5-4-140 0,-7 0-235 15,-6-10-141-15,0-7-8 16</inkml:trace>
  <inkml:trace contextRef="#ctx0" brushRef="#br0" timeOffset="4816">2420 997 868 0,'0'0'150'16,"-31"46"43"-16,12-4 8 16,0-3-79-16,7 0-52 15,12-39-41-15,-19 46-9 16,0-11-20-16,19-35 7 0,0 0-7 15,-38 39 13-15,38-39-17 16,-50 14 14-16,6-10-33 0,44-4 23 16,-50-14-15-16,12 3 12 15,38 11 3-15,-44-11 29 0,0 11 49 16,0 11 53-16,6 0 18 16,-12 6 18-16,0 4 13 0,-13 1-20 15,-6 2-15-15,-7 5-38 16,-18-5-25-16,-13 5-30 15,-12-8 7-15,-7-3 4 0,-6-8 4 16,0-3-4-16,13-10-43 16,-1-4-8-16,13-8 8 0,7-9-20 15,12-8-4-15,0-14 14 16,19-7-27-16,6-11 17 0,12-3-116 16,14 0-119-16,5 0-184 15,20 10-217-15,5 15-69 0</inkml:trace>
  <inkml:trace contextRef="#ctx0" brushRef="#br0" timeOffset="4972">503 834 1339 0,'76'-17'173'0,"12"-8"101"0,6-7-1 15,13-3-30-15,0-8-129 16,6 4-38-16,-13 1-47 0,-5 9-221 15,-26 5-363-15,-13 6-193 16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6:00.848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144 0 1060 0,'-25'7'-24'0,"6"0"-39"16,-12 0-52-16,6 4-26 15,-1-4-65-15,8 3-35 16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18:00.886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0 623 0,'0'0'131'15,"0"0"17"-15,0 0-8 16,0 0-70-16,0 0-55 16,0 0-71-16,0 0-162 0,0 0-148 15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20:16.069"/>
    </inkml:context>
    <inkml:brush xml:id="br0">
      <inkml:brushProperty name="width" value="0.2" units="cm"/>
      <inkml:brushProperty name="height" value="0.4" units="cm"/>
      <inkml:brushProperty name="color" value="#FF00FF"/>
      <inkml:brushProperty name="tip" value="rectangle"/>
      <inkml:brushProperty name="rasterOp" value="maskPen"/>
      <inkml:brushProperty name="fitToCurve" value="1"/>
    </inkml:brush>
  </inkml:definitions>
  <inkml:trace contextRef="#ctx0" brushRef="#br0">4375 8 445 0,'0'0'109'0,"0"0"-12"0,0 0-21 16,0 0 4-16,0 0-31 16,0 0-1-16,0 0-10 15,0 0-17-15,0 0 1 0,0 0 33 16,0 0 14-16,0 0 50 16,0 0 30-16,0 0-61 15,0 0 8-15,0 0 37 0,28 51-24 16,-14-3-3-16,-7 7-1 15,0 0-21-15,-7 8 4 0,0 3-4 16,0 9-33 0,-7 4 5-16,7 7-18 0,0-3-3 15,-7 1-7-15,7-6-5 0,0-3 8 16,0 0-8-16,0-5-9 16,7-3 2-16,-7-8 15 15,14 4-27-15,-7-8 12 0,-7-4 0 16,7 1 2-16,-7 3-26 15,7-8 8-15,-7 4 17 16,7 0 0-16,0 0-17 0,-7-8 19 16,0 5-9-16,0-1-10 15,0-47 17-15,7 71-10 0,-7-12-1 16,0-8 9-16,0-8-12 16,0 0-19-16,0-3 16 0,0-40 12 15,0 47-12 1,0 0 0-16,0-8 0 0,0-39 0 15,0 45 9-15,0-45-22 16,0 51 10-16,0-51 8 0,0 47 5 16,0-47-16-16,0 39 6 15,0-39 5-15,0 0-5 0,0 0 0 16,0 47-6-16,0-47 6 16,0 0 3-16,0 0 5 15,0 0-8-15,0 0-6 0,0 0 6 16,0 0 5-16,0 0 7 15,0 0 2-15,0 0-6 0,-7 36 23 16,7-36-10-16,0 0-4 16,0 0-3-16,-49 19-10 15,14-7 5-15,0-4 2 16,-7-4 5-16,0 0-4 0,-7-4-9 16,0 4-6-16,-7 4 11 15,-7-4 8-15,-7-4-8 0,-7 0-8 16,0 4 0-16,-1 4 3 15,1-8 6-15,1 3-6 0,-8 5-14 16,0 0 5-16,0 4 19 16,0 0-11-16,-7 0-2 15,7-1-10-15,-7 1 19 16,0 0-1-16,0 4-14 0,0-4-2 16,0-1 3-16,0-7 22 15,7 4-12-15,7 4-19 0,0-4 14 16,-1 0 4-16,9 3 4 15,-1-3-8-15,-7 0-5 16,0 4-6-16,0 0 14 0,0 4 1 16,0-5 1-16,-7 5-5 15,7 0 0-15,-7 0-8 0,14-1 13 16,-7-3-8-16,14-4-3 16,-7 4-8-16,7-8 7 15,7 0 11-15,-7 3-10 16,7-3-10-16,0 4 12 0,14-8 9 15,-7 4 4-15,6 0-15 16,43-4 1-16,-48 4 5 0,6 4 5 16,42-8-16-16,-56 8-27 15,56-8 13-15,-49 8 3 0,7-1-6 16,42-7 1-16,-49 8 3 16,49-8-4-16,-56 4 21 15,56-4 11-15,-49 0-4 0,49 0-12 16,0 0-7-16,-56 0 8 15,56 0 1-15,-63-4-15 16,63 4 18-16,-49-4 7 0,49 4 5 16,-49-4-5-16,49 4-3 15,0 0-3-15,0 0 6 16,0 0 0-16,-56 0 8 0,56 0-22 16,0 0-2-16,0 0 28 15,0 0-4-15,0 0-14 0,0 0-12 16,0 0-3-16,0 0 11 15,0 0 1-15,0 0-13 0,0 0-14 16,0 0 36-16,-49-31 0 16,49 31 5-16,0 0-5 15,0 0-11-15,0 0 2 16,0 0-4-16,0 0 13 0,-35-43-5 16,35 43-8-16,0 0-9 15,0-43 15-15,0 43 7 0,28-56 0 16,-28 56-15-16,63-51 19 15,-14 12-4-15,0 4 0 16,-49 35 6-16,70-52 2 0,-21 13-13 16,0 4-10-16,-49 35 15 15,63-47 2-15,-21 3-2 0,-42 44-26 16,56-47 5-16,-56 47 12 16,63-55 16-16,-14 8-18 15,-49 47 11-15,63-55-26 16,-15 11 44-16,-48 44-11 0,64-63-33 15,-8 19 26-15,-7-3 8 16,0 4-8-16,0 4-18 0,-49 39 18 16,63-52 0-16,-14 13 4 15,-49 39-1-15,56-43-16 0,-14 7 17 16,-42 36 17-16,56-35-43 16,-14 4 18-16,-42 31 9 15,49-40 3-15,-7 13-8 0,0-1 4 16,7 1-16-16,-7 3 12 15,0-3 5-15,0 3 12 16,0 0-27-16,0 1-8 0,-42 23 20 16,56-36 7-16,-14 9-9 15,-42 27-9-15,56-32-3 16,-14 5 21-16,-42 27 2 0,49-28-6 16,-7 5-21-16,-42 23 21 15,56-32 9-15,-14 5-9 0,-42 27-16 16,56-32-6-16,-14 5 24 15,-42 27-1-15,41-28-2 0,-41 28-20 16,50-27 16-16,-50 27 3 16,49-28 13-16,-49 28-24 15,49-31-6-15,-7 7 10 0,-42 24 17 16,49-28-10-16,-7 5 14 16,-42 23-23-16,56-28 2 15,-14 1 4-15,0-1 0 0,-7 5-3 16,7-5-8-16,0 5 1 15,0-9 23-15,7-3-6 16,-7-1 7-16,14-8-30 0,-7 1 16 16,14-4-12-16,-7-5 19 15,0 1-2-15,7 4-5 0,0 4-12 16,0 0 21-16,0 3-6 16,7-3-3-16,0 12-12 0,0-5 7 15,-8 1 21 1,-5 7-16-16,-1 1-11 0,-7 7 11 15,-7 4 0-15,-42 16 3 16,42-23-3-16,-42 23-14 0,42-20 8 16,-42 20 16-16,0 0 2 15,42-20-5-15,-42 20-7 0,0 0-19 16,0 0 24-16,0 0-2 16,35-15 0-16,-35 15-12 15,0 0-3-15,0 0 33 0,42-24-17 16,-42 24-13-16,0 0 2 15,42-16-79-15,-42 16-81 0,0 0-176 16,0 0-158-16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20:17.845"/>
    </inkml:context>
    <inkml:brush xml:id="br0">
      <inkml:brushProperty name="width" value="0.2" units="cm"/>
      <inkml:brushProperty name="height" value="0.4" units="cm"/>
      <inkml:brushProperty name="color" value="#FF00FF"/>
      <inkml:brushProperty name="tip" value="rectangle"/>
      <inkml:brushProperty name="rasterOp" value="maskPen"/>
      <inkml:brushProperty name="fitToCurve" value="1"/>
    </inkml:brush>
  </inkml:definitions>
  <inkml:trace contextRef="#ctx0" brushRef="#br0">198 0 350 0,'0'0'38'0,"0"0"-4"16,0 0 4-16,0 0-27 16,0 0-7-16,0 0 9 0,0 0-13 15,0 0 10-15,0 0 32 16,-7 43-12-16,7-43 23 0,-14 47-1 16,14-47-31-16,-21 51 3 15,7-11-18-15,14-40 22 0,-14 43-28 16,14-43 10-16,-22 52 10 15,22-52 1-15,-14 51 7 16,14-51-12-16,-14 51-5 0,7-7 33 16,7-44-11-16,-7 51 13 15,0-4 1-15,7-47-4 16,0 55-28-16,-7-12 4 0,7-7 18 16,0-36-40-16,7 55 24 15,-7-55-21-15,0 59 13 16,0-59 5-16,0 68-25 0,7-25 38 15,-7-43 47-15,0 63-14 16,0-16-10-16,0 0-16 0,0-47-21 16,0 63 13-16,7-12 1 15,-7 0 15-15,0-7-1 0,0 7-5 16,0-51 6-16,0 64-12 16,0-13-22-16,0-51-1 15,0 63 15-15,0-16-18 16,-7-4 14-16,7-3-25 0,-7-1 3 15,7 0 20-15,0 1-12 16,0 3 1-16,0-4 36 0,0 0-17 16,0 6 3-16,-7-6-10 15,7 0 0-15,-7 1 14 16,7 3-25-16,0 0 27 0,-7 4-7 16,7 1-10-16,-7 3 16 15,7 0 12-15,-7 4 2 0,7 4-1 16,-7-3-10-16,7-1-24 15,0-4-13-15,0 0 18 16,0 0 12-16,0-3-16 16,-7 3 22-16,7-4-1 0,-7 4-3 15,7-4-2-15,0 1-17 16,7 0 12-16,-7 3-1 0,7-4 4 16,-7 8 2-16,7-4 3 15,0 0 1-15,0-3-1 0,7 3 0 16,0 4-14-16,-7-4-4 15,7 5-12-15,0-5 3 0,-7 4 2 16,0 0-1 0,0-4 1-16,1 4-2 0,-8-4 3 15,0 5 3-15,0-1-8 0,0-4 0 16,0-7-6-16,0-5-4 16,0 1 9-16,0-5-2 15,0 0 1-15,0-3-4 0,0 3 6 16,0 1 8-16,0 3-2 15,0-8 10-15,0 5-1 16,0-5 4-16,7 5-7 0,-7-36-1 16,0 43-1-16,0-8-1 15,0-35-1-15,0 41-3 0,0-41 0 16,7 39 0-16,-7-39 0 16,14 35-2-16,-14-35-3 0,7 40 4 15,-7-40 3 1,0 35 2-16,0-35-3 0,7 36 0 15,-7-36-4-15,0 35 4 16,0-35 0-16,0 0-1 0,7 35-3 16,-7-35-3-16,0 0-1 15,0 36 1-15,0-36-2 0,0 0 3 16,0 0 8-16,7 31-6 16,-7-31 7-16,0 0-5 0,0 32-4 15,0-32 6-15,0 0-5 16,0 31-5-16,0-31 1 15,0 0 2-15,0 36-2 0,0-36-3 16,0 0 0-16,0 31 5 16,0-31-5-16,0 0 0 15,0 35-4-15,0-35 4 0,0 37 0 16,0-37 0-16,0 31 0 16,0-31 3-16,0 32-3 15,0-32 0-15,0 31 0 0,0-31 0 16,0 36 0-16,0-36 0 15,0 31 0-15,0-31 0 0,0 35 0 16,0-35 0-16,0 0 0 16,0 40-6-16,0-40 6 0,0 0 0 15,0 0 0 1,0 31 0-16,0-31 3 0,0 0-3 16,0 0 0-16,0 0 0 15,0 0 0-15,0 0-5 0,0 0 5 16,0 0-3-16,0 0 9 15,0 0-17-15,0 0-9 0,0 0-62 16,0 0-89-16,0 0-139 16,21-51-202-16,0-12-179 15,-7-4-43-15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20:25.568"/>
    </inkml:context>
    <inkml:brush xml:id="br0">
      <inkml:brushProperty name="width" value="0.05" units="cm"/>
      <inkml:brushProperty name="height" value="0.05" units="cm"/>
      <inkml:brushProperty name="fitToCurve" value="1"/>
    </inkml:brush>
  </inkml:definitions>
  <inkml:trace contextRef="#ctx0" brushRef="#br0">71 146 499 0,'0'0'134'0,"0"0"-18"15,0 0 66-15,0 0 4 0,0 0-19 16,0 0-13-1,0 0-23-15,0 0-57 0,0 0-3 16,0 0-32-16,0 0 30 0,0 0 65 16,0 0 12-16,-21 43-11 15,14-3-30-15,0-1-7 16,0 0-26-16,7-3-28 16,-7 6-22-16,7 1 21 0,-7 0-8 15,7 1-19-15,-7-5 1 16,7-1-1-16,0-2-1 0,0-36-7 15,0 35-5-15,0-35 0 16,0 0 1-16,0 35 23 0,0-35 16 16,0 0 17-16,0 0-2 15,0 0-20-15,0 0-16 0,0 0-11 16,-7-55-5 0,7-6-4-16,0-10 4 0,0-4-10 15,0-4 10-15,0 6-10 16,0 2 4-16,0 8 0 0,0 9-4 15,0 11 4-15,0 43-5 16,0-48 18-16,0 48 0 0,0 0-10 16,0 0 0-16,0 0-3 15,0 0-8-15,0 0-12 16,0 0 10-16,0 0 10 0,0 0-3 16,7 55 5-16,0-1 5 15,0 2 4-15,-7-1-2 16,7 4-1-16,0-8 0 0,0-5 5 15,0-3 5-15,0-3 0 16,0-9-3-16,-7-31-4 16,0 0 7-16,0 35-15 0,0-35 0 15,0 0 24-15,0 0 14 16,0 0-8-16,0 0-10 0,0 0 7 16,0 0-22-16,0 0-5 15,0 0 13-15,0-47-16 0,0-8-11 16,-7-4 18-16,0 5-1 15,0-1-14-15,7 4-1 0,-7 8 16 16,7 43-2 0,-7-40-10-16,7 40-4 0,0 0 15 15,0 0-14-15,0 0-12 16,0 0 17-16,0 0-8 0,0 0 6 16,-7 44 14-16,7 7-4 15,0 0-13-15,7 4 2 0,-7-5 19 16,7 1-9-16,0-4-4 15,-7 1 11-15,7-9 12 0,-7-9-11 16,0-30-4-16,0 36 0 16,0-36-4-16,0 0 9 15,0 0 21-15,0 0 13 16,0 0-14-16,0 0-23 0,0 0 1 16,0-32-11-16,0-10-3 15,0-21-25-15,0-12 10 0,0-2 3 16,7-6 8-16,0 12 12 15,-7 12-15-15,0 17 10 0,0 42-11 16,0-39 4-16,0 39-14 16,0 0 21-16,0 0-9 15,0 0 12-15,0 0-12 0,0 43 11 16,0-1-5-16,0 9 7 16,0 0-4-16,7 1 12 0,-7-5-4 15,7-5-3-15,-7 1 6 16,7-7-11-16,-7-36 20 15,7 39-20-15,-7-39 6 0,0 0-1 16,0 32 9-16,0-32-9 16,0 0 27-16,0 0-12 15,0 0 3-15,0 0-17 0,0-36 1 16,0-7-7-16,0-8 9 16,-7 5-18-16,7 2 19 0,0 1-13 15,0 43 5-15,-7-39-11 16,7 39 14-16,0 0-9 0,0 0-4 15,0 0 8-15,0 0-9 16,0 0 1-16,0 0 4 16,0 0 14-16,0 39-10 15,0 4 13-15,0-3-13 0,0 2 21 16,7 1-17-16,0 0 29 16,-7-3-16-16,7-5 8 0,0 1-20 15,-7-36 7-15,7 30-12 16,-7-30 19-16,0 0-19 0,0 0 43 15,0 0 10-15,0 0-5 16,0 0-18-16,0 0-7 0,21-30-19 16,-7-26 1-16,0-10 0 15,0-13-11-15,7 1 20 16,-7 7-18-16,0 12 4 16,-7 12 6-16,-7 47-19 0,7-34 7 15,-7 34-1-15,0 0-16 16,0 0 17-16,0 0 9 0,0 0-6 15,-7 50 3-15,0 5 0 16,7-4 0-16,-7 0 9 0,7-1-17 16,-7-6 8-16,7-5 6 15,0-39-10-15,0 39 12 0,0-39 0 16,0 0-8-16,-7 32 8 16,7-32 6-16,0 0-5 15,0 0 6-15,0 0 0 16,0 0-24-16,0-36 2 0,-7-15 12 15,0-8-20-15,0-7 12 16,0 4 3-16,7 6-6 0,-7 13 12 16,7 43-12-16,-7-34-12 15,7 34 10-15,0 0-6 0,0 0 0 16,0 0 19-16,-14 38-5 16,7 5 2-16,0 1 10 0,7 3-15 15,0-4 10-15,-7-1-11 16,7-2 4-16,0-5 3 0,0-35-8 15,-7 36 8 1,7-36 10-16,0 0 8 0,0 0-25 16,0 0 18-16,0 0-4 15,0 0 1-15,0 0-5 0,7-40-6 16,0-19-13-16,0-7 13 16,-7-8-5-16,7 3 5 0,-7 17 4 15,0 3-16-15,0 51 6 16,7-36-10-16,-7 36-8 0,0 0 20 15,0 0-1-15,0 43-4 16,-7 9 16-16,7 6 0 16,0 5 2-16,0-4 6 0,0 0-10 15,0-9 5-15,0 1-1 16,0-8-9-16,0-4 11 16,0-39-14-16,7 40 3 0,-7-40 12 15,0 0 5-15,0 0-7 16,0 0-4-16,0 0 8 0,0 0-11 15,0 0-12-15,14-55 5 16,-7-12 4-16,7-4-13 0,0 5 20 16,-7 7-11-16,0 12-3 15,-7 47 7-15,7-39-14 16,-7 39-1-16,0 0 5 0,0 0-5 16,0 0 15-16,0 0 0 15,-7 47-4-15,0 0 8 16,0 4-4-16,0-5 0 0,0-2 4 15,0 3-11-15,7-12 12 16,0 1-8-16,0-36-1 0,0 39 11 16,0-39-7-16,-7 30 0 15,7-30 12-15,0 0 1 0,0 0-9 16,0 0 9-16,0 0 4 16,0 0-21-16,0 0-6 15,7-54 10-15,0-9-14 0,0-15 11 16,0 0-2-16,0-1-14 15,0 13 24-15,-7 10-12 0,7 18-1 16,-7 38-2-16,0 0-8 16,0 0 4-16,0 0 14 15,0 0-12-15,-7 36 12 0,-7 10 3 16,7 13-10-16,0 4 14 16,0 0-7-16,0 2 0 15,0-2 5-15,0-4-1 0,7-7-10 16,0-10 12-16,0-11-6 15,0-31 0-15,0 32 9 0,0-32-7 16,0 0 7-16,0 0 8 16,0 0-10-16,0 0-2 0,0 0 2 15,7-59-20-15,7-15-5 16,-7-5-5-16,7-15-4 16,-7 1 19-16,7 10 8 0,-7 12-10 15,0 17 3-15,-7 19-5 16,0 35-13-16,0 0 19 15,0 0-8-15,0 0 8 0,-7 27 12 16,-7 19-11-16,7 9 11 16,-7 4-2-16,7 4 0 0,-7 3 3 15,7-3 0-15,0-8-7 16,0-8 9-16,7-3-15 0,-7-10 9 16,7-34 1-16,0 32-4 15,0-32 13-15,0 0 2 16,0 0-9-16,0 0 7 15,0 0-1-15,7-32-19 0,0-18 7 16,0-21-9-16,7-15-14 16,0-8 17-16,0 4-3 0,0 15 4 15,0 17 5-15,-7 15-19 16,-7 43 5-16,0 0 4 0,0 0-2 16,0 0 16-16,-7 47-2 15,-7 3-8-15,7 1 12 0,0-4-9 16,-7 1 3-16,7-9-70 15,0-5-135-15,7-34-169 16,0 0-268-16,0 0-213 16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20:27.889"/>
    </inkml:context>
    <inkml:brush xml:id="br0">
      <inkml:brushProperty name="width" value="0.2" units="cm"/>
      <inkml:brushProperty name="height" value="0.4" units="cm"/>
      <inkml:brushProperty name="color" value="#FF00FF"/>
      <inkml:brushProperty name="tip" value="rectangle"/>
      <inkml:brushProperty name="rasterOp" value="maskPen"/>
      <inkml:brushProperty name="fitToCurve" value="1"/>
    </inkml:brush>
  </inkml:definitions>
  <inkml:trace contextRef="#ctx0" brushRef="#br0">0 42 340 0,'0'0'81'16,"0"0"-18"-16,0 0 25 16,0 0 11-16,0 0-4 0,0 0 42 15,0 0-1-15,0 0-4 16,0 0-52-16,0 0 38 0,0 0-2 15,0 0 39-15,49-23-27 16,7 9-12-16,14 10-21 0,14 4 13 16,14 0 8-16,7 0 18 15,0-4-16-15,14 8-18 0,-7-4-37 16,-1 0-10-16,-6 0-8 16,0 0-11-16,-7 4-10 15,-14-4 6-15,0 4-9 16,-21-2-5-16,-7 2-9 0,-7-4-10 15,-49 0 13-15,42 4-7 16,-42-4 8-16,0 0-11 0,0 0 2 16,0 0-9-16,0 0 16 15,0 0-14-15,0 0 5 0,0 0 5 16,0 0-3-16,0 0 7 16,0 0-6-16,0 0-8 0,0 0-2 15,0 0 15-15,0 0-8 16,0 0 4-16,0 0 5 15,0 0-7-15,0 0 14 16,0 0 13-16,0 0-2 0,0 0-6 0,0 0-14 16,0 0-7-1,0 0 6-15,0 0-10 0,0 0 4 16,0 0 0-16,0 0 0 16,0 0-6-16,0 0-2 0,0 0-3 15,35 0 11-15,-35 0-7 16,0 0 7-16,0 0-3 0,0 0 6 15,0 0-3-15,0 0 8 16,0 0 12-16,42 0-5 0,-42 0 5 16,0 0-9-16,0 0 6 15,0 0-11-15,0 0 8 0,0 0-12 16,0 0 11-16,35-4-11 16,-35 4-2-16,0 0-4 15,42 4 4-15,-42-4 14 16,42 0-7-16,-42 0 4 0,49 0-7 15,-49 0 6-15,49 0-10 16,-49 0 0-16,42 0 9 0,-42 0-12 16,0 0 3-16,0 0 9 15,0 0 7-15,0 0-43 0,0 0-77 16,0 0-98-16,0 0-137 16,0 0-202-16,0 0-90 0,0 0 15 15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20:29.141"/>
    </inkml:context>
    <inkml:brush xml:id="br0">
      <inkml:brushProperty name="width" value="0.2" units="cm"/>
      <inkml:brushProperty name="height" value="0.4" units="cm"/>
      <inkml:brushProperty name="color" value="#FF00FF"/>
      <inkml:brushProperty name="tip" value="rectangle"/>
      <inkml:brushProperty name="rasterOp" value="maskPen"/>
      <inkml:brushProperty name="fitToCurve" value="1"/>
    </inkml:brush>
  </inkml:definitions>
  <inkml:trace contextRef="#ctx0" brushRef="#br0">4093 2405 1015 0,'0'0'250'0,"0"0"50"16,0 0 39-16,0 0-39 15,-49-11-14-15,49 11-75 0,-70-16-66 16,1 4-33-16,-8 4-36 15,-21 0-23-15,-21 0-9 16,-28 1-13-16,-14 3 1 0,-35 0-22 16,-28 0-4-16,-28 4 6 15,-13 0-8-15,-8 8-4 0,-8-1 4 16,8 5-4-16,14 0 6 16,14 0-2-16,29 0 9 15,20 3-6-15,28-7 27 0,21 5 27 16,35-9-11-16,21 0-1 15,28-4-8-15,21 0 5 16,42 0-8-16,0 0-10 16,0 0-8-16,0 0-16 0,0 0 4 15,0 0-5-15,35-36-3 16,14 8-3-16,7 0 3 16,14 5 0-16,-7-2 4 0,-7-2 2 15,7-5 2-15,0-4-3 16,0-3-5-16,0-13 0 0,7-8 0 15,0-15 0-15,7-17 0 16,0-15-3-16,7-16 3 16,13-15 0-16,8-17 0 15,0-12-12-15,0-4-8 16,7-3 17-16,0 7 0 0,-7 20-1 16,-14 16-4-16,-14 24 5 15,-7 20 11-15,-14 15-8 0,-7 21 0 16,-13 10 0-16,-36 41 2 15,0 0 18-15,28-39-34 16,-28 39 3-16,0 0 1 0,0 0 1 16,0 0-2-16,0 0 2 15,0 0-6-15,0 0 10 0,0 0 5 16,0 43 7-16,0 21 5 16,-14 24 19-16,-7 19 5 15,0 28 6-15,-8 20 13 16,1 19-9-16,0 13 28 15,7 12 10-15,0 11-14 0,7 0-18 16,7 1 25-16,7-1 31 16,7 1-4-16,0 3-1 0,0 8 10 15,7-3 17-15,-7-5 21 16,0-7-19-16,7-6-27 16,0-10 45-16,-7-16-31 0,7-21-18 15,0-14-11-15,-7-17-30 16,7-20-13-16,-14-20 15 0,7-19-66 15,1-16 39-15,-8-48-18 16,0 0-6-16,0 0 37 16,0 47 19-16,0-47-39 15,0 0 16-15,0 0-29 16,0 0-124-16,0 0-227 0,0 0-210 16,0 0-130-16,14-39-152 15,-14-2-513-15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22:54.215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3031 6592 853 0,'0'0'163'0,"-7"-47"93"15,7 47 51-15,0 0-1 16,-21-44-58-16,21 44-27 16,-28-43-44-16,28 43-43 0,-42-43-43 15,8 11-29-15,-8 1-4 16,7 3-32-16,0 1 2 0,-7-1 5 16,7 1-13-16,-7-9 6 15,-7 5-5-15,7-4 12 0,-14 3-11 16,7-7-1-16,-14-1-1 15,0 9-20-15,-7-4 9 16,0 3 2-16,-7 5-11 0,0-1 9 16,7 8-9-16,0 1 6 15,7 3-13-15,0 4 18 16,7 4-23-16,0 0 17 0,7 4-9 16,-7 8 10-16,7 0 2 15,-7 8-11-15,1 4 11 16,-8 4-16-16,0 3 24 0,7 9-22 15,-7 3 20-15,-7 4-1 16,7 1-6-16,0 3 11 0,0 8-25 16,0 0 23-16,0 4-3 15,7 8-1-15,-7 4 12 16,0 12-10-16,-7-1-4 16,7-3 7-16,7-4-17 0,-7 4 19 15,14-9-2-15,0 5-11 16,0-4 24-16,14 0-14 0,0 0 1 15,7 0 0-15,0 3-7 16,7 1 12-16,7 4-10 16,-7 4 10-16,14-1-4 0,0 13 18 15,0 3 6-15,14 8-11 16,0 5 14-16,0 7-24 0,7 0 9 16,7-4-11-16,7 4 7 15,0-4 16-15,7 4-13 16,7-8 10-16,14-3-3 15,0-9 1-15,7-8 23 0,7-7-8 16,7-8 4-16,7-8 0 16,0-12-19-16,7-12 5 0,14-7-14 15,0-13-9-15,7-7 7 16,7-8-24-16,7-16 13 0,13-7-3 16,1-9-12-16,7-11 5 15,0-8 1-15,0-12-12 16,0-12 18-16,-14-8-15 0,-7-7 3 15,-14-9 9-15,-14-3-4 16,-7-8-10-16,-21-12 8 16,0-8 2-16,-15-8-14 0,-6-3 26 15,-7 3-22-15,0 0-3 16,-7 4 14-16,-7 8-14 16,0 4 16-16,-7 12-15 0,-7 4 14 15,7 0-21-15,-14 7 4 16,0 1 0-16,-14 0 15 0,0 3-17 15,0 8 9-15,-7 1 7 16,0 7-23-16,-14 4 22 16,0 8-21-16,0 4 18 0,0 8-20 15,-7 4 20-15,0 12-15 16,35 35 8-16,-42-44 7 16,42 44-12-16,-42-35 14 0,42 35-25 15,0 0 14-15,0 0 0 16,0 0-12-16,-41-31-3 15,41 31-50-15,0 0-42 0,0 0-32 16,0 0-77-16,0 0-76 16,0 0-157-16,0 0-331 0,0 0-64 15</inkml:trace>
  <inkml:trace contextRef="#ctx0" brushRef="#br0" timeOffset="1288">2577 6159 791 0,'0'0'146'0,"0"0"25"0,0 0 12 15,21-39 26-15,7 0 9 16,14-5-47-16,0 1-19 16,7-12-18-16,0 4-21 0,0-4 9 15,0-4-26-15,6-4-15 16,1-8-8-16,14 0-55 15,0-3 14-15,14-5-4 0,7-4-5 16,0-3-30-16,7-1 22 16,7-7-8-16,7-4-7 0,0-1 12 15,7-11-12-15,7-4 0 16,0-4 0-16,7 4 8 0,-8-4-6 16,1 8-6-1,0-4-3-15,0 4 14 0,14 4 3 16,-7 3-7-16,14 5 3 15,21 0-12-15,7-5-1 0,14 9 12 16,-1 4-1-16,15 3 7 16,7 4-18-16,0 5-2 0,0 7 9 15,-7 4 0-15,-14 0 12 16,-1 4 6-16,-6 4-10 0,-7 8-5 16,7-4-3-16,-7 4 0 15,0 4-8-15,7 4 8 0,0-5-6 16,-8 9 6-1,-6 0 3-15,-7 3-3 0,-7 1 0 16,0-1-4-16,-14 9-7 16,-14-1 13-16,0 5 10 0,-14-1-2 15,-7 1-3-15,7 3-13 16,-1 0-8-16,1 5 14 0,0 3 6 16,7-4-3-16,-7 4-6 15,7 4-6-15,-7 1 6 0,0 3 3 16,-7 4 0-16,0 0 9 15,-7 0-12-15,0 0-1 0,-7 4-8 16,0 3 12-16,-1 1 4 16,-6 4-1-16,-7 0 6 15,-7 0-9-15,0 7 6 16,-14-3-15-16,7 0-1 0,-7 3 7 16,-7 1 13-16,0 0-6 15,-7-5-2-15,0 5 7 0,0-4-5 16,0 4-4-16,0 3-11 15,0-3 3-15,-7-1 12 0,-35-19 5 16,56 28 0-16,-56-28-14 16,56 35 5-16,-56-35 0 0,63 32-8 15,-21-9 4-15,-42-23 10 16,0 0 8-16,0 0-6 16,0 0 0-16,0 0 0 15,0 0-8-15,0 0-3 0,0 0 3 16,0 0 3-16,0 0-10 15,21-47 0-15,-21 0-13 0,-7 0 1 16,-7-4 10-16,0-12 0 16,0 4 9-16,7-4-13 0,0 4 7 15,0 4-1-15,0 12 18 16,0 3-9-16,7 40-2 0,0-39-4 16,0 39-5-16,0 0 24 15,0 0-15-15,0 0-12 16,0 0-1-16,0 0-1 15,0 0 21-15,0 0 11 0,0 0-8 16,14 67-5-16,7 4-5 16,0-5 4-16,0 5-8 0,7-4 4 15,7-4 18-15,-14-4-18 16,7-8-9-16,-28-51 15 0,28 63 4 16,-28-63 1-16,28 43-6 15,-28-43 16-15,0 0 34 0,0 0 24 16,0 0 15-16,0 0-12 15,0 0-47-15,0 0-25 0,0 0 1 16,-63 44 6 0,7-21-9-16,-14-3-8 0,7 0-13 15,7-5-29-15,-7 1-59 16,7 0-89-16,0-4-188 0,-7-1-347 16,7-3-122-16</inkml:trace>
  <inkml:trace contextRef="#ctx0" brushRef="#br0" timeOffset="1944">10733 700 576 0,'0'0'7'0,"0"0"7"15,0 0 28-15,0 0 7 16,0 0-2-16,0 0 21 15,0 55-52-15,0-55 6 0,0 0 22 16,0 0-48-16,7 48 24 16,-7-48 8-16,0 0 12 0,0 0 40 15,0 0 15 1,0 0 34-16,-14 51 39 0,14-51 4 16,-21 51-27-16,21-51-22 15,-28 47-57-15,28-47-10 16,-42 47-12-16,42-47-5 0,0 0-3 15,-49 43 4-15,49-43-8 16,-49 40 16-16,49-40-20 0,-56 43 17 16,7-8-7-16,7 1-17 15,7-1 0-15,0-3 12 16,0-1-5-16,1-3-1 0,34-28-2 16,-42 31-18-16,7-3-26 15,35-28-188-15,-56 23-336 16,7-7-167-16</inkml:trace>
  <inkml:trace contextRef="#ctx0" brushRef="#br0" timeOffset="2153">10677 1243 1931 0,'0'0'231'0,"0"0"-2"16,42 0-41-16,-42 0-33 16,0 0-71-16,0 0-46 0,0 0-17 15,0 0-27-15,0 0-169 16,0 0-229-16,0 0-421 16</inkml:trace>
  <inkml:trace contextRef="#ctx0" brushRef="#br0" timeOffset="2358">10467 512 1710 0,'0'0'102'16,"0"0"-25"-16,0 0-20 0,0 0-31 15,0 0-26-15,0 0-195 16,0 0-270-16,0 0-45 16</inkml:trace>
  <inkml:trace contextRef="#ctx0" brushRef="#br0" timeOffset="2581">10202 928 1318 0,'0'0'201'15,"0"0"-5"-15,-28 52-4 16,7-13-23-16,-7 0-91 16,0 8-55-16,0-7 5 0,-7 3-34 15,35-43-144-15,-42 51-236 16,7-12-28-16,35-39 35 15,-35 32 15-15</inkml:trace>
  <inkml:trace contextRef="#ctx0" brushRef="#br0" timeOffset="2876">9957 641 960 0,'0'0'52'0,"0"0"-5"16,0 0 0-16,0 0 49 16,-28 59 21-16,7-11 14 15,21-48 0-15,-7 55 29 0,0-12 36 16,7-43-29-16,-35 47-21 16,0 0-55-16,-21 0 1 0,-21 5-31 15,-14 3-17-15,-28 4 13 16,0 0 7-16,-14-12-32 15,7 0-24-15,7-8-8 0,21-7 0 16,1-5 9-16,13-11-96 16,14-12-155-16,7-12-253 0,21-8-195 15</inkml:trace>
  <inkml:trace contextRef="#ctx0" brushRef="#br0" timeOffset="3284">10705 0 990 0,'0'0'3'16,"0"0"77"-16,0 0 101 0,0 0-21 15,0 0-35-15,0 0-73 16,-49 32-36-16,-21-5 25 16,-7 1-38-16,-14-1-19 15,0 1-7-15,1-8 6 0,20-1 7 16,0-7 22-16,14-8-18 16,14-4-33-16,42 0 30 0,-56-24-20 15,56 24 26-15,-35-35 60 16,35 35 30-16,0 0 1 0,-28-28-18 15,28 28-36-15,0 0 44 16,0 0 14-16,-42-7-10 0,7 14-19 16,-14 9-46-16,0 8-13 15,-14 3-36-15,-7 5-109 16,-7-1-150-16,7 1-172 16,0-1-86-16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2:17.194"/>
    </inkml:context>
    <inkml:brush xml:id="br0">
      <inkml:brushProperty name="width" value="0.1" units="cm"/>
      <inkml:brushProperty name="height" value="0.1" units="cm"/>
      <inkml:brushProperty name="color" value="#57D200"/>
      <inkml:brushProperty name="fitToCurve" value="1"/>
    </inkml:brush>
  </inkml:definitions>
  <inkml:trace contextRef="#ctx0" brushRef="#br0">5631 680 816 0,'0'0'212'15,"0"0"79"-15,0 0-48 16,0 0-20-16,0 0-75 16,19-45-21-16,-19 13-31 0,0 32 4 15,-19-36-16-15,19 36 4 16,-38-35-23-16,7 7 6 16,-7 0-24-16,6 3 0 0,-12-3-38 15,7-1 13-15,-7 1 3 16,-7 0 2-16,1-4-19 0,0 4 17 15,-7 3-17-15,7-3 10 16,0 3-18-16,-7 4 0 16,1-1 11-16,-7 5-16 15,-6-1 12-15,-1 0-4 0,-5 8 6 16,6-4-21-16,0 3 12 16,6 1 3-16,0 2 7 0,0 1-8 15,0-3-2-15,7 3-13 16,-7 0 17-16,0 0 8 0,0 0-18 15,0-1-3-15,-6 5 18 16,6-1 4-16,-6 4-6 0,-6-3-21 16,-7 6 14-16,0-3 4 15,1 4-4-15,5-4-16 0,1 3 19 16,-1-3 10-16,13 4-8 16,1-8-5-16,11 4 0 15,-5 0 11-15,5 4-11 0,1-4-8 16,0 0 8-16,6 0 0 15,-6 4 6-15,-1-1-6 0,7 1-8 16,-6-1 3-16,6 4 10 16,-6 0 7-16,6 0-12 0,-7 4-7 15,1-4 7-15,-6 4 9 16,-1-1-9-16,-6 1-8 0,0-4 5 16,0 3 13-16,7 1 1 15,-1-4-15-15,1 0 0 16,5 0 13-16,1 0-9 15,6 0-5-15,6-3 9 0,1 3 3 16,37-7-7-16,-44 7-16 16,44-7 23-16,-44 11 0 0,44-11-11 15,-44 10 4-15,6-3 4 16,38-7-1-16,-44 14-9 0,6-6 6 16,1-1 2-16,-7 3 5 15,6 1-15-15,0-1 0 0,-6 1 12 16,6 0 8-16,1-1-17 15,37-10-4-15,-51 14 19 0,14 0-7 16,37-14-6-16,-44 18-5 16,44-18 19-16,-51 25-1 15,14 0-10-15,37-25 5 0,-44 39 21 16,6-4-2-16,0 0 4 16,-6 1-24-16,7-1 6 0,-7 7 3 15,6-3-4-15,-6 0-7 16,12 3-2-16,-5 1 9 0,-1-4 5 15,0 3-9-15,1 1-14 16,-1 2 18-16,0-2-1 0,7 3-4 16,-1 0-4-16,7 0 20 15,0 3-4-15,6 1-6 0,-6 3 13 16,12-4-5 0,1 8-18-16,-1-1 9 0,1 4 1 15,-1-3-10-15,7 6 3 16,-7 1 4-16,1 0-4 0,-1-4-8 15,1 0 18-15,-1 3-1 16,0-6 12-16,7 3 4 0,0-10-18 16,0-1-13-16,-1-3 16 15,1-4-6-15,6 1-7 0,0-1 9 16,6-3-13-16,7 0 4 16,-13-39 7-16,19 60-4 15,0-11-3-15,6-6 0 0,0-1 9 16,0 1-15-16,-6 3-3 0,6-4 21 15,-25-42-15-15,31 64-1 16,-5-15 12-16,-1-6-11 16,0 2-7-16,-6-6 22 0,6 0-12 15,0 4 0-15,0-1 6 16,7 0-6-16,-7 1-5 0,6-1 7 16,-6 4 2-16,0 0-7 15,7 4 0-15,-1-1 7 0,-6 1-4 16,7-5-5-16,-13 1 1 15,0-3 9-15,-1 3-3 0,1-4-6 16,0 1 4-16,0-1 5 16,0-7-10-16,-7 4 2 15,1-3 8-15,6 2-9 0,-19-38-3 16,25 50 13-16,-6-15-2 16,-19-35-12-16,25 46 8 15,-6-10 8-15,-19-36-4 0,19 38-16 16,-19-38 7-16,25 46 13 15,-25-46-2-15,25 43-11 0,-25-43 5 16,25 42 6-16,-25-42-13 16,19 43-2-16,-19-43 19 0,0 0-1 15,38 45-12-15,-38-45-8 16,0 0 14-16,37 46 6 16,-37-46-12-16,51 32 8 0,-1-14 2 15,-12-4-12-15,-38-14-4 16,63 11 16-16,-7-4-11 0,-12 0 11 15,6-7-10-15,-6 3-3 16,-44-3 14-16,51 7-8 0,-14 4 0 16,-37-11-10-16,51 11 10 15,-51-11 5-15,37 14-8 0,-37-14-1 16,51 10 9-16,-51-10-11 16,50 4-14-16,-6-4 8 0,-44 0 12 15,50-4-12-15,1 1 5 16,-7-1 7-16,0 4-4 15,0-3-3-15,0-1-3 0,0 1 14 16,0 3 4-16,6-4-8 16,0 1-11-16,0-1 17 0,1 1-6 15,5-5-7-15,1 5 10 16,-1-4 2-16,7 7-2 0,-6-4-10 16,-1 1 0-16,1 3 16 15,0-4-5-15,5 4-12 0,-11-3 10 16,5 3 2-16,-5 0-1 15,5-4-3-15,1 1 0 16,-1 3 7-16,1 0-7 16,6 0-6-16,-7-4 6 0,7 4 5 15,-6 0-15-15,6 0 15 16,-7 4 1-16,1-4-1 0,-1 0-19 16,-5 0 19-16,5 0 2 15,1-4-10-15,-1 4 0 0,1-3 11 16,-7 3-8-16,13-4-4 15,-6 1 0-15,5-1 10 0,14 0-6 16,-7-6-8-16,13-1 8 16,-1-3 7-16,1 0-2 0,0 0-11 15,-7-4 2-15,1 0 11 16,-7 4-1-16,0-3-15 0,-6-5 5 16,-7 1 17-16,-5 4-7 15,-1-5-14-15,-6-2 5 16,-44 24 15-16,50-39-12 0,-6 0-4 15,0-3 6-15,-6-1 3 16,0-3-10-16,6 0-4 0,0-3 19 16,-7 3-4-16,7-4-9 15,13 1-7-15,-7 3 13 0,1-4 4 16,-7 1-12-16,6-4-1 16,-6 3 12-16,-6-6 0 0,6-1-9 15,-7-6-14-15,1 3 22 16,-7-7-1-16,7 6-10 15,-6 1 14-15,-1 4-13 16,-6 3-4-16,7 3 18 0,-14-3-9 16,8 0-10-16,-8 4 21 15,-5-1-2-15,6 1-19 0,-13-1 3 16,7 5 14-16,-13-5-12 16,6 1-8-16,-6-4 21 0,6 0-8 15,1 0-3-15,-7-4 0 16,0 4 10-16,6-4-7 0,-6 1-8 15,0-1 13-15,0 1-5 16,-6-1-15-16,6 4 20 0,-7-3-5 16,1 3-3-16,-7 0-8 15,1 0 19-15,-1 3-8 16,1-3 0-16,-7 0 0 0,0 0-3 16,0 4-4-16,0-4 18 15,0 3-17-15,7 4 2 0,-7 0 7 16,0 0-3-16,0 0-12 15,-6 4 17-15,0 0 0 0,0-1-10 16,25 43 5-16,-44-53 0 16,6 7 0-16,0 7 0 0,38 39-12 15,-37-45 7-15,-1 6 12 16,38 39-7-16,-38-43-9 16,38 43 9-16,-44-32 7 15,44 32-7-15,-56-24-4 0,56 24 0 16,-57-18 8-16,57 18 4 15,-56-7-5-15,56 7-17 0,0 0 10 16,-44-4 10-16,44 4-2 16,0 0-11-16,0 0 3 0,-44-10 16 15,44 10-17-15,0 0 2 16,0 0 3-16,0 0 4 0,0 0-2 16,0 0-5-16,0 0-6 15,-44-36 5-15,44 36 12 16,0 0-19-16,0 0-42 0,0 0-46 15,0 0-98-15,0 0-141 16,0 0-246-16,0 0-35 0,0 0 26 16</inkml:trace>
  <inkml:trace contextRef="#ctx0" brushRef="#br0" timeOffset="1172">6259 829 451 0,'0'0'163'0,"0"0"22"16,0 0-19-16,0 0-7 0,0 0 28 16,0 0-10-16,0 0-30 15,0 0 9-15,19 42-16 0,-19-42 1 16,0 0-1-16,0 0-7 16,0 0-28-16,0 0-16 15,44 36 8-15,-6-19 0 0,0-10-21 16,-1 0-21-16,-5 1-25 15,-32-8-4-15,44 7-5 0,-44-7-18 16,44 7-6-16,-44-7 3 16,37 7 13-16,-37-7-8 0,51 10-9 15,-14-3 15-15,7 0-7 16,7-7 4-16,5 4 16 0,20-4-4 16,5-4-13-16,26-3-12 15,6 0 5-15,13-3 10 0,19-8-3 16,5 4-12-16,20 0 5 15,6 3-3-15,6 1 3 16,7 3 0-16,12-1 0 16,0-2 0-16,-6 6-19 0,0 1 14 15,-13-1 9-15,1 1 5 16,-14-1-17-16,-5 4 5 0,-20-3 12 16,1 3 0-16,-13-4-9 15,-6 4-4-15,-1 0-1 0,-5 0-3 16,-7 0 16-16,0 4-2 15,-6-4-3-15,0 0-1 0,-7 3-18 16,-5-3 13-16,-7 4 3 16,-13-1 0-16,-6 1 11 15,-12-1-11-15,-1-3 7 0,-5 0-17 16,-14 0 10-16,1 0 0 16,-38 0 0-16,31 0 4 0,-31 0-1 15,0 0-3-15,38-7-6 16,-38 7-2-16,0 0 12 0,0 0-9 15,0 0-9-15,0 0-17 16,0 0-20-16,32-46-14 0,-32 46 16 16,0-46 14-16,0 46 13 15,-19-49 0-15,19 49-17 0,-44-43 27 16,44 43 8-16,-57-35-16 16,7 10-1-16,0 4 16 15,-1 7 10-15,14 3-5 0,-1 1-10 16,38 10-2-16,-38-11 15 15,38 11 8-15,0 0-16 0,0 0-30 16,0 0 50-16,0 0-7 16,0 0-14-16,0 0-1 0,0 0 16 15,19 43-13-15,-19-43 12 16,57 53 10-16,-7-14-1 0,6-4-7 16,-5-7 0-16,5 0-5 15,-5-10 6-15,-1 0-5 16,0-8 0-16,-12 1-18 15,-38-11 20-15,44 7-18 0,-44-7 23 0,0 0 1 16,0 0-30 0,0 0 26-16,0 0-10 0,0 0 0 15,31-49 5-15,-31 49-10 16,0 0-13-16,0 0 18 0,0 0 6 16,0 0-1-16,-44-18 13 15,0 25-2-15,0 14 7 0,-6 15-2 16,0-1 16-16,-7 7-23 15,1-3-6-15,5-4 7 0,7 4-1 16,0-10-5-16,44-29-15 16,-37 35-5-16,37-35 11 0,0 0-78 15,-38 35-133-15,38-35-207 16,0 0-136-16,-25 43-31 16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21:33.119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0 2340 0,'0'0'80'15,"0"0"-29"-15,0 0-37 0,0 0-11 16,0 0-321-16,0 0-373 16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2:20.587"/>
    </inkml:context>
    <inkml:brush xml:id="br0">
      <inkml:brushProperty name="width" value="0.1" units="cm"/>
      <inkml:brushProperty name="height" value="0.1" units="cm"/>
      <inkml:brushProperty name="color" value="#57D200"/>
      <inkml:brushProperty name="fitToCurve" value="1"/>
    </inkml:brush>
  </inkml:definitions>
  <inkml:trace contextRef="#ctx0" brushRef="#br0">0 39 1567 0,'51'11'254'15,"5"-4"-18"-15,1-7-47 16,-1 0-95-16,7-7-78 0,-13 0-230 16,1-11-330-16,12-7-166 15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2:22.646"/>
    </inkml:context>
    <inkml:brush xml:id="br0">
      <inkml:brushProperty name="width" value="0.1" units="cm"/>
      <inkml:brushProperty name="height" value="0.1" units="cm"/>
      <inkml:brushProperty name="color" value="#57D200"/>
      <inkml:brushProperty name="fitToCurve" value="1"/>
    </inkml:brush>
  </inkml:definitions>
  <inkml:trace contextRef="#ctx0" brushRef="#br0">0 106 3020 0,'76'11'61'0,"18"-18"-43"0,13-4 7 16,12-10-53-16,7-4-145 15,6 1-343-15,0-5-498 0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2:20.405"/>
    </inkml:context>
    <inkml:brush xml:id="br0">
      <inkml:brushProperty name="width" value="0.1" units="cm"/>
      <inkml:brushProperty name="height" value="0.1" units="cm"/>
      <inkml:brushProperty name="color" value="#57D200"/>
      <inkml:brushProperty name="fitToCurve" value="1"/>
    </inkml:brush>
  </inkml:definitions>
  <inkml:trace contextRef="#ctx0" brushRef="#br0">5057 969 577 0,'0'32'130'0,"13"3"-28"16,-7 1 1-16,0-1-37 15,1-3 4-15,-7-32-28 0,12 42-22 16,-12-42-11-16,0 39 14 15,0-39 16-15,0 0-19 0,0 0-8 16,0 0 21-16,0 0-26 16,-56 21-7-16,18-17 4 0,-6-11 11 15,44 7-15-15,-44-32-4 16,0 4 4-16,44 28 10 0,-38-43-14 16,38 43 20-16,-37-35 60 15,37 35-32-15,0 0 45 16,0 0-41-16,0 0-3 15,0 0-5-15,0 0-26 0,0 0 22 16,0 0-6-16,0 0 23 16,0 0-23-16,0 0 30 0,0 0 37 15,0 0 15-15,0 0 7 16,0 28-7-16,0 1 33 0,0-29 3 16,-19 42-30-16,0-3 2 15,0 0-18-15,-12-4-27 0,-7-3-7 16,-12 0-12-16,-7-4-5 15,-12-3-21-15,-14-8-14 0,1-2-8 16,-12-8 0-16,-13-11 9 16,-6-3-21-16,19-7 12 15,-7-4-3-15,20-7-5 0,-1 1 7 16,19-8-7-16,13 7 0 16,12 0 0-16,0 1-29 15,38 24-104-15,0 0-180 0,0 0-240 16,0 0-240-16</inkml:trace>
  <inkml:trace contextRef="#ctx0" brushRef="#br0" timeOffset="410">5944 0 1422 0,'-38'32'294'0,"-19"3"59"15,-6 15-61-15,-37-1-112 16,-7 4-82-16,-19 4-41 0,-12 3-28 15,-7-4-77-15,-5 1-213 16,-1 13-197-16,-6-13-180 0</inkml:trace>
  <inkml:trace contextRef="#ctx0" brushRef="#br0" timeOffset="904">2995 870 1182 0,'0'0'275'0,"18"46"-25"15,-18-46-67-15,44 46-91 16,0-10-40-16,0-12-18 0,0-10-21 15,0-3 10-15,0-4-23 16,0-7-22-16,0-3 16 0,-18-12 12 16,-26 15 1-16,50-35-13 15,-19 0-1-15,-6-1 4 0,-25 36 30 16,13-38 98-16,-13 38 6 0,-6-32-17 16,6 32 4-16,-32-7 19 15,-18 10-23-15,-7 11-26 16,-5 0-28-16,-14 1-19 15,7 2-23-15,-13 1-22 0,19 0 11 16,1-8 25-16,5-6 22 0,7-1 8 16,12-3-5-16,38 0-12 15,0 0-16-15,-44-28-5 0,44 28-13 16,-6-57-5-16,6 1-12 16,6-8 6-16,7-7 0 0,12-4-4 15,-6 8-18-15,-1 7-46 16,1 7-43-16,-6 14-68 0,-13 39-142 15,0 0-161-15,0 0-164 16,0 0-79-16</inkml:trace>
  <inkml:trace contextRef="#ctx0" brushRef="#br0" timeOffset="1209">2523 735 1248 0,'0'0'348'0,"0"0"-19"15,0 0-75-15,0 0-77 16,-38 15-36-16,38-15-21 0,-44 14-1 16,0 0-3-16,0 8-8 15,7 9-10-15,-7 5 10 16,0 6-24-16,0 8-23 0,0 6-16 15,6 1-15-15,0-4-15 16,7 3 3-16,-1-3-18 0,1-7 5 16,31-46 3-16,-31 50-16 15,31-50-90-15,0 0-101 0,0 0-229 16,0 0-316-16,0 0-89 16</inkml:trace>
  <inkml:trace contextRef="#ctx0" brushRef="#br0" timeOffset="1393">2146 534 1164 0,'63'-43'210'0,"0"8"30"15,6 10-53-15,0-3-68 0,0 3-56 16,-6 4-23-16,-6 0-148 0,-7 10-248 15,-12-3-154-15</inkml:trace>
  <inkml:trace contextRef="#ctx0" brushRef="#br0" timeOffset="2020">1612 495 1333 0,'0'0'239'0,"0"0"43"15,-32 46 48-15,20-4-67 16,-7 1-100-16,-13 6-58 16,0-3-48-16,-12 1-32 0,0-1-11 15,-6-7 2-15,-1-4-5 16,7-7-8-16,0-7-10 0,7-6-6 15,37-15 5-15,-44 7 8 16,44-7 6-16,-38-11-6 0,38 11-10 16,0 0-3-16,-31-39 2 15,31 39 6-15,-19-42 19 0,19 42-17 16,0 0-3-16,0 0 3 16,-19-32 0-16,19 32 8 0,0 0-1 15,0 0 3-15,0 0-1 16,-44 32 10-16,44-32 42 15,-13 49 29-15,7-6-20 0,12-1-20 16,-6-42 9-16,19 53-14 16,6-10-17-16,-25-43-5 0,13 53 13 15,-13-53 4-15,0 60-11 16,-19-14-3-16,-12-1-18 0,-13-6 5 16,-13-3 10-16,-6-5 0 15,-6-2-6-15,0-8 2 0,-7-3 15 16,-5-8 8-16,5-6 3 15,1 3 0-15,6-21-8 16,6-11 6-16,6-7-1 0,7-17-1 16,6-4-21-16,6-7-14 0,13-8-8 15,13-2 10-15,12-1 3 16,12 4-14-16,13 3-8 16,19 11 9-16,0 4-1 0,13 10 6 15,-1 7-17-15,1 6-70 16,0 9-83-16,-1 6-100 0,-12 1-140 15,-44 10-304-15,50 0-129 16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2:49.397"/>
    </inkml:context>
    <inkml:brush xml:id="br0">
      <inkml:brushProperty name="width" value="0.25" units="cm"/>
      <inkml:brushProperty name="height" value="0.5" units="cm"/>
      <inkml:brushProperty name="color" value="#FF00FF"/>
      <inkml:brushProperty name="tip" value="rectangle"/>
      <inkml:brushProperty name="rasterOp" value="maskPen"/>
      <inkml:brushProperty name="fitToCurve" value="1"/>
    </inkml:brush>
  </inkml:definitions>
  <inkml:trace contextRef="#ctx0" brushRef="#br0">196 0 176 0,'0'0'55'15,"0"0"14"-15,0 0 25 16,0 0-4-16,0 0-33 0,0 0-10 16,0 0 1-16,0 0 7 15,0 0 7-15,0 0 1 16,0 0-7-16,0 0 0 0,0 0-1 16,0 0-33-16,0 0 4 15,0 0 14-15,0 0-3 16,0 0-37-16,0 0 15 15,0 0 10-15,0 0 72 0,0 0 33 16,0 0-64-16,0 0-44 16,0 0 2-16,0 0-11 15,25 43-5-15,-25-43 41 0,7 49 9 16,-7-49 16-16,12 53-23 16,-12-14 1-16,0-39-18 0,6 46-24 15,-6-46 12-15,-6 46-3 16,6-46-2-16,-12 46 2 15,12-46-19-15,-13 49 24 16,0-13-7-16,13-36-26 0,-18 42 24 16,18-42-8-16,-13 39-13 15,13-39 53-15,-25 46 5 16,25-46-15-16,-25 46-12 0,6-7-18 16,19-39 9-16,-25 46 0 15,0-11-9-15,25-35-12 16,-19 42 5-16,19-42 7 0,-19 46-5 15,19-46 4-15,-13 39 10 16,7-7 0-16,6-32-16 0,-6 35 0 16,6-6 6-1,0-29-6-15,6 32 15 0,-6-32-9 16,6 35 10-16,-6-35 23 16,13 35-32-16,-13-35 3 0,0 36 4 15,0-36-22-15,6 31 8 16,-6-31 14-16,6 36 4 15,-6-36-11-15,7 28-4 0,-7-28 2 16,0 0-11-16,6 32 9 16,-6-32-13-16,0 0 18 0,6 32-12 15,-6-32 4-15,0 0 0 16,0 0 0-16,13 28 12 16,-13-28-24-16,0 0 2 15,0 0 29-15,0 0-13 0,0 0-13 16,0 0 4-16,6 32 6 15,-6-32 5-15,0 0-19 0,0 0-1 16,0 0 29-16,0 0-17 16,0 0-10-16,6 24 18 15,-6-24 2-15,0 0-21 0,0 0 11 16,0 0 7-16,0 0-1 16,0 0-9-16,0 0 3 0,0 0-6 15,7 32 17-15,-7-32-18 16,0 0 1-16,0 0 11 15,0 0-1-15,0 0-9 16,0 0-9-16,0 0 26 0,0 28-6 16,0-28-14-16,0 0 12 15,0 0-14-15,6 29 17 0,-6-29 9 16,0 0-29-16,0 32 1 16,0-32 12-16,0 28 20 15,0-28-31-15,0 32-3 0,0-32 25 16,0 38-1-16,0-38-16 15,0 36 1-15,0-36-1 0,-6 42 21 16,6-42-19 0,-7 43 4-16,7-43 11 0,-6 38-5 15,6-38-12-15,0 36-14 16,0-36 11-16,0 0 9 0,-6 42 16 16,6-42-29-16,0 39 4 15,0-39 16-15,-6 39 12 0,6-39-15 16,0 0-9-16,0 35-2 15,0-35 20-15,0 0-13 16,0 0-9-16,0 0 9 0,0 0 3 16,0 39-3-16,0-39 0 15,0 0 0-15,0 0 13 0,0 0-13 16,0 0-8-16,0 0 25 16,37 32-8-16,-37-32-16 15,38 18 7-15,-38-18 14 16,0 0-11-16,38 21-14 0,-38-21 11 15,37 10 13-15,-37-10-13 16,0 0-14-16,44 8 30 16,-44-8-2-16,38 3-19 0,-38-3-7 15,38 4 27-15,-38-4-10 16,31 3-21-16,-31-3 16 0,38 0 15 16,-38 0-25-16,38-3 10 15,-38 3 12-15,0 0-19 0,44 0-4 16,-44 0 24-1,0 0-24-15,44 3-4 0,-44-3 27 16,31 4-4-16,-31-4-16 16,0 0 5-16,38 0 21 0,-38 0-14 15,0 0-25-15,38 0 24 16,-38 0 15-16,0 0-30 16,0 0 1-16,31 3 22 0,-31-3-5 15,0 0-13-15,0 0 7 16,38 11 16-16,-38-11-23 0,0 0-5 15,37 3 20-15,-37-3-1 16,0 0-7-16,51 7-3 16,-51-7 10-16,44 4-17 15,-44-4 4-15,37 3 10 0,-37-3-1 16,44 4-6-16,-44-4 3 16,44 4 13-16,-44-4-22 0,51 3 25 15,-51-3-16-15,44 4 0 16,-44-4 0-16,37 3-7 15,-37-3 17-15,0 0-6 0,51 7-15 16,-51-7 22-16,50 7-11 16,-6-7-11-16,-44 0-2 0,50 0 29 15,1 4-22-15,-51-4-7 16,56 0 25-16,-6 3 3 0,-12-3-33 16,-38 0 6-1,63 0 19-15,-19 0 1 0,-44 0-20 16,57-3 12-16,-13 3 10 15,-44 0-10-15,56-4-19 0,-12 8 29 16,0-4 2-16,-44 0-12 16,57 3-3-16,-7 1 13 15,-6 3-6-15,0-4-17 0,-6-3 8 16,6 4 5-16,0 0 13 16,0-1-22-16,0 1 3 0,6-4 6 15,-6 7 3-15,6-4-16 16,7 1 21-16,-7-4 10 0,7 3-18 15,-1-3-18 1,-6 7 26-16,1-3-8 0,-1-1-3 16,0 1-10-16,-6 0 30 15,0-1-14-15,0 1-7 0,-44-4 8 16,57 7-19-16,-13-4 19 16,-44-3-4-16,44 4 8 15,-44-4-19-15,50 0 24 0,-50 0-31 16,38-4 33-16,-38 4-22 15,0 0 20-15,56-10-17 0,-56 10 19 16,0 0-27-16,51-11 22 16,-51 11-7-16,0 0-8 15,50-14-12-15,-50 14 28 16,50-7-21-16,-50 7 15 0,51-11-5 16,-51 11 6-16,44-7-13 15,-44 7-7-15,0 0 31 0,50-18-29 16,-50 18 12-16,50-21 9 15,-50 21-9-15,50-17-17 16,-50 17 17-16,51-22 12 0,-51 22-22 16,37-14 3-16,-37 14 25 15,0 0-18-15,51-17 15 0,-51 17-33 16,44-25 25-16,-44 25-7 16,44-25-7-16,-44 25 0 15,50-28 20-15,-50 28-9 16,44-28-11-16,-44 28-1 0,31-18 11 15,-31 18-7-15,0 0-2 16,0 0 15-16,0 0-16 0,0 0 0 16,0 0 7-16,0 0 0 15,0 0-26-15,0 0 2 16,0 0 28-16,0 0-1 0,0 0-17 16,0 0-45-16,0 0-6 15,0 0-8-15,0 0-4 0,0 0 41 16,0 0 7-16,0 0-12 15,0 0-15-15,0 0 1 16,0 0-23-16,0 0 16 16,0 0 17-16,0 0 30 0,0 0-32 15,0 0 47-15,0 0-10 16,0 0 10-16,0 0-19 0,0 0 30 16,0 0 4-16,0 0-26 15,0 0 7-15,0 0 0 16,0 0 20-16,0 0-23 0,0 0 7 15,0 0 55-15,0 0-6 16,0 0-7-16,0 0 15 16,0 0-24-16,0 0 0 0,0 0-49 15,0 0 37-15,0 0-5 0,0 0-16 16,0 0-5 0,0 0-11-16,0 0-71 0,0 0-164 15,0 0-118-15,0 0-61 16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2:51.513"/>
    </inkml:context>
    <inkml:brush xml:id="br0">
      <inkml:brushProperty name="width" value="0.25" units="cm"/>
      <inkml:brushProperty name="height" value="0.5" units="cm"/>
      <inkml:brushProperty name="color" value="#FF00FF"/>
      <inkml:brushProperty name="tip" value="rectangle"/>
      <inkml:brushProperty name="rasterOp" value="maskPen"/>
      <inkml:brushProperty name="fitToCurve" value="1"/>
    </inkml:brush>
  </inkml:definitions>
  <inkml:trace contextRef="#ctx0" brushRef="#br0">188 0 259 0,'0'0'16'16,"0"0"4"-16,0 0 5 15,0 0 4-15,0 0 7 0,0 0-14 16,0 0 0-16,0 0 19 15,0 0-27-15,0 0-2 0,0 0 21 16,0 0-15-16,0 0-18 16,0 0 15-16,0 0 7 15,0 0-15-15,0 0-15 16,0 0 20-16,0 0-4 16,0 0 5-16,0 0 5 0,0 0-8 15,0 0 83-15,0 0-14 16,0 0-54-16,0 0-4 0,0 0 15 15,0 0 15-15,0 0-28 16,0 0 3-16,0 0 4 16,0 0-15-16,0 0 33 0,-19 46-8 15,19-46-10-15,0 0 0 16,0 0 35-16,-13 44-4 16,13-44-12-16,0 0-10 15,-13 53 36-15,13-53-9 0,-7 43-5 16,7-43-28-16,0 0 30 15,-7 46-31-15,7-46-17 16,-19 42 10-16,19-42-3 0,-13 37-1 16,13-37-14-16,-14 35 15 15,14-35 34-15,-12 42 29 0,5-5-24 16,7-37-29-16,-13 49-21 16,-1-6 9-16,8-7 2 15,0 3 20-15,0-7-3 0,-2 7-1 16,2-7-2-1,6 7-6-15,0-39-10 0,-6 51-4 16,6-9 6-16,0-7 8 16,6 5-9-16,0-4 17 0,2 2-20 15,-2-1 31-15,0 5-12 16,0-3-27-16,8 1 12 16,-8 2 12-16,1-2 1 0,0-1-9 15,-1 0-6-15,0 1-1 16,2-5 2-16,-8-35-3 0,12 53-13 15,-5-13 17-15,6-1 15 16,-7-4 0-16,1 2-12 16,0 2-2-16,-1-4 4 15,1 5-9-15,-7-40-11 0,6 42 0 16,1-7-3-16,-7-35-4 16,6 47 0-16,-6-47-4 15,7 43 4-15,-1-8 5 0,-6-35 6 16,0 51 4-16,0-51 14 15,-6 53-10-15,-1-6-8 0,7-47-1 16,-6 56-4-16,6-9-6 16,0-5 5-16,0-42-5 0,-7 50 0 15,7-7 3-15,0-4-3 16,-6 0 21-16,-1 1 29 16,1-1-12-16,6 0-11 0,0 4-11 15,-7 0-2-15,0-5 1 16,7 2-9-16,0-1-3 15,-6 1 6-15,6 2 2 16,0 4-8-16,-6 1 13 0,-1-1 4 16,7 5-7-16,0-2 1 15,-7 1-3-15,7 0-11 0,-6 3 6 16,6-2-6-16,0-5 3 16,0 4 1-16,-6-8 4 15,-2 1-4-15,8 0-1 0,0 0-3 16,0-4 0-16,0-3 0 15,0 3 0-15,0 0-8 16,0 1 4-16,8-2 0 16,-8-2 4-16,0 4 3 0,6-2-8 15,-6 1 11-15,6 1 0 16,-6 3 3-16,0-1-9 0,7 5 0 16,-7-1-3-16,0 1 3 15,7-1-3-15,-7-4 3 16,6 2-3-16,-6-2 5 0,6-3-2 15,-6-3-7-15,-6 0 7 16,6-5 0-16,0 2 2 0,6-1-2 16,-6 0-5-16,7 1 5 15,-7-2 0-15,7 1 8 16,-7-4-8-16,0-28-9 16,0 37 9-16,0-37 0 0,0 35 0 15,0-35 3-15,0 0 3 16,0 32-3-16,0-32 1 0,0 0-4 15,0 0-7-15,0 0 10 16,6 28-6-16,-6-28 3 0,0 0 0 16,0 33 2-16,0-33-9 15,0 0 4-15,0 0 5 16,0 0-7-16,0 0-42 16,0 0-115-16,0 0-237 0,0 0-328 15,20-43-132-15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3:05.229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18 152 699 0,'0'0'201'15,"0"0"36"-15,0 0-51 0,0 0-51 16,0 0 1-16,0 0-38 15,0 0-16-15,32-46 11 16,-32 46-11-16,0 0-26 0,0 0 17 16,0 0-12-16,0 0-24 15,0 0 4-15,0 0 11 0,0 0-29 16,-32 51 1-16,32-51 9 16,-12 46 6-16,12-46 21 15,0 46 3-15,0-46 9 16,0 0-24-16,57 35-39 0,-6-17 7 15,6-15-4-15,-13-10-6 16,8-10-10-16,-52 17 1 16,62-32 12-16,-10 0-12 0,-8 0 11 15,-44 32-18-15,45-54-4 16,-20 12 11-16,-25 42-2 16,12-46-3-16,-12 46 18 0,0 0-16 15,-51-32 2-15,1 18 4 16,-1 14-8-16,0 7 4 0,0 0 4 15,1 11-5 1,50-18-2-16,-58 24 7 0,58-24-9 16,0 0 9-16,0 0-118 15,0 0-154-15,-6 50-244 0,6-50-146 16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3:07.089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7 43 1051 0,'0'0'269'0,"0"0"78"16,6 42-36-16,-6-42-52 15,38 46-66-15,-1-7-39 16,14-7-26-16,-1-7-36 0,7-8-31 16,-1-2-28-16,7-8-11 15,-6-4-22-15,-13-3 12 0,-44 0-12 16,44-21 6-16,-44 21-14 16,25-46-20-16,-25 7 16 15,-13 0 3-15,-18 0 9 16,-13 8 2-16,-7 6 1 15,-11 7-9-15,-1 8 11 0,0 10-19 16,0 7 6-16,6 0-63 16,7 10-218-16,50-17-352 0,-38 29-256 15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3:05.865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107 56 666 0,'0'0'197'0,"0"0"2"15,0 0 25-15,-57 29-62 0,57-29-8 16,0 0-18-1,-37 56-17-15,37-56 7 0,-7 64-17 16,7-64 35-16,26 53-46 0,-26-53-67 16,62 32-14-16,-11-18 4 15,-1-11-21-15,0-10 9 16,-50 7-18-16,63-32-23 16,-13-3-3-16,-50 35-5 0,38-60-11 15,-19 7 36-15,-19 11 3 16,0 42 3-16,-19-46 6 15,19 46 8-15,-50-25-5 0,-7 18 4 16,7 14-7-16,-7 11 5 16,1-1-8-16,56-17-6 15,-50 32 25-15,50-32-29 16,0 0-186-16,0 0-314 0,0 0-162 16</inkml:trace>
  <inkml:trace contextRef="#ctx0" brushRef="#br0" timeOffset="460">1301 123 685 0,'0'0'144'0,"0"0"93"15,0 0-19-15,0 0-47 0,0 0-52 16,0 0-20-16,-6 50 8 16,-7-8-26-16,13-42 0 0,0 50 11 15,0-50-4-15,19 53-13 16,-19-53-50-16,50 35-12 15,-6-14 7-15,7-17-14 16,-7-8-6-16,0-10 13 0,-44 14 13 16,56-39-45-16,-12-3 6 15,-12 0 1-15,-7-4-9 16,-6 3 12-16,-13 1 6 0,-6 42-3 16,-6-43 24-16,6 43 62 15,0 0 6-15,-63-10-10 16,6 17-28-16,-6 7-22 0,13 11-15 15,0 3-6-15,50-28-46 16,-50 46-202-16,50-46-269 0,-19 42-223 16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3:07.793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81 116 276 0,'-44'7'131'16,"44"-7"66"-16,0 0 32 15,-38 39 11-15,38-39-13 16,6 43-20-16,13-4-17 0,-19-39-36 16,38 39-48-16,-1-11-50 15,0-6 23-15,-37-22-19 0,44 10-50 16,-6-10 3-1,0-7 2-15,-38 7-13 0,37-35-6 16,0 3 9-16,-18-7 13 16,0 4-18-16,-19-5 6 0,0-6 12 15,-13 7 8-15,1 4-9 16,12 35 26-16,-44-28-11 16,1 21 11-16,-1 21 8 0,6 3-34 15,38-17-25-15,-38 53 0 16,13-3-92-16,19-7-210 0,25-7-289 15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3:08.337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82 291 1226 0,'0'0'228'15,"-50"26"14"-15,50-26-35 0,0 0-10 16,-32 38 1-1,32-38-23-15,0 0-88 0,50 36-40 16,7-15-11-16,12-18-27 16,7-6-9-16,5-4 0 0,-5-11 11 15,-1-7-23-15,-12 1 3 16,-13-9 1-16,-12-2-11 0,-19-1-6 16,-19 1 20-16,0 35 12 15,-38-35-27-15,-6 17 24 16,-12 14 6-16,-1 11 1 0,-6 11-15 15,7 3 9-15,12 8-12 16,6 2 17-16,38-31-95 0,-13 46-176 16,13-46-304-1,25 44-171-15</inkml:trace>
  <inkml:trace contextRef="#ctx0" brushRef="#br0" timeOffset="408">1522 71 1076 0,'0'0'169'0,"0"0"102"15,0 0-36-15,0 0-36 16,0 0-61-16,-6 36-14 0,6-36-41 16,19 50-38-16,6-12 0 15,-25-38-31-15,44 39-2 0,-6-10 6 16,-38-29-15-16,50 10-6 16,-12-10 3-16,-38 0 12 15,31-18 3-15,-31 18-31 0,25-42 12 16,-12 0 14-16,-7 3-8 15,-12-1-21-15,-1 1 26 0,7 39 21 16,-25-39-18 0,25 39-13-16,-50-14 14 0,6 18 11 15,0 13-22-15,6 8-13 16,38-25-160-16,-37 49-258 0,11-5-201 16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21:32.218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7606 134 2313 0,'-18'-7'204'15,"18"7"32"-15,-13-7-34 0,0 3-51 16,13 11-45-16,0 15 7 15,13 17-50-15,12 10-43 16,0 18-1-16,7 7-12 16,5 4-145-16,1 7-130 0,0-4-273 15,0 0-305-15</inkml:trace>
  <inkml:trace contextRef="#ctx0" brushRef="#br0" timeOffset="699">7305 502 1015 0,'0'0'16'0,"0"0"55"15,0 0 94-15,0 0-42 0,0 0-58 16,19 38-8-16,-19-38-17 16,18 50-14-16,-18-50-35 0,13 42 40 15,-13-42-4-15,0 0-33 16,0 36 35-16,0-36-9 0,0 0-80 16,-44 14 2-16,0-11 20 15,0-10 7-15,0-3-2 16,6-15-35-16,1 0 28 0,37 25 14 15,-51-49 41-15,14 13-63 16,37 36 50-16,-26-35 14 0,26 35 16 16,0 0-48-16,0 0 21 15,0 0-2-15,0 0-24 0,-44-7 0 16,44 7 21-16,-44 25 13 16,44-25-17-16,-44 39 4 0,44-39 28 15,-44 42-15-15,44-42-19 16,-31 39 45-16,31-39 25 15,-19 35-28-15,19-35-32 16,0 0-9-16,13 43 28 0,-13-43 7 16,44 35-20-16,0-10-20 15,-7-1 15-15,-37-24 12 0,44 25-27 16,-12-7-18-16,-32-18 35 16,0 0-21-16,0 0 19 0,0 0 15 15,31 39 19-15,-31-39 3 16,0 0 9-16,0 0-8 0,-37 32 10 15,-7-11-13-15,-7-14 15 16,1 0 2-16,-13-11-24 16,7 1 42-16,-1-4 66 0,7-7-41 15,-1-4-11-15,-6-7-23 16,7-14-20-16,-7-7-6 0,0-14-17 16,7-14-18-16,-6-4-14 15,5 1 24-15,7 2-36 0,0 1-127 16,7 7-108-16,5 7-213 15,1 3-68-15</inkml:trace>
  <inkml:trace contextRef="#ctx0" brushRef="#br0" timeOffset="1095">6607 0 1704 0,'0'0'319'0,"44"17"-26"16,13-6-113-16,5 0-80 0,8-8-57 15,-8 4-28-15,1 0-298 16,-19-3-344-16,0-1-70 0</inkml:trace>
  <inkml:trace contextRef="#ctx0" brushRef="#br0" timeOffset="1283">6550 297 1968 0,'-31'21'317'16,"31"-21"-3"-16,0 0-97 0,0 0-92 15,0 0-61-15,0 0-46 16,0 0-60-16,0 0-250 0,0 0-311 16,0 0-141-16</inkml:trace>
  <inkml:trace contextRef="#ctx0" brushRef="#br0" timeOffset="1639">5732 692 1958 0,'0'0'78'0,"-31"7"63"15,31-7-14-15,0 0-6 16,0 0-14-16,0 0-10 16,-32 29 30-16,1-5 3 0,-7 5-12 15,-6 6 21-15,-12-3 1 16,-20-4-14-16,-12-3-9 0,-19-4-33 16,-18-3 8-16,-14-4-8 15,-5-3-4-15,-1-8 10 0,7-6-27 16,-7 3-27-16,13-8-11 15,0-2-11-15,13-1 12 0,18 1-15 16,12-1-11-16,20 4 11 16,19 0-45-16,12 0-125 0,38 7-99 15,0 0-156-15,-37 3-297 16,37-3-237-16</inkml:trace>
  <inkml:trace contextRef="#ctx0" brushRef="#br0" timeOffset="1804">4274 1286 2665 0,'0'0'229'16,"44"35"14"-16,-44-35-89 16,0 0-65-16,0 0-64 15,0 0-188-15,0 0-343 0,0 0-566 16</inkml:trace>
  <inkml:trace contextRef="#ctx0" brushRef="#br0" timeOffset="2119">2815 950 2682 0,'-6'-28'20'0,"6"0"-31"0,12-4 8 15,1 4-8-15,-13 28-1 16,31-32 4-16,1 11-4 0,-1 7 1 16,-31 14-11-16,38-4 14 15,-38 4 13-15,25 11-10 0,-25-11 97 16,12 39 45-16,-24 3-28 15,-7 0-40-15,-19 4-13 0,-6 4-35 16,-12-1-16-16,-13 1-5 16,6-8-350-16,-6-3-218 15,6-7-200-15</inkml:trace>
  <inkml:trace contextRef="#ctx0" brushRef="#br0" timeOffset="2315">2425 1003 1685 0,'0'0'337'15,"0"0"-5"-15,0 0-30 16,-38 4-79-16,1 17-82 0,-7 11-59 16,-7 10-47-16,-11 1-114 15,-20 3-121-15,0 0-160 16,-6-4-199-16,6-7-170 0</inkml:trace>
  <inkml:trace contextRef="#ctx0" brushRef="#br0" timeOffset="2524">1991 922 2089 0,'0'0'333'0,"0"0"-11"16,-12 46-91-16,-7-7-88 16,-25 7-69-16,-6-4-51 15,-13 1-108-15,0-1-109 0,0-3-203 16,13-11-257-16,12-7-70 16</inkml:trace>
  <inkml:trace contextRef="#ctx0" brushRef="#br0" timeOffset="2740">2048 208 2510 0,'0'-21'249'0,"0"21"-35"15,13-39-58-15,-1 7-71 16,13 4-40-16,13 3-21 0,0 4-20 15,-1 7-7-15,-5 10-44 16,-1 12-130-16,-31-8-135 0,0 0-165 16,13 60-186-16,-32 7-42 15</inkml:trace>
  <inkml:trace contextRef="#ctx0" brushRef="#br0" timeOffset="3055">1280 364 2210 0,'0'0'191'0,"0"0"-88"15,0 0 14-15,0 0 73 16,13 42-59-16,7 15-72 0,-2 17-14 16,-11 11-9-16,-7 7-16 15,-19 3-9-15,-7-7-11 0,-25-6 13 16,-11 2 1-16,-20-9-12 15,-25-15-2-15,-12-18-3 16,-13-14 3-16,6-13 26 0,6-19 36 16,7-10 28-16,13-18 19 15,12-7-21-15,19-17-25 0,12-11-33 16,13-11-30-16,25-3-12 16,19 3-95-16,13 0-130 0,24 11-161 15,14 17-313-15,12 12-69 16</inkml:trace>
  <inkml:trace contextRef="#ctx0" brushRef="#br0" timeOffset="3172">696 802 2396 0,'0'0'150'16,"0"0"-78"-16,0 0-172 0,0 0-330 15,0 0-292-15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3:09.289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126 5 822 0,'0'0'65'0,"-50"-14"85"0,50 14 39 16,-44 10 34-16,44-10-3 16,0 0-33-16,-25 50-41 15,18-8-82-15,14 1 18 0,11-4 5 16,-18-39-25-16,63 45-49 15,-6-13 5-15,-1-7 10 16,1-7-19-16,-7-15 3 16,1-6-12-16,-7-4-10 0,-44 7 17 15,37-32-7-15,-12-4 6 16,-25 1-6-16,-12 0-4 0,-7-8 0 16,-12 8 4-16,-13 7-3 15,-7 10 6-15,-12 11-3 16,-6 11-173-16,6 3-328 0,-12 14-246 15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3:10.137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141 85 730 0,'0'0'171'0,"0"0"42"15,-51-18-20-15,51 18 8 16,-44 7-78-16,44-7-10 0,0 0-26 16,-32 46-5-16,20-10 12 15,12-36-12-15,25 39 17 16,12-14-9-16,15-11-34 0,11-7-28 16,6-11-13-16,1-6-6 15,-1-4-12-15,0-7 3 16,-5-8 8-16,-20 1-3 15,-44 28 0-15,25-50 3 0,-25 50-12 16,-31-46-6-16,-13 21 22 16,-20 11-15-16,1 14-1 0,0 7 4 15,-1 10-8-15,1 5 8 16,19 6-22-16,44-28-64 16,-37 39-200-16,37-39-262 0,0 40-171 15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3:10.865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64 0 849 0,'0'0'102'15,"0"0"147"-15,-13 46-17 16,13-46-30-16,-25 42-51 16,25-42-37-16,-19 43-15 0,19-43 19 15,-6 45 7-15,6-45-12 16,25 49-47-16,-25-49-11 16,63 35-35-16,-5-17-15 0,-2-14 12 15,-5-15-9-15,-1-3-8 16,-50 14 0-16,51-32 0 15,-51 32-12-15,44-46 8 0,-25 1-6 16,-13 6 15-16,-18 8 1 16,12 31-2-16,-51-39 9 15,-6 21-13-15,-12 14 0 16,12 12-58-16,-12 2-263 0,11 11-370 16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3:11.605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72 210 691 0,'-32'14'199'16,"32"-14"22"-16,-25 32 29 0,12-4-26 15,13 4-39-15,13 1-1 16,6-1-39-16,12-11-16 16,13 0-60-16,0-7-37 0,13-7-10 15,-1-7-9-15,1-10 11 16,-7-4-24-16,1-4-25 0,-14-10-7 16,-37 28 9-16,38-47 29 15,-25 4-6-15,-20 4-6 16,-18-3 24-16,-6 3-36 15,31 39 21-15,-57-39 1 0,13 13 25 16,6 19-24-16,-6 11 14 16,13 10-19-16,31-14 0 0,-25 36-40 15,12 3-184-15,20-10-260 16,-7-29-183-16</inkml:trace>
  <inkml:trace contextRef="#ctx0" brushRef="#br0" timeOffset="1235">4058 210 1472 0,'0'0'167'0,"37"4"60"15,-37-4-28-15,0 0-8 16,32 42-31-16,-7-7-42 0,-25-35-51 15,44 44-26-15,0-9-17 16,0-7-24-16,0-6 17 16,0-12-22-16,0-6-6 0,-6-4 25 15,-1-11-48-15,-37 11-30 16,38-32 15-16,-19-3 37 0,-13-1-3 16,-12-3 6-16,-13-4 9 15,-6 4-6-15,-13 1 14 16,-6 9 3-16,-6 12-5 0,-7 12 37 15,-6 5 16-15,7 12-28 16,-1 2-35-16,7 11 25 0,19-1-30 16,31-24-111-16,-19 39-238 15,19-7-304-15</inkml:trace>
  <inkml:trace contextRef="#ctx0" brushRef="#br0" timeOffset="428">1643 146 1245 0,'0'0'167'0,"0"0"36"16,0 0-15-16,0 0-93 0,0 0-21 16,31 39-25-16,-12-7-45 15,-19-32 17-15,38 32-16 16,-38-32-11-16,38 28 24 0,-7-14-16 16,1-10 10-16,-32-4-24 15,37-14 8-15,-37 14 8 16,0 0-28-16,32-43 21 0,-20 1 14 15,-18 3-16-15,0-8 5 16,-19 8 0-16,-7 7 7 0,1 8 18 16,-20 10 57-16,1 14 7 15,-6 14 1-15,-1 10 27 0,0 12-39 16,13 4-59-16,13 2 2 16,6 0-7-16,31-3-9 0,13 0-38 15,25-7-164 1,19-6-265-16,19-9-194 0</inkml:trace>
  <inkml:trace contextRef="#ctx0" brushRef="#br0" timeOffset="840">2977 164 736 0,'-44'-11'78'0,"44"11"78"0,-51 0-8 16,51 0 10-16,-44 22-16 16,44-22 30-16,-37 35-26 15,11 0-52-15,26-35-1 0,0 50 21 16,7-15-37-16,-7-35 8 15,0 0-30-15,37 36-33 0,7-14-32 16,-6-12 31-16,0-13-21 16,6-4-4-16,-13-7-6 15,-31 14-17-15,44-36 16 0,-19 0 2 16,-12 1-25-16,-19-1 14 16,-13 1 13-16,19 35 9 15,-44-32-14-15,0 21 17 0,-6 11-3 16,6 11-10-16,6 7 20 15,38-18-7-15,-38 35-20 0,38-35-31 16,0 50-213-16,19-15-272 16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3:13.457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90 1003 0,'6'45'270'15,"0"-13"18"-15,-6-32-5 16,25 43-69-16,-25-43-22 0,38 40-89 16,0-16-47-1,12-6-28-15,0-11-19 0,1-3-1 16,-7-4 5-16,6-11-23 0,-12 0-3 16,-1-6 9-16,-37 17-27 15,38-37-4-15,-19-2 15 16,-7-3-5-16,-18 0 1 0,-6 2 21 15,12 40 3-15,-51-43 7 16,1 22-11-16,-13 21-88 16,-12 7-224-16,-7 14-269 0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3:14.177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38 78 479 0,'0'0'116'0,"38"11"68"16,-38-11 52-16,0 0-44 16,0 0-25-16,0 0 29 15,0 0-14-15,0 0-25 0,0 0-39 16,-44 14-17-16,12-11-54 16,32-3-25-16,0 0-3 0,0 0 5 15,0 0 0 1,13 39 1-16,-13-39-1 0,63 32-24 15,6-11 18-15,-6-14-13 16,6 0-14-16,-6-7-3 0,-13-10 9 16,0-1 11-16,-50 11-36 15,32-25-41-15,-32 25 20 16,0 0 21-16,0-45 33 0,0 45-9 16,-38-43-23-16,-12 11 14 15,-1 11 0-15,1 3 24 0,0 8-15 16,12 10-60-16,38 0-166 15,-44 10-149-15,44-10-113 16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3:14.601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75 11 463 0,'0'0'205'15,"0"0"60"-15,26 39 33 0,-26-39-55 16,19 39-45-16,-19-39-88 15,19 47-11-15,-19-47-26 16,25 35-32-16,-25-35-35 0,44 29-6 16,-6-19 21-16,0-10-12 15,-38 0-14-15,45-14 8 16,-45 14 4-16,44-32-13 0,-44 32-4 16,19-42 1-16,-19 42-4 15,-13-47 21-15,-12 15 3 16,-7 8 3-16,-6 9-11 15,-13 12 20-15,1 10 30 0,-6 4-13 16,4 6-17-16,8 8-30 16,44-25 17-16,-31 42-26 0,31-42-155 15,12 44-248-15,26-20-159 16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3:14.985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108 121 1003 0,'0'0'55'0,"-39"-7"11"0,39 7 66 16,0 0-23-16,-31 3 97 15,31-3-27-15,0 0-47 16,0 0-53-16,-13 39-21 0,13-39-1 16,0 0-35-1,38 40-15-15,1-19-5 0,-1-7 5 16,-38-14 7-16,44-3-9 16,-6-1-13-16,-38 4 4 0,38-17-18 15,-38 17 26-15,25-33-4 16,-25 33 3-16,0-46-8 15,-12 7-3-15,-7 6-4 0,-13 8 22 16,0 4 5-16,-6 14 2 16,-6 7-14-16,5 11-27 0,39-11 17 15,-44 32-217-15,44-32-219 16,-25 39-101-16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3:15.381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100 0 399 0,'-37'7'164'0,"37"-7"31"0,-44 11 48 16,44-11 27-16,0 0-11 16,0 0-56-16,-19 39-40 0,19-39-34 15,6 36-50-15,-6-36-29 16,38 39-39-16,-1-14 15 16,1-10-17-16,-38-15 3 0,45 10-26 15,-45-10 14-15,44 0-8 16,-44 0 4-16,0 0-17 15,38-28-1-15,-38 28 22 0,12-44 5 16,-12 44-5-16,-6-42 0 16,6 42-5-16,-19-40-2 15,19 40-4-15,-37-14-8 16,-1 18 19-16,38-4-95 0,-45 24-212 16,45-24-201-16,-32 44-89 15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3:15.921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20 53 1066 0,'0'0'61'0,"0"0"42"15,0 0 7-15,0 0 100 0,0 0-16 16,0 0-16-16,-6 46-87 16,-1-4-16-16,1-7-31 15,6-35-4-15,0 50-34 0,6-18 10 16,-6-32-1-16,25 35 2 15,-25-35-5-15,44 25-24 0,-6-15 20 16,-6-10 1-16,5-7-31 16,-37 7 22-16,51-21-16 15,-51 21-6-15,44-42 15 0,-7-1-1 16,-18-3 8 0,-6 0 3-16,-20 4 3 0,1 7-2 15,6 35 21-15,-56-32-28 16,-7 18 19-16,0 14-92 0,-6 3-215 15,-7 8-269-15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21:40.105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6885 841 624 0,'0'0'116'15,"0"0"63"-15,0 0 42 16,0 0 24-16,0 0-48 16,0 0 19-16,0 0-51 0,0 0-6 15,0 0-11-15,0 0-30 16,0 0-50-16,0 0-46 15,0 0-1-15,-44-25 2 0,-6 4-23 16,-1-1 8-16,-6 1 8 16,-6-3-2-16,0-1-14 0,1-3 0 15,-1-1 5-15,0-3 2 16,6 1-2-16,-6-5 2 16,7 1-16-16,-7 3 22 0,0 0 3 15,7 4-16-15,-7 0 13 16,6 7-5-16,7-4-8 0,0 4 0 15,6 3-9-15,-7-3 9 16,1 0 10-16,0-1-7 16,-7 1-14-16,7 4 11 0,0-1 3 15,-1 0 8-15,7 1-19 16,-6 2 3-16,6 1-2 0,-6-3 15 16,-1 6-15-16,1-3 7 15,0 3-16-15,-7-3 22 16,-6 4-6-16,1 2 7 0,-8 1-15 15,8 4-7-15,5-1 12 16,-6-3 8-16,0 4 1 0,0-1 1 16,7 1-16-16,-7-1 13 15,6 4 2-15,1 0-6 16,-1-3-17-16,7 3 17 0,0 0 9 16,-7 0-3-16,7 3-11 15,0 1-10-15,-1-1 20 0,-5 1 6 16,-1-1-14-16,-6-3 14 15,7 7-7-15,-1-3-13 0,1-1 6 16,-1 4 9-16,7 1-2 16,6-1-17-16,0 0 13 15,6 0 6-15,0-4-11 0,1 1 1 16,5 6-4-16,-6 1 5 16,1 0-9-16,-1-1 24 15,-6-3 1-15,0 4-28 0,0 3 18 16,0-3 4-16,0-1-24 15,-6 1 33-15,6-1-13 0,0 1-14 16,6 0 16-16,-6-1 0 16,0 1-8-16,6-1 12 0,-6 1-4 15,-6 0-8-15,6-1-10 16,0 4 23-16,0-7-10 0,-6 8 16 16,-2-5-32-16,2 4 37 15,0-3-15-15,-7-1 7 0,7 1-7 16,-6 0 8-16,-1-1-14 15,-6 1 7-15,7 0 0 16,-1-1-1-16,-6 4 9 16,13-3-15-16,0-1 0 0,-7-2 5 15,13 6-9-15,-6-4 8 16,6 1-13-16,-7-1 19 0,7 5-21 16,0-5 25-16,0 4-26 15,0 0 9-15,0 8 15 0,7-5-12 16,-1 5-10-16,-6-1 20 15,6 3 2-15,-6 1-31 0,7-4 26 16,5 1-15-16,1-5 3 16,-7 4 7-16,7-3-2 15,-13 7 10-15,0-4 3 0,6 4-18 16,-6-4 5-16,0 0 0 16,6 4 11-16,0 3-1 0,-6 4 3 15,7 0-1-15,-1 3 8 16,0 1-20-16,1 2-7 0,5 5 17 15,1-1 9-15,6 4-3 16,-7 4-16-16,7-1 19 0,0-3 0 16,0 11 30-16,0-1-2 15,12 1-21-15,-6 3 1 0,13-4-2 16,0 8 4-16,6-8-4 16,0 1-20-16,6 0-15 15,6-4 14-15,1-4 8 0,0-7-6 16,5 1-12-16,1-1-2 15,6 4 18-15,1-3-1 0,-1-1-9 16,0-3-5-16,0 0 1 16,6 0-3-16,1 0 7 0,-1-1 5 15,7 1 4-15,0 0-5 16,6-4-8-16,6 1-3 0,0-4 0 16,7-8 3-16,-7 5 4 15,0-5 12-15,-6 1-9 16,-6 0 1-16,6-8-1 15,-6 5 2-15,0-5-15 0,-7 1 1 16,0-4 5-16,-31-14 10 16,51 25-1-16,-7-7-5 0,0-4 2 15,-7-4-12-15,7-3 2 16,7 4 4-16,-7-4 4 0,12-3 4 16,-5 3-4-16,5-4-9 15,1 1 9-15,-1-1-6 0,7 4 6 16,-6-7 0-16,-13 4-21 15,6-4-13-15,-6 3 4 0,-6-3 5 16,-38 0 6-16,50 4 4 16,-6-4 1-16,-6 3-1 15,-38-3 15-15,50 4 3 0,-12 3 5 16,-7 0-11-16,7 0 6 16,0 0-11-16,5 4 1 0,1 3 7 15,8 0 4-15,4 0-4 16,1 0-3-16,12-3 3 0,0 3-8 15,7-3 8-15,-7 3 7 16,0 0 0-16,-6 0-7 0,0-3-6 16,-7-1 6-16,1 1 10 15,-7 0-10-15,0 3 3 0,-12 0-6 16,-38-14-1-16,63 21-5 16,-13-7 9-16,0 0 0 0,-6-3 7 15,7 3 6-15,-1-7-6 16,0 0-7-16,7 0 0 15,-7-3-15-15,13-1 15 0,-6 1 8 16,-7 3-8-16,6 0 0 16,1 0 0-16,0 0-14 0,-1 4 14 15,-6-4 0-15,7 3 9 16,-7 1-1-16,7 0-5 0,-1-1-14 16,7-6 0-16,0 3 11 15,6-4 6-15,-6 4 1 0,13 0-7 16,-7-3 7-16,6 0-14 15,7-1 7-15,0-3-5 0,-7 0 9 16,-6 0 6 0,7 0-4-16,-14-3-6 0,8-5 0 15,-1-2-10-15,6-8-34 16,1-7 0-16,-7-3 15 0,6 0 15 16,7-7-11-16,0-1 15 15,-1 1 14-15,1 0 1 0,-7-1-13 16,7 4-5-16,-6 1 19 15,-14 2-6-15,-5 1 5 0,-7 3-5 16,1-3 7-16,-7-4-19 16,-7 0 4-16,7-3 15 0,-6-4 1 15,0-3 1-15,6-4-4 16,-7-4 0-16,7-3-13 16,-5 0 8-16,-1 0-7 0,-7 7 13 15,-6 1 7-15,1 2 13 16,-1 1-3-16,-6-1 7 0,6 1-8 15,-6-1-9-15,-7 1 2 16,7 3 6-16,-13-7-5 0,1 0 3 16,5 4-10-16,-12-1 4 15,6 1-2-15,-12-7-7 0,0 3-10 16,-7-7 3-16,1 3-19 16,-7-3 3-16,6 7 15 15,-6 0 4-15,1 4-8 0,18 42-4 16,-19-50 0-16,19 50 9 15,-13-49 15-15,13 49-1 0,-19-42-14 16,19 42 5-16,0 0-18 16,-19-43 12-16,19 43-7 0,0 0 7 15,-25-46 1-15,25 46 3 16,0 0 0-16,-37-42-14 0,37 42 0 16,-26-43 10-16,26 43 13 15,0 0-2-15,-38-35-4 0,38 35-3 16,0 0-6-16,-25-35-1 15,25 35 19-15,0 0-7 16,-32-36-3-16,32 36-9 16,0 0-2-16,-31-39 6 0,31 39 13 15,0 0-10-15,-38-31 8 16,38 31-11-16,0 0 10 0,-25-36-7 16,25 36 6-16,0 0-10 15,0 0 8-15,0 0 10 0,-13-31-9 16,13 31-5-16,0 0 0 15,0 0-3-15,-12-32 3 0,12 32-8 16,0 0 8-16,0-43 7 16,0 43-4-16,0-35 1 15,0 35-4-15,-7-39 5 0,7 39 1 16,0-46 9-16,0 7-6 16,0 39-2-16,-6-42-7 0,6 42-15 15,0-39 9-15,0 39 6 16,0 0 2-16,0 0 1 0,0 0 4 15,-6-35-11-15,6 35-1 16,0 0 2-16,0 0-10 0,0 0 13 16,0 0 6-16,0 0-4 15,0 0 7-15,0 0-7 0,0 0-16 16,0 0 11-16,0 0 3 16,0 0 0-16,0 0 5 15,0 0 3-15,0 0-8 0,0 0-5 16,0 0-2-16,0 0 11 15,0 0-4-15,0 0 10 0,0 0-10 16,0 0 5-16,0 0-3 16,0 0-6-16,0 0-9 0,0 0-21 15,0 0-200-15,0 0-321 16,0 0-171-16</inkml:trace>
  <inkml:trace contextRef="#ctx0" brushRef="#br0" timeOffset="1764">7030 1816 575 0,'0'0'63'15,"0"0"-13"-15,0 0 28 16,0 0 11-16,0 0-18 0,0 0 40 16,0 0-33-16,0 0-19 15,0 0-13-15,0 0-6 16,0 0 20-16,0 0-23 0,0 0 19 15,0 0-47-15,0 0 14 16,0 0-5-16,0 0-23 0,0 0 11 16,0 0 19-16,0 0 8 15,0 0-19-15,0 0 14 16,0 0-17-16,0 0 31 0,0 0-38 16,0 0 39-16,0 0-36 15,0 0 8-15,0 0-18 16,0 0 11-16,0 0 3 15,0 0-4-15,0 0-7 0,0 0 6 16,0 0-15-16,0 0 9 16,0 0 0-16,0 0 4 0,0 0 4 15,0 0-8-15,0 0 16 16,0 0-16-16,0 0 0 0,0 0 30 16,0 0-18-16,0 0 30 15,0 0 12-15,0 0-9 16,44 14-22-16,6-7 8 0,13-7-15 15,0 0-1-15,6 0 8 16,13 0 7-16,-7-3-11 16,1-1 3-16,5-3-14 15,14-4 12-15,-7 4-3 0,12-7-43 16,-6 0 26-16,1 0-13 16,-7 0 18-16,-7 3-8 0,-5 1-4 15,-13 3 19-15,-7 0-8 16,1 3-8-16,-13 0 4 15,-44 4 13-15,50 0-8 0,-50 0-8 16,0 0-10-16,44 0 9 16,-44 0 15-16,0 0 3 15,0 0-4-15,0 0 8 0,0 0-18 16,0 0 11-16,0 0 4 16,0 0 13-16,0 0-21 15,0 0 2-15,0 0-9 0,0 0 0 16,0 0 6-16,0 0-11 15,0 0 13-15,0 0-8 0,0 0 15 16,0 0-28-16,0 0-6 16,0 0 11-16,0 0-11 15,0 0-14-15,0 0-24 0,-56-35 25 16,56 35-17-16,-51-32 38 16,51 32-5-16,-56-35 10 15,56 35 10-15,0 0-8 16,-44-32 4-16,44 32-8 0,0 0 0 15,0 0 12-15,0 0 26 16,0 0-18-16,0 0-12 0,0 0-3 16,0 0 8-16,0 0-12 15,0 0-7-15,0 0 16 0,0 0 18 16,0 0 16-16,44 14-28 16,0 0 6-16,0 4-4 15,0-4-6-15,0 0-4 0,6-7-12 16,-50-7 12-16,50 15-3 15,-50-15 16-15,51 14-17 16,-51-14 18-16,0 0-3 16,0 0 55-16,0 0 25 0,0 0 16 15,0 0 2-15,0 0-19 16,31 7-37-16,-31-7-29 0,0 0-11 16,0 0-19-16,0 0 6 15,0 0 0-15,0 0-3 16,0 0 16-16,-25 42 29 0,25-42 12 15,-44 46-13-15,0-7 3 16,6-4-18-16,38-35-7 16,-50 46-5-16,12-10-4 0,38-36-8 15,-38 38-21-15,38-38-85 0,0 0-211 16,-25 36-290 0,25-36-64-16</inkml:trace>
  <inkml:trace contextRef="#ctx0" brushRef="#br0" timeOffset="2408">10292 1268 1468 0,'0'0'50'0,"0"0"70"0,-44 7 13 15,44-7-16-15,0 0-35 16,-44-24-26-16,44 24-29 16,-31-39-32-16,31 39 0 0,0-46-14 15,0 46 8-15,44-29-15 16,0 12 18-16,0 10 2 0,6 10-12 15,-12 8 18-15,-1 3-7 16,-37-14-11-16,32 39 25 16,-32-39-5-16,12 60 14 0,-24-3 16 15,-13-1-24-15,-19 4 7 16,-13 4-11-16,0-8 11 16,1-3 2-16,-1-7-31 15,13-10 29-15,44-36-15 0,0 0 55 16,-50 38 6-16,50-38-8 15,0 0 45-15,0 0 10 16,0 0-17-16,44 39-53 0,6-17-4 16,7-12-23-16,-1-3-17 15,1-3 19-15,0-4-5 0,-7 0-14 16,0-4 2-16,-6-3-147 16,-44 7-184-16,57-21-201 15,-1-7 37-15</inkml:trace>
  <inkml:trace contextRef="#ctx0" brushRef="#br0" timeOffset="2760">11109 1311 1300 0,'-56'7'50'0,"5"7"21"15,1 7 37-15,6 4-6 16,44-25 45-16,-50 60-29 0,18-7-41 15,13-4-38 1,13 1-12-16,12-4 8 0,20-4 2 16,11-6-15-16,14-5-4 15,5-9-5-15,7-5 1 16,6-6-14-16,0-8 0 0,-6-10 11 16,-5-14 6-16,-8-7-8 15,-12-15 4-15,-13-10-3 0,-13 0-14 16,-18-7 73-16,-6 7 19 15,-14 4-37-15,-5 10-22 16,0 7-22-16,-21 11-20 0,2 7 7 16,0 10-41-16,-1 4-46 15,7 7-152-15,7 0-136 16,37-7-131-16,0 0 130 16</inkml:trace>
  <inkml:trace contextRef="#ctx0" brushRef="#br0" timeOffset="3176">11739 978 1105 0,'19'-35'179'15,"-7"-4"36"-15,1 7-80 0,-13 32-5 16,37-38-74-16,1 9-19 15,0 19 35-15,6 6-26 16,6 11 5-16,0 11 3 0,1 7-15 16,-1 6 0-16,-6 1 24 15,-6 11-7-15,-13-1-2 0,0 0 6 16,-19 1 3-16,-12-1 22 16,-13 8-21-16,-25 3-12 15,-19 0-23-15,-6 7-9 0,-13 3-23 16,7-6 11-16,6-4-13 15,12-7-4-15,57-46 6 16,-50 53 21-16,50-53 25 16,-6 53 5-16,6-53 3 0,50 42-25 15,13-13 1-15,19-8-14 16,-1-11-23-16,7-2 7 0,7-8-7 16,-1 0-53-16,-12-8-110 15,-7-6-165-15,0-7-158 0,-12-11-63 16,-6-3 43-16</inkml:trace>
  <inkml:trace contextRef="#ctx0" brushRef="#br0" timeOffset="3528">12876 1360 923 0,'0'0'116'0,"0"0"54"15,0 0-20-15,0 0-33 16,0 0 2-16,26 43 7 0,-26-43-37 15,37 53 5-15,-37-53-39 16,57 60-31-16,-1-22-11 16,-5-13-1-16,-1-7-12 0,0-8-18 15,-50-10 37-15,69-10-19 16,-12-15-38-16,-7-7-67 0,-6-14 4 16,-6-10 21-16,0-8 16 15,-13-6 33-15,-13-1 165 16,-12 14 46-16,-12 15-108 15,12 42-39-15,-50-32-47 0,-13 22 5 16,-6 20 20-16,-13 15 14 16,0 10-13-16,7 1-12 0,-1-1-15 15,13 4 38-15,7-4-16 16,12 0-7-16,44-35-94 16,0 0-256-16,-44 43-15 0,44-43-2 15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3:18.209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0 111 1051 0,'0'0'32'15,"31"14"-6"-15,-31-14 77 16,0 0 31-16,31 32-45 0,1-14-29 15,-1-4-11-15,7-7-24 16,0 0-20-16,-1-7 1 16,1-7-6-16,-13 0-13 0,7-4-6 15,-32 11 31-15,31-24-29 16,-31 24 46-16,13-36-25 0,-7 5-12 16,-19 2 25-16,13 29 16 15,-31-32 36-15,6 15 59 0,-7 10-29 16,1 7-26-16,-7 10-17 15,7 4-64-15,31-14 29 0,-32 36-16 16,14-4-50 0,18-4-162-16,0-28-205 0,44 28-135 15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3:18.637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261 23 487 0,'0'0'182'0,"-31"-4"59"15,31 4-22-15,-31 4-27 0,31-4-3 16,0 0-46-16,-32 32-45 16,13 4-20-16,7-4-24 0,4-4-18 15,8-28-27-15,8 40 12 16,-8-40-1-16,12 32 7 0,-12-32-23 16,0 0-4-16,0 0-4 15,25 10 13-15,-25-10 6 16,0 0-29-16,0 0 6 0,19-35 2 15,-12-5 2-15,-14 5 10 16,-5 0-12-16,-7-2-2 0,0 12 0 16,19 25 3-16,-32-28 5 15,32 28 8-15,-38 4-6 16,13 10-19-16,25-14 6 0,-32 39-57 16,20 1-198-16,12-5-186 15,19-7-70-15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3:18.997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110 0 1319 0,'0'0'30'16,"0"0"108"-16,-46 18-49 0,46-18-7 16,0 0-20-16,-19 35-10 15,19-35-38-15,13 32 8 16,-13-32-15-16,52 28 3 0,-7-13-4 16,0-8-4-16,0-7-2 15,-6-4 13-15,-7-7-13 0,-32 11-21 16,33-21 21-16,-33 21-14 15,12-32 28-15,-12 32-14 0,0 0 26 16,-51-31 38-16,-1 13 18 16,-6 18-9-16,0 11-22 15,0 3-42-15,7 3-17 0,12-2-31 16,39-15-123-16,0 0-187 16,6 31-143-16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3:19.402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119-1 418 0,'-33'4'162'16,"33"-4"63"-16,0 0 51 0,0 0-13 16,0 0-34-16,-7 26-38 15,7-26-26-15,0 0-45 0,0 0-55 16,27 35-23-16,-27-35-16 16,0 0-11-16,0 0-13 0,0 0 9 15,0 0 2-15,0 0-7 16,0 0-4-16,0 0-2 0,0 0-7 15,0 0 7-15,0 0 0 16,0 0-7-16,6-39 11 0,-6 39 3 16,0 0-7-16,0 0-5 15,0 0 0-15,0 0 5 0,0 0 2 16,-33 0-7 0,33 0 1-16,-40 27-34 0,40-27-101 15,0 0-159-15,-33 42-125 16,27-8-65-16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3:19.929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377 60 930 0,'-51'-32'7'16,"1"14"-7"-16,-6 8-6 15,12 10 42-15,-7 7 47 0,14 10 5 16,-1 5 33-16,38-22 25 15,-38 35-39-15,26-7 11 0,12-28-66 16,12 36-13-16,-12-36 17 16,44 28-43-16,0-14-8 15,6-7 2-15,-6-7-4 0,-6-7 5 16,0-4 10-16,-38 11-34 16,50-21 31-16,-50 21-20 0,32-28 31 15,-32 28-17-15,0-35-35 16,0 35 36-16,-26-36-10 0,26 36-164 15,-44-24-190-15,7 9-164 16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3:24.013"/>
    </inkml:context>
    <inkml:brush xml:id="br0">
      <inkml:brushProperty name="width" value="0.1" units="cm"/>
      <inkml:brushProperty name="height" value="0.1" units="cm"/>
      <inkml:brushProperty name="color" value="#00CCFF"/>
      <inkml:brushProperty name="fitToCurve" value="1"/>
    </inkml:brush>
  </inkml:definitions>
  <inkml:trace contextRef="#ctx0" brushRef="#br0">161 0 541 0,'0'0'152'15,"0"0"35"-15,0 0-1 0,0 0-18 16,0 0 35-16,0 0 0 16,0 0-5-16,0 0-14 0,0 0-31 15,0 0-2 1,0 0-40-16,0 0-46 0,0 0-29 16,0 0 60-16,0 0 22 15,-38 18-48-15,38-18-38 0,-38 46-7 16,13-4 7-16,6 4-2 15,7 4 19-15,-1-1-20 16,1 0-4-16,12 1-4 0,-7-4-1 16,14-7-9-16,-1-4-5 15,-6-35-12-15,12 39 6 16,-12-39-9-16,0 0-29 0,0 0-109 16,0 0-150-16,0 0-249 15,32 32-175-15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3:24.669"/>
    </inkml:context>
    <inkml:brush xml:id="br0">
      <inkml:brushProperty name="width" value="0.1" units="cm"/>
      <inkml:brushProperty name="height" value="0.1" units="cm"/>
      <inkml:brushProperty name="color" value="#00CCFF"/>
      <inkml:brushProperty name="fitToCurve" value="1"/>
    </inkml:brush>
  </inkml:definitions>
  <inkml:trace contextRef="#ctx0" brushRef="#br0">0 262 548 0,'18'-39'142'0,"-18"39"-3"15,0 0 0-15,27-39 0 16,-27 39-8-16,0 0 12 15,0 0-10-15,0 0-4 0,0 0-5 16,0 0-46-16,18-36 3 16,-18 36-16-16,8-38-16 0,-8 38-23 15,6-39-21-15,0 7 1 16,-6 32 3-16,0 0 55 16,7-39-8-16,-7 39-8 0,0 0 8 15,0 0-5-15,0 0-33 16,0 0-15-16,0 0 84 15,0 0-3-15,0 0-28 16,0 0 40-16,0 0 17 0,6 32-20 16,6 0-16-16,-4 7 31 15,-8-1-4-15,0 5-18 0,0 6-32 16,0-3-11-16,0 1-23 16,6-1-12-16,-6-3 3 0,0-5-20 15,6-6-77-15,-6-32-112 16,0 39-173-16,0-39-300 15,7 42-184-15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3:25.181"/>
    </inkml:context>
    <inkml:brush xml:id="br0">
      <inkml:brushProperty name="width" value="0.1" units="cm"/>
      <inkml:brushProperty name="height" value="0.1" units="cm"/>
      <inkml:brushProperty name="color" value="#00CCFF"/>
      <inkml:brushProperty name="fitToCurve" value="1"/>
    </inkml:brush>
  </inkml:definitions>
  <inkml:trace contextRef="#ctx0" brushRef="#br0">133 11 744 0,'0'0'202'16,"0"0"57"-16,-38-25-25 0,38 25-5 15,0 0-92-15,0 0-26 16,0 0-51-16,0 0 0 15,0 0 61-15,0 0 52 16,0 0-26-16,0 0 9 0,-37 18-22 16,37-18-10-16,-26 39-15 15,26-39-32-15,-18 50-2 0,5-11-20 16,13 0-16-16,0 0-10 16,6-6-29-16,1 2 13 0,-7-35-13 15,12 49 6-15,-6-13-11 16,-6-36-70-16,19 40-113 15,-19-40-216-15,38 35-310 16,-38-35-187-16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3:25.841"/>
    </inkml:context>
    <inkml:brush xml:id="br0">
      <inkml:brushProperty name="width" value="0.1" units="cm"/>
      <inkml:brushProperty name="height" value="0.1" units="cm"/>
      <inkml:brushProperty name="color" value="#00CCFF"/>
      <inkml:brushProperty name="fitToCurve" value="1"/>
    </inkml:brush>
  </inkml:definitions>
  <inkml:trace contextRef="#ctx0" brushRef="#br0">36 0 592 0,'0'0'240'0,"0"0"-6"15,0 0-32-15,0 0 49 16,0 0 34-16,-31 39-18 16,31-39-28-16,-7 49-16 0,7-3-53 15,7-4-6-15,-1 8-55 16,6 3-8-16,-5 3-59 15,5 4-9-15,-5 1-33 0,5-1 12 16,-6-7-59-16,1-4-130 16,5-3-239-16,1-11-282 0,6-3-83 15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3:26.241"/>
    </inkml:context>
    <inkml:brush xml:id="br0">
      <inkml:brushProperty name="width" value="0.1" units="cm"/>
      <inkml:brushProperty name="height" value="0.1" units="cm"/>
      <inkml:brushProperty name="color" value="#00CCFF"/>
      <inkml:brushProperty name="fitToCurve" value="1"/>
    </inkml:brush>
  </inkml:definitions>
  <inkml:trace contextRef="#ctx0" brushRef="#br0">2 0 749 0,'0'0'247'0,"0"0"68"15,0 0-48-15,0 0 86 16,0 0-44-16,0 0-59 0,0 0-32 15,-6 56-90-15,12-6-6 16,0-4-50-16,0 3-18 16,7-3-31-16,0-4-11 15,12 8 3-15,0-1-60 0,6 4-181 16,1-3-331-16,-1-8-248 16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21:50.261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6433 2258 240 0,'0'0'64'0,"0"0"-3"16,0 0-16-16,19 29 3 16,-19-29-1-16,0 0 7 0,31 10-1 15,-31-10-8-15,32 0-8 16,-32 0-4-16,31-10 8 0,0-4 22 16,-31 14-20-16,32-39 11 15,-1 7-14-15,-6-7 4 0,1 4-2 16,-1-8-23-16,0 1-19 15,0-8 6-15,0 4-6 0,-6-3 4 16,0-1 12-16,-7 4 26 0,-5 4 4 16,-7 0-1-16,0 6 2 15,-7 1 1-15,1 0-32 16,-6-1 14-16,-1 5-28 0,0-5 6 16,1 1 10-16,12 35 20 15,-19-46 39-15,0 3-27 0,7 5 9 16,-1-1 4-16,0 3-25 15,1-2 5-15,-1 2-2 0,7 1-10 16,0 0 1-16,-1-1 4 16,7 36-1-16,-12-42-9 0,12 42 36 15,-19-39-3-15,6 7-39 0,13 32 22 16,-12-32-6-16,12 32-9 16,0 0-9-16,-19-42-8 15,19 42 30-15,-19-32 5 0,19 32-20 16,-19-39 8-16,19 39-26 15,0 0-16-15,-37-25 25 0,37 25-21 16,-38-24 9-16,0 6-4 16,38 18-10-16,-44-21 27 0,6 3-21 15,38 18 13-15,-44-25 3 0,44 25-15 16,-37-24-3-16,37 24 3 16,-44-32 5-16,44 32-16 0,-44-32 25 15,44 32-23-15,-44-28 18 16,12 7 1-16,32 21-16 0,-56-22-2 15,12 5 26-15,0 3-15 16,0 7-4-16,0-4 15 16,6 0-26-16,0 1 20 0,38 10 6 15,-44-18-19-15,44 18 2 0,-44-21 23 16,44 21-26-16,-31-21 9 16,31 21 6-16,0 0-6 0,-38-25 3 15,38 25 2-15,0 0-19 16,-31-21 14-16,31 21 2 0,-32-18-23 15,32 18 34-15,-37-14-24 16,5 3 11-16,1 4 4 0,31 7-18 16,-44-7 33-16,12-3-27 15,-5 3-1-15,-1 3 23 0,-6-3-23 16,6 3 15-16,-6-3-2 16,0 4-12-16,0-4 8 0,-6-4-3 15,6 4 3-15,-6 0 0 16,6 0 0-16,-7 0 0 0,7 0 7 15,-6-4-7-15,6 4-9 16,-6-4 15-16,6 1-6 0,-7 3 0 16,7-4 8-16,0 4-11 0,-6 0 3 15,6 0 0-15,-6-4-15 16,-7 8 26-16,1-1-9 0,-7 1-2 16,0-1 14-16,0 1-23 15,-12-1-3-15,6 1 25 16,-1-1-17-16,-5 4-6 0,6-3 17 15,-7-1-7-15,7 1 3 16,0 3-3-16,-6 0-13 0,12 3 8 16,0 1 27-16,0-1-31 15,0 1 23-15,7-1 6 0,-1 1-8 16,1-1 9-16,-1-3-17 0,7 0 7 16,-7-3-5-16,13-1-6 15,0 1 7-15,6-1-4 0,1-3-9 16,-1 4 18-16,0-8-17 15,7 7 1-15,-1-3 15 0,1-3-15 16,0 6-8-16,-7 1 16 16,0-1 1-16,1 4-5 15,-1-3 8-15,-6-1-18 0,6 4 5 16,-6 0 20-16,0 0-15 0,6 0 0 16,1-3 5-16,-1-1-10 15,38 4 8-15,-50-4-3 0,6-3-5 16,44 7 13-16,-51-10-8 15,51 10-14-15,-44-7 26 0,44 7-20 16,-44-4-2-16,7 1 20 16,37 3-16-16,-44 3-10 0,6 1 36 15,38-4-16-15,-44 7-15 0,44-7 16 16,-44 10-5-16,44-10 11 16,-44 7-7-16,44-7-10 15,-44 8 0-15,13-5 16 0,31-3-21 16,-44 7 11-16,18-3 4 15,-5-1-11-15,0 1 11 0,-1-1-4 16,1 1-13-16,6-1 21 16,25-3-8-16,-38 4 8 0,38-4-5 15,-32 3-20-15,32-3 28 0,0 0-11 16,0 0 0-16,-31 7 2 16,31-7-7-16,0 0 5 0,0 0 10 15,-31 8-25-15,31-8 15 16,0 0 0-16,-26 3 9 15,26-3 0-15,0 0-25 0,-37 7 27 16,37-7-14-16,-32 7-13 16,32-7 26-16,-31 7-14 0,31-7 7 15,-32 7 7-15,32-7-19 0,-31 7 4 16,31-7 11-16,0 0-6 16,-31 11 13-16,31-11-21 0,0 0 8 15,0 0 6-15,0 0-17 16,0 0 21-16,0 0-16 0,0 0 0 15,0 0 11-15,0 0-5 16,0 0 8-16,0 0-6 16,0 0 3-16,0 0-1 0,0 0-4 15,0 0 12-15,0 0-12 0,0 0-4 16,0 0 6-16,0 0-2 16,0 0 12-16,0 0-12 0,0 0-9 15,0 0 25-15,0 0-30 16,0 0 23-16,0 0-13 0,0 0 8 15,0 0 8-15,0 0-21 16,0 0 11-16,0 0 7 0,0 0-23 16,0 0 18-16,0 0-4 0,0 0-8 15,0 0 21 1,0 0-13-16,0 0-7 0,0 0 24 16,0 0-28-16,0 0 22 0,0 0-16 15,0 0 12-15,0 0 20 16,0 0-39-16,0 0 12 0,0 0 0 15,0 0-7-15,0 0 16 16,0 0-13-16,0 0 21 0,0 0-17 16,0 0-13-16,0 0 27 0,0 0-19 15,0 0-1-15,0 0 17 16,0 0-18-16,0 0 11 0,0 0 0 16,0 0-4-16,0 0 14 15,0 0-14-15,0 0 15 16,0 0-19-16,0 0 1 0,0 0 12 15,0 0-19-15,0 0 17 16,0 0-7-16,0 0-4 0,0 0 8 16,0 0-15-16,-26 4 22 15,26-4-11-15,-37 7-7 0,5 0 10 16,1 0 1-16,-1 0-16 0,1 0 22 16,0 0-7-16,-1 4-10 15,1-8 21-15,31-3-22 0,-38 11 8 16,7-4 5-16,31-7-12 15,-32 7 10-15,32-7-3 16,0 0-7-16,-31 10 19 0,31-10-22 16,0 0 12-16,-32 15 0 15,32-15-16-15,-31 17 16 0,31-17 0 16,0 0-13-16,-44 36 27 0,44-36-16 16,-44 38-6-16,6-6 13 15,38-32-4-15,-50 43-10 0,18-12 12 16,32-31 0-16,-44 39-12 15,44-39 7-15,-37 39 0 0,37-39-14 16,-38 46 27-16,13-11-23 16,25-35 10-16,-25 43 5 15,25-43-5-15,-19 42 0 0,19-42-8 16,-13 46 8-16,7-7 4 0,6-39-16 16,0 46 23-16,-6-14-8 15,6-32-19-15,0 46 22 0,0-46-6 16,-7 39-10-16,7-39 18 15,0 46-14-15,0-46-1 0,0 42 12 16,0-42-2-16,7 42-9 16,5-10 6-16,-12-32 5 0,19 39-14 15,6-11 16-15,-25-28-7 0,44 36-8 16,-6-8 8-16,6-3 5 16,-6-4-23-16,6 4 18 15,-7-4 0-15,1 4 0 0,0-1 5 16,0 1-5-16,-7 0-11 15,-6 0 22-15,-6-1-14 0,0-2-3 16,0 2 6-16,-19-24 0 16,19 32-5-16,-7-4 5 0,1-3 0 15,-7 0-11-15,7 3 17 0,-7 4-3 16,0 0-3-16,-6 7 0 16,13-4 0-16,-7 4-7 0,7-4 17 15,-1-3-19-15,1 0 9 16,-1 0 4-16,7-4-10 0,0-3 19 15,12 3-23-15,-5-3 12 16,11 3-2-16,-5-7 4 16,-1 4-7-16,1-1-4 0,-1-2 7 15,-6 2 0-15,-6 1 7 0,0 0-16 16,0 0 20-16,-19-25-22 16,19 42 21-16,-1-7-24 0,-5-3 22 15,-13-32-14-15,19 28 11 16,-19-28-9-16,19 36 17 0,-19-36-27 15,25 32 27-15,-25-32-20 16,31 28 19-16,-31-28-20 0,32 25 11 16,-7-8-16-16,-25-17 21 0,38 21-11 15,-38-21 11-15,37 25-21 16,-5-4 27-16,-32-21-31 16,37 29 37-16,-5-8-33 0,6-7 28 15,-1 0-6-15,1 4-25 16,12-8 16-16,-6 5 3 0,7-5-3 15,-1 1 8-15,0-1-27 16,-6 1 25-16,0 3-14 0,-6-7 3 16,12 0 12-16,-12 4-3 0,6-4-22 15,0 4 24-15,0-8-21 16,0 4 25-16,6-3-22 0,7-4 18 16,-7 3-16-16,7-3 2 15,-1 4 8-15,-6-1 2 16,1 1-2-16,-1-1-14 0,-6 1 6 15,0 3-1-15,-6-7 6 0,-1 3 3 16,1 1 4-16,6 0-19 16,-6-1 11-16,6 1 9 0,0-1-5 15,6-3 4-15,-6 4-14 16,6-4 5-16,1 0 17 0,-1 3-12 16,0-3-6-16,7 0 0 0,-7 0 3 15,0 7 17-15,1 0-14 16,5 0-9-16,-6-3 12 0,7 3 3 15,6-3-10-15,-7 6 9 16,14-10-10-16,-1 0 5 16,0 4 11-16,0-4-25 0,0-4 16 15,7 1-8-15,-1-8 6 0,0 4 10 16,-5-7-10-16,11 0-9 16,1-4 9-16,6 0-4 0,-6 1 21 15,6-1-11-15,-7 4-6 16,-5-7-3-16,-1 3-1 0,1-3-3 15,-7 3 7-15,0 0 5 0,-6 4 3 16,0-3-15-16,0-1-3 16,-1 0 18-16,1 4-5 0,0-4 7 15,-6 4-14-15,-1 0-10 16,1-3 30-16,-1 6-4 16,-5-7-12-16,5 4-7 0,-12-4 1 15,7 4 2-15,-7 0 17 16,0 4-13-16,0-5-15 0,-7 1 22 15,1 4 3-15,-7-1-6 0,-5 1-11 16,5-5 1-16,-31 15 12 16,38-17 6-16,-7-1-19 0,1 0 1 15,-1 1 6-15,0-1 5 0,1 4-8 16,-1-4-4-16,-6 4 10 16,7 4 1-16,-32 10 9 15,38-18-18-15,-38 18-2 0,31-21 12 16,-31 21 3-16,31-22-8 15,-12 1-12-15,-19 21 22 0,25-28 1 16,-6 3-11-16,0 0-15 16,-6 4 18-16,-7 0 4 0,-6 21-7 15,19-25-4-15,-7 4-6 0,-12 21 7 16,13-21 10-16,-13 21 5 16,13-21-8-16,-13 21-4 0,0-29-16 15,0 29 9-15,-7-38-3 0,-12 9 10 16,19 29-15-16,-25-31 3 15,25 31-2-15,-31-32-6 16,-1 7 6-16,1 11-11 0,0 0-15 16,-1 7-6-16,32 7 3 15,-38-15 36-15,38 15 7 0,-31-7-7 16,31 7-68-16,0 0-51 16,0 0-73-16,0 0-113 0,0 0-107 15,0 0-83-15</inkml:trace>
  <inkml:trace contextRef="#ctx0" brushRef="#br0" timeOffset="1176">6772 1643 1058 0,'38'-3'118'16,"0"-4"39"-16,-1 0-22 15,7 0-8-15,13-4-30 0,6 1-27 16,6-8-30-16,19 0-15 16,0 4 17-16,6-7-27 15,7 3-1-15,-1 1-18 0,7-12 4 16,13-3 8-16,-7-3-6 0,13-4 6 15,-13 4 7-15,6-4-5 16,-12 7-15-16,6-3 5 0,-12 7 2 16,-13 3 12-16,-7 11-9 15,-5 3-9-15,-20 1-6 0,-12-5 19 16,-44 15 29-16,38 0 32 0,-38 0-13 16,0 0-10-16,0 0-32 15,0 0 6-15,0 0-21 0,-31 0-26 16,-7 0 15-16,0 0 24 15,38 0-18-15,-50 4-16 0,12-4-4 16,38 0 11-16,-50 0 2 0,12-4 6 16,38 4-4-16,0 0 19 15,-44-10 6-15,44 10-9 16,0 0-15-16,0 0-6 0,0 0 10 16,0 0 5-16,0 0 24 15,0 0-34-15,0 0 10 0,0 0-10 16,0 0 15-16,0 0-5 0,0 0 0 15,-44-21-7-15,44 21 13 16,0 0-6-16,0 0 0 0,0 0-8 16,0 0-3-16,0 0 3 15,0 0 8-15,0 0 0 0,0 0 8 16,0 0-1-16,44 3 6 16,0 4-13-16,0 0 0 0,-6-3 9 15,0-1 11-15,-1 1 4 16,-37-4-21-16,44 3-6 0,-44-3 9 15,38 0-12-15,-38 0 28 16,0 0 5-16,0 0 1 0,0 0-8 16,0 0 27-16,0 0-19 0,0 0-28 15,0 0 13-15,0 0 3 16,0 0-12-16,0 0-4 0,0 0 8 16,0 0 16-16,0 0-19 15,0 0-2-15,0 0-8 16,0 0-1-16,0 0-4 0,0 0 22 15,0 0-12-15,0 0-13 0,0 0-10 16,0 0-11-16,0 0 2 16,-38-38-15-16,38 38-8 0,-56-32 15 15,18 7 33-15,38 25 1 16,-50-18-5-16,50 18 1 0,0 0-4 16,-50-10 22-16,50 10-8 0,0 0 15 15,0 0-28-15,0 0 7 16,0 0 14-16,0 0 13 0,0 0 17 15,0 0-8-15,0 0 7 16,25 46-15-16,-25-46-7 16,50 31-1-16,-6-9-4 0,6-12 20 15,1 1-23-15,-8-4-7 0,8 0-10 16,-7-7 16-16,-13 0-3 16,-31 0 21-16,0 0-11 0,44 4 16 15,-44-4 29-15,0 0 9 16,0 0-29-16,0 0-32 0,0 0-11 15,0 0 20-15,0 0-7 0,0 0-13 16,0 0 9-16,0 0 35 16,-44 14 45-16,0 7 13 0,13 4-15 15,-7 6-14-15,0 1-20 16,1 4-18-16,-1 2 5 16,-12 5-16-16,6-1-6 0,6-3-6 15,0-7-16-15,38-32 1 0,-25 35-17 16,25-35-40-16,0 0-96 15,0 0-101-15,0 0-115 0,0 0-118 16,0 0-69-16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3:27.806"/>
    </inkml:context>
    <inkml:brush xml:id="br0">
      <inkml:brushProperty name="width" value="0.1" units="cm"/>
      <inkml:brushProperty name="height" value="0.1" units="cm"/>
      <inkml:brushProperty name="color" value="#00CCFF"/>
      <inkml:brushProperty name="fitToCurve" value="1"/>
    </inkml:brush>
  </inkml:definitions>
  <inkml:trace contextRef="#ctx0" brushRef="#br0">90 0 587 0,'0'0'140'0,"-45"15"31"15,45-15 21-15,0 0 73 0,0 0-26 16,-33 46-12-16,33-46-9 16,-12 63-50-16,12-10-51 15,0-3 2-15,0 3-45 0,12-4-30 16,8 4-30-16,-7 0-7 15,6-3-99-15,-6-1-237 0,-7 1-354 16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3:26.709"/>
    </inkml:context>
    <inkml:brush xml:id="br0">
      <inkml:brushProperty name="width" value="0.1" units="cm"/>
      <inkml:brushProperty name="height" value="0.1" units="cm"/>
      <inkml:brushProperty name="color" value="#00CCFF"/>
      <inkml:brushProperty name="fitToCurve" value="1"/>
    </inkml:brush>
  </inkml:definitions>
  <inkml:trace contextRef="#ctx0" brushRef="#br0">0 791 1128 0,'0'0'312'0,"6"-35"-40"16,-6 35-30-16,0 0 20 16,0 0-58-16,0 0-16 0,0 0-27 15,19 50-45-15,-6-4-29 16,-1-1-15-16,1 1-38 0,0 7-21 15,6 0 7 1,0 4-35-16,0-4-66 0,0-4-200 16,0-3-219-16,0-7-240 15</inkml:trace>
  <inkml:trace contextRef="#ctx0" brushRef="#br0" timeOffset="552">164 0 813 0,'0'0'242'0,"0"0"86"16,0 0-10-16,33 7-20 15,-33-7-29-15,19 32-8 0,-7 3-66 16,1 4-59-16,-1 3-36 16,1 4-11-16,0 0-26 15,-1 4-25-15,1-1-18 16,7-3-10-16,-8 0-17 0,1-4-116 16,6-3-217-16,-19-39-358 15,18 39-140-15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3:28.809"/>
    </inkml:context>
    <inkml:brush xml:id="br0">
      <inkml:brushProperty name="width" value="0.1" units="cm"/>
      <inkml:brushProperty name="height" value="0.1" units="cm"/>
      <inkml:brushProperty name="color" value="#00CCFF"/>
      <inkml:brushProperty name="fitToCurve" value="1"/>
    </inkml:brush>
  </inkml:definitions>
  <inkml:trace contextRef="#ctx0" brushRef="#br0">189 17 484 0,'0'0'158'15,"0"0"73"-15,0 0 4 16,-38-17-50-16,38 17-69 0,0 0-9 16,0 0 76-16,0 0 46 15,0 0-26-15,-25 42-35 16,12 1-32-16,7 6-4 0,0 8-28 16,-1 4-35-16,1 2-17 15,0 1-33-15,0-4-19 0,6 0 10 16,-7 0-21-16,1-2-111 15,-7-2-237-15,-12-3-320 0,0 0-109 16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3:29.274"/>
    </inkml:context>
    <inkml:brush xml:id="br0">
      <inkml:brushProperty name="width" value="0.1" units="cm"/>
      <inkml:brushProperty name="height" value="0.1" units="cm"/>
      <inkml:brushProperty name="color" value="#00CCFF"/>
      <inkml:brushProperty name="fitToCurve" value="1"/>
    </inkml:brush>
  </inkml:definitions>
  <inkml:trace contextRef="#ctx0" brushRef="#br0">0 0 912 0,'0'0'256'0,"37"-4"-11"15,-37 4-3 1,38 14-11-16,-38-14-22 0,32 28-9 16,-32-28-53-16,31 46-41 15,-12-2-28-15,-7 2-32 0,1 0-17 16,0 0-9-16,-1-3-12 16,-6 7 1-16,1-5-136 0,-1 2-268 15,0-4-243-15,1-1-23 16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3:29.743"/>
    </inkml:context>
    <inkml:brush xml:id="br0">
      <inkml:brushProperty name="width" value="0.1" units="cm"/>
      <inkml:brushProperty name="height" value="0.1" units="cm"/>
      <inkml:brushProperty name="color" value="#00CCFF"/>
      <inkml:brushProperty name="fitToCurve" value="1"/>
    </inkml:brush>
  </inkml:definitions>
  <inkml:trace contextRef="#ctx0" brushRef="#br0">6 0 1020 0,'0'0'371'15,"0"0"-13"-15,0 0-8 0,-12 32-38 16,18-7-40-16,-6 3-78 15,12-3-24-15,-5 7-44 0,5 0-68 16,1-1-22-16,-7 5-16 16,0-4-11-16,7-4-24 15,-7 0-52-15,1-3-132 0,-7-25-211 16,6 32-275-16,-6-8-128 16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3:34.169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1697 0 1150 0,'0'0'361'16,"0"0"-29"-1,0 0-53-15,0 0-85 0,0 0-40 16,0 0-63-16,0 0-30 0,-19-3-28 16,-12 3-21-16,6 3 16 15,-7 1-10-15,-6 3-18 0,-6 7 0 16,0 3 0-16,0 5 26 0,7 2 27 16,-1 1-28-16,7 0-4 15,31-25 1-15,-19 42-14 0,19-6 3 16,6-8-6-16,-6-28 9 0,44 39-3 15,0-11-3-15,0-3-3 16,-6-8-14-16,-1 1 5 16,-5-11-1-16,-32-7 12 0,38 7 2 15,-38-7-5-15,0 0-4 16,0 0 0-16,0 0 0 0,-51-17-12 16,-5-1-12-16,-13 4 2 0,-1-4-25 15,-11 0 6-15,-1 4-4 0,19-3 21 16,-6 3 0-16,12-8 28 15,1 8-4-15,18-3 3 0,-6-1-19 16,44 18 18-16,-25-32-8 0,25 32 10 16,-25-32 3-16,25 32-7 15,-19-28 0-15,19 28 0 16,0 0-4-16,0 0 11 0,0 0-22 16,0 0 18-16,0 0-19 0,0 0 18 15,-13-18 23-15,13 18 10 16,0 0 31-16,0 0-26 0,0 0 4 15,0 36 5-15,0-36-32 0,26 35 14 16,11-7-19-16,-5-7-12 16,12-6 3-16,-7 6 8 0,-5-11-11 15,-1 1 4-15,-31-11-8 0,32 4 7 16,-32-4-3-16,0 0 7 16,0 0-7-16,0 0 0 15,0 0 5-15,0 0-5 0,-32 0-8 16,32 0 8-16,-37 7 2 0,37-7 1 15,-38 3 23-15,38-3 21 16,-32 14 13-16,-5 0 17 0,5 8 6 16,7-5-7-16,25-17-4 0,-44 32-14 15,0-4-30-15,13-6-14 16,-1-5-2-16,32-17-5 0,-44 21-7 16,13-6 19-16,-1 9-100 0,32-24-81 15,-37 11-85-15,5-1-122 16,32-10-105-16,-44 4-83 0,13-4 18 15,-1-4 28-15</inkml:trace>
  <inkml:trace contextRef="#ctx0" brushRef="#br0" timeOffset="383">408 85 800 0,'0'0'281'0,"-6"-32"10"16,6 32-20-16,0 0-15 0,0 0-40 16,-12-28-40-16,12 28-37 0,0 0-54 15,0 0-47-15,0 0-17 16,0 0 21-16,0 0-2 16,0 0-13-16,0 0 1 0,25 17-2 15,-25-17-1-15,31 25-9 0,7-4-7 16,-7-6-6-16,-6-1-18 15,7-4 23-15,-32-10-17 0,31 11 24 16,-31-11-13-16,0 0 7 0,0 0-17 16,0 0 16-16,0 0-8 15,0 0-6-15,0 0-5 0,-25 25 16 16,-6 3 4-16,-7-10-9 0,0 3 0 16,-6 0 8-16,-6 4-1 15,0-4-4-15,-7 7-14 16,13 0 18-16,0 1-3 0,-6-5-104 15,6-2-238-15,0-12-293 0,0 1-185 16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3:35.505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661 364 638 0,'0'0'133'0,"0"0"-9"16,0 0 22-16,0 0-48 0,0 0 9 16,0 0-8-16,0 0 13 15,0 0 1-15,0 0 3 16,0 0-22-16,0 0-3 0,0 0 3 15,0 0-2-15,0 0-18 0,0 0-4 16,0 0-31-16,0 0-12 16,0 0-11-16,0 0-11 0,0 0 0 15,0 0-5-15,0 0 0 0,0 0-4 16,0 0 26-16,0 0 14 16,0 0 24-16,-31 14 2 0,-7-3-12 15,-6 3-5-15,-6-3-19 16,0-4-6-16,-13 3-4 0,6 1-12 15,-6-4 22-15,7 4-26 16,6-8 29-16,6 1 7 0,6-8 8 16,6 1 2-16,14-4-18 15,18 7-15-15,0 0 2 0,0 0 1 16,-19-25-9-16,19 25-7 0,-7-32-6 16,7 11-5-16,0 21 11 15,19-28 0-15,0 6 0 0,-19 22 7 16,32-24-2-16,-7 2 0 0,6 1-19 15,-6 4 7-15,0-5 7 16,1 5-6-16,-26 17 16 0,44-29-4 16,-7 8-9-16,-5 0 6 0,-32 21-3 15,31-35 7-15,1 6-4 16,-32 29-13-16,18-35 10 0,-18 35-3 16,13-32 3-16,-13 32 0 15,0 0-5-15,0 0 9 0,0 0-4 16,0 0 0-16,0 0-10 15,0 0 28-15,0 0-11 0,0 0 19 16,-6 43-2-16,-7-1 26 0,1 4-6 16,12-4 12-16,12 4-6 15,1 4-14-15,6-4-16 0,6 3-10 16,6-3-7-16,7 4-14 0,0-1-169 16,6 1-294-16,-7-1-348 15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3:41.402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5309 2389 2313 0,'0'0'226'16,"0"0"4"-16,0 0-48 0,44-7-79 16,19 0-50-16,12-7-29 15,13-4-115-15,0 7-221 0,7 1-312 16,-1-1-162-16</inkml:trace>
  <inkml:trace contextRef="#ctx0" brushRef="#br0" timeOffset="-4697">10589 1198 634 0,'12'-32'193'0,"-12"32"9"0,0 0 39 15,0 0 11-15,0 0 9 16,0 0-31-16,32-11 9 0,-32 11 6 16,0 0-16-16,25 32-36 0,-19 0-37 15,-6-4-9-15,-6 1-33 16,-7 13-29-16,1-7-26 0,-7 15-29 15,-6-11-17-15,25-39-43 0,-44 49-139 16,0-10-121-16,0-14-207 16,6-18-158-16,38-7-52 15</inkml:trace>
  <inkml:trace contextRef="#ctx0" brushRef="#br0" timeOffset="-4465">10356 1198 856 0,'0'0'304'15,"0"0"66"-15,0 0-33 0,0 28-74 16,-6 0-70-16,-7 4-48 0,-12 0-24 16,0 0-48-16,0 0-30 15,-6-1-19-15,12-2-1 0,-6 3-53 16,25-32-100-16,0 0-124 15,0 0-118-15,-38 38-78 0,38-38-7 16,0 0 14-16</inkml:trace>
  <inkml:trace contextRef="#ctx0" brushRef="#br0" timeOffset="-5306">11657 1251 698 0,'0'0'196'16,"0"0"36"-16,0 0 39 0,0 0-9 16,0 0 3-16,26-4 24 15,-26 4-29-15,0 0-52 16,18 25-11-16,-18 0-46 0,-12 0-50 15,12-25-30-15,-32 46-25 16,-5-8-32-16,-1 1 5 0,-6 4-23 16,0-4-125-16,0-4-175 0,0-7-203 15,0-3-211-15,13-11-45 16</inkml:trace>
  <inkml:trace contextRef="#ctx0" brushRef="#br0" timeOffset="-5000">11224 523 948 0,'0'0'198'15,"0"0"70"-15,0 0-1 0,0 0-25 16,-7 42-17-16,-5 1-36 0,6 3-8 16,-1 3-9-16,-5 1-30 15,12-1-34-15,-7 4 55 16,14 0-62-16,-7 0-58 0,0-3-11 16,12-1-17-16,-5-3-63 0,11 0-163 15,-5-11-189-15,-13-35-213 16,31 43-89-16</inkml:trace>
  <inkml:trace contextRef="#ctx0" brushRef="#br0" timeOffset="-3541">9992 1092 615 0,'0'0'136'16,"0"0"15"-16,0 0-28 16,0 0-27-16,0 0-23 0,0 0 137 15,0 0-1-15,0 0-39 16,0 0 0-16,0 0-7 0,0 0-20 15,19 35-17-15,-13-10-55 16,-6-25-25-16,-13 39-10 0,-12-4-8 16,0-7-15-16,-6-6-16 0,-1 6 3 15,1-10 0-15,-1 3 5 16,1-11-8-16,31-10-12 0,-32 11 22 16,32-11-40-16,0 0-39 0,0 0 12 15,0 0-1-15,-18-42 12 16,18 6-27-16,6 1-10 0,6-4 1 15,1 0 47-15,-7 7 16 0,-6 32 8 16,13-35 1-16,-13 35 4 16,0 0 62-16,0 0 3 15,0 0 14-15,-44 32 11 0,6 3 1 16,-6-3-17-16,0 7-7 0,-6-7-4 16,-7 7-12-16,-5-8-12 15,-8-2-11-15,-5-5-11 0,0 1 38 16,-7-7-21-16,6-8-22 0,-5 1 5 15,5-8-6-15,7 1 13 16,6-8-23-16,0-10-2 0,13 7 5 16,12-3-24-16,38 10-52 0,-37-25-81 15,37 25-71-15,0 0-104 16,0 0-115-16,0 0-54 16</inkml:trace>
  <inkml:trace contextRef="#ctx0" brushRef="#br0" timeOffset="-3352">9194 1958 1185 0,'50'3'271'15,"0"-6"-93"-15,7-4-57 16,6-11-86-16,-7 4-133 0,7-7-192 15,0-1-106-15,-7-9-97 0</inkml:trace>
  <inkml:trace contextRef="#ctx0" brushRef="#br0" timeOffset="-3029">10853 0 664 0,'0'0'93'15,"0"0"32"-15,0 0 35 16,0 0-3-16,-44 7 20 0,-6 18-10 15,-7 10-24-15,0 7 28 0,-18 11-22 16,0 8-46-16,-13-1-42 16,6 3-15-16,-6 1-22 0,0-4-14 15,0-7-10-15,0 0-14 16,6-4-136-16,-6 1-191 0,6-4-120 16,1 0-40-16</inkml:trace>
  <inkml:trace contextRef="#ctx0" brushRef="#br0" timeOffset="-1333">7974 1293 492 0,'0'0'142'0,"0"0"-14"16,0 0 34-16,0 0-16 0,0 0 15 0,0 0 6 16,32-3-5-1,-1 10 24-15,-31-7-26 0,31 21-58 16,-31-21-5-16,32 25-31 0,-7 0-31 16,-25-25-8-16,0 0-20 15,0 0 7-15,13 28 3 0,-13-28-25 16,0 0 11-16,-32 25 5 0,1-11-28 15,-1-11 3-15,32-3 21 16,-37 0-29-16,5-7-1 0,32 7 19 16,0 0-15-16,-25-35-12 0,12-1-2 15,13 8 31-15,0 28-12 16,19-35 2-16,0 10 31 0,-19 25-16 16,0 0-13-16,32-28 2 15,-32 28 19-15,0 0-3 0,0 0 12 16,0 0 3-16,0 0 23 15,-38 32 20-15,-6-4-24 0,6-3 0 16,-6-8 13-16,13-3 2 16,-7-6 5-16,7-1 40 0,5-7 4 15,26 0 10-15,0 0-34 0,-25-22-9 16,25 22-24-16,-12-31-19 16,12 6-13-16,0-7-4 0,0-7 1 15,0-3-18-15,0-1 7 0,0-6 0 16,0 3-12-16,0 4 16 15,0-1-54-15,0 4-110 16,0 7-111-16,0 32-195 0,-13-28-183 16</inkml:trace>
  <inkml:trace contextRef="#ctx0" brushRef="#br0" timeOffset="-1014">7144 1057 987 0,'0'0'267'0,"0"0"21"16,0 0-49-16,0 0-48 0,7 35-5 15,-7-35-16-15,0 0-35 16,-13 35-32-16,13-35 19 0,-44 36 16 15,6-1-5-15,1-7-8 0,-1 8-11 16,-6-1-15-16,6 7 1 16,-6 4-9-16,0 4-46 0,0 3-15 15,7 0-12-15,-7-4-15 0,6 4-19 16,0-10-114-16,7-8-89 16,31-35-159-16,-51 35-167 15,51-35-104-15,-50 7-6 0</inkml:trace>
  <inkml:trace contextRef="#ctx0" brushRef="#br0" timeOffset="-821">6994 636 1394 0,'44'-14'213'15,"0"3"-53"-15,-7 1-74 16,7-4-42-16,0 3-120 0,-6 0-200 16,0 4-155-16,-7 0-115 0</inkml:trace>
  <inkml:trace contextRef="#ctx0" brushRef="#br0" timeOffset="-333">6365 890 1117 0,'0'0'301'16,"-31"46"-45"-16,12-7-37 0,0-7-80 16,19-32-52-16,-38 50-46 0,0-15-12 15,-6-3-26-15,0-4-15 16,-6-7-11-16,0-10-12 0,0-4 2 15,6-7-19-15,0-7 31 0,44 7 21 16,-38-25 0-16,38 25-29 16,-32-32 25-16,20 0 8 0,12 32-4 15,0-28-5-15,0 28 17 16,0 0 42-16,0 0 11 0,25 0-22 16,-25 0-24-16,0 0 10 15,31 57 15-15,-12-1 26 0,-19 11 25 16,-12 4-17-16,-13 7-13 0,-13 3 25 15,0 4-29-15,-12-11-9 16,-7-3-10-16,-6-15-16 0,1-6-12 16,-8-18-14-16,8-11 0 0,-8-14 12 15,8-14-4-15,-1-14 10 16,6-11-2-16,13-14-9 0,0-14 12 16,6-18-10-16,13 7-9 0,6-6-3 15,7 2 3-15,12 8 7 16,12 0-7-16,7 7 0 0,13 7-5 15,12 11-111-15,0 6-145 16,0 8-190-16,6 3-149 0,0 8-48 16</inkml:trace>
  <inkml:trace contextRef="#ctx0" brushRef="#br0" timeOffset="635">4605 848 995 0,'0'0'202'16,"0"0"44"-16,0 0-55 0,0 0-23 16,0 0-57-16,-31 14-20 15,-7 4-2-15,0 7-20 0,0 3-32 16,-12 4 9-16,-6 3-19 0,5 4 8 15,1 3-3-15,6 1-40 16,0-1 14-16,19-3 1 0,6 0 7 16,6-7-6-16,7-1 18 0,6-31 1 15,6 39-11-15,-6-39-3 16,0 0 5-16,38 39 0 16,-38-39-26-16,38 18 18 0,-38-18-1 15,0 0-18-15,0 0 12 0,0 0-3 16,0 0 7-16,0 0-11 15,-38-11 13-15,0 1 46 0,7-4 3 16,31 14 14-16,-38-29 12 0,13-3-3 16,0-3-11-16,12 3 0 15,1-3-9-15,12 3-7 0,0 0 0 16,6 1-10-16,0 2-1 0,1 5-26 16,5-5-13-16,-5 1 3 15,5-4-87-15,-6 4-135 16,1 0-199-16,5-8-237 0,-5 1-121 15</inkml:trace>
  <inkml:trace contextRef="#ctx0" brushRef="#br0" timeOffset="827">4316 325 1914 0,'0'0'355'16,"0"0"-73"-16,0 0-89 16,31 4-108-16,-31-4-46 0,0 0-94 15,0 0-156-15,0 0-214 16,0 0-304-16</inkml:trace>
  <inkml:trace contextRef="#ctx0" brushRef="#br0" timeOffset="1343">3650 979 1356 0,'0'0'286'0,"0"0"24"15,0 0 6-15,-19 35-85 16,12 0-90-16,1-3-71 0,-6 7-35 15,-7 0-8-15,-6 0-9 0,-7-7-8 16,-6 3-10-16,1-3-6 16,-7-7 6-16,0-4-8 0,-7-11 4 15,7-6 4-15,7-4 5 0,-1-11 1 16,7 1-4-16,31 10-2 16,-32-32 0-16,13 4-6 0,7 3-6 15,12 25 12-15,-7-32 7 16,7 32 16-16,0 0-8 0,-6-28 0 15,6 28-1-15,0 0-5 0,0 0 1 16,0 0-14-16,25 49 10 16,0 8 2-16,-18 3 7 0,-7 11-7 15,-7-1-2-15,-11 1 18 0,-8-4-5 16,-5-3-10-16,-7-8-2 16,-12-6 11-16,-6-15-8 0,-1-3 0 15,-6-11 1-15,0-17-11 0,0-4 3 16,-6-11 1-16,13-17-4 15,-7-4 0-15,13-14 6 0,6-14-9 16,6-4 6-16,6-3 27 0,14 4 6 16,5-1-19-16,19 4-13 15,13 7-7-15,13 3-27 16,18 12-132-16,6 2-170 0,7 1-229 16,13 10-148-16</inkml:trace>
  <inkml:trace contextRef="#ctx0" brushRef="#br0" timeOffset="1516">3562 2103 1432 0,'50'3'178'15,"6"-6"-56"-15,-5-8-73 16,5-7-103-16,-5 1-216 0,-7-12-125 15,0 1-110-15</inkml:trace>
  <inkml:trace contextRef="#ctx0" brushRef="#br0" timeOffset="1744">2908 647 987 0,'0'-29'338'0,"12"1"31"16,7 10-13-16,13 4-70 0,5 7-81 15,7 11-89-15,-6 10-60 0,0 4-33 16,-13 10-14-16,0 4-13 16,-19-1-69-16,-12 8-107 0,-13 0-158 15,-12 0-173-15,-13 3-89 0</inkml:trace>
  <inkml:trace contextRef="#ctx0" brushRef="#br0" timeOffset="1995">1638 1155 1541 0,'38'-14'277'0,"-38"14"-33"0,0 0-35 16,38 39-34-16,-19 0-46 15,-13 7-45-15,-12 0-31 0,-7 11-30 16,-12 3-4-16,-13 3 2 16,-6 1-29-16,0-4-84 0,0-7-132 15,-12-4-156-15,12-10-132 0,0-14 12 16</inkml:trace>
  <inkml:trace contextRef="#ctx0" brushRef="#br0" timeOffset="2234">1267 625 862 0,'0'0'98'0,"0"0"94"0,26-3 86 16,-26 3-35-16,31 39-59 0,-12 0-73 16,-7 7-36-16,1 17-35 15,0 1 18-15,-13 10-21 0,-7-7-17 16,1 11-15-16,0 3-119 0,-13-3-151 16,0-7-124-16,-6-11-36 15,0-7-52-15</inkml:trace>
  <inkml:trace contextRef="#ctx0" brushRef="#br0" timeOffset="2472">834 1039 1359 0,'44'-7'307'0,"-13"17"2"15,1 8-38-15,-7 14-69 16,0 7-91-16,-6 0-46 0,0 7-32 16,-7 3-19-16,-12 4-7 0,-12-3-32 15,-7 6-93-15,-19-3-85 16,0-3-123-16,-12-8-106 16,-7-10-29-16,1-7-13 0</inkml:trace>
  <inkml:trace contextRef="#ctx0" brushRef="#br0" timeOffset="2915">595 919 645 0,'0'0'86'0,"0"0"67"15,0 0-2-15,0 0-22 16,0 0-7-16,-44 35-37 0,0 0-37 15,0 4-12-15,-6 7-20 16,12 4 21-16,0-1 25 0,7 1 24 16,12-4 18-16,13-4-33 0,6-42-28 15,6 57-11-15,-6-57-8 16,31 45-6-16,-31-45 6 0,44 29-21 16,-44-29-3-16,44 10-11 0,-44-10 11 15,0 0 0-15,38-10-3 16,-38 10 6-16,0 0-10 0,-19-43 16 15,19 43-5-15,-56-42-8 0,-1 17 9 16,7 8 42-16,6 9 22 16,0 12 10-16,6 7 39 0,38-11 8 15,-44 38-10-15,0 1 9 16,25 4-43-16,0 6-25 0,13 4-14 16,0 7-10-16,12 4 22 0,0 3 7 15,13 4-9-15,0-4-1 16,0-4-18-16,6-2-23 0,0-8-5 15,0-7-3-15,0-8-100 0,-25-38-195 16,26 46-282-16,-26-46-171 16</inkml:trace>
  <inkml:trace contextRef="#ctx0" brushRef="#br0" timeOffset="3092">909 2145 1746 0,'50'-18'288'0,"1"-3"-122"15,-1-4-74-15,0 11-104 16,-6-3-204-16,-6 2-198 0,0-6-143 16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3:45.014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189 125 870 0,'0'0'158'16,"0"0"13"-16,0 0-17 15,-25-14 19-15,25 14-18 0,0 0-42 16,0 0-28-16,0 0-5 0,0 0 21 16,0 0 8-16,0 0-2 15,0 0-14-15,19 21-31 0,0-17-18 16,-19-4-26-16,25-7-1 16,-25 7-17-16,31-22 5 0,-12 1-1 15,-19 21 3-15,13-28 12 16,-13 7-7-16,0 21 10 0,-19-22 11 15,-6 12 24-15,-1 6 1 0,-11 8-9 16,5 10 6-16,-5 4 1 16,5-1-10-16,1 1-19 0,31-18-5 15,-32 28-5-15,32-28-5 0,-19 29-9 16,19-29-3-16,0 0-114 16,0 0-170-16,0 0-225 0,0 0-156 15,0 0-43-15</inkml:trace>
  <inkml:trace contextRef="#ctx0" brushRef="#br0" timeOffset="1315">390 90 844 0,'0'0'219'0,"0"0"-3"15,0 0-39-15,0 0-20 0,0 0-29 16,0 0-45-16,0 0-29 15,0 0-2-15,-25-7-15 0,25 7 30 16,-31 3-2-16,5 1-4 0,-5 10-13 16,6 0-1-16,6 0-21 15,19-14-7-15,-25 21 29 16,25-21 3-16,0 0-10 0,0 0 0 16,0 0-22-16,0 0-11 0,31 11-4 15,-6-4 12-15,1-7 3 16,-26 0-4-16,25-7-2 0,-25 7 5 15,0 0-5-15,0 0-20 0,0 0-23 16,0 0-141-16,0 0-207 16,0 0-191-16,0 0-103 0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3:48.029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52 17 1247 0,'0'0'237'0,"0"0"-30"0,-38-17-17 16,38 17-13-16,0 0-18 15,-12 39-29-15,6 10 0 0,12 4-52 16,0 7-36-16,7 4-20 16,-1-4-22-16,7 3-23 15,-13-6-246-15,1-8-350 16,-1 1-125-16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22:25.060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30 885 864 0,'-38'-3'55'0,"38"3"72"16,0 0 57-16,0 0-73 0,0 0-32 16,0 0-36-16,0-35-5 15,0 35 50-15,19-36-4 16,0 7-1-16,-19 29-19 0,50-42-12 15,-6 6 1-15,7 1-7 16,11-1-9-16,14 0 26 0,-1 4 2 16,13 1-40-16,0-2-1 15,1 5-17-15,12-1 55 16,-7 1-15-16,0 3-15 16,7 3-17-16,-7 1-13 0,1 7 10 15,-1 0 10-15,-6-1 12 16,-6 5 1-16,-1-1-11 0,-5 4-28 15,-6 0 19-15,-7-3 4 16,-7 2-27-16,-5 1-2 16,-7 0 23-16,-7 0-9 0,-12 0-13 15,7 3 4-15,-32 4 25 16,31-11-20-16,-31 11-5 0,0 0 8 16,25-11 7-16,-25 11-42 15,0 0-130-15,0 0-157 16,0 0-127-16,0 0 56 0,0 0 68 15,-31-28 39-15,31 28 47 16,-38-32 81-16</inkml:trace>
  <inkml:trace contextRef="#ctx0" brushRef="#br0" timeOffset="481">1874 28 322 0,'0'0'84'0,"0"0"6"16,-38-28 8-16,38 28 18 15,0 0 34-15,0 0-70 0,0 0-23 16,0 0 42-16,0 0 76 15,0 0-4-15,0 0-7 0,0 0-29 16,0 0-36 0,44 38-17-16,0-9-29 0,6-11-9 15,-6-3-29-15,0-8 17 16,0-7-29-16,0 0-3 0,-6 0 27 16,-38 0-27-16,44-15 2 15,-19 1 37-15,-25 14 4 0,0 0-31 16,25-29 17-16,-25 29-8 15,0-28-16-15,0 28 12 0,0 0-20 16,0 0-5-16,-31-14 34 16,-1 14-6-16,32 0 1 0,-37 24 52 15,37-24 13 1,-38 39-7-16,7-2 16 0,-1-6-34 16,7 5-3-16,0-4-2 15,0 0-34-15,25-32 9 0,-32 39-17 16,1-7-10-16,31-32 17 15,-25 32-25-15,25-32 14 0,-19 28-10 16,19-28 7-16,0 0 7 16,-13 29-14-16,13-29 12 0,0 0 1 15,0 0-13-15,0 0 14 16,0 0-14-16,0 0-4 0,0 0 4 16,0 0 2-1,0 0-14-15,0 0-57 0,0 0-154 16,0 0-199-16,0 0-258 15,0 0-30-15</inkml:trace>
  <inkml:trace contextRef="#ctx0" brushRef="#br0" timeOffset="1474">2087 242 174 0,'-37'14'28'0,"37"-14"-11"15,-32 11 16-15,32-11-9 16,0 0 3-16,0 0 24 0,0 0-5 15,0 0 15-15,0 0-19 16,0 0 7-16,-37 10-28 0,37-10 6 16,0 0 26-16,0 0-27 15,0 0 10-15,-38 21-29 0,38-21 9 16,-38 22-5-16,38-22 12 16,-31 14-23-16,31-14 8 15,0 0-8-15,-51 14-23 16,51-14-34-16,-44 7-143 0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3:48.421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472 32 867 0,'0'0'163'16,"0"0"35"-16,0 0-52 15,0 0-19-15,0 0-36 16,0 0 26-16,-44-25-50 0,7 14-35 16,-7 18 8-16,-7 7-54 15,1 11 38-15,0 14-30 16,0 7 42-16,-1 7-36 0,14 7 19 16,5 0-15-16,13-3-23 15,13-1 37-15,25-6-29 16,6-8-84-16,13-3-219 0,6-7-117 15,12 0-75-15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3:49.029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567 0 705 0,'0'0'183'16,"0"0"1"-16,0 0-2 15,-6 39-74-15,6-39-37 16,-6 64-44-16,6-15 10 0,-13-10-53 16,0 0 35-16,13-39-29 15,-25 35 38-15,25-35-16 0,0 0-9 16,-31 25-3-16,31-25-14 16,-44 0 7-16,44 0-17 15,-50-11 10-15,6-6 19 16,44 17-5-16,-63-4 15 15,6 11 14-15,1 11 100 0,5 10-24 16,7 4-37-16,44-32 11 16,-37 49 13-16,11-10 4 0,20-7 0 15,6-32-20-15,32 32-41 16,5-14-15-16,14-8-12 16,5-13-11-16,7-1 3 0,-6-6-122 15,-7 2-142-15,-6 1-139 16,-6 0-131-16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3:50.628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146 39 1468 0,'0'0'144'16,"0"0"-11"-16,0 0-32 16,0 0-24-16,0 0 5 15,-33 24-39-15,-5 5 10 0,7 6-18 16,12-3-15-16,7 0 1 15,5-4-1-15,1 0 0 0,6-28 30 16,0 0-20-16,31 14-23 16,13-14 5-16,1-14-6 0,6-7-19 15,-1-7 5-15,0-4-53 16,1-4 5-16,-6-2 24 0,-8 2 27 16,-5 8-3-16,-32 28 8 15,25-28 31-15,-25 28-31 0,0 0 68 16,0 0-3-16,-25 32 15 15,0 3 25-15,-7 11-5 16,1 10-10-16,-2 4-28 0,2 4-23 16,-1-3-1-16,1-1-22 0,6-10-3 15,6-1-13-15,0-10 5 16,0 0-34-16,7-14-139 0,12-25-227 16,0 0-198-16,0 0-90 15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3:49.592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346 0 737 0,'-38'14'142'15,"7"7"-35"-15,-7 11-5 0,-6 7 24 16,0 3 10-16,0 4-41 16,6-3-5-16,0-5-8 15,13-2-2-15,19-8-13 0,6-28 9 16,6 32-3-16,-6-32-48 15,44 14-15-15,7-7 7 16,5-10-24-16,1-5 10 0,-7-2 1 16,0-4-14-16,-12 7 6 15,-7 0-5-15,-31 7 5 0,0 0 13 16,0 0-13-16,0 0-4 16,0 0 8-16,-31 7-4 0,-13 7 31 15,6 7 42-15,-6 0-20 16,7 4-4-16,5 3-29 15,13 4-3-15,0-4-4 0,19 4-3 16,13-4 6-16,-13-28 4 16,44 39-31-16,13-10-130 15,-1-12-215-15,13-6-150 0</inkml:trace>
  <inkml:trace contextRef="#ctx0" brushRef="#br0" timeOffset="541">239 890 1016 0,'0'0'112'16,"0"0"54"-16,31 43 12 0,7 3-10 16,-13 0-67-16,7-4-43 15,-7 8-33-15,-6 3-10 16,-1-4 21-16,-11 0-30 0,-7-3-6 16,-13-10 8-16,-6-1 16 15,-12-7-28-15,-7-6-2 0,0-12 14 16,1-3-8-16,-1-14 3 15,7-11 9-15,-1-10-18 16,13-14 12-16,7-1 44 16,12-6 30-16,12-1 6 0,7 5 14 15,13 6 3-15,-1 3-50 16,7 8-41-16,-1 10-12 0,-5 4-143 16,-1 0-300-16,-12 7-194 15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3:51.645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81 503 0,'0'0'173'16,"13"-39"40"-16,-13 39 1 0,0 0 33 15,0 0-10 1,6-42-71-16,-6 42-37 0,0 0-74 16,0 0 24-16,0 0-16 15,19 46-5-15,-6 17-58 0,-7 22 21 16,-6 4-3-16,6 6-18 16,-6 0-37-16,7-6-203 15,5-8-232-15,7-10-38 0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3:52.044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339 0 646 0,'0'0'193'0,"0"0"-71"16,0 0-28-16,0 0-39 16,0 0-29-16,0 0 37 0,0 0-34 15,-69 17-5-15,6 19 9 16,7 10 28-16,12 17-7 16,0 4-41-16,12 11 9 0,14 0 1 15,5-7-17-15,19 3 0 16,13-14-117-16,13-4-134 15,12-10-115-15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3:52.568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258 0 561 0,'0'0'110'15,"0"0"-6"-15,31 46 4 16,-31-46-30-16,13 56-6 16,-7-13-58-16,-6-43 5 0,-6 42 13 15,6-42-26-15,0 0-18 16,0 0 21-16,0 0-14 15,0 0 11-15,0 0 11 0,0 0-8 16,-50 18 3-16,50-18-38 16,-51 0 69-16,7 3-8 0,44-3 62 15,-50 21 49-15,50-21-63 16,-50 50 44-16,18-1-35 0,13-3-49 16,13-3 24-16,6-43-15 15,6 56 5-15,-6-56 9 16,51 50-41-16,5-26-18 15,13-9-20-15,7-12-102 0,6-13-195 16,-7-8-164-16,7-14-60 16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3:53.033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152 0 759 0,'0'0'111'0,"0"0"-14"15,0 0-23-15,0 0-8 16,-50 53 5-16,12-11-14 0,38-42-45 16,-44 46-5-16,44-46 17 15,-19 42 11-15,19-42-6 16,0 0 14-16,0 0-39 16,38 29 16-16,6-22-12 0,6 0-21 15,-50-7 20-15,51 0 7 16,-51 0-34-16,37 10 20 0,-37-10 0 15,0 0 4-15,0 0 5 16,-18 46 6-16,18-46-25 16,-44 46 42-16,6-10-32 0,38-36 11 15,-19 42 67-15,19-42 5 16,0 46-41-16,19-7 29 0,-19-39-60 16,56 35-16-16,7-7 28 15,0-10-40-15,0-7-171 0,-6-8-223 16,-7-10-110-16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3:53.405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35 0 937 0,'0'0'184'0,"38"53"50"0,-7-4-44 16,13-3-49-16,0 0-49 16,13 4-45-16,0-1-23 15,-7 4-10-15,0-7-3 0,-18 0-11 16,-7-7 19-16,-19 0-30 15,-19-7 20-15,-24-1-33 0,-20-6-14 16,-12-4 16-16,0-3-4 16,-7-14 36-16,20-8-29 15,6-14 23-15,50 18-4 0,-32-53-27 16,26-7 36-16,12 4-5 16,26 3 15-16,5 7-29 15,7 7-13-15,0 4 17 0,7 6-270 16,-1 8-172-16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3:53.812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125 0 845 0,'0'0'181'0,"0"0"53"16,-37 46-20-16,11-1-13 16,14-2-38-16,12-4-45 15,6 3-63-15,7-6-1 0,12-1-44 16,-25-35 14-16,50 39-21 15,0-15-7-15,1-13 12 0,-7-4-19 16,12-14 28-16,-18-4-28 16,6-3 4-16,-44 14 4 15,38-28 0-15,-38 28 8 16,0 0 26-16,0 0 3 0,0 0 7 16,0 0 67-16,0 0-25 15,-57 57-28-15,1 13-21 0,-14 5-25 16,8 2 7-16,5 5-30 15,7-8 17-15,-1-7-248 0,20-7-372 16,0-11-154-16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22:30.361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0 2184 0,'0'0'327'0,"0"0"-16"16,0 0-90-16,0 0-74 0,0 0-77 16,0 0-42-16,0 0-28 15,0 0-158-15,0 0-160 0,0 0-266 16,0 0-158-16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3:55.833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1876 88 468 0,'0'0'95'16,"0"0"21"-16,0 0-21 16,0 0-26-16,0 0-43 0,0 0 29 15,0 0 6-15,0 0 30 16,0 0 3-16,0 0-6 0,0 0 10 16,0 0-1-16,0 0-44 15,0 0-33-15,0 0-9 0,0 0 8 16,0 0-29-16,0 0 29 0,0 0-2 15,0 0-40-15,0 0-39 16,0 0-33-16,0 0-42 0,0 0-57 16,6-25-47-16,-6 25-76 15</inkml:trace>
  <inkml:trace contextRef="#ctx0" brushRef="#br0" timeOffset="-972">114 169 614 0,'0'0'182'0,"0"0"17"15,0 0 51-15,0 0-50 16,6 29 5-16,-12 6-28 0,-7 0-16 16,-12 11-57-16,0 0-6 15,6 0-36-15,-6 0-32 0,19-4 24 16,6-3-23-16,6-7 17 0,-6-32-16 15,44 35-21-15,-6-17-11 16,18-11-5-16,-6-10 5 0,1-4-7 16,5-8 0-16,1-6-13 15,-1 0 9-15,-5-4-3 16,-7 1 6-16,-6-5 8 0,-6 5 4 16,-32 24 2-16,31-29 1 15,-31 29 1-15,0 0 9 0,0 0 24 16,0 0 4-16,-31 36-16 15,-14 6-1-15,-5 4 1 0,-7 0-9 16,0 7-12-16,7-4-8 0,6 1-7 16,6-4-11-16,1-4-158 15,37-42-146-15,-19 43-181 0,19-43-14 16,-13 28 4-16</inkml:trace>
  <inkml:trace contextRef="#ctx0" brushRef="#br0" timeOffset="-652">1221 502 1079 0,'0'0'264'16,"0"0"28"-16,0 0-54 16,0 0-91-16,0 0 2 0,-25 28-30 15,6 11-37-15,-12 3-17 0,-1 4-51 16,-12 7-9-16,6 0 13 16,-12-3-6-16,6 3-12 0,0-4 4 15,0 0-20-15,6-10 12 16,7-7-111-16,31-32-129 0,0 0-104 15,-38 39-45-15,38-39-13 0,0 0 41 16</inkml:trace>
  <inkml:trace contextRef="#ctx0" brushRef="#br0" timeOffset="-420">850 593 847 0,'0'0'158'15,"0"0"143"-15,0 0-3 0,0 0-53 16,0 0-38-16,0 0-33 16,0 0-29-16,19 32-39 0,6 0-29 15,-25-32-8-15,38 42-23 16,-7-3-42-16,13 4 1 16,-6-8 8-16,6 0-19 0,-6-3-24 15,-1-4-143-15,-37-28-85 16,44 29-176-16,-18-8-94 0,-26-21-47 15</inkml:trace>
  <inkml:trace contextRef="#ctx0" brushRef="#br0" timeOffset="903">1882 0 409 0,'0'0'98'15,"0"0"27"-15,0 0-14 0,0 0-35 16,0 0 7-16,-25 35-3 16,-7-7 19-16,14 4-14 0,-8 3-22 15,1 1 56-15,0 3-60 16,0 0 16-16,12-1-15 0,-5-2-17 16,18-4 0-16,0-4 5 0,0-28-8 15,37 32-43-15,-5-15-3 16,5-6 33-16,1-4-33 15,0-7-7-15,0-7 36 0,6-4-33 16,-7-3 5-16,1-7 19 16,0 0-17-16,-7 0-7 0,1 3 10 15,-32 18 15-15,25-35-15 0,-25 35 25 16,25-29-1-16,-25 29-6 16,0 0 71-16,0 0-1 0,-44 25-18 15,-6 10 7-15,6 4-14 16,-7 7-17-16,-5-3-17 0,18 6 22 15,-6 1 13-15,13-5 20 0,-1-2-48 16,1-4 0-16,18 0-9 16,-6-8-34-16,19-31-2 15,-12 36-68-15,12-36-196 0,0 0-192 16,0 42-76-16,6-10-19 16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6:20.231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176 37 695 0,'0'0'171'16,"0"0"-40"-16,0 0-33 0,32 14 11 15,-32-14-70-15,0 0 46 16,38 30-26-16,-38-30 3 0,37 31-10 15,-5-13-26-15,13-7-18 16,-1-4 7-16,6-7-33 16,0-11 33-16,7-3 4 0,-7-7-1 15,-6 0 0-15,-44 21 2 16,38-33-47-16,-38 33 1 0,0 0 10 16,-6-39 33-16,6 39-27 15,-76-14 25-15,7 14-11 16,-6 14 42-16,-1 11 30 0,0 4 19 15,0 6-24-15,13-3-13 16,13 8 3-16,6-8 0 16,44-32 11-16,-31 42 24 0,31-42-10 15,-13 36-19-15,13-36-37 16,0 0-30-16,57 25 15 0,-1-18 6 16,1-3-30-16,-1-11 5 15,-5-4 6-15,-6-7 9 0,-14 0-44 16,-31 18-50-16,0 0 11 15,19-36 36-15,-19 36 20 16,0 0 0-16,-57-28 7 16,0 10 5-16,7 15 15 0,-1 6 25 15,7 8 0-15,0 3 19 16,44-14-2-16,-50 36 12 0,50-36 12 16,-38 36-2-16,38-36-20 15,0 39-11-15,0-39-19 0,0 0-1 16,51 28-3-16,-1-17-29 15,13-11 8-15,-7-7 6 0,7-8 0 16,-5-6-1-16,-8-3-11 16,-6-6-13-16,-44 30-1 15,19-49 5-15,-19 10 3 16,-19 3 6-16,19 36-1 0,-63-36 7 16,12 19 52-16,-6 9 24 15,7 16 13-15,0 13-17 0,-1 7-26 16,7 8 0-16,13 3-19 15,0 0 6-15,12 1 0 0,12-5-16 16,7-35-6-16,26 46-11 16,11-16 0-16,20-13-95 0,12-6-144 15,6-11-229-15,1-11-253 16,7-3-62-16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6:22.380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341 0 635 0,'-38'32'118'15,"7"1"-27"-15,5 6-32 0,1 1-17 16,13-5 25-16,12-35 19 16,-13 44-36-16,13-44 24 15,0 35 9-15,0-35 11 0,0 0-19 16,50 10-61-16,1-10-2 15,-1-14 1-15,7-7-2 0,0-7-25 16,-7-5 21-16,1-2 12 16,-20 5 6-16,-31 30 10 15,19-31-25-15,-19 31-30 0,0 0 20 16,-57-18 6-16,-5 18 54 16,-15 14 43-16,2 4-42 15,-1 10 27-15,7 5 29 0,12-1-40 16,0 0-18-16,7-7-12 15,50-25 19-15,-32 36 15 0,32-36 20 16,0 0-45-16,0 0-11 16,38 32-6-16,6-17-27 0,19-12-16 15,1-14 23-15,5-6-27 16,-6-9 3-16,0-6-23 0,-13 0 23 16,-18 0-5-16,-7 0-6 15,-25 3-8-15,0 29 4 16,0 0 20-16,-57-32 0 15,-6 14 12-15,6 11-9 0,7 11-9 16,0 3 8-16,12 7 28 16,38-14-4-16,-45 32 5 0,45-32-14 15,-19 43-8-15,19-43 1 16,7 42-1-16,-7-42-68 0,51 37-209 16,-1-13-325-16,7-9-189 15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6:23.715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221 127 519 0,'0'0'164'0,"0"0"-28"0,0 0 12 16,0 0-26-16,0 0-39 15,0 0-23-15,0 0 33 16,0 0-18-16,0 0 21 0,-13 39-11 16,13-39-49-16,0 0 22 15,6 40-27-15,-6-40 17 16,0 0-45-16,44 14 2 0,-6-11 15 15,-38-3-31-15,44-24 37 16,-44 24-29-16,45-40-4 16,-45 40-18-16,25-50 18 0,-25 50 29 15,13-46-58-15,-13 46 50 16,-19-42-14-16,19 42-19 0,-51-18 34 16,0 18 32-16,-5 14 58 15,-1 15-36-15,7 6 16 0,-1 4-27 16,13 3 26-16,7 2 14 15,18-2-9-15,7-3-7 16,6-4-5-16,19-3-38 16,-19-32-31-16,56 25 8 0,-5-18-9 15,12-7 2-15,0-11-15 16,-6-10 12-16,0-4-26 0,-6-10-16 16,-51 35 8-16,44-49-31 15,-26 10 18-15,-18 39 2 16,-12-51 29-16,12 51-16 0,-63-42 39 15,5 10-19-15,8 18 17 16,-6 3-21-16,12 15 34 0,0 7-9 16,44-11 40-16,-39 38-6 15,20 1 4-15,6 0-15 16,20-3-5-16,-7-36-9 0,31 43-7 16,-31-43-10-16,51 32-13 15,-7-18 18-15,7-7-15 16,-20-7 13-16,-31 0-16 0,44-14 17 15,-44 14-33-15,0 0-22 16,26-43-98-16,-26 43-24 0,0-49-118 16,0 49-49-16,-13-51-135 15,0 13-15-15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6:28.607"/>
    </inkml:context>
    <inkml:brush xml:id="br0">
      <inkml:brushProperty name="width" value="0.1" units="cm"/>
      <inkml:brushProperty name="height" value="0.1" units="cm"/>
      <inkml:brushProperty name="color" value="#00CCFF"/>
      <inkml:brushProperty name="fitToCurve" value="1"/>
    </inkml:brush>
  </inkml:definitions>
  <inkml:trace contextRef="#ctx0" brushRef="#br0">568 0 493 0,'0'0'79'15,"0"0"-7"-15,37-15-3 16,-37 15 7-16,0 0-3 0,0 0 17 16,0 0 1-16,0 0 22 15,0 0 35-15,0 0-67 0,0 0 22 16,0 0-16-16,0 0 41 15,0 0 11-15,0 0-12 16,0 0-34-16,0 0 3 0,19 43-17 16,-19-43-18-16,0 46-1 15,-6-11-16-15,6-35-27 0,-13 51 22 16,1-16 4-16,12-35-18 16,-13 46 14-16,13-46 17 0,-6 49-37 15,6-49 22-15,-6 57 11 16,6-15-32-16,0-42 5 0,6 51 19 15,0-5-3-15,-6-46 2 16,19 60-2-16,-6-11 0 16,-1-3-10-16,7 0-1 15,-6 1 11-15,-7-8-14 0,7 3-8 16,-1 1-2-16,-12-43 13 16,6 56-3-16,7-5-19 0,-7-9 12 15,-6 1-6-15,0-43-3 16,0 60-22-16,8-11 14 0,-8-6 8 15,6-4-3-15,0 0-8 16,-6 0 12-16,6 0-5 0,1 3-7 16,5 1 0-16,-5 3 11 15,-7 1-20-15,6-1 12 0,-6-4 2 16,0 0-5 0,0 1 0-16,6-8 9 0,-6 2-14 15,0-37-2-15,6 42 15 16,-6-42-3-16,13 46-10 0,-13-46 8 15,13 39 5-15,-13-39-11 16,12 39-5-16,-12-39 17 0,13 35-9 16,-13-35-3-16,0 0 6 15,19 42-6-15,-19-42 3 0,0 0 2 16,18 40-11-16,-18-40 16 16,0 0-2-16,0 0-10 0,0 0 20 15,0 0-15-15,0 0 3 16,0 0 4-16,0 0-11 15,0 0 6-15,0 0-18 0,-18-43-22 16,-1 0 15-16,0 1-12 16,6 3-16-16,-6-3 1 0,-6 6-4 15,6 1 13-15,1 2 20 16,18 33 4-16,-39-42 0 0,39 42-5 16,-38-43 28-16,38 43-6 15,-31-35-11-15,31 35 22 16,0 0-21-16,0 0 2 0,0 0 20 15,0 0-16-15,-25-32-7 16,25 32 18-16,0 0-13 0,0 0 6 16,0 0 4-16,0 0-2 15,0 0 2-15,0 0-1 16,0 0-14-16,0 0 11 0,0 0 10 16,0 0-19-16,0 0 17 15,0 0 4-15,0 0-12 0,0 0-9 16,0 0 16-16,0 0-7 15,0 0 8-15,0 0-5 0,0 0-9 16,-38-14 15-16,38 14-9 16,0 0-6-16,0 0 14 0,0 0-8 15,0 0-11 1,0 0 32-16,0 0-12 0,0 0-2 0,0 0 7 16,0 0-19-1,0 0 5-15,0 0 9 0,0 0-18 16,0 0 6-16,0 0 6 15,0 0-7-15,0 0 4 0,0 0 20 16,0 0-20-16,0 0 16 16,0 0-6-16,31 43-14 0,-31-43 24 15,44 49-14-15,-12-10-6 16,-32-39 21-16,44 42-5 0,-6-5-12 16,-38-37 0-16,38 39 7 15,-38-39-21-15,44 35 10 0,-44-35 14 16,0 0-20-16,0 0 10 15,32 28-4-15,-32-28 7 16,0 0 17-16,0 0 1 0,0 0 0 16,0 0-5-16,0 0-9 15,0 0-3-15,0 0 10 0,0 0-21 16,37-18 12-16,-37 18 0 16,0 0-15-16,44-45 11 15,-12 6 0-15,-1-1-16 0,1 1 17 16,-1 4-6-16,-31 35-5 15,44-46 15-15,-13 14-14 0,-31 32-5 16,0 0 9-16,38-35-48 16,-38 35-59-16,0 0-72 15,0 0-121-15,0 0-182 0,0 0-179 16,0 0 1-16</inkml:trace>
  <inkml:trace contextRef="#ctx0" brushRef="#br0" timeOffset="976">329 2607 598 0,'0'0'157'0,"0"0"19"0,0 0 41 16,0 0 13-16,0 0-70 16,0 0-56-16,0 0-7 15,44 14-30-15,-44-14-38 0,0 0-25 16,50-7 18-16,-50 7-2 15,0 0-34-15,50-25 19 0,-50 25 8 16,0 0-35-16,38-47 46 16,-38 47-35-16,38-42-9 0,-38 42 9 15,0 0 37-15,0 0-20 16,0 0 24-16,0 0-25 16,0 0-19-16,0 0 57 0,0 0-3 15,0 0-11-15,0 0 25 16,0 0 5-16,0 0 48 0,6 46-24 15,-6 4 10-15,-6 0 5 16,6 6 8-16,-6 4-36 16,-1 4-5-16,7-3-1 0,-6-1-41 15,12-7-18-15,-6-7 15 16,0-46-17-16,13 53-9 0,-13-53 24 16,0 0-22-16,6 47-1 15,-6-47 9-15,0 0 4 0,0 0-19 16,0 0 17-16,13 35-9 15,-13-35-5-15,0 0-26 0,0 0-68 16,0 0-62-16,0 0-87 16,0 0-228-16,0 0-162 15</inkml:trace>
  <inkml:trace contextRef="#ctx0" brushRef="#br0" timeOffset="1532">902 2731 688 0,'0'0'170'15,"0"0"8"-15,0 0-22 16,0 0-65-16,0 0-2 15,0 0 60-15,0 0-2 0,0 0-30 16,0 0-17-16,0 0 22 16,0 0-45-16,6 60-13 0,-6-11-16 15,0 2-39-15,-6-9 33 16,6-42-16-16,6 57-26 0,-6-57 34 16,13 53-7-16,-13-53-15 15,0 0 12-15,56 31-18 0,-12-16 9 16,-44-15-10-16,57-18-15 15,-13 0 16-15,-44 18 2 16,44-39-22-16,-13-3 28 0,-6 0-14 16,-12-4 0-16,-13 2 9 15,0 5-23-15,0 39 3 0,-13-53 32 16,13 53-24-16,-25-46 12 16,25 46-4-16,0 0-1 0,-50-28 26 15,50 28 16-15,-57 0-4 16,13 4 4-16,44-4-14 15,-50 17-13-15,6 1-4 0,44-18-7 16,-44 25-8-16,44-25 5 16,0 0-17-16,0 0-2 15,-44 39 36-15,44-39-32 0,0 0 10 16,0 0-27-16,6 42-97 16,-6-42-152-16,0 0-172 0,44 28-103 15,-44-28-7-15</inkml:trace>
  <inkml:trace contextRef="#ctx0" brushRef="#br0" timeOffset="2133">1669 2833 313 0,'0'0'82'0,"0"0"28"15,0 0-4-15,0 0 8 16,0 0 10-16,0 0-6 0,12 51-1 16,-12-51-4-16,0 0-24 15,0 0-33-15,0 0-20 0,0 0 9 16,0 0-32-16,0 0 54 16,0 0-57-16,0 0-22 0,0 0 55 15,0 0-54-15,0 0-19 16,0 0 59-16,0 0-33 0,0 0 4 15,0 0 25-15,51-40-6 16,-51 40 49-16,0 0 34 0,0 0 36 16,50 18 8-16,-50-18 3 15,0 0-21-15,19 53 12 16,-13-14-23-16,-6-39-24 0,-13 60-17 16,-5-14-5-16,18-46-43 15,-38 50-7-15,38-50 0 0,0 0-8 16,-50 47-13-16,50-47 9 15,0 0-9-15,0 0 5 0,0 0 3 16,0 0-11-16,0 0 3 16,0 0-9-16,0 0-3 15,0 0-34-15,0 0-103 0,-38 31-181 16,38-31-130-16,0 0-148 16</inkml:trace>
  <inkml:trace contextRef="#ctx0" brushRef="#br0" timeOffset="4136">2002 2266 441 0,'0'0'140'15,"0"0"-12"-15,0 0 5 16,0 0-24-16,0 0-31 0,0 0 0 16,0 0 0-16,0 0 5 15,44 17-22-15,0-10 54 0,0 0-70 16,-44-7 9-1,57 19-25-15,-19-1-8 0,-38-18-1 16,0 0 6-16,32 49-18 16,-32-49-2-16,0 57-3 0,-19-11 3 15,19-46-12-15,-44 53 23 16,0-10-33-16,-1-11 19 0,1-7 1 16,44-25-35-16,-51 14 59 15,51-14-28-15,0 0-7 16,0 0-2-16,0 0 12 0,0 0-3 15,0 0 31-15,0 0 17 16,51-32-3-16,-1 18-29 0,-5 10-11 16,-7 4-26-16,-38 0 47 15,56 7-19-15,-56-7 12 16,51 25 3-16,-51-25 29 16,31 46 11-16,-31-46 45 0,25 60 0 15,-19-17-19-15,-6-43 13 16,-6 53-17-16,0-13-9 0,6-40 0 15,-25 45-26-15,25-45-19 16,0 0-15-16,-44 32-4 0,44-32-2 16,0 0-39-16,0 0-49 15,0 0-53-15,0 0-98 16,0 0-134-16,-51 0-156 0,51 0-28 16</inkml:trace>
  <inkml:trace contextRef="#ctx0" brushRef="#br0" timeOffset="4532">2556 2170 581 0,'0'0'153'0,"38"7"42"0,-38-7 16 16,44 22 7-16,-44-22 36 15,44 45-58-15,-7 1 21 16,1 1-55-16,-13 3-7 0,0 3-29 15,-6 10-2-15,0 5 4 16,-13-4-3-16,-6 7-27 0,-6 7-19 16,-13 7-13-16,-12-3-34 15,-13-1-25-15,-13-3-2 16,1-3 8-16,-7-11-63 0,-6-4-144 16,6-14-159-16,6-15-291 15,-6-5-144-15</inkml:trace>
  <inkml:trace contextRef="#ctx0" brushRef="#br0" timeOffset="5168">165 2313 605 0,'-50'3'192'0,"50"-3"113"0,0 0 99 15,-44 57-32-15,13-1-27 16,12 8-56-16,13 7-22 0,-7 11-58 16,13 10-19-16,0 10-58 15,6 5-67-15,1-4-17 16,11 0-36-16,8-11 6 0,11-7-10 16,14-13-15-16,5-16-137 15,7-14-266-15,0-24-448 16,0-14-113-16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6:36.163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1466 0 500 0,'0'0'130'0,"0"0"-2"16,0 0 18-16,0 0-39 15,-25 35 60-15,25-35 12 16,-19 46 8-16,6 0-40 0,-6 3 24 16,7 4-60-16,-7 11 24 15,0 7-44-15,0 6-22 0,7 8 7 16,-7 7-14-16,-6 3 13 15,-1 4 6-15,8 4-8 0,-8 3-3 16,1 0-17-16,0 7-6 16,0-3-18-16,6-4-19 0,-6-8-4 15,0-2 12 1,0-8 3-16,6-10-3 0,6-4-10 16,1-7 15-16,5-3-13 0,1-8-10 15,0-2 10-15,6-5-10 16,-6 0 7-16,6-6-7 0,0-4 3 15,0 0-13-15,0-11 14 16,0-28-9-16,0 35 5 0,0-35 12 16,0 32-19-16,0-32 7 15,0 0-11-15,0 0 17 0,0 28-16 16,0-28 19-16,0 0-5 16,0 0-9-16,0 29 9 15,0-29-8-15,0 0 11 0,6 28-7 16,-6-28 8-16,0 0-8 15,0 0 4-15,0 0 4 0,0 0-16 16,0 0 13-16,-19-36-26 16,13 1-45-16,-7-7-6 0,1-8-26 15,-7-6 15-15,0-1 14 16,-6 1 28-16,6 3 1 0,0 3 30 16,0 8 7-16,0 3 3 15,7 7-9-15,12 32 4 0,-13-32 18 16,13 32-19-16,0 0 14 15,0 0-14-15,0 0 0 16,0 0 29-16,0 0-6 0,0 0 46 16,0 0-6-16,25 43-31 15,0-1 13-15,-6 0-23 0,6 1 15 16,-12 3-11-16,0 3 8 16,-7 4-10-16,-6 4-10 0,-6-4-1 15,-7-4-11-15,0-3 9 16,1-7-11-16,12-39 20 0,-19 36 6 15,19-36 55-15,0 0-28 16,0 0-19-16,0 0 3 0,0 0-23 16,-6-36 18-16,18-3-8 15,13 4-18-15,13-4 9 16,6 4-9-16,6-1 12 0,1 5-8 16,-1 2-9-16,-6 8 11 15,-6 7-44-15,-7 3-156 0,-31 11-235 16,25-3-259-16,-25 3-47 15</inkml:trace>
  <inkml:trace contextRef="#ctx0" brushRef="#br0" timeOffset="780">416 3007 691 0,'0'0'159'0,"0"0"-14"0,25 11-22 15,-25-11-39-15,38-4-53 16,-7-7-10-16,-31 11 13 0,44-24-27 16,-12-1 2-16,-32 25 2 15,44-35 24-15,-44 35 32 0,37-39 4 16,-37 39 23-16,0 0-33 0,0 0-22 16,0 0 69-1,0 0-5-15,0 0-45 0,0 0 4 16,0 0-4-16,13 46-9 0,-13 0 22 15,-6 0 23-15,-1 3 48 16,1 4-31-16,6-4-12 0,-6 8-15 16,0 0-7-16,6-4-35 15,0-4-8-15,6-3-15 0,0-4 8 16,7-6-2-16,-7-8-10 16,7 0 1-16,-13-28-13 0,25 25 4 15,-25-25 3-15,19 18-20 0,-19-18 13 16,18 14-21-16,-18-14-70 15,0 0-105-15,0 0-155 16,0 0-111-16,0 0-80 0,0 0-37 16</inkml:trace>
  <inkml:trace contextRef="#ctx0" brushRef="#br0" timeOffset="1508">982 3215 499 0,'0'0'124'0,"0"0"15"0,0 0 46 15,0 0-49-15,0 0-50 16,0 0-6-16,0 0-30 0,44-21-23 16,-44 21 38-16,44-28-91 0,-44 28 44 15,37-42-18-15,-37 42 16 16,38-46-14-16,-38 46-2 0,25-53-7 16,-18 7 3-16,-14 7 29 15,7 39-67-15,-25-53 39 16,-6 14-17-16,31 39 27 0,0 0-21 15,-51-43 14-15,51 43 0 0,-44-21 0 16,44 21-4-16,0 0 13 16,-44 7 58-16,44-7-14 0,0 0-5 15,-44 43 23-15,44-43 28 16,-25 46-25-16,13-7 30 0,12-39 9 16,6 42-48-16,-6-42-5 0,38 39-17 15,6-11-5-15,0-7 27 16,6 1-62-16,7-5-15 0,-7 1 21 15,0 3-15-15,-6-3 6 16,-6 6 7-16,-7 5-15 16,-6 3 4-16,-6 3 4 0,-6-3-5 15,-13 3 22-15,0-3-17 0,0 0-3 16,0-32 7-16,-19 39-1 16,19-39 6-16,-25 31-21 0,25-31 20 15,-44 32 11-15,6-18-26 0,0-7 17 16,1-7-24-16,-7 0 33 15,6-10-24-15,0-8 9 0,7-7-9 16,-7-10-5-16,13 0 22 16,0 3-9-16,6-3 3 15,13 3 4-15,12 0-10 0,-6 32-4 16,19-43 25-16,-19 43-4 0,38-38 6 16,-38 38-18-16,37-32-15 15,-37 32 0-15,38-25 4 0,-38 25-128 16,0 0-92-16,0 0-146 15,0 0-37-15,0 0-51 0</inkml:trace>
  <inkml:trace contextRef="#ctx0" brushRef="#br0" timeOffset="3496">1887 3254 464 0,'0'0'133'0,"0"0"24"15,0 0-6-15,0 0 29 16,0 0-25-16,0 0 7 0,0 0-18 16,0 0-59-16,0 0-32 15,0 0-15-15,0 0-5 0,0 0-20 16,0 0 17-16,0 0-25 16,0 0-5-16,0 0 0 0,0 0 0 15,0 0 0-15,0 0-6 0,12-35 6 16,-12 35 0-16,0 0 0 15,51-21 0-15,-51 21-14 0,37 0 29 16,-37 0 42-16,32 21-18 0,-32-21 7 16,6 42-4-16,-12-3 40 15,-7 0-9-15,-6 0-28 16,-6-7-21-16,-6 0-13 0,-1-8 0 16,7 1 0-16,25-25-16 15,-37 25-69-15,37-25-97 0,0 0-132 16,-32 10-112-16,32-10-17 0</inkml:trace>
  <inkml:trace contextRef="#ctx0" brushRef="#br0" timeOffset="4172">2352 2774 631 0,'0'0'102'0,"0"0"-39"0,0 0-9 15,0 0-14-15,0 0 4 16,0 0-8-16,0 0-23 15,6-43-7-15,-6 43 6 0,7-49-19 16,-1 3-8-16,0 7-7 0,0 7 16 16,-6 32-10-16,19-39 1 15,-19 39 25-15,0 0-21 0,38-32 18 16,-38 32-17-16,44-7 46 16,-6 7 19-16,-38 0 3 0,44 11-2 15,-44-11-38-15,50 21-1 0,-50-21 5 16,50 25-38-16,-50-25 41 15,44 14-51-15,-44-14 47 0,0 0-18 16,0 0-7-16,44 4 17 16,-44-4-24-16,0 0 11 0,0 0 0 15,0 0 0-15,44-39 0 0,-44 39-27 16,0 0 31-16,0 0-16 16,0 0 18-16,0 0 17 15,0 0 21-15,0 0 62 0,0 0-26 16,-31 42 43-16,-1 8-5 15,1-1-9-15,0 1 8 0,-1 6-17 16,7 1 3-16,6-4-5 0,0 3 0 16,13 1-14-16,0-4-28 15,-1-4-16-15,14-3-3 0,-7-7-17 16,12-4-8-16,-5-6 3 0,-7-29-15 16,6 28 0-16,-6-28 7 15,0 0-7-15,0 0-4 16,0 0-32-16,0 0-19 0,0 0-17 15,0 0-15-15,0 0-47 16,0 0-41-16,0 0-60 0,0 0-12 16,0 0-48-16,0 0 14 0,0 0-20 15</inkml:trace>
  <inkml:trace contextRef="#ctx0" brushRef="#br0" timeOffset="4405">2402 2986 821 0,'0'0'211'16,"0"0"-12"-16,0 0-19 0,51-21-44 15,-14 6-51-15,7 5-1 0,0-1-34 16,7 4-28-16,-7-4-5 15,0 1-17-15,0-4-55 0,0 0-154 16,-7-1-122-16,-37 15-89 16</inkml:trace>
  <inkml:trace contextRef="#ctx0" brushRef="#br0" timeOffset="4736">2930 2180 882 0,'0'0'145'0,"19"49"175"15,6-6-26-15,-25-43-43 16,38 60-65-16,6-11-35 0,6 1-32 15,-6 3-21-15,7 0-18 16,-1 11-1-16,-6 3-12 0,0 7 33 16,-13 7-7-16,-12 7-22 0,-6 1-20 15,-20 6-2-15,-5 1-13 16,-20-1-18-16,-12-3-8 0,-6-4-6 16,-6-10-49-16,-14-7-89 0,1-15-161 15,-6-13-252-15,-1-8-176 16</inkml:trace>
  <inkml:trace contextRef="#ctx0" brushRef="#br0" timeOffset="5443">39 2735 809 0,'0'0'214'0,"0"0"41"15,0 0 22-15,38 28-3 16,-38-28-23-16,18 53-37 16,-5-3-3-16,-13 6-21 0,-6 8-18 15,-7 6-39-15,-6 8-29 0,-6 14-18 16,6 3-27-16,0 8-17 16,13-1-28-16,12 1 9 0,7-11 4 15,6-11-3-15,19-7-2 0,6-14 0 16,0-14 0-16,12-10-10 15,1-12-6-15,-1-10 0 0,-5-6-1 16,-7-5-5-16,-7-3-12 0,1-3-42 16,-13-1-53-16,-25 4-72 15,32-11-141-15,-32 11-212 16,0 0-172-16,0 0-40 0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6:50.919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3043 340 214 0,'0'0'110'15,"0"0"-7"-15,0 0 21 16,0 0-34-16,32-31 18 0,-32 31-52 16,0 0-2-16,6-36-20 15,-6 36 49-15,0 0-55 0,-6-35 36 16,6 35-55-16,0 0 26 16,-32-46-10-16,32 46-2 0,0 0-26 15,-50-42 37-15,50 42-38 16,-50-32 4-16,50 32 0 15,-57-32 0-15,13 7-13 0,44 25 20 16,-56-21-11-16,5 7-1 16,51 14 23-16,-56-11-15 0,12 1-20 15,44 10 22-15,-50-4-5 16,50 4 11-16,-57 0-11 0,7 7-8 16,50-7 4-16,-57 11 4 15,13-4 19-15,44-7-34 0,-56 14 3 16,12-7 21-16,44-7-13 15,-57 11-3-15,7-4 14 16,50-7 11-16,-57 7-25 16,13 0 7-16,44-7 13 0,-50 7-13 15,50-7 10-15,-57 11-15 16,57-11 21-16,-50 14-16 0,50-14 26 16,-50 28-33-16,50-28 54 15,-51 35-18-15,51-35 9 0,-56 46-12 16,18-10 16-16,38-36-7 15,-50 46-1-15,50-46-23 0,-57 45-21 16,57-45 26-16,-50 46-2 16,12-7 21-16,38-39 10 15,-37 46-14-15,5-3-2 0,1-8-6 16,6 4 15-16,6 3 4 16,-6 1-4-16,6 3 15 0,-6 0-34 15,6 3-7-15,6-3 23 16,1-4 0-16,-1 4 15 0,7 0-2 15,-1-3-11-15,7-1-2 16,0-7-30-16,7 4 40 0,-1-3-2 16,7 2-11-16,-13-38-1 15,18 46-25-15,8-10 20 0,-26-36 5 16,31 46-1-16,0-11-2 16,-31-35-3-16,51 35-31 0,-1-6 9 15,-12-12 15 1,-38-17 1-16,56 22 7 0,-5-5 8 15,-1-10-14-15,-6 0-9 16,0-3 1-16,-6-4 1 0,6 3-6 16,0-6-11-16,0-1 13 15,0 4 4-15,0-3 1 0,0-1-11 16,0 1-3-16,0-8-21 16,0 4 21-16,0 0-5 0,-13 0 5 15,7 3 16-15,-1-3-10 16,-37 7-6-16,44-7 0 0,-6 0 7 15,-38 7-11-15,44-14-5 16,-12 0 4-16,-32 14-2 16,44-21 7-16,-44 21 19 0,37-25-10 15,-37 25-5-15,44-35-4 16,-6 6-11-16,-38 29-1 0,44-42 12 16,-6 7 6-16,-1 6 6 15,-5 1-20-15,-32 28-4 0,56-39 5 16,-12 7 7-16,-12 4 12 15,-32 28-3-15,44-32 2 0,-6 8-11 16,-38 24 0-16,31-36-15 16,-6 4 17-16,-6 4-5 0,-19 28 10 15,25-46-4-15,-12 11-9 16,-1 0 11-16,1-1-5 16,-7 4-4-16,7-3 8 0,-13 3-4 15,6-3-8-15,-6 35 13 16,6-46-5-16,1 11-5 0,-1-1 1 15,-6 36-5-15,0-42 6 16,-6 7 7-16,6 35-14 0,-7-39 22 16,7 39-6-16,-12-36 4 15,12 36-10-15,-7-39-3 0,7 39 3 16,0 0 0-16,-12-38-3 16,12 38 3-16,0-39-16 0,0 39 5 15,0-36 15-15,0 36 3 16,-6-35 14-16,6 35-21 15,0 0-3-15,-26-35 3 0,26 35 0 16,0 0-11-16,-31-36-7 16,31 36 9-16,0 0 19 0,0 0-10 15,-38-35 10-15,38 35-7 16,0 0-3-16,-37-21-5 0,37 21-9 16,0 0 19-16,0 0-11 15,-38-18-17-15,38 18-81 0,0 0-90 16,0 0-136-16,0 0-136 15,-38 4-58-15</inkml:trace>
  <inkml:trace contextRef="#ctx0" brushRef="#br0" timeOffset="1344">1541 1521 287 0,'0'0'43'15,"0"0"10"-15,0 0 0 16,0 0 14-16,0 0-11 16,0 0 5-16,0 0-8 15,0 0-4-15,0 0-36 0,0 0 0 16,0 0 39-16,0 0 23 15,0 0-14-15,-31 49 27 0,-1 1 37 16,13 3 7-16,-6 7 7 16,0 7-44-16,6 0-13 0,-6 7 28 15,0 0-25-15,6 1-31 16,0-8-1-16,0 0 11 0,7-7-1 16,-1-7-54-16,7-7 11 15,0-11-17-15,6-35-3 16,-7 36 16-16,7-36-1 0,0 0 48 15,0 0 25-15,0 0-42 16,0 0-22-16,0 0-11 0,0 0-8 16,-6-36-12-16,0-6 9 15,6-4 0-15,0-3-2 0,0-1 2 16,0 1-9-16,0-1 16 16,0 8-25-16,0 6 16 0,0 36-7 15,0-42 18-15,0 42-11 16,-6-35 3-16,6 35-7 0,0 0-2 15,0 0 3-15,0 0 17 16,0 0-5-16,0 0-2 0,0 0-7 16,0 0-7-16,0 0 11 15,0 0-14-15,0 0-12 16,0 0 22-16,0 0 0 0,0 0-19 16,0 0 13-16,0 0 20 15,0 0-14-15,6 42 5 0,-6 0 0 16,0 4-5-16,0-3-8 15,0 3 8-15,0 3-10 0,0-3 2 16,-6-3 13-16,-1-5-10 16,1 1-1-16,0-7 13 0,-1-4-14 15,7-28 19-15,-6 32-2 16,6-32 1-16,0 0-8 16,0 0 59-16,0 0-18 15,0 0-15-15,0 0-19 0,0 0 6 16,25-35 9-16,-25 35-45 15,44-46 12-15,-12 11 24 0,5 3-9 16,1 7-5-16,0 0-6 16,-38 25-6-16,44-24 25 0,-44 24-15 15,38-18-11-15,-38 18-10 16,0 0-62-16,0 0-69 0,0 0-96 16,0 0-100-16,0 0-91 15,0 0 7-15</inkml:trace>
  <inkml:trace contextRef="#ctx0" brushRef="#br0" timeOffset="2008">1786 2835 313 0,'13'-35'91'15,"-13"35"-4"-15,0 0-21 0,0 0-20 16,0 0-7-16,0 0 28 15,0 0-7-15,-32 4 3 0,32-4 13 16,-50 31 6-16,12 1-6 16,38-32 26-16,-50 53-36 0,19-10-29 15,12-5-12-15,19-38 25 16,-13 43 10-16,13-43-4 16,7 39-17-16,-7-39 7 0,0 0-46 15,44 24 16-15,-44-24-9 16,44 8 12-16,-44-8-24 0,0 0 5 15,0 0-13-15,37 0 34 16,-37 0-31-16,0 0 10 0,0 0 3 16,0 0-12-16,-50 7 6 15,0 0-12-15,-1 0 3 0,1-4 16 16,0-6-11-16,6-4 17 16,0-4 12-16,44 11-17 15,-38-21-18-15,38 21 5 16,0 0 8-16,-25-39 22 0,25 39-18 15,0 0-4-15,0 0 0 16,0 0 3-16,0 0-9 0,0 0 23 16,0 0 63-16,0 0 36 15,0 0 13-15,13 53-50 0,-13-7 15 16,-13 0-37-16,7-7-21 0,-13 0-22 16,19-39-1-16,-32 46-13 15,-5-11-20-15,5-10-122 0,32-25-77 16,-50 14-98-16,50-14-31 15,-44-7 8-15,44 7 18 16</inkml:trace>
  <inkml:trace contextRef="#ctx0" brushRef="#br0" timeOffset="2260">1126 2945 183 0,'0'0'43'0,"0"0"50"0,0 0 68 16,0 0-7-16,0 0-2 16,0 0-9-16,0 0 8 15,7 46-41-15,-1-7 8 0,-6 0 7 16,6-1 18-16,-6 1 6 16,-6 4-57-16,-7-1-28 0,-12 1-32 15,-6-1 4-15,-7-3-32 16,-6-4-35-16,-6-7-100 0,-1-6-211 15,7-8-46-15,0-7 15 16</inkml:trace>
  <inkml:trace contextRef="#ctx0" brushRef="#br0" timeOffset="3029">297 2930 284 0,'0'0'8'0,"0"0"-4"16,0 0 12-16,0 0 18 15,0 0 5-15,31-21 1 0,-31 21 3 16,38-15-8-16,-7 5-16 16,-31 10 9-16,32-7 15 0,-1 3 13 15,-6 4 31-15,-25 0-17 16,44 7-38-16,-19 0-17 16,-25-7-2-16,32 18 40 0,-32-18-10 15,19 35-28-15,-19-35 5 16,6 43 23-16,-19-8-13 0,13-35-4 15,-44 50-26-15,7-12 0 16,-7-6-19-16,6-7 31 0,0-4-12 16,38-21 9-16,-44 11-1 15,44-11-8-15,0 0-32 0,0 0 4 16,0 0-2-16,0 0 21 16,0-32 9-16,0 32 4 0,0 0-8 15,44-25 4-15,-6 15 15 16,-7 10-26-16,-31 0 23 15,44 17 8-15,-44-17 27 0,25 39-13 16,-12-7-4-16,-13-32-4 16,-6 49 33-16,-7-10 27 0,1-3 6 15,12-36-39-15,-32 49 31 16,-6-10 9-16,38-39-59 0,-44 39 1 16,7-11-15-16,37-28 26 15,-44 21-51-15,44-21 5 0,-38 11 24 16,38-11-38-16,0 0-99 15,-44-7-41-15,44 7-66 16,0 0-22-16,0 0-23 0,0 0-52 16</inkml:trace>
  <inkml:trace contextRef="#ctx0" brushRef="#br0" timeOffset="3632">1529 3843 773 0,'0'0'288'0,"0"0"13"15,12 45-33-15,-6 5-35 16,7-1-51-16,-13 11-72 0,6 4-41 16,1 0-38-16,-7-1-12 15,0-3-31-15,0-3 2 0,-7-4-115 16,7-11-157-16,-6-10-95 15,6-32-65-15,-19 32 24 0</inkml:trace>
  <inkml:trace contextRef="#ctx0" brushRef="#br0" timeOffset="3856">1428 4267 531 0,'0'0'139'16,"0"0"52"-16,0 0 63 16,-31 42 28-16,5-3-86 0,8-4-43 15,-8 8-63-15,-5-5-40 16,6 1-35-16,-7 0-15 0,1-7-40 16,0-7-104-16,31-25-103 15,-38 17-62-15,38-17-23 16,0 0-1-16</inkml:trace>
  <inkml:trace contextRef="#ctx0" brushRef="#br0" timeOffset="4029">1265 4033 562 0,'0'0'124'0,"0"0"-28"15,0 0-47-15,0 0-9 16,0 0-25-16,0 0-106 16,0 0-127-16</inkml:trace>
  <inkml:trace contextRef="#ctx0" brushRef="#br0" timeOffset="4548">1057 4175 491 0,'0'28'132'0,"0"-28"69"16,19 39-61-16,-13-4 17 15,-6-35-8-15,0 50-61 0,0-4-16 16,-19-8-36-16,-6-2-2 0,-12-1-42 15,-7-3 17-15,-7-7 0 16,-5-1 10-16,5-9-28 0,-5-12-22 16,12-3 25-16,6-10-17 15,7-5-71-15,31 15-14 0,-32-42-9 16,20 0 37-16,18 3 28 16,19 0 21-16,0 11 7 15,13 3 19-15,0 7 5 16,-1 15-11-16,-5 3-6 0,-1 7 2 15,-31-7 20-15,25 28-25 16,-18 0 20-16,-20 8 17 0,-18-5-17 16,-7 5 0-16,-6-8 5 15,-6-3-14-15,-7-8 3 0,13-10 3 16,-6-3 19-16,12-11 18 16,0-4 39-16,38 11 8 0,-31-39-46 15,18-3-18-15,7 3 24 16,6-3 55-16,13 3 16 15,-1-4-58-15,7 5-37 0,0 2 15 16,6 1-32-16,-25 35-6 0,25-46-90 16,0 11-146-16,-25 35-92 15,19-36-48-15</inkml:trace>
  <inkml:trace contextRef="#ctx0" brushRef="#br0" timeOffset="4728">1001 3938 746 0,'0'0'84'16,"0"0"-32"-16,0 0-33 0,0 0-2 15,0 0-67-15,0 0-191 16</inkml:trace>
  <inkml:trace contextRef="#ctx0" brushRef="#br0" timeOffset="5113">1001 3793 521 0,'0'0'119'0,"0"0"-1"0,0 0-10 16,-38 50-44-16,6-5-2 15,1-6-13-15,0 0-30 0,-1 0 10 16,32-39-29-16,-31 42 6 16,31-42-14-16,0 0-4 0,-44 29-69 15,44-29-30-15,-38 3-22 16,38-3-4-16,0 0-8 0,-25-42 3 15,19 3 39-15,-1 7 57 16,7 32 51-16,-6-39 40 16,6 39 22-16,0-31-21 0,0 31-15 15,0 0 59-15,0 0 34 16,0 0-7-16,0 0-37 0,0 0-47 16,-44 42-17-16,44-42-4 15,-31 46-18-15,5-14-62 0,26-32-105 16,-25 46-111-16</inkml:trace>
  <inkml:trace contextRef="#ctx0" brushRef="#br0" timeOffset="5472">114 4323 603 0,'0'0'100'0,"44"28"-26"16,-6 1-4-16,-7-1-15 16,1 4-26-16,-7-4-7 15,0 0-6-15,-25-28 1 16,19 39-7-16,-19-7-7 0,0-32 5 15,-25 32-23-15,-7-15 20 16,-5-6-5-16,-14-7 6 0,7-8 5 16,0-10-11-16,7-7-11 15,37 21 11-15,-38-50 4 0,19 4-12 16,19 7 20-16,19 4 7 16,19 7-19-16,12 0 5 0,7 6-107 15,5 5-162-15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6:57.347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1492 0 300 0,'0'0'93'16,"0"0"24"-16,0 0-8 15,0 0 42-15,13 31 6 0,-7 1-67 16,7-4-10-16,-13-28-43 15,12 39 35-15,-12-39-49 0,0 0-23 16,32 36 21-16,-32-36-6 16,0 0 18-16,31 17-37 15,-31-17-8-15,0 0 18 0,44-14-1 16,-44 14 5-16,0 0-3 16,19-42-14-16,-19 42-6 0,0-43 13 15,0 43 15-15,-19-28-22 16,19 28-18-16,-44-3 1 0,7 6 35 15,-7 4-11-15,0 11 0 16,-7 3 7-16,0-3-1 0,1-1 10 16,12-3-27-16,7-3 1 15,31-11 22-15,-26 11 32 0,26-11-3 16,0 0-15-16,0 0-21 16,0 0 7-16,0 0-3 15,0 0 26-15,32 21-8 0,-32-21 50 16,38 39 29-16,-20 0-4 15,1-1-21-15,-12 5-15 0,-7 3-3 16,-7 0-49-16,-12-4 27 16,1 4-29-16,-14-7 1 0,-6-7 1 15,1-4-9-15,-14-7-2 16,7-7-8-16,-12-3 5 0,6-11 16 16,6-18-8-16,0 1 36 15,12-5-21-15,7-9-4 0,5-12-19 16,14-6 7-16,6-4 0 15,6 0-21-15,14-4 33 16,11 11-27-16,7 0 10 0,0 7 17 16,0 8-59-16,-7 6-200 15,-31 25-243-15,31-18-142 0</inkml:trace>
  <inkml:trace contextRef="#ctx0" brushRef="#br0" timeOffset="204">982 296 682 0,'0'0'210'0,"13"29"123"0,-13-29 32 16,31 24-9-16,7-2-107 15,-7-8-126-15,1-4-48 0,-32-10-50 16,31 14-97-16,-31-14-141 15,0 0-200-15,0 0-152 0</inkml:trace>
  <inkml:trace contextRef="#ctx0" brushRef="#br0" timeOffset="572">724 508 283 0,'-38'22'55'0,"0"-12"9"0,7 4-16 16,-1-7 27-16,7-7-2 16,25 0-19-16,-31 0-18 0,31 0-10 15,0 0 8-15,0 0-34 16,0 0 0-16,0-28 40 15,0 28 45-15,31-28-24 0,7 14-24 16,-7 10-9-16,7 1-18 16,-7 6 7-16,1 1 5 0,-32-4 40 15,31 24 20-15,-31-24-8 16,0 43-14-16,-12-1-13 0,-13-6-11 16,-19 6-1-16,0-3-38 15,-13 0 36-15,7-7-68 0,-7-1-125 16,7-6-62-16,0-7-55 15,6-8-22-15</inkml:trace>
  <inkml:trace contextRef="#ctx0" brushRef="#br0" timeOffset="1064">447 261 464 0,'0'0'73'0,"0"0"-19"0,-31 25 10 16,31-25 37-16,-44 42 18 15,6-3-34-15,6 7-33 0,-6 0 14 16,6-4-23-16,7 1 5 16,0-4-24-16,12-4 0 0,7 0 13 15,6-35 2-15,0 43 17 16,0-43-19-16,6 35-24 0,-6-35 1 16,0 0-10-16,0 0 32 15,0 0-24-15,0 0-23 16,0 0 32-16,0 0-21 0,0 0 9 15,0 0-9-15,0 0 48 16,0 0-23-16,-37-32 3 0,5-7 15 16,7 4-25-16,0-7-3 15,6-4 4-15,0 10 34 0,13-3 8 16,0 1-12-16,6 6-19 16,6 4-21-16,-6 28 10 0,6-29-15 15,-6 29-88-15,0 0-152 16,0 0-158-16,0 0-63 15</inkml:trace>
  <inkml:trace contextRef="#ctx0" brushRef="#br0" timeOffset="1293">157 63 473 0,'0'0'136'0,"0"0"28"0,0 0 27 16,31-21 46-16,-31 21-85 16,38 3-27-16,-38-3-31 0,38 18-56 15,-6 3 22-15,-32-21-30 16,25 36-30-16,-6-5 25 16,-6-2-32-16,-13-29-168 0,6 35-161 15,-6-35-71-15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7:06.903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12923 3749 418 0,'0'0'83'0,"0"0"10"0,-25-38 10 16,25 38-12-16,-44-39-62 15,0 14 12-15,0 4-34 16,0 7-11-16,-13-1 7 0,1 12 1 15,-1-4-19-15,1 3 36 16,-7 8-5-16,0-1 7 0,-6 4 25 16,-7 1-5-16,7-1-10 15,0 3-6-15,6 1 42 16,7 3-34-16,5 4 14 0,1 3-11 16,0 0-18-16,0 7 9 15,6 4-24-15,0 3 15 0,0 4-2 16,0 7 19-16,6 7 47 15,6 0 18-15,1 4 1 0,6 3-6 16,6 3-3-16,6-2-40 16,7 2-17-16,6 1-6 0,6-8-11 15,1 1 38-15,12-4 46 16,6-11-31-16,12-3-18 16,7-7 3-16,19-4-17 15,6-7-33-15,7-6 15 0,12-12 0 16,0-3-23-16,6 0 7 15,0-7-17-15,-6-7 13 0,-6-4 7 16,-6 1-6-16,-7-8-1 16,0-7-21-16,-13-7 33 0,7-3-10 15,-6-15-22-15,-1-3 25 16,1-7-8-16,-7-7 5 0,-12 0-9 16,0 3 0-16,-13 4-5 15,-13 7 23-15,-5 3-12 16,-7-3-7-16,-19 3-16 0,-6 4 18 15,-13 0 16-15,0 8-13 16,-6 2 12-16,7 4-12 0,-1 7-20 16,38 32 1-16,-44-31 27 15,6 13-8-15,38 18 5 0,-38-14 3 16,38 14-3-16,0 0-18 16,0 0-39-16,0 0-57 0,0 0-86 15,0 0-153-15,0 0-101 16,0 0-76-16</inkml:trace>
  <inkml:trace contextRef="#ctx0" brushRef="#br0" timeOffset="1036">11905 3523 508 0,'0'0'140'0,"0"0"48"16,0 0 28-16,0 0-28 15,-44 14 18-15,44-14 1 0,0 0-52 16,0 0-24-16,0 0-40 16,0 0 2-16,-50-46-21 0,12 8 26 15,6-5-26-15,7-3-17 16,6-10-28-16,-6-11-22 0,0-4-5 16,0-7 0-16,0-3 11 15,0 3 25-15,0 7 43 0,-1 4-15 16,1 7-37-16,0 4-16 15,0 3 15-15,0 7-12 16,-7 0-14-16,1 3 12 0,6 4-12 16,-7 4-6-16,7 3 14 15,0 4-8-15,25 28 3 0,-25-28-3 16,25 28-11-16,-25-32 25 16,25 32-21-16,0 0-2 0,0 0 24 15,0 0-19-15,0 0 4 16,0 0 11-16,0 0-23 0,0 0 12 15,-19-28 8-15,19 28-12 16,0 0 11-16,0 0-7 16,0 0-7-16,0 0 9 0,0 0-2 15,-19-25-3-15,19 25 10 16,-12-28-7-16,12 28 0 0,-13-32 0 16,13 32-18-16,-13-32 24 15,13 32-3-15,0 0-19 0,0 0 24 16,-6-25-12-16,6 25 1 15,0 0 9-15,0 0-13 0,0 0 2 16,0 0 10-16,0 0-14 16,-6 36 3-16,6-1 12 0,6 4-11 15,-6-4 16-15,0 4-23 16,6-4 29-16,-6 8-40 16,0-8 38-16,0 4-20 0,0-39 18 15,7 46-8-15,-7-11-12 16,0-35 16-16,0 39-12 0,0-39 7 15,0 0 6-15,0 0-10 16,0 0 4-16,0 0 10 0,0 0-24 16,0 0 16-16,0 0 1 15,0 0-12-15,0 0 5 0,6-49 5 16,-6-1-17-16,-6-6 16 16,-1 3-17-16,7-4 16 0,-6 8-3 15,0 6-5-15,0 8 5 16,-1 0 0-16,7 6-6 15,0 29 6-15,-6-28 0 0,6 28 3 16,0 0-25-16,0 0 22 16,0 0-5-16,0 0-1 0,0 0 17 15,31 25-11-15,-31-25 0 16,38 39 13-16,-38-39-17 0,44 46 8 16,-6-11-4-16,-7-10-8 15,-31-25 18-15,44 32-19 0,-6-8 16 16,-38-24-13-16,44 21 3 15,-44-21-17-15,31 18-208 16,-31-18-239-16,0 0-212 0</inkml:trace>
  <inkml:trace contextRef="#ctx0" brushRef="#br0" timeOffset="1899">10855 972 535 0,'0'0'139'15,"0"0"24"-15,25 42-1 16,-25-42 5-16,13 46-6 0,-7-3-16 16,0-5-78-16,1 5-21 15,-7-4-8-15,-7-4 2 16,-5 0 14-16,12-35-36 16,-38 53 12-16,-6-17-2 0,0-5-28 15,-12-2 0-15,-1-12 0 16,-6-2-46-16,13-12 4 0,-7-6-12 15,20-4-16-15,37 7 16 16,-51-39-20-16,14 0 4 0,18 0 47 16,6 4-11-16,19-1 24 15,-6 36-25-15,19-39 35 0,-19 39 9 16,38-28-15-16,0 17 6 16,-38 11-20-16,44 8 31 15,-44-8 2-15,0 0-17 0,25 45 24 16,-19-9 9-16,-6-36-13 15,-31 46 32-15,-13-7-8 0,0-11 16 16,-7-7 57-16,1-10-12 16,6-8 20-16,0-6 32 15,6-8-35-15,38 11 17 0,-44-35-41 16,13-4-20-16,12-7-21 16,7-4-3-16,12-3-37 0,0-10 0 15,12-1-13-15,1 4-4 16,6 7 17-16,-1 0-94 15,1 7-154-15,0 4-185 0,-6 10-194 16</inkml:trace>
  <inkml:trace contextRef="#ctx0" brushRef="#br0" timeOffset="2101">10975 604 1629 0,'44'-7'191'15,"0"0"-4"-15,-13 0-61 16,-31 7-84-16,31-4-38 0,-31 4-247 16,0 0-248-16,0 0-133 15</inkml:trace>
  <inkml:trace contextRef="#ctx0" brushRef="#br0" timeOffset="2433">11195 0 899 0,'0'0'115'0,"0"0"83"16,-51 28 33-16,-5 11-74 0,-7 11-39 15,-6-1-30-15,0 4-39 16,-1 0-17-16,1-7-12 0,6 0-16 16,13-7 6-16,6-7 1 15,44-32-15-15,-44 24 20 0,44-24-77 16,0 0-43-16,0 0 12 16,0 0-2-16,-19-35 66 0,19 35 3 15,0-39-3-15,0 39 46 16,0 0-29-16,0 0 1 15,0 0 49-15,0 0 2 0,0 0-41 16,-56 32 26-16,56-32-20 16,-51 49-178-16,7-10-225 0,44-39-104 15</inkml:trace>
  <inkml:trace contextRef="#ctx0" brushRef="#br0" timeOffset="2772">9435 1209 861 0,'0'0'155'0,"0"0"-16"0,50 7 3 15,-50-7-36-15,50 21 46 16,-50-21-45-16,44 42-30 0,-44-42-11 15,25 57-45-15,-12-8 15 16,-19-6-20-16,6-43-5 0,-38 49-11 16,0-14 21-16,38-35-24 15,-44 29 12-15,44-29 41 0,-38 0-39 16,38 0 5-16,0 0 0 16,-6-64-22-16,12 4 17 15,13-7-23-15,6 7 4 0,1 3 5 16,-8 11-75-16,-18 46-168 15,19-42-242-15,-19 42-11 0</inkml:trace>
  <inkml:trace contextRef="#ctx0" brushRef="#br0" timeOffset="3612">9101 940 301 0,'0'0'68'0,"0"0"21"0,0 0 1 15,0 0-12-15,26 49 20 16,-26-49 13-16,6 53-60 16,-6-53-22-16,-13 53-10 0,13-53 15 15,-25 50-16-15,25-50-8 16,-38 42 23-16,38-42-15 0,-44 29-21 16,44-29-17-16,-56 14 20 15,56-14-4-15,-44-7-9 0,44 7-37 16,0 0 18-16,-44-29 14 15,44 29 7-15,0 0 14 0,0 0-3 16,0 0-8-16,0 0 5 16,0 0-9-16,0 0 38 0,0 0-22 15,0 0 5-15,-38 18 13 16,38-18-9-16,-44 32 4 16,44-32-11-16,-44 35 8 0,6-10 1 15,38-25-20-15,-50 14-5 16,50-14 15-16,-50 4-21 0,50-4-6 15,-50-15-15-15,50 15 4 16,0 0 25-16,-44-42-15 0,44 42 10 16,-32-42 9-16,32 42 14 15,0 0-13-15,0 0-6 0,-50-22 2 16,50 22 29-16,-44 8 10 16,44-8-17-16,0 0 1 0,-50 45 22 15,50-45-26-15,-32 53-4 16,13-10 14-16,7-8 11 15,12-35-14-15,0 39-11 0,0-39-26 16,0 0 21-16,6 35 9 16,-6-35 12-16,0 0-21 0,0 0-19 15,0 0 35-15,0 0-27 16,0 0-18-16,0 0 14 0,13-49-6 16,-13 49 1-16,-19-46-5 15,19 46 40-15,0 0 0 0,0 0 19 16,-44-21-4-16,44 21 75 15,-44 10 10-15,44-10 2 0,-38 46-12 16,19 0 48-16,7-3-50 16,5 3-14-16,7 0 25 15,7 0-13-15,5 3-6 0,7-7-57 16,6 4-10-16,0-3-21 16,1-8-84-16,-26-35-209 0,44 46-180 15,-13-18-129-15</inkml:trace>
  <inkml:trace contextRef="#ctx0" brushRef="#br0" timeOffset="3793">8957 2035 1243 0,'50'4'222'0,"13"-11"-54"15,-6-7-61-15,-1 0-69 0,1 0-81 16,-13-8-243-16,-13-2-214 16</inkml:trace>
  <inkml:trace contextRef="#ctx0" brushRef="#br0" timeOffset="4001">8159 859 1014 0,'0'0'136'16,"44"-18"-38"-16,12 4-23 0,1-4-40 15,-1 1-16-15,1-5-198 16,-7 8-188-16</inkml:trace>
  <inkml:trace contextRef="#ctx0" brushRef="#br0" timeOffset="4944">7650 1315 309 0,'0'0'101'0,"0"0"25"15,0 0-2-15,0 0-69 0,0 0 4 16,0 0-19-16,0 0 2 15,0 0-14-15,0 0 9 0,0 0-5 16,44 14-3-16,-7-14-12 16,-37 0 3-16,51-18 1 0,-14 4-28 15,-37 14 29-15,0 0-26 16,0 0 11-16,38-46-32 0,-38 46 37 16,0 0-28-16,0 0 35 15,-25-39-47-15,25 39 28 0,-57-7-13 16,7 11 28-16,0 6 3 15,-1 8 30-15,1-1-33 16,6 8 27-16,-6-4-16 0,6 4 24 16,6-4-59-16,38-21 44 15,-44 25-46-15,44-25 34 16,0 0 6-16,0 0 3 0,0 0-21 16,-25 39 19-16,25-39-21 15,0 0 15-15,0 0-28 0,44 35 29 16,-6-17-21-16,-38-18-18 15,44 21 24-15,-44-21-10 0,0 0-7 16,0 0 7-16,25 43 20 16,-25-43-9-16,-6 42-3 15,6-42-33-15,-38 42 29 0,38-42-4 16,-44 43 19-16,6-11-19 16,38-32 5-16,-44 38-5 0,44-38-8 15,-38 39 37-15,38-39-18 16,-25 39 17-16,19-10 35 0,6-29-8 15,6 35 10-15,-6-35-36 16,32 25 2-16,-1-11-31 0,-31-14 17 16,44 0-12-16,-44 0 1 15,38 0-36-15,-38 0 20 0,0 0 1 16,0 0 3-16,0 0 9 16,0 0 5-16,-38 35 15 15,-12-3-28-15,0-11 21 0,-1 0-20 16,-5-7-22-16,-1-7 31 15,7-7-14-15,6-3 6 0,0-11-1 16,19-7 7-16,25 21-3 16,-25-39 2-16,12 7-2 0,13 4 19 15,0 28-19-15,25-32 6 16,-25 32-22-16,38-21 3 0,0 10-6 16,-38 11 10-16,37 4 21 15,-37-4 10-15,25 42 11 16,-25 4 26-16,-6 3 10 15,-19 4-24-15,-13 0-2 0,-6-3-31 16,-12-1 2-16,-1-10-17 16,-6 0-12-16,7-7-106 0,5-7-139 15,7-8-102-15,13-6-106 16</inkml:trace>
  <inkml:trace contextRef="#ctx0" brushRef="#br0" timeOffset="5125">7637 2308 1883 0,'0'0'198'0,"38"0"-18"16,-38 0-35-16,0 0-74 0,0 0-52 15,0 0-182-15,0 0-305 16,0 0-174-16</inkml:trace>
  <inkml:trace contextRef="#ctx0" brushRef="#br0" timeOffset="5668">6669 1290 811 0,'0'0'91'0,"0"0"28"16,0 0-2-16,0 0 9 15,0 0 9-15,0 0-27 0,-31 42-25 16,-1 1-52-16,1-1-11 15,6-3 21-15,6 0 1 16,12 3-3-16,7-10 10 0,7 3-20 16,5-6 2-16,-12-29-21 15,25 28 6-15,-25-28-22 0,38 21 14 16,-38-21-20-16,32 14 19 16,-32-14 4-16,0 0-20 0,0 0 20 15,0 0-11-15,0 0 0 16,0 0-7-16,0 0 13 0,0 0-11 15,-44-10 5 1,0-5-13-16,0-2 15 0,6 3-2 16,38 14-19-16,-50-18 33 15,18 7 4-15,32 11 13 0,-38-3 19 16,38 3 26-16,-31 18 7 16,31-18 5-16,-25 38-6 0,6 1-18 15,6 7-9-15,7-3-30 16,6 6 11-16,0-3-33 0,0 0 20 15,6-4-40-15,-6-42-115 16,7 43-177-16,-7-43-179 0,0 0-31 16</inkml:trace>
  <inkml:trace contextRef="#ctx0" brushRef="#br0" timeOffset="5916">6097 919 883 0,'0'0'27'16,"0"0"125"-16,-38-11 87 0,38 11-28 16,0 0-12-16,-25 53-21 15,13 4-93-15,5 6-13 16,7 4-45-16,7 4 0 0,-7 3-43 15,6 4-65-15,-6 0-161 16,-6-7-82-16,6-4-53 0,-7-7-43 16</inkml:trace>
  <inkml:trace contextRef="#ctx0" brushRef="#br0" timeOffset="6344">5789 1647 576 0,'0'0'90'0,"0"0"8"15,0 0 24-15,0 0 28 0,25-39-74 16,-25 39-43-16,0 0-26 15,0 0 39-15,0 0-17 0,-44 49 7 16,-6 8 59-16,12 3 6 16,-6 4 54-16,13 6-31 0,-1 1-34 15,1-4-18-15,6-7 5 16,0-3 24-16,6-11-7 0,0-7 17 16,19-39-39-16,0 0 2 15,0 0-42-15,-38 21-19 16,38-21 6-16,0 0-19 0,-31-43 7 15,12-10 1-15,13-7-17 16,6-14 15-16,6-11-14 0,6 4 15 16,1-4-27-16,6 7 24 15,12 8-8-15,-6 13-8 0,7 8 14 16,-1 10-137-16,-31 39-275 16,0 0-230-16</inkml:trace>
  <inkml:trace contextRef="#ctx0" brushRef="#br0" timeOffset="6596">5047 951 1507 0,'0'0'210'15,"44"67"3"-15,-6-4 3 0,-19-3-35 16,0 4-64-16,-13-4-40 16,0 4-35-16,-6-1-16 15,0-3-16-15,-6 0-162 0,-7-3-150 16,-5-8-131-16,-1-3 14 16,-6-7 33-16,25-39 31 0</inkml:trace>
  <inkml:trace contextRef="#ctx0" brushRef="#br0" timeOffset="6789">4909 1406 1376 0,'0'0'314'16,"-6"43"-30"-16,-1-1-29 15,-5 1-73-15,-1-1-57 0,1 0-51 16,-7 1-37-16,-6-4 3 15,0 0-40-15,-13-4-175 0,-6-3-225 16,0-11-126-16,6-10-18 16</inkml:trace>
  <inkml:trace contextRef="#ctx0" brushRef="#br0" timeOffset="7017">4676 968 1086 0,'0'0'244'0,"0"0"-2"16,0 0-8-16,0 0-85 0,0 0-65 15,0 0-25-15,0 0-47 16,44 28-141-16,-44-28-191 0,0 0-169 15,0 0-11-15</inkml:trace>
  <inkml:trace contextRef="#ctx0" brushRef="#br0" timeOffset="7444">4394 1205 518 0,'0'0'118'16,"-26"39"45"-16,26-39 25 16,0 0-10-16,0 0-12 0,-6 46-29 15,6-46-65-15,0 0-47 0,-19 53 17 16,19-53-56-16,0 0-75 16,-56 42-33-16,12-17-28 15,44-25-12-15,-51 3-22 16,51-3 23-16,-37-21 80 0,37 21 24 15,-25-39 15-15,25 39 42 16,-13-31 47-16,13 31 10 0,0 0 39 16,0 0 10-16,0 0 38 15,0 0 34-15,0 0 6 0,-19 42-27 16,-6 0-49-16,-13-6-3 16,1-1-48-16,-7 0-6 0,-13-3 3 15,-6-7-48-15,0 0 38 0,-6-1-3 16,0-9-19-1,6-8 29-15,7 0-32 0,5-11-11 16,7 1 16-16,44 3-28 16,0 0-34-16,-44-18-161 0,44 18-201 15,0 0-27-15,0 0 32 16</inkml:trace>
  <inkml:trace contextRef="#ctx0" brushRef="#br0" timeOffset="7636">4111 1905 645 0,'0'0'91'15,"31"-36"72"-15,1 1-15 0,-32 35 51 16,31-42 17-16,-31 42-44 16,44-46-92-16,-44 46-29 0,44-14-31 15,0 17-27-15,-44-3-144 16,38 25-160-16,-38-25-48 0,19 49 15 15</inkml:trace>
  <inkml:trace contextRef="#ctx0" brushRef="#br0" timeOffset="7776">3840 2240 855 0,'0'0'26'16,"26"-46"-9"-16,5 1 2 15,0 2-27-15,1 4-103 0,-1-3-138 16</inkml:trace>
  <inkml:trace contextRef="#ctx0" brushRef="#br0" timeOffset="9015">3702 1707 378 0,'0'0'60'15,"0"0"32"-15,0 0 46 0,0 0 47 16,0 0 54-16,0 0-20 16,0 0-73-16,0 0-55 0,-19-46-34 15,19 46 42-15,-12-53-19 16,5 0-80-16,1 0 14 0,0-7-21 15,0-11 7-15,-1-7 21 16,-5-10-43-16,5 7 29 16,1 7-19-16,0 10 12 0,0 18-18 15,6 46 10-15,-7-42-4 16,7 42-8-16,0 0 28 0,0 0-20 16,0 0 35-16,13 67-31 15,-7-18 5-15,7 18 12 0,-7-3 3 16,7 0 30-16,-7-4-31 15,-6 0 25-15,-6-7-28 0,-1-4 51 16,-5-3-50-16,12-46 12 16,-32 57-2-16,32-57-22 0,-31 42 29 15,31-42-37-15,-44 28 11 16,44-28-13-16,-50 0-88 16,50 0 14-16,-44-24 5 0,44 24 62 15,0 0 31-15,-38-36-49 16,38 36 41-16,0 0-37 0,0 0 29 15,0 0 17-15,0 0-37 16,0 0 41-16,0 0-16 0,0 0-15 16,0 0 24-16,-25 50-9 0,25-50-5 15,0 0 22-15,-19 42-12 16,19-42 16-16,0 0-38 0,0 0 20 16,0 0 19-1,0 0-50-15,0 0 7 0,-44-10 6 0,44 10-71 16,0 0 17-1,-32-46 26-15,32 46 10 0,-31-39 15 16,31 39 18-16,0 0 5 16,0 0-21-16,0 0-8 0,0 0 51 15,0 0-34-15,0 0-17 16,0 0 60-16,0 0-43 0,-19 42 7 16,19-42-13-16,-25 43 46 0,25-43-10 15,-44 38-29-15,44-38-6 16,-38 25 6-16,38-25 28 0,-44 7-25 15,44-7-7-15,0 0-16 16,-31-35 48-16,18-4-28 0,7 7-4 16,6 32-3-1,0-39 7-15,0 39 1 0,0 0 15 16,0 0-34-16,0 0 40 16,0 0 14-16,0 0-45 0,0 0 21 15,0 57-24-15,-13-15 60 16,1-3-34-16,12-39-4 0,-19 39-23 15,19-39 24-15,-25 39 22 16,25-39-27-16,0 0-20 0,-38 14 44 16,38-14-5-16,0 0-12 15,-44-35-11-15,25-8-27 0,0-3 36 16,7-14-18-16,6 0-12 16,6 0 31-16,0 4-24 15,0 6-6-15,0 50 13 0,6-46-15 16,-6 46 57-16,0 0-31 15,0 0-22-15,0 0 37 0,0 0 10 16,0 0-22-16,0 50 6 16,0 3 46-16,6 3-7 0,0 4 49 15,1 14-26-15,-1 1 15 16,0 9 4-16,1 1-55 0,5 4 31 16,1-1-32-16,6-3 19 15,-7-7-25-15,1-8-10 0,-1-3 26 16,-12-10-21-16,-12-1 12 15,-13-10-40-15,25-46 17 16,-70 57-23-16,1-25 33 0,-12-8-22 16,-7-13 3-16,-7-11 8 15,14-14-17-15,-1-11 13 0,6-14-11 16,14-14-1-16,18-3-7 16,25-15 2-16,12-3 23 0,33-7-21 15,18-4 5-15,25 0-18 16,19 4-66-16,0 3-166 0,6 4-192 15,-6 3-46-15</inkml:trace>
  <inkml:trace contextRef="#ctx0" brushRef="#br0" timeOffset="9261">4142 325 698 0,'19'28'60'16,"-19"-28"17"-16,0 0-15 16,0 0 11-16,-6 50-2 0,-19-8-20 15,-19 8-28-15,-13 3-21 16,-12 10-115-16,-13 8-132 0,-12 17-76 15</inkml:trace>
  <inkml:trace contextRef="#ctx0" brushRef="#br0" timeOffset="9672">1553 1710 777 0,'37'11'174'0,"1"3"3"0,-38-14-14 16,57 25-46-16,-13-4-13 15,-44-21-70-15,50 21 1 0,-12-7-4 16,-38-14-21-16,43 7 0 15,-43-7-35-15,38 0 44 0,-38 0 5 16,0 0-42-16,0 0 25 0,0 0-30 16,0 0 46-1,0 0-8-15,0 0-35 0,0 0 11 16,0 0 35-16,-44-17 85 16,44 17-12-16,-44-29 4 0,44 29-30 15,-37-45-31-15,18 2 10 16,12 1-35-16,14-1 4 0,-1 1-24 15,7 0 11-15,-1 6-12 0,-12 36-146 16,19-46-226-16,0 7-90 16,0 8-11-16</inkml:trace>
  <inkml:trace contextRef="#ctx0" brushRef="#br0" timeOffset="9905">1860 1283 359 0,'0'0'138'16,"-50"-7"50"-16,50 7 11 0,-50-36-23 15,50 36-9-15,-44-67-15 16,13 4-82-16,12-8-16 0,6 11 9 16,7 0 22-16,6 7 8 0,6 7-45 15,7 0-1-15,6 7-51 16,6 4 23-16,-25 35-26 15,37-43-114-15,-37 43-181 16,44-32-136-16</inkml:trace>
  <inkml:trace contextRef="#ctx0" brushRef="#br0" timeOffset="10388">1351 1318 566 0,'0'0'150'16,"0"0"35"-16,0 0-13 0,-18 46-31 16,18-46-79-16,0 0 22 15,6 46-60-15,-6-46 11 0,12 42-63 16,-12-42 36-16,0 0-22 15,0 50-15-15,0-50 57 0,0 0-48 16,0 0-35-16,0 42 6 16,0-42 13-16,0 0 14 0,0 0 18 15,0 0 10-15,0 0 9 16,-44 18-33-16,44-18 1 16,0 0 27-16,0 0-21 0,-50 0 19 15,50 0-27-15,0 0 27 16,0 0 103-16,0 0 35 0,-38 46 51 15,7-4-33-15,12 1 29 16,-6-1-60-16,-6 0-8 0,-13 12-52 16,-13-1-1-16,-18 0-12 15,-13-4-16-15,-19-3 31 0,-6-4-28 16,-1-13-31-16,1-8 7 16,13-7-30-16,12-7 15 0,19-14-21 15,6-7-75-15,19-18-140 16,12-10-169-16,26-4-90 15,12-11-37-15</inkml:trace>
  <inkml:trace contextRef="#ctx0" brushRef="#br0" timeOffset="10529">484 1474 1488 0,'44'-25'122'0,"6"0"44"0,7-3-96 16,-1-4-39-16,1 0-5 0,0 7-120 15,-1 4-274 1,-12 14-143-16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23:43.931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2119 0 581 0,'0'12'133'0,"0"-12"-3"15,0 0-17-15,14 20 169 0,0-1-54 16,0 5-19-16,7 3-15 16,0 5-13-16,7 3 19 0,-7 12-12 15,7 5-11-15,0 7-44 16,0 7-12-16,0 5-13 0,-7 8-25 16,7 4 2-16,-7 3-3 0,0 4-21 15,0-3 6-15,0 0-8 16,-7-5-11-16,7 1 7 15,-7-5-14-15,0-3 4 0,0 0 8 16,7-4-15-16,-7 3 1 0,0 1 2 16,7-8-10-16,0 0-9 15,-7 0 14-15,0-8 18 0,7-4-23 16,-7-4-7-16,0-4-4 0,-7-4-15 16,-7-43 0-16,28 51-3 15,-14-7 7-15,-14-44-5 0,7 39 5 16,-7-39-12-16,0 0 3 0,0 0 8 15,7 39-8-15,-7-39-4 16,0 0 9-16,0 0-3 0,0 0-2 16,0 0 5-16,0 0-5 15,0 0 7-15,0 0-7 0,0 0-7 0,0 0-27 16,0 0-45-16,0 0-9 16,-42-11-26-16,42 11 7 15,-49-32-3-15,7 8-1 0,42 24 12 16,-56-43 23-16,56 43 5 0,-42-35 1 15,42 35 11-15,-49-43 16 16,49 43 6-16,-49-44-6 0,49 44 15 16,-35-51 17-16,35 51 1 0,-28-43 4 15,7 11 11-15,21 32-8 16,0 0-11-16,-14-31 23 16,14 31-2-16,0 0-13 0,0 0-1 0,0 0 17 15,0 0 2-15,0 0-19 16,0 0 16-16,0 0 39 15,0 0-7-15,0 0-4 0,42 0 18 16,-42 0 4-16,42 27-10 0,0 5-7 16,-42-32 9-16,49 51-12 0,-7-4-16 15,-14-3-7-15,-28-44 10 16,42 51-3-16,-7-12-11 0,-35-39-1 16,28 39-14-16,-28-39 8 0,0 0 0 15,0 0 13-15,0 0-3 16,0 0 19-16,0 0 0 0,0 0-12 15,0 0 17-15,42 36-14 0,-42-36 6 16,0 0 0-16,0 0-20 16,42-28 5-16,-42 28-3 15,42-31-9-15,-42 31-4 0,49-36 5 16,-49 36 6-16,49-51-11 0,-7 8-10 16,-14 0 2-16,-28 43-11 15,28-51-42-15,-28 51-53 0,21-36-54 16,-21 36-65-16,0 0-110 0,0 0-187 15,0 0-134-15,0 0 42 16</inkml:trace>
  <inkml:trace contextRef="#ctx0" brushRef="#br0" timeOffset="511">1329 2002 1296 0,'0'0'272'16,"0"0"80"-16,0 0-32 16,0 0-66-16,0 0-69 0,0 0-64 15,0 0-47-15,0 0 49 0,0 0 3 16,0 0-35-16,35 51-36 16,-14 4-21-16,14 8-10 0,-14-4-2 15,7 0-17-15,-7 4-5 0,7 0-4 16,-7 0-39-16,-7 0-90 0,0-4-134 15,-7-4-176-15,0-12-174 16,0 4-12-16,-7-47 62 0</inkml:trace>
  <inkml:trace contextRef="#ctx0" brushRef="#br0" timeOffset="1092">1175 2376 902 0,'0'0'242'15,"0"0"108"-15,0 0-20 0,0 0-48 16,0 0-68-16,-7 43-39 0,7-43-29 16,7 55-41-16,-7-12-4 15,0-43 6-15,0 55-28 16,-7-11-15-16,7-44-23 0,-35 51-20 15,0-12-11-15,0 4-13 0,35-43 0 16,-63 44 3-16,21-17 7 16,0-15-10-16,0-4-2 0,42-8-21 15,-56-8-26-15,14-16-21 0,42 24-33 16,-35-43 25-16,21-4 15 16,7 0 4-16,14 7 21 0,-7 40 10 15,21-51 26-15,14 16 9 0,-35 35-4 16,49-28-13-16,-49 28 9 15,42-8 1-15,-42 8 19 0,35 20 11 16,-35-20 1-16,28 43 0 16,-21-3 15-16,-7-40-1 0,-14 51-18 15,0-8-9-15,14-43 4 0,-35 51-5 16,35-51 11-16,-42 39 9 16,0-11 5-16,42-28 2 0,-49 8 7 15,49-8-3-15,-56-16-16 0,21-11-5 16,35 27-17-16,-49-59 1 15,21 4-8-15,7-1 7 0,0-3-2 16,14 0-9-16,-7 4-9 0,14-7 20 16,0-1-7-16,7 11-11 15,0 5 6-15,7 4-17 0,-14 43-86 16,14-35-14-16,-14 35-55 16,0 0-92-16,0 0-109 0,0 0-94 15,0 0-16-15,0 0-53 16</inkml:trace>
  <inkml:trace contextRef="#ctx0" brushRef="#br0" timeOffset="1300">958 3127 1286 0,'49'51'406'15,"-49"-51"-7"-15,28 39-40 0,-28-39-83 16,0 0-84-16,21 44-70 15,-21-44-42-15,0 0-35 0,0 0-28 16,0 0-1-16,0 0-16 16,0 0-81-16,0 0-76 0,0 0-159 15,0 0-167-15,0 0-111 0,0 0 15 16</inkml:trace>
  <inkml:trace contextRef="#ctx0" brushRef="#br0" timeOffset="1767">0 2344 635 0,'0'0'102'0,"0"0"12"16,0 0 43-16,0 0 181 0,0 0-27 16,0 0-72-16,42 12-18 15,-42-12-28-15,49 51-17 0,0 0-13 16,-14-8-5-16,0 9-17 0,0-1-28 15,-7 0-10-15,-7 0-10 16,0 0 9-16,-14-8 0 0,0 9-2 16,-14-9-6-16,-7 4-23 0,0-4-7 15,-14 1-6-15,0-9-15 0,28-35-14 16,-49 55-15-16,14-24-3 16,35-31-6-16,-56 36 5 0,14-13-7 15,42-23-3-15,-42 20 5 16,42-20-12-16,0 0-29 0,0 0-61 15,0 0-62-15,0 0-68 16,0 0-167-16,0 0-265 0,0 0-135 16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22:31.709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1630 654 1396 0,'0'0'183'0,"0"0"30"0,0 0-18 15,0 0-28-15,0 0 9 16,0 0-42-16,0 0-38 15,-13 32-21-15,13-32-21 0,-25 35-5 16,25-35-14-16,-38 32 29 16,38-32 15-16,-25 25 21 0,25-25 29 15,0 0-14-15,0 0-39 16,0 0-30-16,0 0-21 0,-25-36-17 16,19-2 4-16,-7-8-8 15,7-14-4-15,-1-18-13 0,1-11-3 16,-6-2 16-1,5-1-10-15,7 17 6 0,-6 19-32 0,0 10-91 16,-1 18-135-16,7 28-126 16,0 0-256-16,-31 63-99 15</inkml:trace>
  <inkml:trace contextRef="#ctx0" brushRef="#br0" timeOffset="248">1498 1099 2167 0,'0'0'271'0,"0"0"-53"16,0 0-77-16,0 0-62 16,0 0-37-16,0 0-13 15,50-17-11-15,-50 17-22 0,63-4 4 16,-63 4 3-16,56 7 9 15,-56-7-8-15,0 0 0 0,25 46-4 16,-25-46-115-16,-31 50-184 16,-19-4-229-16,-13-15-197 0</inkml:trace>
  <inkml:trace contextRef="#ctx0" brushRef="#br0" timeOffset="477">888 700 1709 0,'0'0'290'16,"0"0"67"-16,12 46-37 16,-18 0-65-16,-19 0-64 0,0 3-94 15,-7 4-40-15,-5 4-30 16,-14-1-56-16,1-6-110 0,6-4-111 15,44-46-157-15,-63 53-187 16,13-18-75-16</inkml:trace>
  <inkml:trace contextRef="#ctx0" brushRef="#br0" timeOffset="931">561 672 1515 0,'0'0'338'0,"6"56"-25"16,-12-10-43-16,-19 4-52 0,0 3-75 15,-7 3-45-15,7 1-42 16,-13 3-21-16,1-7-15 0,5-11-3 16,32-42-6-16,-37 53-20 15,37-53 17-15,0 0 6 16,0 0 5-16,0 0-15 0,0 0-16 15,0 0-20-15,0 0-35 0,25-49-48 16,0-11 3-16,6-4 52 16,-6 4 8-16,1 7 52 0,-1 7-10 15,-13 11 22-15,-12 35 29 16,7-36-1-16,-7 36-23 0,0 0-12 16,-70-7-5-16,1 4 10 15,13 6-5-15,-1 1-2 0,7-4 13 16,0-4 48-16,50 4 15 15,-51-17-6-15,14-4-11 16,37 21-1-16,-26-54-34 0,14 5-18 16,-1-11-2-16,20-7 1 15,-1-7-14-15,0-11 1 0,13 3 8 16,-6 8-3-16,5 7-14 16,-5 7-38-16,-7 14-137 0,7 14-240 15,-13 32-316-15</inkml:trace>
  <inkml:trace contextRef="#ctx0" brushRef="#br0" timeOffset="1117">391 117 2268 0,'32'7'292'0,"5"-11"-81"15,7-6-92-15,7-8-45 0,12-3-54 16,6 7-85-16,-6 0-297 16,-7 7-425-16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4:33:50.5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0 11725,'0'0'3312,"-21"42"-3172,21 1-1440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4:33:55.76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8060 165 4032,'4'3'1281,"-4"-2"-1162,0-1 0,1 0 0,-1 0 0,1 0 0,-1 1 0,1-1 1,-1 0-1,1 1 0,-1-1 0,0 0 0,1 1 0,-1-1 0,0 0 0,1 1 0,-1-1 0,0 1 0,0-1 0,1 1 0,-1-1 0,0 1 0,0-1 0,0 1 0,1-1 1,-1 1-1,0-1 0,0 1 0,0-1 0,0 1 0,0-1 0,0 1 0,0-1 0,0 1 0,-1 0 0,-19 4 2952,12-4-3859,-830 83 2777,265-36-1561,-1759 164 121,1954-182-509,-1626 208 2046,1425-112-1798,-130 32-200,644-149-111,-74 0 0,-33 4 1,-19 6 21,182-19 6,-9-3-63,-4 4-74,9 2 308,13 4-60,3 32 234,2 0-1,1 0 0,2-1 0,14 37 1,3 20 279,9 70 5,-7 2 1,7 220 0,-46 342-28,8-653-461,-7 78-136,10-146 413,0-1-236,-2 24-52,3-23 340,7 1-756,7 4 370,1 1-1,0-2 0,1 0 1,0-1-1,0 0 1,1-2-1,1 0 1,0-1-1,0 0 0,0-2 1,1 0-1,0-1 1,24 3-1,22-2-46,1-4-1,0-2 1,-1-4-1,73-12 0,-74 9 4,269-32-50,887-79-54,580-16 26,-278 18 12,6 59-57,-1515 56 75,346-14 49,110-4-116,-29 8 102,-346 16-82,155 27-1,-4 1 333,-187-32 1549,-52-1 207,-7-17-1991,-1 0 1,-1 0 0,0 0 0,-2 0 0,1 1-1,-2-1 1,0 2 0,-1-1 0,-1 0-1,0 1 1,-17-23 0,2-5-48,2-1-1,3-1 1,1 0 0,-20-91 0,-39-301-76,38 177 118,-146-615-13,142 642-25,27 11-47,15 216 48,-1-1-11,-4-20 1,4 20 1,1 1-30,-3-17 12,2 17 2,0-1 7,0-6 28,-1-2-48,0-1 0,-1 1-1,-1 0 1,0 1-1,-9-22 1,10 31 20,0 0 1,0 1 0,-1 0 0,0 0-1,1 0 1,-1 0 0,-1 0 0,1 1-1,0 0 1,-1-1 0,-8-3 0,-53-18-94,64 24 101,-36-9-23,1 2-1,-2 2 1,1 1 0,-1 1-1,1 3 1,-57 4-1,-230 44-122,321-46 148,-223 51-1104,3 12-4664,91-24-4,29-13-29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4:33:56.79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21 5328,'25'-21'16732,"-22"35"-15603,95 623 3917,-68-417-4294,143 1538 1475,-167-1558-2118,-21 199 1,9-161-11,6-231-74,-1 1-6,-1 23-9,1-23 63,-1-15-1149,-14-68-6202,7 34 1411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4:34:07.57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306 388 2512,'0'0'1044,"2"-9"-200,5-27 18,-5 27 1639,1-31-885,-2 32 1041,-8 3-2281,-53-34 321,48 38-441,-50 16 70,62-15-315,-1 1 0,0-1 1,0 0-1,0 1 0,0-1 0,1 1 0,-1-1 0,0 1 0,0-1 0,1 1 0,-1 0 0,0-1 1,1 1-1,-1 0 0,1-1 0,-1 1 0,1 0 0,-1 0 0,0 1 0,-22 30 178,1 2 1,2 0-1,2 1 0,-24 61 0,33-71-118,1 1 0,1 0 0,1 0-1,2 0 1,0 1 0,2 0 0,1 0 0,3 33 0,-2-52-53,1 0 0,1 0 1,-1 0-1,1 0 0,1-1 0,-1 1 1,1 0-1,1-1 0,-1 0 1,1 0-1,1 0 0,-1 0 1,1-1-1,0 0 0,1 0 0,-1 0 1,8 5-1,-6-6-10,0-1-1,0 0 1,1 0 0,0 0-1,0-1 1,0 0-1,0-1 1,0 0 0,1 0-1,-1-1 1,0 0 0,1 0-1,-1-1 1,1 0-1,13-2 1,0-2 17,0 0-1,0-1 1,0-1-1,-1-1 1,0-1-1,0-1 1,-1-1-1,0 0 1,31-24-1,-29 18-38,0-2 0,-2-1 1,0 0-1,-1-1 0,-1-1 0,-1-1 0,24-41 1,-30 42 18,0 0 1,-1-1 0,-1 0 0,-1-1 0,-1 1 0,-1-2-1,-2 1 1,5-48 0,-9 53 50,0-1 1,-1 1-1,-1-1 1,-1 1-1,0 0 0,-2 0 1,0 0-1,-1 1 1,0 0-1,-2 0 0,0 0 1,-13-20-1,13 26-39,0 0-1,-1 0 1,0 1-1,-1 0 1,0 1-1,0 0 1,-1 1-1,0 0 1,-1 0-1,0 1 1,0 1 0,0 0-1,-1 1 1,0 0-1,0 0 1,0 2-1,-1 0 1,1 0-1,-1 1 1,0 1-1,0 0 1,1 1-1,-1 1 1,0 0-1,1 1 1,-1 0-1,0 1 1,1 0-1,0 1 1,0 1 0,0 0-1,-21 13 1,25-12-18,1 0 0,0 1 0,0-1 0,0 2 0,1-1 0,1 1 0,-1 0 0,1 1 0,0 0 0,1 0 0,0 0 0,1 0 0,0 1 0,0-1 0,1 1 0,0 0 0,-1 11 0,1-4-121,1-1-1,1 1 0,0-1 1,1 1-1,1-1 0,1 1 1,1-1-1,0 1 0,7 22 0,0-25-1001,-10-14 1110,6 7-422,1-1 0,0 0 1,0-1-1,1 0 0,-1 0 0,1 0 1,0-1-1,12 4 0,27-4-3260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4:34:08.10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426 151 4288,'0'0'4277,"-6"-3"-3133,3 0-1042,0 1-1,0-1 1,-1 1 0,0 0-1,1 1 1,-1-1 0,0 0 0,0 1-1,0 0 1,0 0 0,0 0 0,0 0-1,0 1 1,0 0 0,0 0-1,0 0 1,0 0 0,0 0 0,0 1-1,0 0 1,0 0 0,0 0-1,0 0 1,0 1 0,0-1 0,1 1-1,-1 0 1,1 0 0,-1 0 0,1 1-1,0-1 1,0 1 0,0 0-1,0 0 1,0 0 0,-3 5 0,-17 19 284,1 1 0,2 1 0,0 1 1,3 0-1,0 2 0,2 0 0,-19 57 1,25-62-269,2 0 0,1 1 0,1-1 0,1 1 1,1 0-1,2 0 0,1 0 0,1 0 1,1 1-1,9 36 0,-9-54-90,1 0 0,0 0 0,1 0 0,1 0 0,-1 0 1,2-1-1,-1 0 0,2 0 0,-1-1 0,1 0 0,1 0 0,-1 0 0,1-1 0,1 0 0,0 0 1,0-1-1,0-1 0,1 1 0,0-2 0,0 1 0,1-1 0,-1-1 0,1 0 0,0 0 0,0-1 0,1-1 1,20 3-1,-9-4-23,0 0 1,1-2-1,-1-1 1,1 0-1,-1-2 1,0-1-1,-1 0 1,1-2 0,-1-1-1,0-1 1,27-14-1,-19 6 5,-1 0-1,-1-2 0,-1-1 1,-1-1-1,0-2 1,-2 0-1,29-35 1,-38 37-11,-1 0 0,-1 0 0,-1-2 1,-1 1-1,0-2 0,-2 1 0,-1-1 1,-1-1-1,-1 1 0,-1-1 0,-1 0 0,1-35 1,-4 41 71,-1-1 0,-1 1 0,-1 0 0,0-1 0,-1 1 0,-1 0 0,-1 0 1,-1 1-1,-1-1 0,0 1 0,-1 1 0,-1-1 0,0 2 0,-2-1 0,0 1 0,-22-24 0,24 31 8,0 1-1,-1 0 0,0 1 0,0 0 0,-1 0 0,0 1 0,0 1 0,0 0 0,-1 0 0,0 1 0,-17-3 0,9 3-28,0 2 1,0 0-1,0 1 0,0 1 1,0 1-1,-29 5 1,4 3-66,2 2 0,-1 2 0,2 2 0,0 2 0,-61 34 1,70-32-634,2 1 1,-49 40-1,62-44-996,0 2 0,-20 23-1,29-27-2212,-10 25-1173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4:34:08.87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313 341 8665,'-8'-2'280,"0"-1"0,0 2 0,0-1 0,-1 1 0,1 0 0,0 1 0,0 0 0,0 0 0,-1 1 0,1 0 0,0 1 0,0-1 0,0 2 0,0-1 0,-11 6 0,10-3-89,0 0 0,0 1 0,1 0 0,-1 1 0,1 0 0,1 0 0,-1 1 0,1 0 0,1 0 0,-11 17 0,6-4-27,0 0 0,1 1 0,1 0 0,2 0 0,0 1 0,1 0 0,1 1 1,1-1-1,2 1 0,-1 24 0,3-30-96,1 0 0,1 1 0,0-1 0,2-1 0,0 1 0,1 0 0,0-1 0,2 0 0,15 31 0,-16-39-50,-1 0 0,1 0 1,1-1-1,-1 0 0,1-1 0,1 1 0,-1-1 0,1-1 0,1 1 0,-1-1 1,1-1-1,0 0 0,0 0 0,1 0 0,-1-1 0,1-1 0,0 0 1,15 3-1,-10-3 0,-1-2 1,0 1-1,1-2 1,-1 0 0,1-1-1,-1 0 1,1-1-1,-1-1 1,0 0 0,0-1-1,0 0 1,-1-1-1,0-1 1,1 0 0,14-10-1,-14 6 0,-1 0 0,0-1-1,-1 0 1,0-1 0,0 0 0,-2-1 0,1-1-1,-2 1 1,0-2 0,0 1 0,-2-1 0,12-30-1,-8 12-12,-2 0-1,-1-1 0,-2 0 1,-1 0-1,1-40 0,-6 12 722,-14-120 1,11 158-496,-1-1 1,-1 1 0,-2-1 0,0 2 0,-2-1 0,0 1 0,-20-34 0,26 51-213,-1-1 0,-1 1 1,1 0-1,-1 0 1,0 1-1,-1-1 0,1 1 1,-1 0-1,0 0 1,0 1-1,0 0 0,-1 0 1,0 1-1,0-1 1,0 1-1,0 1 0,0-1 1,0 1-1,-1 1 0,1-1 1,-1 1-1,1 1 1,-1-1-1,1 1 0,-1 0 1,0 1-1,1 0 1,-13 3-1,1 2-130,0 0 0,1 1 0,0 1 0,0 1 0,1 0 0,0 2 0,1-1 0,0 2 0,1 0 0,0 1 0,1 1 0,0 0 0,2 1 0,-1 0 0,2 1 0,0 1 0,1 0 0,-13 28 0,20-35-479,0 1 1,1 0 0,0-1 0,1 1 0,0 0 0,1 0 0,0 0 0,0 0 0,4 15 0,-4-25 477,0 0-1,0-1 1,0 1-1,0-1 1,0 1-1,1-1 1,-1 1-1,0 0 1,0-1-1,1 1 1,-1-1-1,0 1 1,1-1-1,-1 1 1,0-1-1,1 0 1,-1 1-1,1-1 1,-1 1 0,0-1-1,1 0 1,-1 1-1,1-1 1,-1 0-1,2 1 1,37 27-3963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4:34:09.24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44 20 10781,'-4'-5'1549,"-9"-9"999,13 14-2370,-1 0 0,1 0 0,-1 0 0,1 0 1,0 0-1,-1 0 0,1 0 0,0 0 0,-1 0 0,1 0 0,0 1 1,-1-1-1,1 0 0,0 0 0,-1 0 0,1 1 0,0-1 0,0 0 1,-1 0-1,1 1 0,0-1 0,0 0 0,0 1 0,-1-1 0,1 0 1,0 1-1,0-1 0,0 0 0,0 1 0,0-1 0,-1 1 0,-5 26 5257,3-2-5829,3-19-341,-8 115 2539,10 153 1,1-88-1239,14 355-59,25-187-4037,-36-320 1500,1-1 0,2 1 0,1-2 0,21 48-1,6-12-5253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4:34:09.82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53 5 9809,'-6'-1'7718,"6"1"-7543,0 0 1,0 0-1,0-1 0,0 1 1,-1 0-1,1 0 1,0 0-1,0 0 1,0 0-1,0-1 0,0 1 1,0 0-1,0 0 1,0 0-1,0 0 0,0-1 1,1 1-1,-1 0 1,0 0-1,0 0 0,0-1 352,0 1-352,-5 19 2193,-4 44-2353,-24 465 3763,34-317-3126,51 377 1,18-253-1203,-26-199-7460,-44-136 7941,0 0 1,0 0 0,0 0-1,0 1 1,0-1-1,0 0 1,0 0-1,0 0 1,0 0 0,0 0-1,0 1 1,0-1-1,0 0 1,0 0-1,0 0 1,1 0 0,-1 0-1,0 1 1,0-1-1,0 0 1,0 0-1,0 0 1,0 0-1,1 0 1,-1 0 0,0 0-1,0 0 1,0 0-1,0 1 1,1-1-1,-1 0 1,0 0 0,0 0-1,0 0 1,0 0-1,1 0 1,-1 0-1,0 0 1,0 0 0,0 0-1,0 0 1,1 0-1,-1-1 1,0 1-1,0 0 1,0 0 0,0 0-1,0 0 1,1 0-1,-1 0 1,0 0-1,0 0 1,0 0-1,0 0 1,0-1 0,1 1-1,-1 0 1,0 0-1,0 0 1,0 0-1,0 0 1,0-1 0,0 1-1,29-17-5396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4:34:10.30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443 451 8077,'-19'18'8368,"-61"46"-7653,59-46 343,-10 7-566,2 1 0,1 2 0,2 1-1,0 1 1,2 1 0,1 1-1,2 1 1,1 1 0,2 1 0,1 1-1,2 0 1,-19 70 0,30-92-441,2-1-1,0 1 1,1-1-1,0 1 1,1 0-1,0-1 1,2 1 0,3 19-1,-4-27-36,1 0 0,0 0 0,0-1 1,0 1-1,1-1 0,-1 0 0,1 1 0,1-1 0,-1-1 0,1 1 0,0 0 0,0-1 0,0 0 0,0 0 0,1 0 0,0 0 0,0-1 0,0 0 0,0 0 1,0 0-1,11 3 0,-2-2-3,1 0 0,0-1 1,0-1-1,0-1 0,1 0 1,-1-1-1,0 0 0,18-3 1,9-4-105,72-20 0,-79 16-76,-1-2 0,0-1 0,-1-2 0,0-1 0,-2-2 0,0-1 0,-1-1 0,-1-1 0,-1-2 0,-1-1 0,47-56 0,-44 41-93,-1-1-1,-2-1 1,-2-1-1,-2-2 1,-2 0-1,-2-1 1,-2-1-1,13-59 1,-24 77 244,0 1 0,-2-1 0,-2 0 0,0 0 0,-2 0 0,-1 0 0,-1 0 0,-2 0 0,-11-46 0,11 64 60,1 0-1,-2 0 1,0 0-1,0 0 0,-1 1 1,0 0-1,-1 0 1,0 1-1,0 0 0,-1 0 1,-12-10-1,12 13 36,0 0-1,-1 1 0,0 0 1,0 0-1,0 1 0,0 0 1,-1 1-1,0 0 1,0 0-1,0 1 0,0 0 1,0 1-1,0 0 0,-19 1 1,7 2-31,-1 1 1,1 1-1,0 1 1,0 1-1,0 1 1,1 1 0,0 1-1,0 0 1,1 2-1,-23 15 1,13-5-378,1 0 1,0 2-1,2 1 1,1 1-1,-40 49 1,52-55-597,0 0 0,1 1 0,1 0 0,1 1-1,1 0 1,1 1 0,1 0 0,0 0 0,-7 43 0,11 10-3927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4:34:10.73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11 6 10961,'-6'-6'1618,"7"6"-1586,-1 0 0,0 0 1,0 1-1,0-1 0,0 0 0,-1 0 0,1 0 1,0 0-1,0 0 0,0 0 0,0 0 0,0 1 1,0-1-1,0 0 0,0 0 0,0 0 0,0 0 1,0 0-1,0 0 0,0 0 0,0 0 0,0 0 0,0 1 1,-1-1-1,1 0 0,0 0 0,0 0 0,0 0 1,0 0-1,0 0 0,0 0 0,0 0 0,0 0 1,-1 0-1,1 0 0,0 0 0,0 0 0,0 0 1,0 0-1,0 0 0,0 0 0,0 0 0,-1 0 0,1 0 1,0 0-1,0 0 0,0 0 0,0 0 0,0 0 1,0 0-1,0 0 0,-1 0 0,1 0 0,0 0 1,0 0-1,0-1 0,0 1 0,0 0 0,0 0 1,0 0-1,0 0 0,0 0 0,0 0 0,0 0 0,-1 0 1,1-1-1,0 1 0,3 28 842,1 1 1,1-2-1,1 1 1,20 53-1,-7-23 139,36 146 751,-9 1 0,24 270 0,-16 422-2120,-49-695-6387,-5-194 4187,5-7-188,20 2-504,14-15-269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22:29.241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2106 424 697 0,'0'0'182'0,"0"0"40"0,0 0-6 16,0 0-84-16,0 0 15 16,0 0-52-16,0 0 1 0,0 0 1 15,0 0 9-15,0 0 20 16,31 7-39-16,-31-7-36 0,38 22-12 16,-7-5-1-16,1 5-38 15,-32-22 13-15,37 31 34 0,-37-31-22 16,25 39-6-16,-25-39 9 15,13 36 0-15,-13-36-12 16,-19 42 16-16,19-42-20 0,-63 46-16 16,7-11 18-16,-1 1-14 15,1-12-36-15,-1 1-131 16,57-25-147-16,-57 25-209 0,57-25-23 16</inkml:trace>
  <inkml:trace contextRef="#ctx0" brushRef="#br0" timeOffset="245">1615 0 1012 0,'0'0'300'0,"0"0"-22"16,-19 36-85-16,19-36-67 0,13 56-74 16,6-6-7-16,0 3-20 15,0 0 1-15,-1 0-88 0,-5-4-302 16,-7 8-174-16</inkml:trace>
  <inkml:trace contextRef="#ctx0" brushRef="#br0" timeOffset="911">1420 488 931 0,'0'0'130'16,"0"0"131"-16,0 0-23 15,-12 39-64-15,12-39-55 0,-13 39-54 16,13-39-30 0,0 0-31-16,-19 35 13 0,19-35-3 15,0 0-1-15,-44 14 5 16,44-14-13-16,-50-7 8 0,50 7-13 16,-44-35-31-16,6-4 7 15,7-11 24-15,0-10-31 0,-1-10-1 16,7-1 9-16,0 0 1 15,6 11-9-15,0 14 20 0,7 18-13 16,12 28 30-16,0 0-27 16,0 0 63-16,0 0 10 0,-26 42 7 15,20 1 0-15,6 3-1 16,6 0-11-16,13 0-19 16,-6-4 32-16,12 1-6 0,0-5-30 15,0-2-12-15,-25-36 3 16,32 46 1-16,-13-11 27 0,-19-35-25 15,0 49 37-15,-13-6-23 16,13-43 2-16,-63 46-13 0,-6-11-11 16,0-10-1-16,0-4-9 15,0-10 9-15,6-4-6 0,12-11-3 16,7-6-9-16,44 10-9 16,0 0-10-16,-25-46-3 15,32 3-2-15,11 12 27 0,-18 31 3 16,57-32-17-16,-7 10 20 15,-6 12 0-15,-12 3 0 0,-32 7-9 16,44 14 12-16,-44-14 19 16,12 39 72-16,-12-4 0 0,-19 4-10 15,-6 0-7-15,-12-4-25 16,-7-3-16-16,6-4-22 0,-6-6-30 16,44-22-63-16,-50 14-140 15,50-14-221-15,0 0-196 0,0 0-53 16</inkml:trace>
  <inkml:trace contextRef="#ctx0" brushRef="#br0" timeOffset="1377">295 195 1273 0,'7'46'365'15,"-7"-46"-10"-15,37 49-16 16,7-10-76-16,-6 0-66 0,6-4-31 15,-13 8-38-15,-12-5-22 16,-6 5-16-16,-26-1-13 0,-12 4-41 16,-25 4-19-16,-13-4-52 15,-6 0-111-15,-13 0-142 0,1-8-195 16,5-2-249-16,7-8-53 16</inkml:trace>
  <inkml:trace contextRef="#ctx0" brushRef="#br0" timeOffset="1964">735 841 670 0,'0'0'179'16,"0"0"-3"-16,0 0-1 16,0 0-13-16,0 0-21 0,0 0-24 15,0 0 29-15,-19 53 7 0,19-53-33 16,0 0-2-16,-12 46-15 16,12-46 6-16,0 0-3 0,-32 46 15 15,32-46-21-15,-50 39-34 16,6-7-33-16,-12-7-10 15,-7-8-9-15,6 1 2 0,1-4-35 16,-7 0-137-16,6 4-164 0,7-7-262 16,-7-1-42-16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4:34:11.17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51 6217,'44'-44'3055,"-40"40"-1365,-1 3 94,-2 1-1720,-1 0-1,0-1 1,1 1 0,-1 0 0,1 0 0,-1 0 0,1 0-1,-1-1 1,1 1 0,-1 0 0,0 0 0,1 0 0,-1 0-1,1 0 1,-1 0 0,1 0 0,-1 0 0,1 0-1,-1 0 1,1 0 0,-1 1 0,1-1 0,-1 0 0,0 0-1,1 0 1,-1 1 0,1-1 0,-1 0 0,0 0 0,1 1-1,-1-1 1,1 0 0,-1 1 0,0-1 0,0 0-1,1 1 1,-1-1 0,0 1 0,1 0 0,8 19 817,-1 0-1,0 0 1,-1 1 0,-2 0 0,5 27 0,8 117 2427,-14-123-2612,51 518 3368,22 275-2517,-36-304-1464,-36-503-161,1 13-4,-7-14-4193,17-74-2814,-4 14 4648,3-18-1206,0-7-938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4:34:16.23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1 552 3860,'0'0'7967,"4"2"-7476,18 5-358,-1-1 0,1 0 0,1-2-1,-1 0 1,1-2 0,-1 0 0,1-2 0,31-2-1,26-7-58,81-20 0,-109 18 46,1483-219 1292,-1421 217-1370,173-10-280,-317 22-195,1-1 0,0-2 0,0-1 0,0-1-1,1-2 1,-43-17 0,-158-86-661,117 53 1182,86 44 51,18 8 84,0 1 1,0 1-1,0-1 1,-1 1-1,0 1 0,-11-3 1,19 14 275,1-1-429,-1 1 0,1-1 0,0 1 0,1-1 0,-1 1 0,2-1 1,-1 0-1,1 1 0,0-1 0,0 0 0,1 0 0,0 0 1,0 0-1,6 8 0,-1-4 9,0-1 0,1 0 0,0 0 1,0-1-1,1 0 0,0-1 0,20 13 0,-5-6-8,1-1 0,1-2 0,0-1 0,0-1-1,1-1 1,0-1 0,34 4 0,4-5-28,0-4 1,1-3-1,85-10 0,-82 5 62,-54 4 1584,-36 2-1390,-42 7-415,14 9 125,0 1 0,1 3 0,1 1 0,1 3-1,-42 30 1,-74 39-639,159-94 438,-1 1 0,1 0 0,0 1 0,0-1 0,0 0 0,0 1 0,0-1 0,0 1 0,0 0 0,0 0 0,-2 3 0,-1 1-441,0-2-2136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4:34:17.13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124 218 8273,'-11'-31'8799,"5"41"-8450,-10 17-214,1 1 0,2 0 1,0 1-1,2 0 0,2 1 0,0 0 1,2 1-1,-5 46 0,11-60-114,0 1 0,1-1-1,1 1 1,1-1 0,1 1 0,0-1 0,8 26-1,-7-31-7,1-1-1,0 0 0,1-1 0,0 1 0,0-1 1,1 0-1,1-1 0,-1 1 0,2-2 0,-1 1 1,1-1-1,10 7 0,-9-7-1,0-1-1,0-1 1,1 0-1,-1 0 1,1-1-1,1-1 1,-1 0-1,1 0 1,-1-1-1,1-1 1,0 1-1,0-2 1,12 1 0,-14-3-12,0 0 1,0-1 0,-1 1 0,1-2-1,0 1 1,-1-1 0,0-1 0,0 0-1,0 0 1,0-1 0,-1 0 0,0 0-1,0-1 1,0 0 0,-1-1 0,11-10-1,6-10-30,-2-1 0,-1 0 0,-1-2 0,-2 0 0,0-1 0,-3-1 0,17-46 0,-9 8 1,-3 0 1,17-114-1,-34 170 33,-1-1 0,-1 0 0,0 1 0,-1-1 0,0 0 0,-2 0 0,1 0 0,-6-17 0,-2 22 29,3 7-26,0-1 0,-1 2 1,0-1-1,1 1 0,-1 0 1,0 0-1,0 1 0,0 0 1,0 0-1,-1 1 0,-13 1 1,5 0 5,1 2 1,-1 0-1,0 1 1,1 0 0,-16 7-1,-2 4-118,1 0 0,1 3-1,1 0 1,-39 32 0,50-37-736,2 1-1,0 1 1,0 1 0,2 1 0,0 0 0,0 0 0,2 2-1,-21 37 1,11-5-3257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4:34:17.97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18 566 9653,'-12'-2'1342,"7"1"-954,8-2 1684,88-20-952,1 3-1,176-14 0,-242 32-948,1066-81 1714,-476 35-1098,-489 24 526,-130 17-1380,-2 0-34,0 1 0,0-1 0,-1 1 0,0 1 0,0-1 0,0 1 0,0 0 0,-1 0 0,0 0 0,0 1 0,0 0 0,-1 1 0,1 0 0,-1 0 0,-14-3 1,-21-5-722,-79-8 0,62 10 175,18 3 237,1-3 1,-1-2-1,-59-23 0,85 27 363,0 0 1,0-1-1,1-1 1,0-1-1,1 0 1,0-1-1,0-1 0,1 0 1,1 0-1,-20-26 1,30 34 3679,4 13-2499,12 27-189,1 0 1,1-1-1,42 64 1,83 96 688,-37-57-996,-49-59-340,-50-72-331,-12-2-2158,-6 3 1437,1 0 1,-1-1 0,0-1 0,0 0 0,0-1 0,-1 0-1,0-1 1,0-1 0,-17 3 0,20-5-108,1 0-1,-1-1 1,0 0-1,1-1 1,-1 0 0,1-1-1,-1 0 1,-14-4-1,20 4-2693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4:34:18.33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15 11661,'0'0'1212,"25"-15"3193,-15 74-2813,-4 15-468,-2 21 304,3 10-496,3 17-364,0 16-44,1 12-352,5-4 20,-6-10-192,5-1-1092,-3-10-1352,-1-15-700,-7-3-633,2-20-2095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4:34:19.03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5 333 6369,'-1'-1'237,"0"0"1,1-1-1,-1 1 1,1 0 0,-1-1-1,1 1 1,0-1 0,0 1-1,0-1 1,0 1-1,0-1 1,0 1 0,0-1-1,0 1 1,0 0 0,1-1-1,-1 1 1,1-1-1,-1 1 1,1 0 0,-1-1-1,1 1 1,0 0 0,1-3-1,2 3-28,0 0-1,-1 0 1,1 0-1,0 1 1,0-1 0,-1 1-1,1 0 1,0 0-1,0 0 1,6 2-1,655 1 2859,2-57-2687,-134 9-242,-484 36-86,5 1-2911,-118-7-1089,55 14 3737,-21-1-564,0-1-1,0-1 0,1-2 1,-1-1-1,1-1 0,-30-13 1,32 7 1873,-49-35 1,16 10 3222,56 36-1935,-1 0-2018,-3-2-455,7 9 2075,27 72-896,-4-11 171,17 74 1,-35-117-1064,0 1-1,-2 0 1,0 0 0,-1-1-1,-2 1 1,0 0 0,-7 34 0,1-27-308,-2 1-1,-1-2 1,-1 1 0,-2-1 0,-29 47 0,25-48-1811,-3-1-1,-41 46 1,37-46-1241,19-22-779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4:34:19.38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648 54 9865,'0'0'723,"0"-6"139,3-18 10,-3 24-857,0-1 0,0 1 1,0 0-1,1 0 0,-1-1 1,0 1-1,0 0 0,0 0 1,0-1-1,0 1 0,0 0 1,0 0-1,0-1 0,0 1 1,-1 0-1,1 0 0,0-1 1,0 1-1,0 0 0,0 0 1,0-1-1,0 1 0,0 0 0,-1 0 1,1-1-1,0 1 0,0 0 1,0 0-1,-1 0 0,1 0 1,0-1-1,0 1 0,0 0 1,-1 0-1,1 0 0,0 0 1,0 0-1,-1 0 0,1 0 1,0-1-1,0 1 0,-1 0 1,1 0-1,0 0 0,0 0 1,-1 0-1,-9-3 92,0 0 1,-1 1-1,1-1 1,0 2 0,-1 0-1,0 0 1,1 1-1,-1 0 1,1 1-1,-14 2 1,6 1 15,1 0 1,0 2 0,0 0-1,0 0 1,-25 15-1,12-3 94,2 2 0,0 0-1,1 2 1,1 0 0,1 2-1,-24 30 1,28-26 50,1 0 0,2 1 0,1 1 0,1 0 1,1 2-1,2-1 0,1 2 0,2 0 0,1 0 0,-7 55 0,12-57-268,1 0-1,2 0 1,0 1-1,3-1 0,0 0 1,2 0-1,2 0 1,0-1-1,2 0 1,2 0-1,24 55 0,-22-64-971,1 0-1,1-2 1,1 1-1,1-2 1,0 0-1,1 0 1,37 27-1,8-4-4335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4:34:20.00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12 312 5444,'-11'7'6007,"11"-3"-2514,26 1-1662,52-7-2094,227-44 992,-127 15-372,1401-154 1196,-1514 180-1521,159-7 260,-219 12-155,-10-2-1103,-9-5 216,0 2 1,0 0 0,-21-5 0,-5 5-3618,34 3 1860,-23-8-355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4:34:20.35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151 3 8313,'-4'-1'742,"3"1"-630,1 0 0,-1-1 0,0 1 0,1 0 0,-1 0 0,0 0-1,1 0 1,-1 0 0,0 0 0,1 0 0,-1 0 0,0 0 0,1 0-1,-1 0 1,0 0 0,1 0 0,-1 1 0,0-1 0,1 0 0,-1 0-1,0 1 1,1-1 0,-1 1 0,1-1 0,-1 0 0,1 1 0,-1-1-1,1 1 1,-1-1 0,1 1 0,0-1 0,-1 1 0,0 0 0,-4 29 863,16 41-567,1-38-103,2 0 1,1-1-1,1 0 0,2-2 1,33 45-1,59 62 525,-73-95-136,61 91-1,-94-126-525,0 0 0,-1 0 0,0 0 1,0 1-1,-1-1 0,0 1 0,0 0 0,-1 0 0,0 0 0,0 0 1,-1 0-1,0 0 0,0 0 0,-1 0 0,0 0 0,-1-1 0,1 1 0,-4 9 1,-6 10 273,0-1 1,-2-1 0,-27 44 0,25-45-221,-47 71 318,-4-3-1,-92 100 0,19-47-6004,135-142 2583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4:34:20.79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845 1 11725,'3'12'337,"0"0"0,0 0 0,-1 0 0,0 0 1,-1 0-1,-1 0 0,-1 21 0,-18 86 1352,14-93-1567,-2 6 82,-2 0 0,-1 0 0,-19 41-1,27-68-230,0 0 0,-1 0 0,0 0 0,0 0 0,0-1 0,0 1-1,-1-1 1,0 0 0,0 0 0,0 0 0,0-1 0,-1 1 0,1-1 0,-1 0 0,0 0 0,0-1-1,0 1 1,0-1 0,0 0 0,-1-1 0,1 1 0,-1-1 0,1 0 0,-1 0 0,1-1 0,-1 1-1,-10-2 1,-8-3-227,0 0-1,0-1 0,1-2 0,0 0 1,-26-13-1,-24-7 265,55 22 45,0 0 0,0 1 0,0 1 0,-1 1 0,1 1 0,0 0 0,-1 1 0,-25 4 0,34-2 152,1 1 0,0 0 0,0 0 0,0 0 0,1 1 1,-1 1-1,1-1 0,0 1 0,0 1 0,1-1 0,0 2 1,0-1-1,0 1 0,0 0 0,1 0 0,0 0 0,1 1 1,-6 10-1,0 3 305,1 0 0,2 0 0,0 1 1,1 0-1,1 1 0,1 0 0,1 0 0,1 0 0,0 0 1,2 0-1,2 1 0,0-1 0,6 39 0,-1-30-267,1 0-1,1 0 1,2-1-1,1 0 1,2-1-1,0 0 0,2-1 1,2 0-1,24 32 1,-27-43-228,1 0 0,1-1 0,1 0 1,1-2-1,0 0 0,1 0 0,0-2 1,1-1-1,0 0 0,1-2 0,1 0 1,0-1-1,0-1 0,0-1 0,1-2 1,0 0-1,0-1 0,0-1 0,1-1 1,-1-1-1,1-2 0,29-3 0,-16-1-195,-1-2 0,1-1 0,-1-2 0,-1-1 0,46-22 0,-67 27-338,-1-1 0,0 0 0,0-1-1,0 0 1,-1-1 0,0-1 0,-1 0 0,0 0 0,0-1-1,-1-1 1,-1 0 0,0 0 0,0-1 0,-2 0 0,13-26-1,-18 33-132,0 0 319,1 0 0,-2 0 0,1-1 0,-1 1 0,0 0 0,1-11 0,-2 13-259,-1 0-1,1 0 1,-1 1-1,0-1 0,0 0 1,0 0-1,0 1 0,-1-1 1,1 1-1,-3-5 1,-27-43-3588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22:33.537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3583 548 910 0,'0'0'220'16,"0"0"124"-16,0 0-15 16,0 0-37-16,0 0-92 15,0 0-88-15,0 0-57 0,-57 32-31 16,7-18 1-16,50-14 0 16,-50-4-25-16,50 4-56 15,0 0 1-15,-38-42-46 16,32-1-20-16,25 4 26 0,-19 39 34 15,56-49 22-15,-6 17 28 16,-6 15 6-16,-44 17 5 16,51 7 38-16,-51-7 61 0,25 46 43 15,-19 7 14-15,-31 14-37 16,-25 3-24-16,-13-2-28 0,-13-1-33 16,1-7-25-16,0-7-9 15,-7-4-181-15,13-10-198 16,0-14-312-16,6-18-40 15</inkml:trace>
  <inkml:trace contextRef="#ctx0" brushRef="#br0" timeOffset="825">2766 240 1311 0,'0'0'307'0,"0"0"39"16,0 0-37-16,-25 43-40 0,12-1-68 15,0 11-70-15,1 0-39 16,-7 0-56-16,-6 4-10 0,-7-8-6 16,-12 1-7-16,-12-8-2 15,-7-10-22-15,6 0-36 16,-5-15-11-16,11-6-36 0,7-11-25 15,44 0 8-15,-56-39-7 16,24-3-29-16,14-11-41 16,18-15-66-16,12 5 87 15,13 3 88-15,0 10 43 0,7 15 10 16,-32 35-21-16,38-32 29 0,-38 32 43 16,0 0 51-1,0 0 17-15,0 0 41 0,37 46-34 16,-18-3 14-16,-19-43-38 15,-12 60-4-15,-7-18-35 0,19-42 3 16,-44 53-28-16,44-53-5 16,-57 39-2-16,13-14 3 15,44-25-2-15,-56 7 4 0,56-7-20 16,-57-18-38-16,57 18 24 16,0 0-3-16,-44-46 11 15,44 46 11-15,-25-42-5 0,25 42 12 16,0 0-2-16,0 0-23 15,0 0 29-15,0 0 48 16,0 0 16-16,0 0 9 16,0 0-6-16,0 0-42 0,0 0-7 15,-44 49-3-15,44-49 0 16,-50 46-16-16,50-46-8 0,-63 28-40 16,19-17-36-16,44-11-33 15,-57-14-61-15,57 14-7 16,0 0 54-16,-50-50 52 0,18 8 46 15,32 42 20-15,0 0 29 16,-25-46 29-16,25 46 22 16,0 0 12-16,0 0 107 15,0 0 44-15,-63 14-25 0,7 14-40 16,-13 15-20-16,-7-4-18 16,-12 3-23-16,-6-3-21 15,-7-4-2-15,-12-3-14 0,-6-11-16 16,-7-3 4-16,7-7 15 15,12-8-24-15,6-6-17 0,20-8-15 16,11-3-8-16,8 0-11 16,11-11-3-16,14-3-34 15,37 28-87-15,-38-46-125 16,13 3-233-16,12 1-471 16</inkml:trace>
  <inkml:trace contextRef="#ctx0" brushRef="#br0" timeOffset="1024">1716 0 2679 0,'32'0'230'0,"-32"0"4"0,0 0-63 16,0 0-83-16,0 0-56 15,0 0-87-15,0 0-222 0,0 0-332 16,0 0-362-16</inkml:trace>
  <inkml:trace contextRef="#ctx0" brushRef="#br0" timeOffset="1212">1471 1240 3009 0,'0'0'169'0,"0"0"-21"15,-13 32-78-15,13-32-39 0,0 0-61 16,0 0-227-16,0 0-478 16,0 53-427-16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4:34:25.72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519 51 7437,'2'-4'1633,"3"-3"2766,-3 9-1626,-2 24-742,-8 51-2499,6-65 1202,2-9-708,-1 20 99,-2 0-1,0-1 0,-2 1 0,0 0 1,-2-1-1,0 0 0,-1-1 1,-20 37-1,18-41-91,8-11-5,-2-1 1,1 0-1,0 0 1,-1 0 0,0 0-1,0-1 1,-7 6-1,-3 4-30,-2-1 1,-30 21-1,38-29-6,0 0-1,-1 0 1,1 0 0,-1-1 0,-1-1 0,1 0 0,0 0 0,-18 3-1,12-10 33,-17-15 13,31 18-37,0 1 0,0-1 1,0 1-1,1-1 0,-1 0 0,0 1 0,0-1 0,0 0 0,1 0 1,-1 0-1,0 0 0,1 0 0,-1 0 0,0 0 0,1 0 1,-1 0-1,1-1 0,-37-82-8,3-3 0,-41-168 0,51 168 213,22 80 2094,8 17-1138,54 94 1197,73 172-1,-108-219-1992,24 59 277,-6 3 1,39 172 0,12 255 165,-89-503-767,-5-35-16,1 1-11,4 25-8,-4-26 96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4:34:26.68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582 1 8141,'0'0'4315,"-2"6"-3708,-9 19-210,-4 12 243,-36 62-1,43-86-602,0-2-1,-1 1 1,0-1-1,-1-1 1,0 0-1,-1 0 0,0-1 1,-24 16-1,16-14 5,-1-1-1,0 0 1,-1-2-1,1 0 1,-2-1-1,1-1 1,-1-2-1,0 0 1,0-1-1,0-1 1,0-1-1,0-1 1,0-1-1,-25-4 1,41 4 323,-1-4 34,-21-16-41,21 16 4712,12 16-3878,42 94 752,-5 1 0,33 133 1,37 238-439,-63-202-964,-48-269-481,-2-12-398,0 0 85,0 1-1,0-1 1,-1 1-1,1-1 1,-4-5 0,-5-20-1416,6 13 29,-3-25-1487,8 7-4216,4-4 1811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4:34:27.22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56 12045,'0'0'6821,"7"-3"-5003,16-6-968,0 1 0,1 1 0,0 1 0,0 1 0,36-3 0,138 0 481,-105 7-737,275 0 689,-290 5-5723,1 0-4931,-91 4 7221,-169 101-2276,-123 49 2502,250-133 3413,0-2 1,-2-3-1,-94 21 0,144-39 4191,73-10-1473,-10 0-3181,258 3 1902,162-14-3418,-460 18-418,0-1-1,0 0 1,0-1-1,0-1 1,-1-1-1,1 0 1,-1-1-1,0-1 0,-1 0 1,24-16-1,5-21-3717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4:34:27.83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977 58 12605,'0'0'1820,"2"-6"156,-1 2-1499,0 2-295,0 0 0,0 1 0,0-1 0,0 0 0,-1 0 0,1 0 0,-1 0 0,1 0 0,-1 0 0,0 0 0,0 0 0,0-4 0,-8 2 18,0 1-186,1 1-1,0-1 0,-1 1 0,1 1 1,-1-1-1,0 1 0,0 1 0,1-1 1,-1 1-1,0 1 0,0-1 0,1 2 1,-9 1-1,1 1 13,0 1 1,1 0-1,0 1 1,0 1-1,1 0 1,-17 12-1,-4 6-6,1 2-1,1 2 1,1 1-1,-28 37 0,42-47 9,0 1 0,2 1 0,1 0 0,0 1 0,2 1-1,-18 45 1,25-52 7,1 0 0,0 0 0,1 0 0,1 0 0,1 1 0,0-1-1,1 0 1,1 1 0,0-1 0,2 0 0,5 22 0,-2-19-6,1 0 0,0 0 0,2-1 0,0 0 0,1-1 0,1 0 0,1 0 0,0-1 0,2-1 0,0 0 0,0-1 0,1 0 0,1-1 0,1-1 0,0-1 0,0 0 0,1-1 1,1-1-1,23 9 0,-37-17 2035,-5-4-2041,1-1-1,-1 1 1,0 0-1,0-1 0,-1 1 1,1 0-1,0 0 0,-1-1 1,1 1-1,-1 0 0,0 0 1,0-1-1,1 1 0,-2 0 1,1 0-1,0 0 0,0 0 1,-1 0-1,1 1 0,-3-3 1,-35-30 10,14 19-23,-1 1 1,-1 0-1,0 2 0,-1 2 1,0 0-1,-35-7 0,-182-24 265,211 37-173,16 1 57,0 1 1,0 0-1,0 2 0,0 0 1,-24 4-1,42-4-130,-1 0 1,1 0-1,-1 0 1,1 1-1,-1-1 0,1 0 1,-1 0-1,1 0 1,-1 1-1,1-1 0,-1 0 1,1 1-1,0-1 1,-1 0-1,1 1 0,0-1 1,-1 1-1,1-1 1,0 0-1,-1 1 0,1-1 1,0 1-1,0-1 1,0 1-1,-1-1 0,1 1 1,0-1-1,0 1 1,0 0-1,-5 11 192,0 1 0,2 0-1,-1 0 1,1 0 0,1 0 0,1 0-1,0 1 1,0-1 0,2 19 0,2-5 66,2 1 0,0 0 0,17 50 0,34 64 460,96 175 1,-111-236-603,63 105 76,10 23-110,-111-202-8,1 0-67,0 0-475,4 6 782,-5-7-4919,-1 1-4368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4:34:29.83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7451 59 2776,'63'-33'2586,"-58"31"-951,0-2-122,13-12-235,-14 12 1497,-168 103 99,88-66-2247,-159 48 0,-92 0 94,-489 51-27,-2-60-294,-1730 50 810,695-168 1251,1456-11-2598,282 37 189,107 19-148,-13-6 65,0 1 885,20 21 46,-1 118 655,18 170 1,1-29-575,-27 445-248,-34 0-394,41-679-327,-14 161 36,-73 337 0,88-530-90,0 0 12,-4 23-25,4-24-37,46 26 137,-30-27-48,1 0-1,0-1 0,0 0 0,1-1 1,-1-1-1,22 2 0,103 0 7,-77-4-4,1717-7 46,-53-95-431,228-10-37,-1874 108 449,500-24-39,-6-37 194,-540 59-38,0-2 1,0-1 0,0-1-1,-1-3 1,42-19 0,-65 20 80,-5 1-207,-1-1-1,0 0 0,0-1 0,-1 1 1,-1-1-1,0 0 0,0 0 1,-1 0-1,-1 0 0,0 0 0,0 0 1,-2 0-1,1 0 0,-5-23 0,2 10-4,1 1-1,1-1 1,2 0 0,6-48-1,0 4 20,-4 24-51,25-973-155,-158-330-22,122 1287 211,6 37-29,-1 0 0,-9-30 0,10 48-95,-50 40-22770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4:34:30.39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8 202 2344,'5'-98'2023,"0"2"3521,-5 88-772,1 147 105,3 672 3655,7-400-7213,-19 354-406,0-330-646,-8 110-150,16-535-188,0-20-8945,-2-89 1560,10 39 3036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4:34:30.77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120 209 10897,'0'-47'1973,"10"-80"0,-9 121-1264,-2 0-96,-5-17 5558,1 36-2008,0 10-5130,-48 383 5068,17 215-2420,25-229-1419,-3 270 6,50-3-552,-28-598-849,3-1 0,22 73 1,-21-97-1958,2-1 1,25 49 0,-10-24-2920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4:34:41.61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1 312 1352,'47'-47'-148,"1"-4"76,9 0 72,12 0 60,-12 8-120,11 7-32,15 4-352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4:34:46.67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357 1 5885,'-21'13'726,"1"1"0,0 1 0,1 0 0,0 2 0,2 0 1,0 1-1,1 1 0,-14 22 0,-6 14 899,-50 107-1,76-143-1488,2 1-1,0 0 0,1 0 0,1 1 0,0 0 1,2 1-1,-2 29 0,5-43-111,1 1-1,1-1 1,-1 1 0,1-1-1,1 1 1,0-1 0,0 0-1,0 0 1,1 0 0,0 0-1,1 0 1,0-1 0,0 1-1,1-1 1,-1 0 0,2 0-1,-1-1 1,1 0 0,0 0-1,0 0 1,11 8 0,-9-9-15,-1 0 1,1 0-1,0-1 1,0 0-1,1 0 1,-1-1 0,1 0-1,0 0 1,0-1-1,0 0 1,0-1-1,0 0 1,0 0 0,0-1-1,0 0 1,0-1-1,0 0 1,0 0-1,0-1 1,0 0 0,0-1-1,17-7 1,-13 3-6,0 0 0,0-1 0,0-1 0,-1 0 0,0-1 0,-1 0 0,0-1 0,-1 0 1,0 0-1,-1-1 0,0-1 0,-1 0 0,9-17 0,-5 5 137,-1 0 0,-2-1 0,0 0 0,-2-1 1,0 0-1,-2 0 0,-1 0 0,-2-1 0,0 1 0,-2-1 0,-1 0 0,-1 1 1,-2-1-1,0 1 0,-2 0 0,-1 0 0,-16-40 0,13 53 21,6 11-159,1 0 0,-1 0 1,0 0-1,0 0 1,-1 1-1,1 0 1,0 0-1,-1 0 1,0 0-1,1 0 1,-1 1-1,0 0 1,0 0-1,1 0 1,-1 1-1,0 0 1,0 0-1,0 0 1,0 0-1,0 1 1,0 0-1,1 0 1,-1 0-1,0 1 1,0-1-1,-5 4 1,-1 1-162,0 0 1,1 1 0,0 0 0,1 1-1,0 0 1,0 0 0,0 1 0,1 0 0,1 1-1,-1-1 1,1 2 0,-9 17 0,13-22-170,0 0 0,1 1 1,-1-1-1,1 0 1,1 1-1,-1-1 1,1 1-1,0 0 0,0-1 1,1 1-1,0 0 1,0-1-1,1 1 1,0 0-1,0-1 0,0 1 1,1-1-1,0 1 1,0-1-1,1 0 1,-1 0-1,1 0 0,1 0 1,5 8-1,39 32-4489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4:34:47.02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22 391 11885,'1'-3'163,"0"-1"0,-1 1 0,1-1 0,-1 1 0,0-1 0,0 1 0,-1-1 1,1 1-1,-1-1 0,1 1 0,-1-1 0,0 1 0,-1-1 0,1 1 0,-2-4 0,0 3-100,0 16-51,0 0 1,1 1 0,1-1-1,0 1 1,1-1 0,0 1-1,1-1 1,0 1 0,1-1 0,0 1-1,1-1 1,1 0 0,0 0-1,0 0 1,1-1 0,1 1-1,11 17 1,-10-20-4,1 0-1,-1 0 1,2-1-1,-1 0 1,1 0-1,0-1 1,0 0-1,1-1 1,0 0 0,0-1-1,1 0 1,0 0-1,-1-1 1,1-1-1,1 1 1,-1-2-1,0 0 1,1 0-1,18 0 1,-18-2-6,1 0 0,-1-1 1,1 0-1,-1-1 0,0-1 0,1 1 1,-1-2-1,0 0 0,-1 0 0,1-2 1,-1 1-1,0-1 0,0-1 0,-1 1 0,0-2 1,0 0-1,-1 0 0,0 0 0,0-2 1,-1 1-1,0-1 0,-1 0 0,0 0 1,0-1-1,-1 0 0,0 0 0,6-20 0,-4 10 36,-2-1-1,0 0 0,-1 0 0,-1 0 0,-2 0 0,0-1 0,-1 1 0,-1 0 0,-1-1 1,-1 1-1,-1-1 0,-1 1 0,-1 0 0,-14-38 0,17 54-27,-1-1 1,-1 1-1,1-1 0,-1 1 1,0 0-1,0 0 0,-1 0 1,1 1-1,-1 0 0,-1 0 1,1 0-1,-1 0 0,1 1 1,-1 0-1,-13-6 0,10 6-11,1 1 0,-2 1 0,1 0 0,0 0 0,0 0 0,-1 1 0,1 1-1,-1-1 1,1 2 0,-19 2 0,6 1-6,0 1 0,1 2-1,-1 0 1,1 1 0,0 1 0,1 1 0,0 1 0,1 0-1,-26 21 1,33-22-49,1 0 0,1 1 0,-1 0 0,1 1 0,1 0 0,0 1 0,1-1-1,-11 26 1,16-34-90,2 0 0,-1 0 0,0 0 0,1 1 0,0-1 0,-1 1 0,2-1 0,-1 1 0,1-1-1,-1 1 1,1 0 0,1-1 0,-1 1 0,0-1 0,1 1 0,0-1 0,0 1 0,1-1 0,-1 0-1,1 1 1,0-1 0,0 0 0,0 0 0,1 0 0,-1-1 0,1 1 0,0 0 0,0-1 0,0 0 0,1 0-1,-1 0 1,6 4 0,60 27-3974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12:16.620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0 495 0,'0'0'100'15,"0"0"-4"-15,0 0-69 0,0 0 7 16,0 0-34-16,0 0 0 16,0 0-6-16,0 0-19 0,0 0-21 15,0 0-27-15,0 0 1 16,0 0-37-16,0 0-12 16,0 0-9-16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22:36.537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3288 505 933 0,'0'0'90'16,"0"0"50"-16,0 0-21 16,31 50-30-16,-31-50 8 0,25 56-54 15,-25-56-32-15,25 53 11 16,-25-53-28-16,0 0 41 16,13 50-14-16,-13-50 10 15,0 0 41-15,0 0 67 0,0 0-15 16,0 0-44-16,0 0-19 15,0 0-15-15,0 0-6 0,0 0 8 16,-50 24-17-16,6 1 59 16,0 11 71-16,-13 9 4 15,1 8-5-15,-7 16-30 0,-6 1-39 16,-1 8-52-16,1-4-3 16,6-7-17-16,7-10-13 15,12-11-6-15,0-11-91 0,6-14-193 16,0-13-306-16,38-8-185 15</inkml:trace>
  <inkml:trace contextRef="#ctx0" brushRef="#br0" timeOffset="205">3175 18 2474 0,'0'0'171'0,"0"0"3"16,0 0-33-16,0 0-74 15,37 0-36-15,-37 0-66 16,0 0-289-16,0 0-534 0,0 0-43 16</inkml:trace>
  <inkml:trace contextRef="#ctx0" brushRef="#br0" timeOffset="579">2577 802 1553 0,'0'0'114'0,"0"0"-4"15,44 28 16-15,-44-28-26 16,0 0-44-16,0 0-15 0,0 0-7 16,0 0 21-16,0 0 52 15,38 4 32-15,-38-4-39 0,0 0-30 16,0 0-34-16,0 0 7 16,0 0-4-16,0 0-10 15,-50-18-17-15,6 25 11 16,-6 11 27-16,6 14 3 0,0 11 15 15,0 14 2-15,12 6-13 16,7 4-12-16,0 8-17 0,19-1-5 16,-1 4-20-16,20-4 0 15,-7-7-1-15,13-3-9 16,0-11-166-16,-7-7-307 0,-12-46-385 16</inkml:trace>
  <inkml:trace contextRef="#ctx0" brushRef="#br0" timeOffset="837">1936 0 2410 0,'0'0'91'0,"0"0"180"16,0 0-46-16,7 46-92 0,-1 10-37 16,6 8-59-16,7 10-6 15,-6 7-20-15,-7 15-51 16,0-1-147-16,-6 8-160 0,-12-1-373 16,-7-6-128-16</inkml:trace>
  <inkml:trace contextRef="#ctx0" brushRef="#br0" timeOffset="1188">1672 916 1670 0,'-50'-47'229'0,"50"47"-2"16,-50-46-20-16,50 46-36 0,-32-42-102 15,32 42-20 1,0 0-53-16,0 0 6 0,0 0-6 16,19-43 4-16,-19 43 0 15,57-21-9-15,-7 14-4 0,-6 7 10 16,-44 0-1-16,50 14 4 16,-50-14-7-16,0 0 13 0,32 53 60 15,-32-3 57-15,-25 3 5 16,-13 4-42-16,-19 7-20 0,-6 3-39 15,-12-3 2 1,0 3-26-16,-7-7 15 0,6-7-30 0,14-7-59 16,5-7-119-1,7-7-192-15,6-15-252 0,6-17-149 16</inkml:trace>
  <inkml:trace contextRef="#ctx0" brushRef="#br0" timeOffset="1372">1433 406 2277 0,'0'0'168'0,"0"0"36"0,0 0-5 16,0 0-98-16,0 0-43 15,0 0-42-15,44-10-161 16,-44 10-401-16,0 0-352 0</inkml:trace>
  <inkml:trace contextRef="#ctx0" brushRef="#br0" timeOffset="1559">1276 654 2482 0,'0'0'150'15,"0"0"69"-15,0 0-42 16,0 0-79-16,0 0-49 0,0 0-38 16,0 0-159-16,0 0-262 15,0 0-416-15,0 0-64 16</inkml:trace>
  <inkml:trace contextRef="#ctx0" brushRef="#br0" timeOffset="1776">817 162 2108 0,'0'0'180'0,"0"0"102"16,0 0 16-16,38 43-53 0,-13 10-40 16,7 18-79-16,-7 6-63 15,-6 15-27-15,-7 4-23 0,-5 3-116 16,-14-1-64-16,-5-6-63 15,-7-6-106-15,-6-5-157 0,0-17-227 16,-13-14-3-16</inkml:trace>
  <inkml:trace contextRef="#ctx0" brushRef="#br0" timeOffset="1953">591 1079 2163 0,'0'0'173'16,"0"0"3"-16,0 0-3 15,0 0 44-15,-38 3-43 0,38-3-36 16,-50 60-72-16,0 7-23 16,0 8-33-16,-13-1-32 0,0 0-108 15,-6 0-110-15,0-10-219 16,-1-4-264-16,1-11-128 0</inkml:trace>
  <inkml:trace contextRef="#ctx0" brushRef="#br0" timeOffset="3620">937 3539 1877 0,'19'50'312'16,"0"-15"-53"-16,-13-3-15 15,-6-32-69-15,0 0-17 0,0 0-16 16,0 0-16-16,44 14-47 16,-13-25-41-16,7-13-14 15,0-15-14-15,-1-7-10 0,1-14 0 16,0-14 8-16,-7-11-11 15,1-11 11-15,-7-10-8 16,0-7-3-16,0 4-3 16,-6 20 6-16,0 19-14 0,-7 19 3 15,-12 51-7-15,0 0 18 16,0 0-3-16,19 54 3 0,-12 20 4 16,-1 8-4-16,6 3 5 15,1 3-5-15,6-7 0 0,0-7-7 16,0-6 15-16,-1-15-13 15,1-15 16-15,-19-38-11 16,0 0 4-16,44 25-12 16,-44-25 12-16,44-25-1 0,-6-13-15 15,-7-19-19-15,-5-17 0 16,5-18-3-16,-6-4 14 0,7 5 7 16,-14 9 20-16,-5 19-12 15,6 24-6-15,-19 39-1 16,0 0-7-16,0 0 21 0,0 0 8 15,38 60-2-15,-7 0 5 16,-6 4-3-16,7-8-2 0,12-3-8 16,0 0-5-16,12-7 5 15,1-3-7-15,6-12-57 0,6-6-73 16,-6-14-45 0,-7-11-53-16,1-7-52 0,-1-15-55 15,-12-6-23-15,-6-14 4 16,0-15 108-16,-13-3 86 0,0-7 88 15,-12 0 124-15,-7 7 198 16,0 7 69-16,-6 53 8 0,0-50-65 16,0 50-105-16,0 0-11 15,0 0-31-15,0 0-30 0,0 0-26 16,-50 18 2-16,50-18-5 16,-50 60 3-16,18-3-3 15,7-1-26-15,6-3 3 16,13-3-24-16,6-4-7 0,6-4 16 15,0-7-4-15,-6-35 3 16,0 0-4-16,0 0-1 0,44 21 3 16,-6-21-15-16,-38 0-13 15,50-35-23-15,-6-14-10 16,-6-8 2-16,-13-7 5 0,0-6 24 16,-6 3 16-16,-6 7 21 15,-1 9 27-15,-12 51-15 0,0 0-20 16,0 0 33-16,0 0 25 15,0 0 3-15,19 54-3 0,-6 10-24 16,12 3-16 0,0 0 2-16,0 4-7 0,7-8-2 15,5-3-2-15,-5-7-11 16,6-10 1-16,-38-43-63 0,37 39-34 16,-37-39-111-16,0 0-119 15,0 0-67-15,44-50-21 0,-19-13 84 16,-6-19 29-16,-6-24 82 15,-7-21 70-15,0-18 77 16,7-18 46-16,-7-18 77 0,7 1 119 16,-1 11 102-16,1 31 44 15,-7 32-46-15,7 31-131 0,-13 75 63 16,0 0 25-16,0 0-36 16,25 85-40-16,-6 18 4 15,-7 13-12-15,1 15-2 16,6 3-26-16,12 8-8 0,7-4-19 15,6-15-47-15,6-2-21 16,-6-18-18-16,0-15-4 0,-12-13-40 16,-13-22-44-16,-7-11-26 15,-12-42-66-15,0 0-100 0,0 0-53 16,-50-28-25-16,-13-15-6 16,-6-20 53-16,-7-19 118 0,7-2 90 15,-6-8 155-15,6 9 122 16,12 13 86-16,13 13-21 15,13 15-14-15,31 42-31 16,0 0-83-16,-32-43-10 0,32 43 2 16,0 0 24-16,0 0-26 15,0 0-49-15,76-35-21 0,-1 17-16 16,1 8-16-16,-1-1-6 16,0 1-105-16,1-5-181 15,-7-6-123-15,-6-7-92 0,-7-7 27 16,1-8 4-16</inkml:trace>
  <inkml:trace contextRef="#ctx0" brushRef="#br0" timeOffset="3868">4187 1708 870 0,'12'-43'208'0,"-12"43"65"16,0 0-27-16,0 0-71 15,0 0-28-15,0 0 63 0,0 0-12 16,0 0-34-16,38 39-1 15,0 18 14-15,-1 10-44 0,1 11-33 16,6 10-37-16,6 7-12 16,1 8-12-16,-1-1-14 15,6-3-9-15,-5 0-3 16,-7-7-4-16,0-18-21 0,-13-10-105 16,-6-17-137-16,-25-47-132 15,0 0-111-15,0 0-92 0,51 18 96 16,-7-25 40-16</inkml:trace>
  <inkml:trace contextRef="#ctx0" brushRef="#br0" timeOffset="4328">5129 2453 794 0,'0'0'242'16,"0"0"35"-16,7-49-68 0,-7 49-62 15,0 0-53 1,0 0-20-16,-25-42 9 0,25 42-20 15,0 0-6-15,0 0-9 16,-51-18-15-16,51 18 71 0,-50 18 29 16,50-18-21-16,-50 42-20 15,12 0 5-15,13 1-31 0,12 6-2 16,7 1-16-16,6 3-23 16,6-7-4-16,13 0-2 15,-19-46-12-15,38 54 3 0,-38-54-13 16,50 38 0-16,-50-38 3 15,57 15-47-15,-57-15-26 16,50-22-2-16,-50 22 0 0,38-74-2 16,-13-1 26-16,-13-6 0 15,-5-4 18-15,-7 7 18 16,0 15 58-16,0 13 8 0,0 50-65 16,0 0 10-16,0 0 26 15,0 0 35-15,0 0 9 0,6 42 1 16,13 15-23-16,0 3-20 15,12 4-5-15,7-4-8 0,6 0-11 16,0-14-10-16,-44-46-61 16,50 54-82-16,-50-54-109 0,0 0-170 15,44 7-60 1,-44-7 88-16,0 0 76 0,32-75 55 16</inkml:trace>
  <inkml:trace contextRef="#ctx0" brushRef="#br0" timeOffset="4820">5412 1584 1300 0,'-6'-46'167'0,"6"46"-2"16,0 0 30-16,0 0-31 15,13 53-17-15,-1 14-26 0,13 11 26 16,0 10-17-16,7 8-34 16,12 3-3-16,12 0-13 0,1 3-13 15,6 1-2-15,6 3-15 16,-12-4-23-16,5-10-15 15,-11-7 4-15,-14-17-9 16,-5-15-7-16,-32-53 19 0,31 49 82 16,-31-49 36-16,0 0-54 15,0 0-48-15,0 0-17 0,0 0-8 16,-6-74-22-16,0-4-10 16,-1-18-32-16,7-6-31 0,7-15 14 15,5-3 15-15,13 10 23 16,7 15 16-16,6 24 17 15,12 22 0-15,0 28-3 0,13 28 3 16,0 21-6-16,0 18 2 16,-7 17 13-16,-5 12 1 15,-14-1 15-15,-12 0 11 0,-18-3 22 16,-14-4 25-16,-18-4 7 16,-12-2-2-16,-7-5-16 15,-13-10-12-15,0-4-17 0,1-9-15 16,-1-8-5-16,1-7-8 15,-1-11-8-15,7-11-31 0,0-6-72 16,50 10-56-16,-63-22-12 16,63 22-34-16,-63-29-63 0,13 11-73 15,50 18-86-15,-57-24-73 16,57 24-74-16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4:34:48.31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248 216 5124,'-53'-33'2280,"35"20"-713,0 1-1,-36-15 1,51 27-1461,0 0 1,0 0-1,1 1 1,-1-1 0,0 1-1,0 0 1,0 0-1,1 0 1,-1 0-1,0 0 1,1 0-1,-1 1 1,1-1 0,0 1-1,-1 0 1,1 0-1,0 0 1,0 0-1,-3 4 1,4-5-75,-4 5 45,0 0 0,0 0-1,1 1 1,-1 0 0,1 0 0,1 1 0,-1-1 0,1 0 0,1 1 0,-1 0 0,2 0 0,-1 0 0,1 0 0,0 0 0,0 0 0,1 0 0,0 0 0,1 0-1,2 16 1,-1-13-49,1 1 0,0-1 0,1 1 0,0-1-1,0 0 1,2-1 0,-1 1 0,1-1 0,1 0 0,-1 0-1,2-1 1,-1 0 0,11 9 0,-1-4-14,0-1 0,1-1 1,1 0-1,0-1 0,0-1 1,1-1-1,0-1 0,1 0 1,-1-2-1,2 0 0,-1-2 0,0 0 1,1-1-1,0-2 0,0 0 1,0-1-1,-1-1 0,1-1 1,34-8-1,-46 8-9,-1-2 0,0 0 0,0 0 0,0 0 0,0-1 0,-1 0 0,0-1 1,0 0-1,0 0 0,-1-1 0,0 0 0,0 0 0,6-9 0,-5 3-5,0 1 0,0-1 0,-2 0 0,1-1 1,-2 1-1,0-1 0,-1 0 0,4-20 0,-4 16 72,-2 0-1,0 0 1,-1-1 0,-1 1 0,-1 0-1,0 0 1,-1-1 0,-2 1 0,1 1-1,-2-1 1,0 1 0,-1-1-1,-1 1 1,-16-27 0,19 38-64,-1 0 0,0 1 0,0 0 0,0 0 0,-1 0 0,0 1 0,0-1 0,0 1 0,0 1 0,0-1 0,-1 1 0,0 0 0,0 1 0,0 0 0,0 0 0,0 0 0,0 1 0,0 0 0,0 0 0,-1 1 0,1 0 0,-14 1 0,-6 2-12,1 1-1,0 2 0,0 0 0,-48 19 1,56-18-7,1 1 1,-1 1-1,1 1 1,1 0-1,0 1 1,0 1-1,1 0 1,1 1 0,0 1-1,-24 30 1,34-38-135,-1 1 1,1-1-1,0 1 1,0 1-1,1-1 0,0 0 1,0 1-1,0 0 1,1-1-1,1 1 1,-1 0-1,1 0 1,1 0-1,-1 0 1,1 0-1,1 0 1,-1 0-1,1 0 1,1 0-1,0 0 0,0 0 1,0-1-1,1 1 1,0-1-1,0 0 1,1 1-1,0-1 1,10 12-1,-7-10-352,0-1-1,1 0 0,0 0 1,1-1-1,0 0 0,11 8 1,66 27-4323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4:34:48.73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259 373 9701,'0'0'4134,"-5"-2"-3875,-1 0-244,-1 2 1,1-1-1,0 0 0,-1 1 0,1 0 1,-1 1-1,1 0 0,0 0 0,0 0 1,-1 0-1,1 1 0,0 0 1,0 1-1,0-1 0,1 1 0,-1 0 1,1 0-1,-1 1 0,1 0 1,0 0-1,-5 5 0,-2 1-8,1 1 1,0 0-1,0 0 0,1 1 0,1 1 1,0-1-1,1 1 0,-9 18 0,13-23 0,1 1 0,0-1 0,1 1 0,-1 0-1,2 0 1,-1 0 0,1 0 0,0 0 0,1 0-1,0 0 1,1 0 0,0 0 0,0 0 0,1 0-1,0 0 1,1-1 0,-1 1 0,2 0 0,-1-1 0,1 0-1,1 0 1,-1 0 0,1-1 0,1 1 0,-1-1-1,1 0 1,0-1 0,1 1 0,0-1 0,0-1-1,8 6 1,-3-3-1,0 0 0,0-2 0,0 1 0,1-2 0,0 1 1,0-2-1,1 0 0,-1 0 0,1-2 0,0 1 0,0-2 0,0 0 0,0 0 0,-1-1 0,1-1 0,0-1 0,0 0 0,0 0 0,26-9 0,-18 1 4,-1-1-1,0-1 0,0-1 1,-2-1-1,1-1 1,-2 0-1,0-1 1,-1-1-1,0-1 1,-2 0-1,0-1 1,-1-1-1,-1 0 1,17-35-1,-20 34 65,0 0-1,-1-1 1,-1 0 0,-2 0-1,0-1 1,-1 0-1,-1 0 1,-1 0 0,-2 0-1,0-1 1,-1 1 0,-1 0-1,-2-1 1,0 1 0,-7-24-1,7 38-54,0 0-1,-1 0 1,0 0 0,-1 0-1,1 0 1,-2 1-1,1 0 1,-1 0 0,-1 1-1,1 0 1,-1 0-1,0 0 1,-13-8 0,8 7-14,0 1 1,-1 0 0,0 1-1,0 0 1,-1 2 0,0-1-1,0 1 1,-21-2 0,8 3-21,0 1 1,-1 1 0,1 1 0,-1 2 0,1 1 0,0 1 0,0 1-1,0 1 1,-29 12 0,50-16-54,-1 1 0,0 1 0,1-1 0,0 1 0,-1 0 0,1 0 0,1 1 0,-1 0-1,1 0 1,-9 10 0,13-13-29,-1 0 1,1 1-1,-1-1 0,1 0 0,0 0 0,0 1 0,0-1 0,0 1 0,1-1 1,-1 1-1,0-1 0,1 1 0,0 0 0,0-1 0,0 1 0,0 0 0,0-1 1,0 1-1,1-1 0,-1 1 0,1-1 0,0 1 0,-1-1 0,1 1 0,1-1 1,-1 1-1,0-1 0,0 0 0,1 0 0,-1 0 0,1 0 0,3 3 0,-1 0-296,1-1 0,0 0 0,1 0-1,-1-1 1,1 1 0,-1-1-1,10 4 1,64 19-3807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4:34:50.90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188 243 4252,'-10'-18'1591,"0"1"-1,-2 0 0,-20-25 0,28 38-359,-19 7 444,18-1-1545,1 0-1,0 0 1,0 0-1,1 1 1,-1 0-1,0 0 1,1 0-1,0 0 1,0 1-1,0-1 1,-4 6-1,-25 45 477,29-46-582,0 0-1,0 0 0,1 0 0,0 0 1,0 0-1,1 0 0,0 0 0,1 1 0,-1-1 1,2 0-1,-1 1 0,1-1 0,0 0 0,1 1 1,0-1-1,0 0 0,1 0 0,0-1 1,0 1-1,1 0 0,0-1 0,0 0 0,1 0 1,0 0-1,0-1 0,0 0 0,1 1 1,0-2-1,1 1 0,-1-1 0,1 0 0,0 0 1,11 5-1,3 0-13,1 0-1,0-2 1,0 0 0,0-1 0,1-2-1,0 0 1,0-2 0,1 0-1,32-1 1,-16-3 6,0-2-1,-1-2 1,1-1 0,63-19-1,-87 20-6,0-1 0,-1 0-1,0-1 1,0-1 0,0-1 0,-1 0-1,-1-1 1,1 0 0,-2-1-1,1 0 1,-2-1 0,1-1 0,-2 1-1,15-24 1,-19 27 74,-1 0 1,0-1-1,-1 0 0,0 0 0,0 0 1,-1 0-1,-1 0 0,0-1 1,0 1-1,-1-1 0,0 0 0,-1 1 1,0-1-1,0 0 0,-2 0 0,1 1 1,-1-1-1,-1 1 0,0 0 1,0-1-1,-1 1 0,0 1 0,-8-14 1,8 16-52,0 1 0,0 0 0,0-1 0,-1 2 0,0-1 0,0 1 0,-1-1 0,0 1 0,0 1 0,0-1 0,0 1 0,0 0 0,-1 1 0,0-1 0,0 1 0,-9-2 0,7 3 32,-1 0 1,-1 1-1,1 0 1,0 0-1,0 1 0,0 1 1,0 0-1,0 0 1,0 1-1,-18 5 0,2 3 46,0 0 0,1 2-1,1 1 1,0 1-1,0 1 1,2 1 0,-40 35-1,50-38-295,0 0 0,0 0 0,1 1 0,1 1 0,0 0 0,1 0 0,1 1 0,-7 18 0,12-28 71,1 0-1,-1 1 1,1-1-1,1 1 1,-1 0 0,1 0-1,0 0 1,1-1-1,0 1 1,0 0-1,0 0 1,1 0 0,0 0-1,0 0 1,1-1-1,0 1 1,0-1-1,0 1 1,1-1 0,0 0-1,0 1 1,1-2-1,6 10 1,-3-8-395,0 0 0,0 0 0,1-1 0,0 0 0,0-1 0,1 0 0,-1 0 0,1-1 0,0 0 0,15 5 0,46 5-3630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4:34:51.24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11125,'0'0'3416,"3"7"-2299,8 21-123,-1 2 0,-2-1 0,-2 1 0,0 0 0,2 40-1,-2-17-74,11 70-171,5-1 0,6-1-1,46 128 1,-63-222-865,1 0-1,1-1 1,18 28 0,-25-44-385,2 0 1,-1 0 0,1-1-1,0 0 1,1 0 0,0-1-1,1 0 1,-1-1 0,22 13 0,-27-18 136,0 0 1,0-1-1,1 1 1,-1-1-1,1 0 1,0 0 0,-1 0-1,1-1 1,0 1-1,-1-1 1,1 0 0,0-1-1,-1 1 1,1-1-1,0 0 1,-1 0 0,9-3-1,38-21-4075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4:34:47.45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149 0 3644,'-8'5'1230,"-11"7"-247,1 1 0,-21 20-1,26-13 442,2 9-986,2-1 0,0 2 0,2-1 0,1 1 0,2 0 1,1 1-1,1-1 0,1 1 0,2-1 0,1 0 1,2 1-1,8 36 0,-7-54-378,1 1 1,-1-2-1,2 1 1,0-1-1,0 0 1,1 0-1,1-1 1,0 0-1,0-1 0,1 0 1,0 0-1,1-1 1,0 0-1,1-1 1,0-1-1,0 1 0,0-2 1,1 0-1,0 0 1,14 3-1,-5-2-42,-1 0 0,1-2 0,0-1 0,0-1 0,1 0 0,-1-2 0,1-1 0,-1 0-1,1-2 1,-1-1 0,40-9 0,-41 6 127,-1-1-1,0-1 0,0-1 1,-1 0-1,-1-2 0,1 0 1,-1-1-1,-1-1 1,0 0-1,-1-2 0,20-22 1,-26 25 77,-2 0 0,1 0 0,-2-1 0,0 0 0,0 0 0,-1 0 0,-1-1 0,0 0 0,-1 0 0,0-1 1,-1 1-1,-1-1 0,0 1 0,-1-1 0,-1 0 0,0 0 0,-3-19 0,1 23-189,-1 0-1,1 0 1,-2 0 0,1 1-1,-2-1 1,1 1-1,-1 0 1,-1 0 0,0 1-1,0 0 1,-1 0 0,0 0-1,0 1 1,-1 0-1,0 0 1,-1 1 0,0 0-1,0 1 1,0 0 0,-1 0-1,0 1 1,0 0 0,0 1-1,-12-4 1,-4 0-42,0 1 1,0 1-1,0 2 1,-1 0-1,1 2 0,-1 0 1,0 2-1,0 1 1,-26 5-1,32-2-274,1 1 0,-1 0 0,1 2 0,1 0 0,-1 1 1,1 1-1,-19 13 0,16-8-1249,1 1 1,0 1-1,1 1 1,-35 38-1,50-49-1752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4:34:49.18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83 4664,'0'-22'267,"6"-38"18680,-5 72-17725,79 547 3127,-37-317-3674,57 284-298,-90-491-361,-9-30-40,1 1-762,5 16-677,-5-17-1608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4:34:51.63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225 298 6537,'74'-51'2891,"-69"48"-2081,17-10 764,-18 10 2047,-5 12-2672,-34 123 1179,21-91-1929,3 0 0,2 1-1,1 0 1,-2 48 0,14-75-204,1-7-14,0 0 1,1-1-1,0 1 0,0-2 0,1 1 0,0-1 1,0 0-1,0 0 0,1 0 0,0-1 0,0-1 0,0 1 1,0-1-1,1-1 0,0 1 0,0-2 0,0 1 1,0-1-1,0 0 0,0-1 0,0 0 0,1-1 1,-1 0-1,0 0 0,1-1 0,-1 0 0,0-1 1,0 0-1,0 0 0,0-1 0,0 0 0,0 0 1,-1-1-1,10-6 0,9-6-164,0-2 0,-1-1 0,-1-1 0,-1-1 0,-1-1 0,-1-1-1,33-45 1,-32 36 212,-2 0 0,-1-2 0,-2 0 0,-2-1 0,0-1-1,9-38 1,-22 65 34,-1 0 0,1-1 0,-2 0 0,0 1 0,0-1 0,0 0 0,-1 0 0,-1 1 0,0-1 0,-3-13 0,3 18-34,-1 0 0,0 0 0,0 0-1,-1 0 1,1 0 0,-1 1 0,0-1 0,0 1-1,-1 0 1,1 0 0,-1 0 0,0 0-1,0 1 1,0-1 0,-1 1 0,1 0 0,-1 0-1,1 1 1,-1-1 0,-7-1 0,-9-3-9,-1 2 1,1 0 0,-1 2-1,1 0 1,-1 1-1,0 1 1,0 2 0,0 0-1,-26 5 1,-11 4-35,0 3 0,-67 23 0,88-23-41,1 1 1,0 2 0,-51 31-1,73-38-503,1 1-1,-1 1 0,2 0 1,-1 1-1,2 0 0,0 1 1,0 0-1,1 1 1,-17 29-1,25-31-2070,3 20-905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4:34:53.21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205 133 5633,'-6'-1'246,"0"1"1,0 0 0,0 0 0,1 0 0,-1 0 0,0 1 0,0 0 0,1 0 0,-1 1 0,1-1 0,-1 1 0,1 0 0,-1 1 0,1-1 0,-8 6 0,6-2-67,0 0 1,0 0 0,0 1-1,1 0 1,0 0 0,0 1-1,0-1 1,1 1-1,-4 10 1,2-4-51,0 1-1,2 0 1,0 0-1,0 0 1,2 0 0,0 1-1,0 0 1,2-1-1,0 1 1,1 0 0,2 23-1,1-27-78,0-1 0,0 0 0,1 0 0,1-1 0,0 1 0,0-1 0,1 0 0,0 0 0,1-1 0,0 0 0,1 0 0,0 0 0,0-1 0,1 0 0,0-1 0,0 0-1,0-1 1,1 1 0,0-2 0,19 9 0,-10-6-39,-1-1-1,1-1 0,0 0 0,1-1 1,-1-2-1,1 1 0,0-2 1,0-1-1,0-1 0,0 0 0,24-4 1,-29 2-2,0-1 1,-1-1-1,1 0 1,-1-1 0,0-1-1,0 0 1,0 0-1,-1-2 1,0 1-1,-1-2 1,0 0 0,0 0-1,-1-1 1,0 0-1,0-1 1,-1-1-1,-1 1 1,0-2 0,-1 1-1,0-1 1,-1 0-1,0-1 1,-1 0 0,0 0-1,-2 0 1,1 0-1,-2-1 1,0 0-1,2-23 1,-3 13 223,-1-1 1,-1 0-1,-1 0 0,-1 1 1,-2-1-1,-12-47 0,13 64-150,0 1 1,0 0-1,-1-1 0,0 1 0,-1 1 0,0-1 0,0 1 0,0 0 0,-1 0 0,-9-8 0,11 11-61,-1 1 0,0-1-1,0 1 1,-1 0 0,1 1 0,-1-1 0,0 1-1,1 0 1,-1 0 0,0 1 0,0 0-1,0 0 1,0 0 0,0 1 0,0-1-1,-11 2 1,4 2-8,-1 0 0,1 0 0,0 1 0,0 1 0,0 0 0,0 1-1,1 0 1,0 1 0,0 1 0,1-1 0,0 2 0,0 0 0,1 0 0,-13 15 0,17-17-111,1 0 0,-1 0 0,1 1 0,0 0 0,1 0 0,0 0 1,0 0-1,1 1 0,0 0 0,-2 10 0,4-13-113,0 0-1,0 0 0,1 0 1,0 0-1,1 0 0,-1 0 1,1 0-1,0 0 0,1-1 1,-1 1-1,1 0 0,0 0 1,1-1-1,-1 0 0,1 1 1,5 7-1,-4-9-174,0 1 0,-1-1 0,2 0 0,-1 0 0,0 0-1,9 5 1,36 17-3055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4:34:53.57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7537,'0'0'6608,"4"7"-5625,8 19-381,-1 0 0,-2 0-1,-1 1 1,9 51 0,-5-26 95,80 293 1112,-69-277-1751,3-2 0,2-1 0,38 63 0,-57-113-213,0-2-1,1 1 1,0-1 0,1-1 0,0 0 0,1 0 0,0-1 0,1-1 0,18 11 0,-26-17-140,1-1 1,0 0-1,0 0 1,0-1-1,0 0 0,0 0 1,1 0-1,-1-1 1,0 0-1,1 0 0,-1 0 1,1-1-1,0 0 1,-1 0-1,1-1 0,-1 0 1,1 0-1,-1-1 1,0 1-1,0-1 0,1-1 1,-1 1-1,0-1 1,-1 0-1,10-7 0,34-32-4008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4:34:53.95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5509,'0'0'11245,"6"9"-9941,5 10-726,-1 1 0,0-1 0,-2 2 0,0 0 0,-1 0 0,5 30 0,18 151 2444,-16-91-2282,13 51 322,71 238 1,-71-316-968,4-1 1,3-1-1,4-2 1,73 113-1,-93-167-128,3 4 181,-18-25 6,-6-11-3849,-9-21 1317,4 9-40,-3-6-3579,-2-6 1197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22:58.473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120 0 1448 0,'-38'7'292'0,"38"-7"-10"16,-44 4-39-16,44-4-87 0,0 0-87 16,-38 7-49-16,38-7-265 15,0 0-339-15,0 0-135 16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4:34:56.16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12 2740,'0'0'2496,"1"-4"-1642,-1 4-753,0-1 1,0 1-1,0 0 1,0 0-1,0-1 1,0 1-1,0 0 1,0-1-1,0 1 1,0 0-1,1 0 0,-1-1 1,0 1-1,0 0 1,0 0-1,0-1 1,0 1-1,1 0 1,-1 0-1,0-1 1,0 1-1,0 0 1,1 0-1,-1 0 0,0-1 1,0 1-1,1 0 1,-1 0-1,0 0 1,0 0-1,1 0 1,-1 0-1,0 0 1,1-1-1,-1 1 1,0 0-1,0 0 1,1 0-1,-1 0 0,0 0 1,1 0-1,-1 0 1,0 1-1,1-1 1,-1 0-1,0 0 1,0 0-1,1 0 1,-1 0-1,0 0 1,0 0-1,1 1 1,-1-1-1,0 0 0,0 0 1,1 0-1,-1 1 1,0-1-1,21 26 1602,18 50-1032,-37-73-462,27 57 495,193 362 744,-143-316-5707,-69-94 1139,21 20-259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4:34:56.57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20 6 5284,'0'0'1015,"-11"-4"166,11 4-1134,0 0-1,0-1 0,0 1 1,-1 0-1,1 0 1,0 0-1,0 0 0,0 0 1,-1 0-1,1 0 0,0 0 1,0 0-1,0-1 1,-1 1-1,1 0 0,0 0 1,0 0-1,0 0 1,-1 0-1,1 0 0,0 0 1,0 1-1,-1-1 0,1 0 1,0 0-1,0 0 1,0 0-1,0 0 0,-1 0 1,1 0-1,0 0 0,0 0 1,0 0-1,-1 1 1,1-1-1,0 0 0,0 0 1,0 0-1,0 0 0,0 1 1,0-1-1,-1 0 1,1 0-1,0 0 0,0 1 1,0-1-1,0 0 0,0 0 1,0 0-1,0 1 1,0-1-1,0 0 0,0 0 1,0 0-1,0 1 1,0-1-1,0 0 0,78 201 3343,20 26-1760,-47-117-1205,-5-10-171,77 123 0,-38-99-3240,-74-112-54,20 20-776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4:34:57.01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6145,'0'0'4348,"0"7"-2979,34 192 2855,52 106-2489,-39-175-1556,0 3-2144,-23-45-3573,-17-54 1618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4:35:03.59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8384 272 2716,'0'0'4030,"-5"3"-2807,-15 6-739,-1-1-1,1-1 1,-1-1 0,-32 5 0,-96 8 400,67-10-506,-876 29 276,665-36-617,-2903 95 371,760 40 1553,1531-94-105,686-42-1662,213-1 211,12 10-187,37 80 366,-4 1 1,-4 2-1,-4 1 1,-5 2-1,-3 1 1,11 113-1,-17-37-278,-8-1 0,-23 301 1,-204 948 390,195-1330-387,22-83 288,3-8-810,0 0 213,1 0-1,-1-1 0,0 1 0,1-1 0,-1 1 1,0-1-1,1 0 0,-1 1 0,0-1 0,0 0 0,3-2 1,6-2 3,111-34-12,172-30 0,135 0-176,-220 38 127,2382-278-175,13 140-42,-1551 153 343,-7 34 18,-1001-17-74,454 0-282,-256-2 354,-169-1-207,-68 1 266,-1-8-77,1 1-57,-4 5-8,1-1 1,-1 1-1,0 0 0,-1-1 1,1 1-1,0-1 1,-1 1-1,0-1 0,0 0 1,1-4-1,6-41 23,-2 1 0,-2-1-1,-3-83 1,-1 18 59,-20-509-363,-40 0 185,18 214-112,29 265 175,7-1 0,6 0 0,25-195-1,-17 295 77,4-34-214,-12 76 154,-1 1-1,1 0 0,-1 0 1,0 0-1,0 0 0,0 0 1,0 0-1,0 0 0,0 0 1,0 0-1,0 1 0,-3-4 1,1 1-17,-1-2-26,-4 2 59,-2 0-14,-1 0 0,0 1-1,0 0 1,-1 0-1,1 1 1,-1 1 0,1 0-1,-1 1 1,1 0 0,-1 0-1,-17 4 1,-22 6 65,-68 22 0,7-2-52,37-16-9,-2-4 0,0-3-1,0-3 1,-101-8 0,-309-54 14,85 7-80,326 45 72,-1 3 1,0 3 0,-89 13-1,153-10-20,-1 0-1,1 1 0,0 0 1,0 1-1,-12 7 0,20-9-443,0 10-3282,3-2 1481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4:35:08.81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11 1368 6797,'-10'35'18197,"10"-46"-18039,8-136-195,31-174 0,-17 170-125,112-616-157,-133 762 275,5 12 74,28 38 45,40 73 0,-9-13-64,51 54 192,213 225 0,-257-300 65,-35-39-1530,2-3-4302,-35-37 2382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4:35:09.48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3272 146 9665,'0'0'4162,"-1"12"-3258,-13 126 488,10-81-1167,-2 1-1,-3-1 0,-24 87 1,18-102-212,6-27 4,3-9-48,0 0 1,-1 0 0,1-1-1,-1 1 1,-1-2-1,1 1 1,-15 6-1,19-10-23,0 0 0,0 0 0,0 0-1,0-1 1,1 1 0,-1-1 0,0 0-1,0 1 1,0-1 0,0-1-1,0 1 1,0 0 0,0-1 0,0 0-1,0 1 1,0-1 0,0 0 0,1-1-1,-1 1 1,0 0 0,1-1-1,-1 0 1,1 1 0,-1-1 0,1 0-1,0 0 1,0 0 0,0-1 0,0 1-1,0 0 1,-1-4 0,-1 1-11,0 0 0,1-1 0,0 0 0,0 0 0,1 1 0,-1-2 0,1 1 0,1 0 0,-1 0 0,1-1 0,0 1 1,1 0-1,-1-1 0,1 1 0,0-1 0,2-7 0,-5-91-223,1 82 1311,1 57-340,-2-18-572,0-1 0,0-1 0,-2 1-1,0 0 1,-1-1 0,0 0 0,-15 25-1,15-29-82,-1 0 0,0-1 0,0 0-1,-1 0 1,0 0 0,-1-1 0,0 0 0,0-1-1,0 0 1,-21 12 0,18-14-75,1 0-1,-1-1 1,0 0 0,0-1-1,-1 0 1,1-1 0,0 0-1,-1-1 1,-13-1 0,21 0-39,-1-1 1,1 1 0,-1-1-1,1-1 1,0 1-1,0-1 1,0 0 0,0 0-1,0-1 1,0 1 0,0-1-1,1 0 1,-1 0 0,1-1-1,0 1 1,0-1 0,0 0-1,0 0 1,1 0 0,0-1-1,-1 1 1,2-1 0,-5-8-1,-3-12-65,1 0-1,1 0 0,2-1 0,0 0 1,2 0-1,-2-51 0,5 65 325,-1 0 0,0 0-1,-5-20 1,5 26 416,-20 11 828,14-3-1151,1 0 0,0 0 1,-1 0-1,1 1 1,0 0-1,0 0 1,-8 6-1,-86 49 2047,-2-4 0,-2-4 1,-217 69-1,207-87-2060,-1-5-1,-1-5 1,-1-5 0,-1-6-1,0-4 1,-208-16 0,272 3-217,1-2 1,-1-2 0,2-3-1,0-2 1,0-2 0,-72-35-1,102 41-129,1-1 0,0-1 0,1-1 0,0-1 0,1-1 0,1-1 0,0 0 0,1-1 0,1-1 0,1-1 0,1-1 0,1 0-1,0 0 1,2-2 0,0 1 0,-8-27 0,16 37-428,0 0 0,1 0 1,0-1-1,1 1 0,0-1 0,1 1 0,1-1 0,0 0 0,0 1 1,1-1-1,1 1 0,0-1 0,1 1 0,0 0 0,1 0 0,1 0 1,-1 0-1,2 1 0,0 0 0,0 0 0,1 0 0,11-12 0,51-38-4599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4:35:09.82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1478 0 14081,'31'39'3969</inkml:trace>
  <inkml:trace contextRef="#ctx0" brushRef="#br0" timeOffset="1">0 715 15129,'0'0'1877,"52"-4"-685,37-20-436,43-19-80,21-8-860,18-8-1404,8-15-1113,5-17-2383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4:35:10.19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98 15425,'17'-8'672,"34"-8"137,44 1-377,25-1-52,22-1-224,11 7-1064,-6 5-1253,-7-6-2487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4:35:11.35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729 28 8905,'1'-7'1211,"1"-13"-318,-2 20-849,0 0 0,0 0 0,0 0 1,-1 0-1,1 0 0,0 0 0,0 0 0,0 0 1,0 0-1,0 0 0,0 0 0,0 0 1,0 0-1,0 0 0,0 0 0,0 0 0,0 0 1,0 0-1,0 0 0,0 0 0,0 0 0,-1 0 1,1 0-1,0 0 0,0 0 0,0 0 0,0 0 1,0 0-1,0 0 0,0 0 0,0 0 1,0 0-1,-10 41 3061,-6 18-2705,-3-12-347,-3 0 1,-2-1-1,-1-1 0,-3-1 0,-1-2 0,-3 0 0,-1-3 0,-1 0 0,-3-3 0,-74 59 0,100-86-52,0-1 1,-1-1-1,0 0 0,0 0 1,0-1-1,-1-1 0,-16 5 1,24-8 0,-1-1 1,1 0 0,-1-1 0,1 1 0,-1-1-1,0 0 1,1 0 0,-1-1 0,1 0 0,-1 0-1,1 0 1,-1-1 0,1 1 0,0-1-1,0 0 1,0-1 0,0 0 0,0 1 0,0-1-1,-7-7 1,4 1 62,0 1 0,0-2 0,2 1 0,-1-1 0,-10-19 0,13 20 87,1 2-63,-11-19-14,11 19 187,5 9-118,1 0 0,0 0-1,-1 0 1,0 0 0,1 1 0,-1-1-1,0 1 1,0 0 0,-1-1-1,1 1 1,2 5 0,4 7 351,21 32 742,-3 3-1,-1 0 0,29 90 1,36 169 576,-79-265-1678,127 579-1339,-109-479-2204,-16-81-1199,23 65 1,-11-64-1140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4:35:11.84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1732 8129,'0'109'5652,"0"-103"-780,3-19-4357,112-531 273,-37-16-886,-45 306 104,-14 102-9,26-157 9,-45 309 0,0-1 0,1 0-1,-1 0 1,1 0 0,-1 0 0,1 1 0,-1-1-1,1 0 1,0 1 0,-1-1 0,1 0 0,0 1-1,-1-1 1,1 1 0,0-1 0,0 1-1,0-1 1,-1 1 0,1-1 0,0 1 0,0 0-1,0 0 1,0-1 0,0 1 0,0 0-1,0 0 1,-1 0 0,1 0 0,0 0 0,0 0-1,0 0 1,0 0 0,0 1 0,0-1-1,0 0 1,0 0 0,0 1 0,-1-1 0,1 1-1,0-1 1,0 1 0,1 0 0,-2-1 1,7 6 44,0 0 0,0 0 0,-1 0 0,0 1 0,0 0 0,0 0 0,-1 1 0,0 0 0,-1 0 0,0 0 0,4 9 0,4 7 89,304 472 886,-147-269-2722,-30-42-2620,-36-35-464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23:06.517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1530 2036 0,'0'0'295'0,"0"0"-30"0,-6-43-105 16,12 1-83-16,1 7-38 15,5-8-24-15,13-3-10 16,0-7-8-16,7-7-5 0,18-3-17 16,7-8 4-16,5 0-3 15,20-3-16-15,-5 0 14 0,11 0 12 16,-7 6 14-16,1 1-6 16,-7 11-9-16,1 3 15 15,-1 3 0-15,-6 8 16 16,-6-1-13-16,0 5 6 0,-6 2-17 15,0 8 10-15,-6 0-9 16,-51 28 1-16,56-32 16 16,-12 14-16-16,-44 18 6 0,0 0 0 15,44-17-10-15,-44 17-40 16,0 0-2-16,0 0-9 0,0 0 5 16,0 0-35-16,0 0-86 15,0 0-95-15,0 0 20 16,0 0 16-16,0 0 25 0,-44-46 7 15,44 46 8-15,-56-32 42 16,-1 7 56-16,13 0 26 16,44 25 38-16,-51-28 58 15,51 28 56-15,-51-28 36 0,51 28 40 16,0 0-25-16,0 0 22 16,0 0 78-16,0 0 59 15,0 0-67-15,0 0-102 0,0 0-48 16,0 0 19-16,51 42-34 15,0-17 16-15,6-7-42 0,-7-8-32 16,6-3 17-16,-5-3-11 16,-7-4 4-16,-44 0-10 15,50-11 6-15,-50 11 6 16,44-21-5-16,-44 21-12 0,0 0 5 16,19-49-6-16,-19 49 14 15,0 0-2-15,0-46 2 16,0 46 24-16,0 0-17 0,0 0 67 15,0 0 31-15,-44 10-11 16,44-10-15-16,-57 46-4 16,13 0-36-16,0 0-5 0,7 4-25 15,5-1-10-15,7-3-4 16,12 0-18-16,1-7 3 0,12 0-103 16,0-39-189-16,0 0-301 15,38 42-172-15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4:35:13.28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1 174 1784,'0'0'11600,"3"1"-11285,5 2-205,0-1 0,1-1 0,-1 0 0,1 0-1,-1 0 1,1-1 0,-1 0 0,1-1 0,-1 0 0,1 0-1,-1-1 1,11-4 0,9 1 108,1353-154 3381,-1178 155-3635,-198 4-199,-1-1-570,0 0 287,3-1 72,1 1-5493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4:35:13.65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1 123 9449,'8'-1'1537,"357"-36"4089,-25 1-2878,241 3-661,-463 27-2025,-56 3-210,7-1-1660,-23 2-5127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4:35:18.35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535 1 4516,'0'0'6339,"1"8"-5748,0 4-508,0 0 1,0 0-1,-1 0 1,-1 0-1,0 0 0,0 0 1,-1 0-1,-1-1 1,0 1-1,-1-1 1,0 0-1,0 1 1,-1-2-1,-1 1 0,0-1 1,0 0-1,-1 0 1,-13 15-1,3-9-67,-1 0 1,0-2-1,-1 0 0,0 0 0,-1-2 1,-1-1-1,-30 13 0,42-20-17,0-1 1,0 0-1,0-1 0,0 0 0,0 0 0,-1-1 0,1 0 0,-1-1 1,1 0-1,0 0 0,-1-1 0,1-1 0,0 1 0,-1-1 0,1-1 1,0 0-1,0 0 0,1-1 0,-1 0 0,1 0 0,-11-8 1,11 4 52,0 0 1,0-1 0,1-1-1,0 1 1,0-1 0,-9-20-1,8 15 97,4 9 909,11 11-487,9 9-56,0 0-1,-1 1 0,-1 1 1,23 33-1,48 86 1950,-60-93-1804,50 90 1501,102 250 0,9 160-1904,-179-520-897,4 14-215,-7-12-6722,-1-30 3787,11-19-1015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4:35:18.72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41 310 9881,'0'0'625,"4"-2"287,-1 1-804,0 1 0,0-1 0,0 1 0,-1 0 0,1 0 0,0 0 0,0 0 0,0 0 1,-1 0-1,1 1 0,0 0 0,0-1 0,-1 1 0,1 0 0,0 0 0,-1 1 0,1-1 0,-1 0 0,1 1 0,-1 0 0,0-1 0,0 1 0,0 0 0,0 0 0,0 0 0,0 0 0,2 3 0,9 12 424,-1 0 1,18 33-1,-18-29-93,219 432 5073,-47 20-3377,-125-281-1850,-53-168-240,-2 0 0,0 0 0,-2 1-1,-1-1 1,-3 49 0,2-68-42,-1 1 1,0-1 0,0 1-1,0-1 1,-1 1-1,0-1 1,0 0 0,0 0-1,-1 1 1,1-2 0,-1 1-1,0 0 1,-1-1 0,1 1-1,-1-1 1,0 0 0,0 0-1,0 0 1,-1-1 0,1 0-1,-1 1 1,0-1-1,0-1 1,0 1 0,0-1-1,0 0 1,-1 0 0,1-1-1,0 1 1,-1-1 0,0-1-1,1 1 1,-10-1 0,0 0-3,0-1 0,0 0 0,0-1 0,1-1 0,-1 0 0,1-2 0,-1 1 0,1-2 0,0 1 0,1-2 0,-22-14 0,11 4-26,1-2-1,1-1 1,1-1 0,1-1-1,0 0 1,2-2-1,1 0 1,1 0-1,1-2 1,-20-46 0,12 16-32,3-1 0,2-1 0,2 0 0,-9-74 0,19 82 38,1 1 0,3-1 0,2 0 1,1 0-1,4 0 0,1 1 0,2 0 1,27-87-1,-20 96-5,1 0-1,1 2 1,3 0 0,1 1-1,2 1 1,1 1 0,1 1-1,3 1 1,0 2 0,55-47 0,-40 42-1149,72-45 0,-98 70 3,1 1 0,0 1 0,1 1 0,0 0 0,0 2 0,0 0 0,35-6 0,-6 8-3351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4:35:19.09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20 5 9889,'1'-5'1430,"-12"97"-43,4 1 0,5 109 0,5-157-1215,2-1 1,3 0-1,21 76 0,-23-104-153,-1 0 0,2-1 0,0 1 0,1-1 0,0-1 0,2 1 0,-1-2-1,2 1 1,0-1 0,0-1 0,1 0 0,1-1 0,13 11 0,-19-18-15,-1 0 1,1 0-1,0 0 0,1-1 0,-1 0 0,0 0 0,1-1 1,-1 0-1,1 0 0,0-1 0,0 0 0,0-1 0,-1 1 1,1-1-1,0-1 0,0 1 0,0-2 0,0 1 0,-1-1 1,1 0-1,-1 0 0,1-1 0,-1 0 0,0-1 0,0 1 1,0-1-1,-1-1 0,7-4 0,8-8 31,0-2-1,-2 0 1,0 0-1,-1-2 1,-2-1-1,26-40 1,-9 8 1411,52-117-1,-82 164 121,-10 24-127,-195 514 2051,117-263-3292,-56 314 1,88-326-3667,-10-6-5873,36-164 3607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4:35:25.43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1 306 5921,'0'0'131,"0"-1"1,0 1-1,1-1 1,-1 1-1,1-1 1,-1 1 0,0-1-1,1 1 1,-1-1-1,1 1 1,-1 0 0,1-1-1,-1 1 1,1 0-1,-1 0 1,1-1-1,-1 1 1,1 0 0,0 0-1,-1 0 1,1 0-1,-1 0 1,1-1 0,1 1-1,1 24 340,0 0-1,-1 43 1,-2-46-382,0-1-1,1 1 1,2 0 0,6 29-1,-7-43-61,1 0-1,-1 0 1,2 0 0,-1-1-1,1 1 1,0-1-1,0 0 1,0 0-1,1 0 1,0 0 0,1-1-1,-1 0 1,1 0-1,0 0 1,0-1-1,11 6 1,-4-4-7,0-1 0,0 0 0,1-1 1,-1 0-1,1-1 0,0-1 0,1 0 0,-1-1 0,0 0 0,0-1 1,0-1-1,16-3 0,12-2 8,-1-2 0,75-26 1,-50 10-10,79-40 1,-113 48 35,-1-2-1,-1-1 1,0-2 0,36-32-1,-58 45 8,0 0 0,0-1 0,-1 0 0,0 0-1,-1-1 1,0 1 0,-1-1 0,1-1-1,-2 1 1,0-1 0,0 0 0,-1 0 0,4-19-1,-6 22-14,-1-1-1,0 0 1,0 0-1,0 1 1,-1-1-1,-1 0 1,1 1-1,-1-1 1,-1 1-1,1-1 1,-2 1-1,1 0 1,-1 0-1,0 1 1,-1-1-1,1 1 1,-2 0-1,-6-8 1,4 6-6,0 0 1,-1 1 0,-1 0-1,1 0 1,-1 1-1,0 1 1,-1-1 0,1 2-1,-1-1 1,0 2 0,-1-1-1,1 2 1,-1-1 0,-13-1-1,9 3-21,0 1-1,1 1 1,-1 1 0,0 0-1,0 1 1,0 0-1,1 1 1,-1 1 0,-24 10-1,5 1-22,1 2 0,1 1 0,0 2 0,2 1 0,0 2 0,2 1 0,0 1 0,-31 36 0,48-47-14,0 1-1,1 0 1,1 1 0,1 0-1,-14 30 1,19-38-131,1 1 0,0 0 0,0-1 0,1 1 0,0 1 1,1-1-1,0 0 0,0 0 0,1 1 0,0-1 0,1 0 0,2 14 0,-3-22 78,0-1-1,0 1 1,0 0 0,1-1-1,-1 1 1,0 0-1,1-1 1,-1 1-1,0 0 1,1-1 0,-1 1-1,1-1 1,-1 1-1,1-1 1,-1 1 0,1-1-1,-1 0 1,1 1-1,-1-1 1,1 1 0,0-1-1,0 0 1,43 27-2481,13-8-590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4:35:26.18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1196 9113,'0'0'4772,"5"-1"-4692,6 1 88,-1 0 0,1 0 0,20 3 0,19 2 342,72-8 508,-1-5 1,178-35 0,-233 33-820,642-111 1528,353-55-862,532-46 306,-674 105-519,-358 48-518,-420 41 552,-136 27-641,-10-2-147,-18-7-286,-1 1 0,0 2 0,0 0 0,-1 1 0,-33-2 0,54 7 268,-1-1 0,1 1 0,0-1 1,0 1-1,0-1 0,0-1 0,0 1 0,-6-5 0,-9-4-323,-42-16-1007,2-3 0,-105-71 1,-31-32 1250,190 130 328,1-2 42,-14-13 6,13 13 292,10 10 132,23 21-271,2-1 0,1-1 1,0-2-1,2-1 0,0-1 0,2-2 0,45 17 1,-9-8-94,2-3 1,134 26 0,-9-24-264,-99-15 2469,-131-16-2389,24 3-41,0 1 0,-1 0 1,1 0-1,-1 0 0,1 1 1,-15 2-1,-7 5-39,0 0 1,1 2-1,0 1 1,0 1-1,1 2 0,1 1 1,0 1-1,1 1 1,0 1-1,2 2 0,0 0 1,1 2-1,1 0 1,-26 32-1,42-44-539,0 0 1,1 0-1,0 0 1,0 0-1,1 1 1,0 0-1,1 0 0,0 0 1,0 0-1,1 1 1,0-1-1,1 0 1,0 19-1,1-28 471,0-1 0,0 0 0,0 1 1,0-1-1,0 0 0,1 1 0,-1-1 0,0 0 0,0 1 0,0-1 1,0 0-1,0 1 0,0-1 0,0 0 0,1 1 0,-1-1 1,0 0-1,0 0 0,0 1 0,1-1 0,-1 0 0,0 0 0,0 0 1,1 1-1,-1-1 0,0 0 0,1 0 0,-1 0 0,0 0 0,0 1 1,1-1-1,-1 0 0,0 0 0,1 0 0,-1 0 0,0 0 1,1 0-1,33 13-4579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4:35:26.56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573 1 10673,'0'0'2236,"-7"3"-2060,-69 29-95,-114 31-1,101-36-88,-62 16-21,124-38 42,22-5 52,5 1-60,0-1 0,0 0 0,0 1 0,0-1 0,0 0 0,-1 1 0,1-1 0,0 0 0,0 0 0,0 1 0,0-1 0,-1 0 0,1 0 0,0 1 0,0-1 1,-1 0-1,1 0 0,0 1 0,0-1 0,-1 0 0,1 0 0,0 0 0,0 0 0,-1 0 0,1 1 0,0-1 0,-1 0 0,1 0 0,0 0 0,-1 0 0,1 0 1,0 0-1,-1 0 0,1 0 0,0 0 0,-1 0 0,1 0 0,-1 0 24,0 0 1,0 0 0,1 0-1,-1 0 1,0 0-1,1 0 1,-1 0-1,0 0 1,1 0 0,-1 1-1,0-1 1,1 0-1,-1 1 1,0-1-1,1 0 1,-1 1 0,1-1-1,-1 1 1,1-1-1,-1 1 1,1-1-1,-1 1 1,1-1-1,-1 1 1,1 0 0,0-1-1,-1 1 1,1-1-1,0 1 1,0 0-1,-1-1 1,1 1 0,0 0-1,0-1 1,0 1-1,0 0 1,0 0-1,0-1 1,0 1 0,0 0-1,0 0 1,2 26 629,1-1 0,1 0 1,1 0-1,15 45 0,48 109 1326,146 280 1120,-142-329-3631,123 168 0,-168-261-985,2-1 0,1-2 1,2-1-1,49 41 0,-75-70 952,0-1 0,0 0 0,0 0 0,1-1 0,0 1 0,7 1 0,34 0-4476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4:35:26.91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287 1 9121,'42'61'1945,"-3"2"1,54 120-1,-45-83-894,94 162 1227,10 20-297,-114-201-1382,45 131 1,-80-202-570,0 0 0,-1 0 0,0 0 1,0 0-1,-1 1 0,-1-1 0,0 0 0,0 1 0,-1-1 0,0 0 1,-1 0-1,-3 14 0,2-17-23,0 0 0,0 0 0,-1 0 0,0 0-1,0 0 1,0-1 0,-1 0 0,0 0 0,-1-1 0,1 1 0,-1-1 0,0 0 0,0 0 0,0-1 0,-1 0-1,-13 7 1,2-4-19,0-1-1,0-1 1,-1 0-1,1-1 1,-1-1-1,0-1 1,0-1-1,0 0 1,0-1 0,0-2-1,-31-5 1,24 3-43,0-2 1,1-1 0,0-2 0,0 0-1,1-1 1,0-1 0,1-2 0,-24-15-1,20 6-73,1 0-1,0-2 0,2-1 0,1 0 0,1-2 1,1-1-1,1 0 0,2-2 0,1 0 1,1-1-1,-22-63 0,26 58 90,1-1 0,2 0 0,2 0 0,1-1 0,2 1 0,2-1 0,1 0 0,2-1 0,1 1-1,14-64 1,-9 74-37,2 0-1,1 0 0,1 1 1,1 1-1,2 0 0,0 1 0,2 0 1,1 1-1,1 1 0,0 0 0,29-25 1,-18 21-830,2 2 1,0 2-1,1 0 1,1 3 0,1 0-1,1 2 1,0 2-1,38-12 1,21-1-3607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4:35:27.26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6 170 9761,'0'0'961,"9"-5"27,-2 2-890,1 0-1,-1 0 0,1 1 0,0 0 0,0 1 0,0 0 0,0 0 0,0 1 0,0-1 0,0 2 0,0-1 1,0 1-1,0 1 0,0-1 0,0 1 0,0 1 0,-1-1 0,15 8 0,20 11 246,0 2-1,-2 1 0,-1 2 1,64 56-1,129 145 1454,-163-150-1232,-3 4-1,-4 2 1,-4 2-1,-3 4 1,63 139 0,-108-207-363,-1 0 0,-1 1 0,-1 0 0,-1 0 0,-1 0 0,-1 1 0,2 45 0,-6-61-183,-1 1-1,1 0 0,-1 0 0,-1-1 0,1 1 0,-1-1 1,-1 1-1,1-1 0,-1 0 0,-1 0 0,1 0 0,-1 0 1,0 0-1,-1-1 0,1 0 0,-1 0 0,-1 0 0,1-1 0,-1 1 1,0-1-1,0-1 0,0 1 0,-1-1 0,0 0 0,0 0 1,-14 4-1,-3 0-24,0-1 0,0-2 1,-1 0-1,0-2 0,0 0 0,0-2 1,0-1-1,-27-3 0,-2-3 3,0-2 0,-89-25 0,110 23 7,0-2 0,0 0 0,1-3 1,1 0-1,1-2 0,0-1 0,1-2 0,1-1 0,1-1 0,-35-36 0,43 37 4,2-1-1,0 0 0,2-1 1,0-1-1,2 0 0,0-1 1,2-1-1,1 1 0,1-2 0,1 1 1,1-1-1,1-1 0,-2-40 1,6 35-4,3 1 1,0-1-1,2 1 0,1-1 1,2 1-1,1 1 0,2-1 1,1 1-1,1 1 1,2 0-1,1 0 0,1 1 1,37-51-1,-16 32-667,3 1-1,1 2 0,3 2 1,1 2-1,2 2 1,86-56-1,-88 69-1569,0 1 0,62-24 0,-17 13-2989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23:09.060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4639 1470 910 0,'0'0'142'16,"0"0"78"-16,0 0 48 0,0 0-88 15,6 28-45-15,7 0-5 16,-7 8-34-16,7 3 11 0,-13 3-18 15,12 0-16-15,-5 4-10 16,-14 0 26-16,-5 0-11 0,-7 0-39 16,-31-3 1-16,-1-5-36 15,-24-2 4-15,0-12 8 0,-1-2-11 16,7-8-25-16,6-7-17 16,7-11-15-16,5-10 12 0,20-11-7 15,6-10-28-15,18-7-32 16,14-11-8-16,5-4 33 0,20 4 39 15,5 7 4-15,-5 11 21 16,-32 35 18-16,50-25 0 16,-12 11 9-16,-38 14-28 0,31 14 19 15,-31-14 12-15,0 39 12 16,-6 0-17-16,-25-4-14 0,-1-3 24 16,-12-4 3-16,0-3-5 15,6-4-4-15,-6-7-16 0,7-3 5 16,-1-11 20-16,38 0-14 15,-44-7 6-15,44 7-49 0,0 0-23 16,-38-35 13-16,38 35 29 16,-12-43 12-16,12 43-16 0,0 0-1 15,0 0 20-15,0-32-9 16,0 32 14-16,0 0 4 16,0 0 28-16,0 0 7 0,0 0 6 15,-19 39-18-15,19-39 4 16,-25 43-8-16,25-43-10 0,-44 42-26 15,44-42 18-15,-51 32-7 16,20-14-55-16,31-18-57 0,-50 7-39 16,50-7-44-16,0 0-2 0,-38-36-5 15,19 1 68-15,7 0 55 16,12-1 37-16,0 36 42 0,12-35 0 16,-12 35 12-1,0 0 68-15,0 0 78 0,0 0 59 16,0 0-12-16,0 0-14 15,0 0-7-15,-50 42-9 0,6-10 1 16,-6-4-20-16,-13-3-15 0,-13-4-28 16,1-3-44-16,-7-4-17 15,-6-7 25-15,-6-3-28 0,6-11-8 16,6-7 4-16,7-1-20 16,12-2-25-16,13-8 4 0,-7 0 11 15,26 1-10-15,31 24 0 16,-38-39-9-16,38 39-25 15,-32-36-113-15,32 36-212 0,-31-46-384 16,12 11-165-16</inkml:trace>
  <inkml:trace contextRef="#ctx0" brushRef="#br0" timeOffset="201">3860 926 2581 0,'0'0'160'0,"25"7"9"0,-25-7-31 16,0 0-58-16,0 0-49 16,0 0-106-16,0 0-304 0,0 0-484 15</inkml:trace>
  <inkml:trace contextRef="#ctx0" brushRef="#br0" timeOffset="393">3319 2650 2959 0,'0'0'221'0,"0"0"37"0,0 0-5 15,0 0-113-15,0 0-74 16,0 0-74-16,0 0-189 0,0 0-197 16,0 0-534-16</inkml:trace>
  <inkml:trace contextRef="#ctx0" brushRef="#br0" timeOffset="1144">1823 1728 802 0,'0'0'110'16,"-19"-32"66"-16,19 32 49 15,0 0-48-15,0 0-31 0,0 0-70 16,0 0 51-16,0 0 41 16,0 0-36-16,-6 42-59 0,12 4-17 15,1 4-17-15,-1 3-19 16,0-7-16-16,7-4 3 15,-13-3 16-15,0-11-23 16,0-28 0-16,12 29 7 0,-12-29 5 16,0 0 9-16,0 0-6 15,0 0-12-15,0 0 5 0,0 0-20 16,-37 7 17-16,-1 0 7 16,-6 3 31-16,0 12 20 0,-6 13 6 15,-7 14 12-15,0 4-27 16,-5 7-20-16,-1 0-28 0,6 1-10 15,1-5 15-15,5-6-47 16,1-12-89-16,50-38-138 16,-57 36-233-16,13-22-181 15</inkml:trace>
  <inkml:trace contextRef="#ctx0" brushRef="#br0" timeOffset="1417">2678 639 1433 0,'31'-3'78'0,"-31"3"132"16,0 0 8-16,0 0-68 0,0 0-20 15,-18 42 22-15,-33 8-47 16,-24 13-54-16,-26 15-8 0,7 7-37 16,-13 7-64-16,-6 0-187 15,25 3-197-15,-6-3-132 0,12-11-15 16</inkml:trace>
  <inkml:trace contextRef="#ctx0" brushRef="#br0" timeOffset="1752">1339 1533 1473 0,'0'0'188'0,"-25"43"15"0,25-43 21 16,-6 63-34-16,12-13-57 15,7-1-24-15,-1 1-12 16,7-8-39-16,-6 1-6 0,-13-4 39 16,0-1 26-16,-26 1-19 15,-5 7 0-15,-19 0-25 16,-19 4-18-16,-13-4-25 0,-12 3-4 16,-13-7-5-16,0-3-19 15,-6-3-2-15,0-8 9 0,6-10-9 16,6-8-56-16,13-10-93 15,0-3-117-15,6-15-199 0,20-3-227 16,11-11-25-16</inkml:trace>
  <inkml:trace contextRef="#ctx0" brushRef="#br0" timeOffset="2040">2596 0 2100 0,'0'0'173'16,"0"0"55"-16,0 0-15 0,0 0-43 15,0 0-49-15,-37 3-26 16,-20 29-17-16,-25 28-22 15,-12 21-29-15,-13 15-16 16,-6 13 10-16,-6 4-21 0,5 8-21 16,-5-5-73-16,25 4-125 15,-7-3-195-15,13-11-271 0,6-4-58 16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25:59.209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405 0 1895 0,'0'0'156'0,"0"0"8"0,0 0-58 15,0 0-16-15,0 0 104 16,0 43 17-16,0 4-63 16,-7 8-62-16,-7 0-26 0,0 1 13 15,-14-1-18-15,0-4-25 16,0-4-2-16,-6-8-23 0,-1-3 1 16,0-9-6-16,35-27 11 15,-42 20-17-15,42-20 9 16,-35 0 11-16,35 0-33 15,-35-36-10-15,14-11 29 0,0-4-5 16,14 0 1-16,-7 8 4 16,7 11 25-16,7 32 7 0,0 0-5 15,0 0-4-15,0 0-6 16,0 0-11-16,0 0 17 0,0 0 22 16,7 43-8-16,0 20 5 15,14 8-12-15,0 4-10 0,7 8-1 16,7-5-1-16,7 5-25 15,-7-5 7-15,7-7-101 16,-1-4-144-16,-13-4-118 16,0-12-216-16,-28-51-236 0</inkml:trace>
  <inkml:trace contextRef="#ctx0" brushRef="#br0" timeOffset="404">797 1317 3041 0,'0'0'188'16,"0"0"-33"-16,0 0-41 15,21-55-23-15,-21 55-35 0,14-63-4 16,-14 8-23-16,7 4-19 15,0-12 8-15,0-8-24 0,7-7-4 16,0-17-1-16,14-15-11 16,7-8 8-16,0 8 14 15,-7 12-6-15,0 15 6 0,-7 24 8 16,-7 16-14-16,0 12 6 16,-14 31 12-16,0 0-12 0,0 0 0 15,0 0 12-15,0 0 33 16,0 0 19-16,42 63-3 15,-7 11-7-15,0 9-22 0,0 7-21 16,7-3 8-16,7 3-15 16,0 1-20-16,0-5-98 0,7 1-150 15,0 3-190-15,7 1-373 16,0-9-218-16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26:00.997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552 138 1568 0,'0'0'281'15,"0"0"-20"-15,0 0-91 16,0 0-64-16,0 0-8 0,0 0 54 16,0 0-18-16,-7 59-24 15,-7 0-36-15,-7-4-35 16,-7 0-31-16,-7-4-1 0,0-4 6 15,-7-11 5-15,-7-13-27 16,7-7 18-16,0-12 6 0,0-12-18 16,8-11-2-16,-1-17 19 15,0-7-21-15,7-16 2 16,7-4 39-16,0 8 11 0,14 16-15 16,7 39-5-16,-14-32-18 15,14 32-17-15,0 0 29 16,7 35 29-16,7 28-13 0,7 20 8 15,0 11 7-15,7 9 5 16,0-1-13-16,7 0-7 0,-1 4-19 16,8-7-2-16,-7-1-5 15,7-8-18-15,-7-7-126 0,0-8-164 16,-7-16-234-16,-28-59-299 16</inkml:trace>
  <inkml:trace contextRef="#ctx0" brushRef="#br0" timeOffset="417">993 1719 2873 0,'0'0'169'0,"0"0"-18"0,28-59-42 15,-7 0-28-15,-14 0-30 16,0-8 9-16,0-4-27 0,0-7-3 16,7-9-19-1,14-19-8-15,0-16 1 0,7-20-9 16,7-15 8-16,0-8-7 16,0 16 4-16,0 19 40 0,-14 27 7 15,0 29-20-15,-14 23-7 16,0 11-17-16,-14 40-7 0,0 0 44 15,0 0-5-15,35 71 3 16,0 16-14-16,-7 11 34 0,7 8 4 16,0 4 37-16,14 0 3 15,-8 0 7-15,15-3-46 0,7-5-9 16,0-8-42-16,0-7 11 16,0-8-26-16,0-9 3 15,0-7-217-15,-14-8-179 16,0-4-194-16,-7-11-394 0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26:00.149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743 31 1744 0,'28'-31'273'16,"-28"31"2"-16,0 0-73 15,0 0-42-15,0 0-13 0,-14 31 39 16,-7 24-17-16,-14 24-37 15,-14 23-36-15,-7 2-36 16,-21 10-14-16,0 0-25 16,0 4-9-16,0-12 1 0,7-7-5 15,-1-8-15-15,8-17-63 16,14-11-95-16,14-23-123 0,35-40-179 16,0 0-36-16,0 0 12 15,0 0 40-15,0 0 25 0</inkml:trace>
  <inkml:trace contextRef="#ctx0" brushRef="#br0" timeOffset="196">168 86 1506 0,'0'0'217'0,"0"0"-57"0,0 0-26 16,0 0 21-16,0 0 116 15,0 0-19-15,0 48-66 16,7 18-30-16,15 17-64 0,13 8-16 15,0 8-21-15,14 7-15 16,7 0-28-16,7 8-7 0,-7-7-82 16,7-4-151-16,-7-1-257 15,0-8-347-15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26:26.954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56 40 1291 0,'-56'-12'233'16,"56"12"36"-16,0 0 25 0,0 0-70 16,0 0-77-16,0 0-64 15,0 0-46-15,42-4-11 16,28 0 11-16,21 4-19 0,22-4-10 16,6-4-14-16,6 8 16 15,-13-4-3-15,-7 4-21 16,-6 0-63-16,-22 0-74 0,-21 0-83 15,-56 0-99-15,56-4-23 16,-56 4-13-16,0 0 5 16,0 0 22-16</inkml:trace>
  <inkml:trace contextRef="#ctx0" brushRef="#br0" timeOffset="192">0 351 1181 0,'0'0'326'0,"0"0"-16"0,0 0-45 16,0 0-90-16,0 0-34 16,49 19 60-16,14-11-51 15,21-8-83-15,15-4-41 0,6 4 5 16,6-4-14-16,8 0-23 16,0-4-146-16,-6 4-179 0,-1-3-260 15,-7-5-160-15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26:26.173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413 480 819 0,'0'0'154'0,"0"0"89"16,0 0 24-16,0 0-24 15,0 0-63-15,0 0-35 16,0 0-69-16,0 0-33 0,0 0 9 16,7 62 127-16,-28 13-55 15,-14 16-59-15,-7 7-28 0,-7-4-2 16,0 1-35-16,-7-9 4 16,7-3 4-16,7-8-19 15,7-16-111-15,35-59-198 0,-42 55-128 16,42-55-23-16,0 0 81 15,0 0-65-15</inkml:trace>
  <inkml:trace contextRef="#ctx0" brushRef="#br0" timeOffset="216">0 578 1333 0,'-7'-39'63'16,"7"39"-20"-16,0 0 204 0,0 0 22 15,28 55-83-15,0 8-48 16,7 11-35-16,0 5 17 16,14 4-47-16,7-5-18 0,0-3-45 15,0-4 15-15,0-12-22 16,-7-8 4-16,-49-51-94 0,49 51-190 16,-49-51-232-16,0 0-79 15</inkml:trace>
  <inkml:trace contextRef="#ctx0" brushRef="#br0" timeOffset="447">1238 0 1540 0,'35'39'241'0,"-7"12"-25"0,-7 20-3 15,-7 4-14-15,0 11-32 16,7 5-44-16,7-1-35 0,-7 5-43 16,7-5-9-16,0-3-26 15,7-9-10-15,7-11-92 16,0 0-169-16,-7-16-227 0,14-8-160 16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26:27.977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0 436 1203 0,'0'0'21'0,"0"0"-39"16,0 0 95-16,0 0 142 0,0 63-4 15,14 16-45-15,14 15-54 16,7 9-16-16,7 3-30 0,0 0 5 15,7-16 0-15,-7-3 42 16,7-12-36-16,-7-8-17 16,-7-16-21-16,-35-51 11 0,42 47 50 15,-42-47 11-15,0 0 47 16,0 0 8-16,42 23-40 16,-42-23-66-16,42-43-28 0,6-32-26 15,1-23-7-15,7-24 6 16,-7-23-6-16,7-13-16 15,-7 5 6-15,-7 4 4 16,-7 19-9-16,0 24-33 0,-13 19-53 16,-1 28-77-16,-14 8-148 15,-7 51-362-15,0 0-113 0</inkml:trace>
  <inkml:trace contextRef="#ctx0" brushRef="#br0" timeOffset="633">2183 0 946 0,'0'0'73'16,"0"0"0"-16,0 0-15 15,0 0 81-15,0 0 70 0,0 0-9 16,7 39-81-16,-14 4-34 16,-14 5-17-16,-14-1-30 15,0-4-4-15,-14 0-1 16,0-7 33-16,8-5-16 0,-1-11-14 15,7-4-12-15,35-16 25 16,0 0 38-16,-35 7 25 0,35-7-15 16,0 0-51-16,-21-43-7 15,7 4 31-15,14-4-16 16,0 15-13-16,0 28-11 0,0 0-20 16,0 0-5-16,0 0-20 15,0 0 30-15,14 39 3 0,0 20-1 16,-14 20 7-16,7 8-8 15,7 7-4-15,-7-4 14 16,7 5-17-16,-7-9-1 16,14-7-24-16,-14-8-111 0,14-12-182 15,-7-4-219-15,-14-55-94 16,34 55 10-16</inkml:trace>
  <inkml:trace contextRef="#ctx0" brushRef="#br0" timeOffset="1196">3220 110 894 0,'0'-47'15'16,"0"47"2"-16,0 0 44 15,0-47 110-15,0 47 14 0,0 0-28 16,0 0-21-16,0 0-88 16,0 0-53-16,0 0 29 15,0 0-15-15,-77 11 41 0,14 25-36 16,-7 7-2-16,14 4-15 16,0-7 27-16,21 3-14 15,35-43-5-15,0 0 28 0,-28 55 6 16,28-55-12-16,0 0-11 15,0 0 24-15,56 43-20 0,7-31-11 16,7-16-5-16,-7-8-7 16,0-4-1-16,0-3 4 15,-14 3 8-15,-49 16-3 0,35-16 43 16,-35 16 9-16,0 0-15 16,0 0 32-16,0 0 6 0,-49 75-34 15,-28 0-1-15,0 7-2 16,-7 9-24-16,14-5 32 15,7-3 20-15,21-8-17 0,14-5-21 16,14-11 13-16,28-4 14 16,-14-55-8-16,56 56-5 15,21-25 14-15,0-15-19 0,7-16-18 16,0-8-2-16,-7-16-9 16,7-11-13-16,-7-12-6 0,-8-12-5 15,1 0-66-15,-14 4-73 16,-14 7-109-16,-42 48-235 0,28-43-214 15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26:30.390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1701 978 821 0,'0'0'155'0,"0"0"75"16,0 0-38-16,0 0 33 0,0 0-8 15,0 0-51-15,0 0-32 16,0 0-24-16,0 0-56 0,0 0-14 16,0 0-5-16,0 0-24 15,0 0 7-15,14-35-56 0,-7 0 2 16,7-5-12-16,0-8-10 16,7-7-51-16,14-4 17 0,7-4 49 15,-7 8 12-15,7 12 26 16,-7 3 7-16,-35 40-2 15,56-32-44-15,-14 28 29 16,0 20 9-16,0 16 27 0,0 12-14 16,0 11-13-16,-7 4-10 15,7-4-1-15,-14 0 23 0,0-11-32 16,-28-44 3-16,35 47 6 16,-35-47 6-16,0 0-16 0,0 0-22 15,0 0 1-15,0 0 25 16,0 0 40-16,0 0-11 0,-49-20-45 15,7-3 29-15,-7-2 28 16,7-2 10-16,-14 3-2 16,0 4 0-16,-14 5-9 0,7 7 30 15,-7 4 24-15,-7 4 12 16,7 0 12-16,0 0-21 0,29 0 34 16,-8 0 14-16,14 0 19 15,35 0 2-15,-35-8-17 0,35 8-20 16,0 0-22-16,0 0-17 15,-35-43-15-15,21 4-14 0,0-9-26 16,7-7-12-16,7-1 4 16,-7 1 2-16,7-4 0 0,-7 0-18 15,7 8 12-15,-7 8-18 16,0 2-79-16,7 41-123 16,0 0-211-16,0 0-234 0,0 0 12 15</inkml:trace>
  <inkml:trace contextRef="#ctx0" brushRef="#br0" timeOffset="686">1085 837 832 0,'0'0'208'0,"0"0"160"16,0 0-37-16,0 0-118 15,-42 12-69-15,7-12-68 0,0-8-29 16,-7-8-15-16,-7-5-16 16,7 2-23-16,0-9 7 15,42 28 11-15,-42-47-6 0,7 0-14 16,14-4-45-16,7 3 2 16,14 5 29-16,0 43 18 0,21-44-18 15,-21 44-15-15,56-28-15 16,-21 24 22-16,14 20 11 0,-49-16 20 15,42 52-14-15,0-1-1 16,-21 5 8-16,-7-5 10 0,-14-4-20 16,-7-4 20-16,-7 0 25 15,14-43 5-15,-42 56-21 16,-7-20-12-16,-7-5 7 0,7-11 8 16,-7-8-23-16,0-8 22 15,0-4 8-15,14-12-6 0,42 12-21 16,-42-43-18-16,7-12 0 15,14-5 16-15,14 1 4 0,0 3 15 16,14 13-30-16,-7 43 6 16,7-39 6-16,-7 39 14 15,0 0 8-15,0 0-27 0,0 0-1 16,0 0 9-16,0 0 0 16,0 0 8-16,42 20 42 15,-42-20 2-15,0 0-10 0,28 51-7 16,-14-12 40-16,-14-39 8 15,-7 43-26-15,7-43-12 0,-28 47 8 16,-14-2 16-16,0-14-10 16,-7-3-14-16,7-1 7 0,0 1-14 15,-7-1-14-15,1 1-18 16,-1 3-6-16,49-31 14 0,-56 44-5 16,21-1 3-16,35-43-14 15,-28 44 5-15,28-44 11 0,-7 47-6 16,7-47-3-16,21 48-43 15,-21-48-71-15,0 0-132 16,63 39-138-16,-7-23-126 0,-1-16-19 16</inkml:trace>
  <inkml:trace contextRef="#ctx0" brushRef="#br0" timeOffset="880">910 182 1372 0,'-21'-48'96'0,"21"48"91"15,0 0 40-15,0 0-37 0,0 0-71 16,0 0-58-16,0 0-25 16,0 0-114-16,0 0-232 0,0 0-217 15,0 0 0-15</inkml:trace>
  <inkml:trace contextRef="#ctx0" brushRef="#br0" timeOffset="1116">99 0 1268 0,'0'0'279'15,"0"0"17"-15,0 0-69 0,0 0-79 16,0 0-28-16,0 0 20 16,14 35-32-16,0 24-43 0,0 4-30 15,7 9-21-15,-14-1-35 16,-1 0-139-16,1-8-173 0,-7-8-244 16,0 1-23-16</inkml:trace>
  <inkml:trace contextRef="#ctx0" brushRef="#br0" timeOffset="1304">511 265 1565 0,'21'-48'237'0,"-21"48"26"15,0 0-18-15,0 0-64 0,0 0-84 16,0 0-47-16,0 0-29 15,0 0-118-15,0 0-199 0,0 0-245 16,0 0-63-16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26:44.657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7869 1734 1650 0,'0'0'184'0,"0"0"-9"0,0 0-73 15,0 0-62-15,0 0-3 16,0 0-30-16,0 0 5 0,0 0 9 16,-28 44-21-1,28-44 0-15,-42 39 25 0,42-39-25 16,-56 28 0-16,56-28 0 15,-70 11-58-15,28-7-15 0,42-4 40 16,-56-19-14-16,56 19 34 16,-42-36 27-16,42 36 25 15,-28-43 63-15,28 43 20 0,0 0-14 16,0 0-39-16,0 0-14 16,0 0-6-16,0 0 22 15,0 0 2-15,0 0 10 0,0 0 4 16,0 39-9-16,0-39 39 15,-14 55 7-15,-21-7-25 16,-14-9-39-16,-21-4-23 16,-7-3-13-16,-7-9-6 0,-14-7-6 15,7-8-8-15,7-8-12 16,7-12 23-16,8-11-12 0,6-9-22 16,14-7-40-16,49 39-74 15,-42-55-112-15,42 55-238 16,-14-47-363-16</inkml:trace>
  <inkml:trace contextRef="#ctx0" brushRef="#br0" timeOffset="169">7106 2533 2043 0,'0'0'324'16,"49"27"-41"-16,0-11-85 15,0-16-106-15,14-4-56 0,7-12-196 16,0 1-308-16,7-17-327 16</inkml:trace>
  <inkml:trace contextRef="#ctx0" brushRef="#br0" timeOffset="392">8806 755 2397 0,'0'0'208'16,"0"0"-33"-16,-28-12-73 0,-28 16-32 16,-21 12-40-16,-28 19-16 15,-35 17 1-15,-27 7-116 16,-29 4-141-16,-7 7-213 0,0 5-136 15,-14 0-119-15</inkml:trace>
  <inkml:trace contextRef="#ctx0" brushRef="#br0" timeOffset="1548">6302 1314 1704 0,'0'0'225'16,"0"0"-29"-16,-77-32-20 0,7 28-14 15,-7 16-39 1,0 20-44-16,7 11-26 0,7 4-20 16,21 4-3-16,42-51-16 15,-28 83-14-15,28-16-28 0,28-8-2 16,-28-59-42-16,70 62-35 15,-7-22 4-15,0-17 10 0,-63-23 50 16,56 24 16-16,-56-24 79 16,0 0 24-16,0 0-40 0,0 0-5 15,0 0-18-15,0 0 29 16,-91-16 32-16,0 4 10 0,0 1-6 16,0-5 14-1,7-4 10-15,7 1-6 0,14-5-15 16,7-7-38-16,56 31-23 15,-56-71-23-15,21-4-5 0,21-4-5 16,8 1 4-16,12-5-9 16,1 4 14-16,0 13 15 0,-7 7-5 15,0 15 0-15,0 44-6 16,0 0 2-16,0 0-5 0,0 0 3 16,0 0 3-16,0 0 4 15,-27 87-4-15,13-5-13 0,7 9 13 16,-7-5 3-16,7-3 4 15,0-4-14-15,7-8-5 16,-7-5 9-16,0-11 12 16,7-55-9-16,-7 55-6 0,7-55 3 15,0 0-7-15,0 0 7 16,0 0 6-16,-63 28-22 0,63-28-13 16,-63-31-14-16,63 31 3 15,-35-67 7-15,21 12 13 0,14 55 17 16,-14-51 5-16,14 51 9 15,0 0-21-15,0 0-12 0,0 0 19 16,0 0 9-16,0 0 7 16,0 0-4-16,0 0 1 15,0 70-10-15,0-11 2 16,0-59-2-16,-7 59 8 0,7-59-2 16,-14 55-9-16,14-55-4 15,0 0 9-15,0 0 10 0,0 0-6 16,0 0 5-16,-63 20-15 15,63-20-14-15,0 0 7 0,0 0 11 16,0 0 0-16,0 0-4 16,0 0 4-16,0 0-3 0,0 0-7 15,0 0-7-15,0 0 9 16,0 0 1-16,0 0 14 0,0 0-4 16,0 0 9-1,0 0-1-15,0 0-11 0,0 0 2 16,0 0 15-16,-56 47-4 15,56-47-6-15,-70 32-3 0,70-32-7 16,-77 11-13-16,77-11 2 16,-63-19-18-16,63 19-4 0,-42-55 6 15,42 55 12-15,-28-59 8 16,28 59 18-16,0 0 5 0,0 0-6 16,0 0-7-16,0 0 18 15,0 0 19-15,0 0-1 0,0 67-9 16,0 3 28-1,7 5 8-15,-14 0 9 0,7 4 0 16,-14-5 7-16,-7-7-15 16,-7-4-11-16,-28-8-17 0,0-8-19 15,-14-11-4-15,0-13-3 16,0-11 5-16,7-20 34 0,7-11-16 16,56 19-8-16,-63-79-8 15,21 0-11-15,21-7-11 0,21-9 5 16,14 1-15-16,21-4-23 15,21 3-70-15,21 1-62 0,7 3-77 16,14 5-152-16,14 7-311 16,7-3-189-16</inkml:trace>
  <inkml:trace contextRef="#ctx0" brushRef="#br0" timeOffset="1784">7106 0 2595 0,'0'0'162'0,"0"0"-30"16,0 0-28-16,0 0-9 15,-70 28-28-15,-28 23-23 0,-14 12-28 16,-6 11-22-16,-15 13-116 15,-7 11-146-15,-14 4-237 0,-7 5-209 16,-21 7-57-16</inkml:trace>
  <inkml:trace contextRef="#ctx0" brushRef="#br0" timeOffset="3204">3168 1463 1045 0,'0'0'213'0,"0"0"18"15,0 0 23-15,0 0-59 16,0 0-58-16,0 0-65 16,-42 51-14-16,42-51-17 0,0 0-19 15,0 0 34-15,0 0-6 16,0 0-12-16,0 0-2 0,0 0-7 16,63 16-34-16,0-20-2 15,-14-20 7-15,0-3-17 16,-49 27 13-16,56-43-13 0,-56 43 85 15,0 0 14-15,0 0 5 16,0 0-34-16,0 0-25 16,-98-16-9-16,-7 24-12 15,-7 11-7-15,-14 5 0 0,0 4 2 16,7-1 14-16,7-3-8 16,14-9-4-16,14-3-4 15,15-8 16-15,69-4-62 0,-70-12-26 16,70 12 6-16,0 0-15 15,-42-59-33-15,28 8 14 0,14 51 38 16,28-63 7-16,7 16 43 16,-35 47-5-16,63-39 17 15,-8 15 0-15,-6 12 11 0,7 5-6 16,-7 7-8-16,0 3 27 16,-49-3-15-16,49 8 2 15,-49-8 11-15,0 0 23 16,0 0 25-16,0 0-24 0,0 0-7 15,0 0-10-15,0 0 8 16,0 0 4-16,0 0 5 16,-84 51 0-16,14-3 6 0,-7 3-1 15,1-4-3-15,-1 4-12 16,0 0-4-16,7 0 5 0,7-3-6 16,63-48-5-16,-63 59-7 15,63-59-9-15,-42 59-3 16,42-59 0-16,0 0 1 15,-7 59-14-15,7-59-9 16,0 0-5-16,0 0-5 0,70 31-1 16,-21-27-13-16,-49-4 13 15,63-32 14-15,-63 32-5 0,0 0 19 16,0 0 16-16,0 0 4 16,42-55-4-16,-42 55-4 15,0 0-6-15,-70-23-3 0,-7 11 2 16,-14 8 7-16,0 8-14 15,7-4-3-15,-7 4 3 0,14-8 8 16,7 0-2 0,21-4-6-16,49 8-3 0,-49-27-44 15,49 27-8-15,-21-44-10 0,21 44 22 16,14-59 29 0,-14 59 3-16,42-51-2 0,-42 51 24 15,63-31 16-15,-63 31 27 16,49 12 7-16,-49-12 12 0,0 0-16 15,28 82 19-15,-28-7 11 16,-21 0-35-16,-21-5-28 16,-14 1-10-16,-7-12-10 0,0-4-106 15,-7-11-174-15,-7-9-257 16,7-19-311-16</inkml:trace>
  <inkml:trace contextRef="#ctx0" brushRef="#br0" timeOffset="3723">1139 846 1686 0,'0'0'42'15,"35"59"84"-15,-21 0 116 0,-7 7-3 16,-14 5-70-16,7 8-53 15,-7 4-44-15,0-5-34 16,0 1-11-16,7-8-8 16,-7-4-4-16,0-8 6 0,0-8 11 15,0-4-6-15,7-47-10 16,-21 59-11-16,21-59 6 16,-28 55-6-16,28-55 5 0,-49 63-6 15,7-16 6-15,-7-8-4 16,-6 5 10-16,-1-9 1 0,7 0-1 15,49-35-1-15,-49 55 2 16,7-3 0-16,42-52-2 16,-28 59-10-16,7-8 7 0,7-4 3 15,0-8 25 1,0 1 43-16,14-40 9 0,-28 55-2 16,-14-20-20-16,-7-4-25 15,-14-11-15-15,0-12 7 0,-14-4 34 16,14-12 36-16,0-16-6 15,14-7-40-15,7-24-24 16,7-12-15-16,7-23-15 0,21-13-13 16,21-7 6-16,7 4-3 15,14 8-42-15,21 7-70 0,7 13-96 16,0 11-131-16,7 8-256 16,7 16-393-16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26:48.837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5589 1287 1913 0,'0'0'220'0,"0"0"-6"0,49 32 12 16,-49-32-34-16,49 71-38 16,-14-4-26-16,-14-8-11 0,0-1-2 15,-7-2-17-15,-7-1-11 16,-14-4-10-16,-21 0-26 15,-14-4-33-15,-21-8-106 0,-13-3-92 16,-1-9-133-16,-7-11-213 16,7-8-233-16,7-20-56 0</inkml:trace>
  <inkml:trace contextRef="#ctx0" brushRef="#br0" timeOffset="185">5198 1551 1825 0,'0'0'352'0,"0"63"-2"16,-21-8-40-16,21-55-71 15,-56 75-83-15,-14-12-69 16,0-1-43-16,-7-3-81 0,-14-3-159 16,0-5-238-16,0-7-324 15,0-9-41-15</inkml:trace>
  <inkml:trace contextRef="#ctx0" brushRef="#br0" timeOffset="604">4274 1869 1655 0,'0'0'343'0,"0"0"45"0,-49-43-41 16,49 43-61-16,-56-35-83 15,56 35-67-15,-49-32-59 0,49 32-41 16,0 0-44 0,-34-63-49-16,34 8-25 0,21-4 8 15,20 0 10-15,8 4 13 16,14 8 10-16,0 12 8 0,-7 11-11 16,0 12-14-16,-56 12 34 15,56 20 24-15,-56-20 28 16,35 63 24-16,-21-4 1 0,-28 0 22 15,-7 0-2-15,-7-12-18 16,-14 4 4-16,0-8 6 16,-7-7 14-16,0-9-6 0,0-7-21 15,49-20 18-15,-63-8 26 16,14-8-15-16,49 16-46 0,-41-59-19 16,13-7-7-16,21-21-32 15,7-23-18-15,0-20-25 16,21-19 2-16,-7-9-19 15,6 13-51-15,1 11-114 0,-7 19-239 16,-7 21-408-16</inkml:trace>
  <inkml:trace contextRef="#ctx0" brushRef="#br0" timeOffset="820">5282 0 2280 0,'0'0'351'15,"-28"75"-37"-15,-21 16-94 16,-28 15-96-16,-14 4-51 0,-14 12-40 16,-7 0-29-16,-14-3-141 15,-7 3-195-15,-7-12-326 16,0-4-234-16</inkml:trace>
  <inkml:trace contextRef="#ctx0" brushRef="#br0" timeOffset="1716">3302 1342 2367 0,'0'0'218'0,"49"12"-23"16,-7 8-66-16,-42-20-8 16,0 0-10-16,42 51-32 15,-21-12-14-15,-21-39-42 0,0 48-18 16,0-48 3-16,-14 43-24 16,14-43-24-16,0 0-6 0,0 0-38 15,0 0-11 1,0 0-136-16,0 0-39 0,0 0 86 15,-14-63 63-15,14 0 68 16,7 12 102-16,0 12 60 0,-7 39 11 16,0 0-16-16,0 0-30 15,0 0 35-15,0 0 29 16,0 0-42-16,-56 39 0 0,-7 8-43 16,0 4-27-16,0-4-6 15,0 4-20-15,0-3 11 0,-7-9-17 16,14-8 6-16,0-3-8 15,56-28-51-15,-56 8-23 16,56-8-51-16,-56-16 6 16,56 16 12-16,-35-59-33 0,28 0 89 15,7 8 23-15,0 51 50 16,7-55 42-16,-7 55-18 16,0 0 4-16,0 0 24 0,0 0 18 15,0 0 31-15,0 0-22 16,0 0-17-16,-42 63 3 0,7-4-23 15,1-4-31-15,-8-4 13 16,-7-4 2-16,0-3-29 16,0-5-2-16,0-12 8 15,0-3-17-15,49-24 0 16,-56 16 9-16,56-16-33 0,-49 0-37 16,49 0 8-16,0 0 14 15,0 0 14-15,-7-51-13 0,7 51 24 16,0 0 14-16,0 0-12 15,0 0 8-15,0 0-11 16,0 0 9-16,0 0 31 0,0 0-8 16,0 0 21-16,14 51-8 15,-14-51-15-15,-28 63 13 0,-14-16-28 16,0-11 6-16,-7-8 1 16,7-9-12-16,-7-11 21 15,49-8-37-15,-49-8-82 16,49 8 9-16,-35-52-10 0,21-7 14 15,14-8 56-15,0 5-1 16,7 10 49-16,-7 52 22 16,14-47-19-16,-14 47 18 0,0 0 19 15,0 0 52-15,0 0 2 16,-28 55-38-16,-14 0-6 0,0 4 7 16,-7 0-32-16,-7 5-24 15,-7-1-6-15,-7-8-61 16,0-8-86-16,0 1-210 15,7-9-301-15,7-8-185 0</inkml:trace>
  <inkml:trace contextRef="#ctx0" brushRef="#br0" timeOffset="1913">3015 2091 2181 0,'56'0'286'0,"-56"0"-30"16,0 0-93-16,0 0-67 15,0 0-74-15,0 0-171 0,0 0-239 16,0 0-342-16,0 0-20 16</inkml:trace>
  <inkml:trace contextRef="#ctx0" brushRef="#br0" timeOffset="2061">2344 2720 2259 0,'0'0'166'15,"0"0"32"-15,0 0 7 16,0 0-64-16,63 28-70 0,0-28-28 16,-7-16-176-16,-7-8-218 15,-49 24-448-15</inkml:trace>
  <inkml:trace contextRef="#ctx0" brushRef="#br0" timeOffset="2348">1847 1559 2335 0,'0'0'228'0,"0"0"-30"0,0 0-38 16,0 0-46-16,0 0-17 16,-49-8-6-16,49 8-1 15,-49 20 6-15,0 23-23 16,-7 8 3-16,-7 16-10 0,-7 8-31 16,-7 7-11-16,-7 5-13 15,-7 0-8-15,1-4-41 0,6-12-98 16,0-9-102-16,14-18-223 15,21-13-284-15,0-19-247 16</inkml:trace>
  <inkml:trace contextRef="#ctx0" brushRef="#br0" timeOffset="2521">1714 1154 2747 0,'70'-20'139'0,"7"-4"-66"16,7-3-25-16,14-5-28 0,14 1-116 15,0-1-345-15,-14 9-481 16</inkml:trace>
  <inkml:trace contextRef="#ctx0" brushRef="#br0" timeOffset="2760">0 1972 3360 0,'0'0'113'16,"0"0"-28"-16,0 0-39 15,0 0-12-15,0 0-17 16,49 23-11-16,-49-23-120 16,0 0-157-16,0 0-255 0,49 12-286 15,-49-12-40-15</inkml:trace>
  <inkml:trace contextRef="#ctx0" brushRef="#br0" timeOffset="2972">140 1637 2966 0,'0'0'341'0,"0"0"25"16,0 0 31-16,0 0-52 0,0 0-104 16,0 0-108-16,0 0-63 15,49-27-33-15,-49 27-125 16,0 0-231-16,0 0-166 0,0 0-115 15,0 0-333-15,42-4-221 16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27:00.601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3402 70 1329 0,'0'0'124'0,"0"0"78"0,0 0 30 15,0 0 19-15,0 0-32 16,-70-8-19-16,-14 4-55 15,-14-4-62-15,-28-4-40 16,-21 4-14-16,-28 0-11 0,-14 1-2 16,-28 3-5-16,-14 0-1 15,-6 0-7-15,-8 0 6 0,0 8-9 16,14-4 5-16,14 4 1 16,14 4 0-16,28-1 5 15,29 1-8-15,20 0 21 0,28 0 17 16,21-4 11-16,21 4-21 15,56-8-4-15,0 0-8 16,-28 55-10-16,21 4 3 16,21 16 8-16,21 7-2 0,7 16 18 15,14 17 27-15,7 10-10 16,0 13-12-16,0 12-18 16,-14 3-9-16,0 4-14 0,-14-3 8 15,-14-5-6-15,-14-7 0 16,-14-9 1-16,-14-11-3 0,-7-12-6 15,-7-15 6-15,0-24 3 16,7-16-8-16,7-12 5 16,21-43-30-16,0 0-1 0,-14 35-10 15,14-35 20 1,0 0-2-16,77 4-12 0,14-12-10 16,34-3-3-16,15-5-9 15,28 4 20-15,21-4 5 0,7 1-3 16,21-5 9-16,-7 0 15 15,7-3 4-15,-1-1 2 16,-13 0-6-16,-21 1 11 0,-14 3 0 16,-35 1 0-16,-21-5 17 15,-28 4 40-15,-14-3 14 0,-14-5 4 16,-14 1-19-16,-7-5-15 16,-7 1-11-16,-7-1 7 15,0 1-7-15,0-5 1 16,-7 5 2-16,7-5-6 15,0-3 1-15,0 0 18 0,0-1-6 16,-7-7-2-16,0-8-13 16,0-12-10-16,-1-11-13 0,-6-17-2 15,7-15 0-15,-7-12 0 16,-7-11-13-16,0-9-1 16,-7-4 6-16,-7 13 4 0,-6 15 1 15,-1 16 3-15,7 19 0 16,-7 16-25-16,7 20-7 15,14 47 5-15,-14-43-8 16,14 43-10-16,0 0-19 0,0 0-49 16,0 0-79-16,0 0-149 15,0 0-226-15,0 0-221 16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24:44.748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12313 1203 929 0,'0'0'292'0,"0"0"-20"16,0 0-25-16,0 0-25 0,0 0-26 16,0 0-35-16,0 0-22 15,0 0-37-15,0 0-45 0,0 0-41 16,0 0-16-16,-25-35 3 15,6-4-50-15,13 0-48 16,-1-3 11-16,14 7 34 0,-7-1 28 16,0 36 1-16,6-39 7 15,-6 39 19-15,0 0 0 16,0 0-5-16,0 0-26 0,0 0 26 16,38-7 5-16,-1 21 3 15,1 8-13-15,6 6 5 16,6-3-12-16,1-1 16 0,5 1 6 15,1 0-64-15,-7-8-19 16,0-6 9-16,-12 3-8 0,-6-3-9 16,-32-11-5-16,0 0 37 15,31 3 33-15,-31-3 0 0,0 0-18 16,0 0 18-16,0 0 29 16,0 0-17-16,0 0-4 15,0 0-5-15,0 0 41 16,0 0-28-16,0 0-5 0,0 0 23 15,-38 7-4-15,7 0-14 16,31-7-20-16,-32 11 16 0,1-4 14 16,31-7 1-16,-38 11 7 15,7-1-37-15,31-10 8 0,-38 7 24 16,7 0 7-16,-1 1 59 16,1-1-53-16,-7 0-13 0,0-4-6 15,-6-6 11-15,-6-1-6 16,0 1-21-16,-7-4 2 15,7-4 16-15,-7-3 9 16,-5-4-25-16,11 0 9 0,-5-3-19 16,12-3 17-16,0-8 14 15,44 32-10-15,-57-46-20 0,13 0 19 16,44 46 4-16,-50-50-13 16,50 50 19-16,-50-42-44 0,50 42 9 15,0 0 27-15,0 0-2 16,0 0 11-16,-44-28-23 15,44 28 17-15,0 0-8 0,0 0-6 16,0 0-12-16,0 0 18 16,0 0 0-16,0 0 3 15,0 0 0-15,0 0-8 0,0 0 34 16,0 0-20-16,18 46 68 16,8-11-29-16,-26-35-24 0,37 49 5 15,-5-10-11-15,-1-3-29 16,-6-1 44-16,-25-35-58 15,38 46 28-15,-38-46 12 0,44 46-15 16,-44-46-8-16,31 39 3 16,-31-39 19-16,0 0-10 0,0 0-4 15,7 39-12-15,-7-39 12 16,0 0 20-16,-44 24-7 16,0-13-18-16,-13-8 24 15,7-3-19-15,0-7 0 0,-1 0 0 16,7-3 9-16,7-4-34 15,37 14 34-15,-44-32-3 0,44 32 2 16,-32-36-30-16,32 36 24 16,-25-42 2-16,25 42-4 0,0 0-12 15,0 0-4-15,-6-32 11 16,6 32 17-16,0 0-16 0,0 0 4 16,0 0 4-16,0 0-4 15,37 18 18-15,-37-18-28 16,38 25 13-16,-38-25-3 0,0 0-10 15,0 0 32-15,0 0-35 16,32 39-9-16,-32-39 10 16,0 0-8-16,0 0-9 0,0 0 15 15,-51 7-5-15,14-7-14 16,37 0 6-16,-44-15 22 0,44 15 8 16,-38-21 16-16,38 21-27 15,0 0-2-15,0 0 2 16,0 0 2-16,0 0 16 0,0 0-25 15,0 0-6-15,0 0-3 16,0 0 32-16,0 0 7 16,0 0-15-16,0 0-13 0,0 0 29 15,0 0 5-15,0 0-28 16,0 0 60-16,0 0 25 0,0 0-9 16,0 0 29-16,-44 25 26 15,12-11 18-15,32-14-20 16,-37-7-33-16,5-4-5 0,32 11-36 15,-37-35-30-15,5 0-18 16,7-11 8-16,-6-7-8 0,-7-4 3 16,0-10-3-16,-12-7-14 15,6-4-4-15,-6-3-74 0,-1-4-105 16,1 4-99-16,0 0-172 16,-1 10-139-16</inkml:trace>
  <inkml:trace contextRef="#ctx0" brushRef="#br0" timeOffset="188">11502 147 1868 0,'76'-14'266'16,"12"3"-58"-16,6-3-116 15,0 0-44-15,7 3-89 0,-1 0-313 16,-18 1-334-16</inkml:trace>
  <inkml:trace contextRef="#ctx0" brushRef="#br0" timeOffset="603">10207 998 1179 0,'0'0'38'0,"44"18"126"16,-44-18-21-16,0 0-6 15,32 11-43-15,-32-11-30 16,0 0-23-16,0 0 18 0,0 0-20 16,0 0-3-16,0 0 44 15,0 0 11-15,0 0 1 16,-38 14 22-16,0-7-20 0,1 11 30 16,-7 3 6-16,0 14 9 15,0 4-16-15,0 10-17 0,0 8-6 16,6-1-36-16,-6 8-8 15,0 0-24-15,6-8-14 16,-6-3-13-16,0-7-8 0,-6-7-1 16,0-7-10-16,-1-14-143 15,7-11-141-15,0-11-250 0,44 4-255 16</inkml:trace>
  <inkml:trace contextRef="#ctx0" brushRef="#br0" timeOffset="801">10006 486 2127 0,'0'0'268'16,"0"0"-20"-16,32-21-70 0,-32 21-85 15,31-21-49-15,-31 21-30 16,38-4-171-16,-38 4-257 0,0 0-245 15,0 0-80-15</inkml:trace>
  <inkml:trace contextRef="#ctx0" brushRef="#br0" timeOffset="1164">9428 815 1022 0,'0'0'264'16,"0"0"9"-16,0 0-99 0,19 56-72 16,-19-56-48-16,50 46-39 15,-50-46 18-15,0 0-50 0,44 39 31 16,-44-39-14-16,0 0 34 16,0 0 40-16,0 0-13 15,0 0 30-15,0 0-1 16,0 0-11-16,-38 3-10 0,38-3 1 15,-56-7-22-15,56 7-7 16,-51 4-24-16,51-4-1 0,-56 25-11 16,24 17 90-16,1 11-37 15,6 18 28-15,6 14-27 0,13 14-29 16,-1 10-21-16,7 8 16 16,7 6-13-16,-1-2-18 0,13-12 18 15,-7-10-74-15,1-18-265 16,6-17-377-16,-13-22-246 15</inkml:trace>
  <inkml:trace contextRef="#ctx0" brushRef="#br0" timeOffset="1467">8692 228 1679 0,'19'-14'149'0,"-19"14"42"0,0 0-45 15,0 0 7-15,0 0 36 16,13 32-29-16,-13 7-58 0,6 14-46 15,7 7-34-15,6 3 3 16,-7 8-21-16,7 3-4 0,0 7-61 16,0 4-225-16,-7 0-271 15,-5-7-150-15</inkml:trace>
  <inkml:trace contextRef="#ctx0" brushRef="#br0" timeOffset="1867">8171 1066 1510 0,'-38'-53'189'16,"7"10"50"-16,31 43 27 0,-25-49-111 15,25 49-61-15,-7-43-46 16,7 43-48-16,0 0 10 15,38-35-1-15,6 17-16 0,6 8-1 16,-12 6 24-16,-38 4-36 16,50 4 9-16,-50-4 14 0,0 0-13 15,0 0 27-15,0 0-17 16,0 0-8-16,0 0 8 0,7 49 0 16,-7-49 62-16,-19 50 27 15,-6-12 23-15,-7 1 22 0,-6-3-40 16,-6 10-27-16,-12 3-3 15,-1 1-38-15,-6 3-8 16,7 3 2-16,-7 1-4 0,0-1-16 16,7 1 0-16,-1-8 10 15,13-3-19-15,-6-7-73 16,6 0-176-16,44-39-283 0,-69 35-264 16</inkml:trace>
  <inkml:trace contextRef="#ctx0" brushRef="#br0" timeOffset="2088">8033 362 2516 0,'0'0'229'0,"0"0"-24"15,0 0-81-15,0 0-60 0,0 0-40 16,0 0-4-16,31-7-34 16,-31 7-243-16,0 0-342 0,0 0-219 15</inkml:trace>
  <inkml:trace contextRef="#ctx0" brushRef="#br0" timeOffset="2268">7800 815 2347 0,'0'0'251'0,"0"0"-59"0,0 0-79 16,0 0-58-16,0 0-32 16,0 0-127-16,0 0-250 0,0 0-346 15,0 0-166-15</inkml:trace>
  <inkml:trace contextRef="#ctx0" brushRef="#br0" timeOffset="2464">7341 274 1809 0,'0'0'208'0,"-38"56"38"16,13 12-48-16,6 6-83 0,13 14-67 15,0 11-27-15,-13 7 12 16,0 11-99-16,0-4-197 0,0-14-196 16,-6-11-80-16,6-21-2 15</inkml:trace>
  <inkml:trace contextRef="#ctx0" brushRef="#br0" timeOffset="2624">7065 1051 1865 0,'0'0'214'15,"-57"57"-73"-15,0-1-65 0,-5 8-34 16,-14 3-17-16,-6 4-241 16,-12 0-380-16</inkml:trace>
  <inkml:trace contextRef="#ctx0" brushRef="#br0" timeOffset="3688">6216 472 1484 0,'38'-7'265'0,"-38"7"26"16,25-4-88-16,-25 4-21 15,0 0 18-15,0 0-37 16,31 36-63-16,-12 2-31 0,-19 8-40 16,-12 7-6-16,-14 0-3 15,-11 15-20-15,-14-8 0 0,-11 0 7 16,-8-7-7-16,-5-4 0 15,0-10 0-15,5-11 4 0,8-10-42 16,5-18-36-16,13-11-4 16,44 11-12-16,-50-46-46 15,18-7-65-15,13-14-25 0,19 4 34 16,13-1 114-16,6 8 32 16,0 13 7-16,6 8 21 15,-25 35 21-15,0 0-38 0,38-11 32 16,-38 11 7-16,0 0 1 15,12 60 19-15,-12-7-10 0,-19 0-28 16,-6-7 23-16,0 0 21 16,25-46 17-16,-44 50-2 15,44-50 16-15,-50 35-19 0,50-35-15 16,-57 18 12-16,13-18-37 16,44 0-5-16,0 0 14 0,-50-46-11 15,50 46-5-15,-32-46 9 16,32 46-10-16,0 0-7 15,-25-43 33-15,25 43-33 0,0 0-1 16,0 0 2-16,0 0 24 16,0 0-17-16,-31 57 5 0,6-4 43 15,0-4 30-15,-7-3-43 16,1-3-15-16,31-43-8 16,-51 56-7-16,51-56 21 0,-50 50-16 15,6-22-2-15,44-28 8 16,-50 18-8-16,50-18-18 0,-44-4-17 15,44 4-9-15,0 0-56 16,-38-42-5-16,38 42 30 16,-19-46-16-16,19 46 55 0,-12-43 7 15,12 43 15-15,0 0 11 16,0 0 7-16,0-38-11 0,0 38 1 16,0 0 30-16,0 0-67 15,0 0 43-15,0 0 16 16,0 0-25-16,0 0-5 0,0 0 2 15,0 0 22-15,6-50-16 16,-6 50-20-16,0 0 23 0,0 0 24 16,0 0-37-16,6-46-1 15,-6 46 26-15,0 0 27 0,0 0-66 16,0 0 51-16,0 0 10 16,0 0 1-16,0 0 112 15,0 0 32-15,0 0-32 0,-25 43-19 16,0-1 2-16,-6 0-53 15,-13 8 35-15,-7-4-9 16,-18 3-43-16,-6 1-12 0,-20-1-11 16,-18-6-12-16,-6-8 45 15,-1-7-26-15,1-10-22 0,6-8-6 16,12-13-12-16,1-11 10 16,12-11 0-16,12-17-19 0,20-8 14 15,12-3-14-15,12-7-3 16,13 0 8-16,26 0-10 0,5 0-90 15,13-4-115-15,13 11-238 16,6 0-334-16</inkml:trace>
  <inkml:trace contextRef="#ctx0" brushRef="#br0" timeOffset="3892">4971 140 2805 0,'0'0'144'0,"0"0"0"16,0 0-81-16,0 0-28 16,32 14-31-16,-32-14-4 0,0 0-429 15,0 0-377-15</inkml:trace>
  <inkml:trace contextRef="#ctx0" brushRef="#br0" timeOffset="4081">4374 2090 3125 0,'0'0'142'0,"0"0"-43"15,0 0-55-15,-6 39-28 16,6-39-37-16,0 0-197 0,-19 46-265 16,-12-14-563-16</inkml:trace>
  <inkml:trace contextRef="#ctx0" brushRef="#br0" timeOffset="4707">3073 210 727 0,'0'0'-14'15,"0"0"14"-15,0 0 76 16,0 0 73-16,0 0-9 15,-12 39 46-15,-14 4 38 0,-5 3 3 16,-13 10 48-16,-13 1-15 16,-5 10-26-16,-20 3-89 0,-6 1-38 15,-32 3-28-15,-18 4-56 16,-25-4 6-16,-1-3-9 16,7-14 65-16,0-12-27 15,19-13-41-15,12-14 12 0,26-11-26 16,12-14 21-16,18-11-22 15,20-14 2-15,25-10-14 0,12-4-4 16,26 0 14-16,18 4-21 16,20 10 21-16,12 7-7 0,6 8 7 15,0 13 3-15,-13 4-12 16,1 14 14-16,-13 14-5 16,-19 8 0-16,-12 13-4 0,-26 8 8 15,-12 6 1-15,-13 5 10 16,-12-5-3-16,-13-3 8 15,-6-3-25-15,0-8 10 0,0-10-2 16,0-7-48-16,6-11-143 16,0-10-257-16,13-15-334 15</inkml:trace>
  <inkml:trace contextRef="#ctx0" brushRef="#br0" timeOffset="4964">1810 5 2720 0,'0'0'74'0,"25"-10"-45"0,-25 10 59 16,25 3-21-16,0 8-22 15,13 7-21-15,6 3-21 0,-13 3 2 16,7 8-58-16,-13 4-125 16,-19 10-158-16,-24 7-219 0,-26 10-111 15</inkml:trace>
  <inkml:trace contextRef="#ctx0" brushRef="#br0" timeOffset="5299">320 620 1855 0,'0'0'93'0,"0"0"89"0,44-10 24 0,0 10-42 15,-6 14-54 1,6 7-10-16,0 7-29 0,0 4-26 16,-44-32 13-16,56 60 24 15,-24 0 13-15,-13-7 9 0,-19 7-24 16,-19 4-23-16,-13 0-28 16,-18-4-7-16,-6 0-15 0,-20-7-2 15,1-4-15-15,-1-10-18 16,-5-4-133-16,-1-10-129 0,6 0-290 15,14-11-189-15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27:01.272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1015 554 2078 0,'0'0'31'0,"0"0"35"15,0 0 38-15,-49 35 42 16,0 28 34-16,-21 32 32 15,-7 34-41-15,-14 13-58 0,-14 15-39 16,7 5-47-16,7-9-11 16,0-11 3-16,14-21-27 0,7-18-63 15,14-25-86 1,15-19-95-16,41-59-155 0,-42 36-149 16,42-36 14-16,0 0 115 15,-7-40 123-15,14-19 63 0</inkml:trace>
  <inkml:trace contextRef="#ctx0" brushRef="#br0" timeOffset="200">140 601 1708 0,'0'0'215'16,"0"0"26"-16,0 0 69 16,0 0-10-16,35 36-69 0,7 26-71 15,7 21-47 1,0 11-46-16,21 17-35 0,0-5-23 15,7 4 1-15,0-4-16 16,-7 0-63-16,0-7-99 0,0-9-110 16,-14-3-187-16,0-21-244 15,0-7-42-15</inkml:trace>
  <inkml:trace contextRef="#ctx0" brushRef="#br0" timeOffset="1320">4065 43 740 0,'0'0'24'0,"0"0"40"16,0 0 89-16,0 0 47 15,0 0 61-15,0 0 2 0,0 0-50 16,0 0-70-16,0 0-84 15,-91-16-7-15,-28 8-34 16,-21 0 16-16,-14 4 11 0,-21 0-15 16,-7 0 23-16,-14 8-21 15,15-4-17-15,6 8-10 0,7-4 4 16,14 0-6-16,21-4 7 16,28 0-6-16,28-4 31 15,14-4 0-15,21 4 17 16,42 4-19-16,0 0-8 0,0 0-2 15,0 0-6-15,0 0-14 16,0 0-14-16,0 0 7 16,0 0 4-16,-7 40 13 0,14 15 1 15,7 12-1-15,14 19 23 16,0 20-6-16,0 12-2 16,7 20 8-16,-7 7 12 0,0 17-15 15,-14 3 10-15,-7 0-27 16,0 0-2-16,-14-7-6 15,-7-13-11-15,-14 1 19 16,0-17-1-16,-7-7 4 0,0-19-3 16,0-17-9-16,0-15 11 15,7-16-14-15,14-16-4 0,14-39-7 16,0 0-13-16,0 0 3 16,0 0-13-16,42 0 3 0,7-12-50 15,21-11-2-15,21-9-21 16,14-3-13-16,21 0 16 15,7 3-23-15,14 1 43 0,0 3 12 16,7 5 52-16,-8-1-18 16,1 16 38-16,-7 4-5 0,0 0-13 15,-21 4 20-15,-14 4-9 16,-7 0 9-16,-14 0 6 16,-14 0 18-16,-14-4 14 15,-7 0-6-15,-14-4 24 0,-35 4 1 16,42-16 23-16,-14-3-12 15,-28 19 18-15,35-36-15 0,-21 5 9 16,0-5 0-16,0-3-10 16,0 0-10-16,0-8-38 15,-7 3-9-15,7-11-11 0,0-12-8 16,-7-11-3-16,7-9-21 16,-14-15-4-16,-7-16-28 0,-7-12 1 15,-7-4 16-15,0-3 12 16,-7 3 16-16,0 8 2 15,0 12 6-15,7 8 0 16,0 19-5-16,0 17 10 0,0 15-5 16,21 55 11-16,-14-52 2 15,14 52 11-15,0 0 5 0,-21-43-14 16,21 43 5-16,0 0-9 16,0 0-4-16,-21-51 6 0,21 51-19 15,0 0 14-15,0 0-19 16,0-43-10-16,0 43-6 15,0 0-31-15,0 0-41 0,0 0-47 16,0 0-79-16,0 0-63 16,0 0-112-16,0 0-120 15,0 0-76-15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27:36.380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3 0 1376 0,'0'0'315'0,"-7"32"-27"16,7 11-36-16,14 8-44 16,7 4-45-16,0 8-37 0,7 4-52 15,-7 0-16-15,7 0-31 16,0-1-12-16,0-3 16 0,-7-4-12 15,7-4 32-15,-7-3-17 16,0-9-5-16,-7-4-13 0,-7-3-13 16,-7-36 6-16,14 43-6 15,-14-43-10-15,7 35-73 16,-7-35-122-16,0 0-174 0,0 0-202 16,0 0-80-16</inkml:trace>
  <inkml:trace contextRef="#ctx0" brushRef="#br0" timeOffset="497">704 720 1050 0,'0'0'90'16,"0"0"120"-16,0 0 30 15,0 0-38-15,0 0-45 16,14 35-41-16,0 1-35 0,-14-36-4 16,28 39-2-16,-28-39 11 15,34 39-10-15,-34-39 4 16,35 28-15-16,0-16-19 0,0-12-29 15,-14-4-2-15,-21 4-12 16,42-24-3-16,-42 24 11 0,35-39-18 16,-14 0 7-16,-7-1 0 15,-7-3 0-15,0 4-10 0,-7 3 20 16,0 36 3-16,-7-31 3 16,7 31-2-16,0 0 5 15,-42 0 5-15,0 27-16 16,0 5 20-16,0 11 8 0,0-4-21 15,7 9-5-15,1-13 3 16,13-4 8-16,21-31 6 0,-14 36 12 16,14-36-8-16,0 0-35 15,0 0-47-15,35 16-75 0,-35-16-111 16,41-12-145-16,-6-4-157 16,-14-8-88-16</inkml:trace>
  <inkml:trace contextRef="#ctx0" brushRef="#br0" timeOffset="1020">1578 555 1094 0,'0'0'88'0,"-35"8"83"16,35-8 56-16,-42 27 9 16,42-27-48-16,-28 43-46 15,14-7-56-15,14-36-21 0,-7 39 4 16,14-7-6-16,0-9-3 16,-7-23-11-16,0 0-15 15,28 24-12-15,0-12 0 0,-7-12-30 16,-21 0 26-16,28-12-23 15,-28 12 5-15,28-28-4 0,-14-3-17 16,-14-1-16-16,7-3-7 16,-14 0 27-16,7 3-4 0,0 32 32 15,0 0 1-15,0 0 14 16,0 0-29-16,-42-4 37 16,14 16 2-16,0 12 34 15,7 7-3-15,0 0-3 0,7-3 0 16,7 0-16-16,7-28 7 15,0 31 14-15,0-31-25 0,14 28 2 16,-14-28-4-16,21 11-24 16,7-3-6-16,-28-8-2 0,28-8-1 15,-7-3-26-15,-21 11-24 16,14-28-37-16,-14 28-70 0,0 0-74 16,7-31-101-16,-7 31-160 15,0 0-126-15,0-28-7 16</inkml:trace>
  <inkml:trace contextRef="#ctx0" brushRef="#br0" timeOffset="1404">2076 681 1446 0,'21'35'253'0,"-21"-35"-22"16,0 0-61-16,0 35-12 16,0-35-2-16,0 0-42 0,7 36-21 15,-7-36-8-15,0 0-34 16,35 27-27-16,0-15-5 0,-7-8 0 16,6-8-28-16,-34 4 9 15,42-16 7-15,-42 16 3 0,35-31 0 16,-35 31-17-16,21-39 15 15,-14-1 9-15,-7 40 7 0,0-39 27 16,0 39 30-16,0 0-14 16,0 0-25-16,-49-8 20 0,0 24 17 15,1 11 1 1,-1 5-30-16,7 7-19 0,7-7-13 16,7-1-21-16,7-7-38 15,21-24-61-15,0 0-140 0,0 0-203 16,0 0-308-16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27:38.816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147 59 1193 0,'0'0'277'0,"0"-23"19"16,0 23-59-16,0 0 2 16,0 0 17-16,-7 43-15 0,0 16-34 15,0 12-65-15,0 11-46 16,0 9-22-16,0 3 0 15,0-3-22-15,-7-1-1 16,0-3-4-16,-7-13-1 0,7-11 1 16,0-8-17-16,7-7-12 0,0-17-8 15,0-7-5-15,7-24 20 16,0 0 42-16,0 0-7 0,0 0-15 16,0 0-34-16,0 0 4 15,14-44-15-15,-7-11-21 0,7-19-10 16,0-9-12-16,7-11 14 15,0-5-12-15,0-3 16 0,7 8 16 16,0 7-4-16,0 12 17 16,-7 9-8-16,-7 11-2 15,7 7 16-15,-7 17 0 0,-14 31 19 16,0 0-9-16,14-32-7 0,-14 32-4 16,0 0-14-16,0 0 13 15,0 0 1-15,0 0 22 0,35 36 15 16,-14 11 11-16,0 8 9 15,0 12-21-15,0 0 1 0,-7 4-1 16,7-1-4-16,0-3 11 16,7 4-15-16,-7-8-18 0,7-12 2 15,-7 0-13-15,7-11 1 0,-1-1 0 16,1-8-14-16,-28-31 5 16,35 32-6-16,-35-32-31 15,42 19-78-15,-42-19-51 0,28 12-36 16,-28-12-21-16,0 0-58 15,0 0-139-15,0 0-173 0,0 0-147 16,35 0 8-16</inkml:trace>
  <inkml:trace contextRef="#ctx0" brushRef="#br0" timeOffset="540">1252 520 918 0,'0'0'91'0,"0"0"76"16,0 0 94-16,0 0-33 0,0 0-53 15,0 0-5-15,-49 43-70 16,28-4-3-16,7 1-15 0,14-13-1 15,0-27-15-15,0 39 22 16,0-39-34-16,7 36-5 0,-7-36-13 16,0 0-20-16,0 0 2 0,0 0-23 15,35 0 5 1,-35 0-6-16,0 0 6 0,35-40-24 16,-14 1-7-16,-14-4-15 0,0 4 22 15,0-1 13-15,-7 40 17 16,0-43-6-16,0 43 5 0,0 0-15 15,0 0 22-15,0 0 11 16,0 0 21-16,-42 4-3 0,7 12-6 16,35-16 15-16,-35 47-29 15,7-8 18-15,7-3-20 0,21-36 3 16,-7 39 7-16,7-39 3 0,0 39-9 16,0-39-2-16,0 0 0 15,28 32-31-15,-28-32 10 16,42 11-29-16,-14-7-17 0,-28-4-11 15,42-19-15-15,-42 19-38 16,0 0-11-16,42-40-51 0,-42 40-40 16,0 0-50-16,21-39-66 15,-21 39-47-15,0 0 3 0,0 0 2 16</inkml:trace>
  <inkml:trace contextRef="#ctx0" brushRef="#br0" timeOffset="1296">1826 638 861 0,'0'0'217'15,"0"0"80"-15,0 0-43 0,0 0-19 16,0 0-78-16,0 0-48 16,0 0-11-16,-35 19-29 0,35-19 24 15,0 0-37-15,0 0 0 16,-28 40-13-16,28-40-7 16,-7 35-3-16,7-35-13 0,0 0-1 15,0 0 4-15,35 24-32 0,-35-24 21 16,42 3-36-16,-14-10-10 15,-28 7 28-15,42-20-16 0,-42 20 19 16,28-35-36-16,-14 3 7 16,-7 1 3-16,-7 31 12 0,0-44 26 15,0 44 10-15,0 0 16 16,-28-27 1-16,28 27-6 0,-35-4 31 16,0 16-6-16,0 3 21 0,35-15-8 15,-42 40-6-15,42-40 9 16,-35 43-26-16,14-12 15 15,21-31-22-15,-14 32 8 0,14-32 16 16,0 0-26-16,0 0 12 16,14 31-26-16,-14-31-6 0,0 0-3 15,42 12-13-15,-42-12 10 16,49-16-19-16,-14 1 9 0,-35 15 6 16,35-32-9-16,-35 32 8 0,28-39-9 15,-28 39 9-15,14-35-5 16,-14 35 0-16,0 0 10 0,0 0-10 15,0 0 7-15,0 0-14 16,0 0 7-16,0 0-7 16,0 0-7-16,-35 4-58 0,35-4-88 15,0 0-96-15,0 0-217 16,0 0-193-16,-35 11-120 0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27:48.463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29 126 718 0,'0'0'59'0,"0"0"67"16,0 0 15-16,0 0 65 15,-42-12-63-15,42 12-38 16,0 0-22-16,0 0-16 0,0 0-1 16,0 0-5-16,0 0 1 15,35-4-8-15,21 8 3 16,7-4-8-16,14 0-12 0,21 0 2 15,7 0-27-15,6-8 1 16,1-4 0-16,0 4 7 16,-14-8-29-16,0 5 26 0,-14-1-7 15,-7 0 4-15,-7 0-12 16,-14 0-2-16,-7 5 3 0,-49 7-14 16,42-4 11-16,-42 4 3 15,0 0 11-15,0 0-6 16,0 0-30-16,0 0 5 0,0 0-12 15,0 0 17-15,0 0-5 16,0 0-13-16,0 0-53 16,-21 35-104-16,21-35-46 15,-42 47-19-15,-7-11 23 0,7-5 27 16,-7-3 38-16,0-1 37 16,0 1 27-16,0-1 22 15,0-3 22-15,0-1 21 0,7-3 16 16,0-4 13-16,0 0 10 15,7-9 19-15,7 1 6 0,28-8 26 16,-42 4 9-16,7 0 15 16,35-4 20-16,-35-4-26 15,35 4 39-15,0 0-7 16,-42-8 0-16,42 8 9 0,0 0-3 16,-42-11 36-16,42 11-3 15,0 0-24-15,0 0-3 16,0 0-11-16,0 0-4 0,0 0 33 15,0 0 4-15,0 0-44 16,0 0-30-16,0 0-2 0,0 0-3 16,42-12-17-16,14 0-11 15,7 8 23-15,7-4-2 16,0 0-15-16,14-3-20 0,0 3 11 16,-7 0-3-16,0 0-5 15,-14 0-24-15,7 4 15 16,-14 0 4-16,-14 4-8 15,0-4-20-15,-42 4 17 0,42 0 0 16,-42 0-3-16,0 0-14 16,0 0 14-16,35 4-2 0,-35-4 3 15,0 0-17-15,0 0 23 16,0 0 0-16,0 0-9 16,0 0-7-16,42 12-4 0,-42-12 22 15,0 0-3-15,0 0-12 16,0 0-8-16,0 0 3 15,0 0-3-15,0 0-33 16,0 0-63-16,0 0-140 0,0 0-188 16,0 0-205-16,0 0 3 15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27:56.388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297 67 1008 0,'0'0'107'15,"0"0"140"-15,0 0 11 0,0 0-18 16,0 0-65-16,0 0-74 16,0 0-61-16,0 0 74 15,0 0 31-15,-21 87-28 0,-7 8-16 16,0-1-21-16,0 6 3 15,-7-2-17-15,7-8-5 16,0-6-13-16,-7-9-10 0,14-12-8 16,0-12-12-16,7-12 0 15,14-39 20-15,0 0 40 16,-14 40 2-16,14-40-14 16,0 0-13-16,0 0-28 0,0 0-18 15,21-60-15-15,0-14-12 16,7-21-3-16,7-8 12 0,0-7 8 15,7 0 3-15,-7 3-7 16,0 12 10-16,-7 20 0 16,-7 15 3-16,0 13 26 0,-21 47 14 15,0 0-6-15,14-47-18 16,-14 47-7-16,0 0-15 16,0 0 4-16,0 0 12 15,14 55 24-15,0 12 23 0,0 17-2 16,7-2 6-16,0 9 10 15,0-4-15-15,15 0 1 16,-8-5-21-16,7-2-19 0,0-5-3 16,0-8-16-16,0-8-7 15,-1-4 7-15,-6-11-10 0,-28-44-117 16,49 51-111-16,-14-20-118 16,7-7-203-16,7-20-346 15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27:57.060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64 225 1114 0,'0'0'282'16,"0"0"-9"-16,-56 41-21 15,56-41 1-15,0 0-66 16,0 0-23-16,0 0-62 0,-7 51-12 16,7-51-35-16,0 0-1 15,0 0-13-15,0 0-9 16,56 23-21-16,-6-19 4 15,-50-4 10-15,63-15-5 0,-63 15-1 16,48-28-2-16,-48 28 13 16,28-47 11-16,-28 47 25 0,0 0-2 15,-7-48-25-15,7 48-13 16,0 0-17-16,0 0-9 16,0 0 0-16,-56 4 6 0,56-4 3 15,-48 28 2-15,48-28-3 16,0 0-1-16,0 0 0 15,-36 51-5-15,36-51 9 16,0 0 7-16,0 0-4 0,0 0-2 16,0 0-12-16,71 24 4 15,-30-20 4-15,-41-4-13 16,0 0-25-16,49-32-7 0,-49 32 0 16,0 0 3-16,0 0 1 15,28-47-18-15,-28 47-42 0,0 0-80 16,0 0-108-16,0 0-129 15,0 0-178-15,0 0-65 16</inkml:trace>
  <inkml:trace contextRef="#ctx0" brushRef="#br0" timeOffset="420">1055 182 1500 0,'0'0'298'15,"0"0"2"-15,0 0-53 0,0 0-78 16,0 0-59-16,0 0-35 16,0 0-6-16,0 0 13 15,0 0-16-15,0 0-30 16,0 0-6-16,42 28-12 0,-42-28-9 15,0 0-9-15,0 0 4 16,0 0-9-16,50 4 12 0,-50-4-2 16,0 0-14-16,0 0 9 15,35-52 2-15,-35 52 5 16,0-51 8-16,0 51 26 0,0 0 7 16,0 0-21-16,-49-36-6 15,49 36 7-15,-64 4 9 16,22 13 11-16,42-17-9 0,0 0-11 15,0 0-4-15,0 0-9 16,-35 51-10-16,35-51 6 16,0 0-61-16,7 43-79 15,-7-43-144-15,56 24-275 0,8-21-328 16</inkml:trace>
  <inkml:trace contextRef="#ctx0" brushRef="#br0" timeOffset="1148">1941 202 1005 0,'0'0'213'0,"56"15"-11"16,-56-15-20-16,70 29 6 16,-6-17-46-16,-8 0-25 0,-7-5-41 15,-49-7-46-15,49 0-8 16,-49 0 21-16,0 0-24 0,57-19 7 16,-57 19-7-16,0 0-19 15,0 0 36-15,35-56 2 16,-35 56-3-16,14-55 24 0,-14 55 31 15,0 0 40-15,-28-47-35 16,28 47-48-16,0 0-4 16,-71-8 3-16,22 16 6 15,49-8-2-15,-56 27 11 0,56-27-4 16,0 0-16-16,0 0-11 16,0 0-4-16,0 0 3 15,0 0-2-15,-14 47-13 0,14-47-14 16,0 0 0-16,0 0-29 15,56 12-31-15,-14-12-70 0,-42 0-95 16,0 0-192-16,64-24-297 16,-64 24-52-16</inkml:trace>
  <inkml:trace contextRef="#ctx0" brushRef="#br0" timeOffset="1724">2883 88 1650 0,'0'0'266'16,"0"0"-10"-16,0 0-71 15,0 0-59-15,0 0-47 16,0 0-30-16,0 0-20 0,49 19 13 15,-49-19-2 1,0 0 8-16,57 20-16 0,-57-20-16 16,56 12 8-16,-56-12-11 15,56 4 0-15,-56-4-13 0,49-4 6 16,-49 4-11-16,0 0-1 16,49-32 6-16,-49 32-4 15,0 0-5-15,14-44 33 0,-14 44 4 16,0 0-7-16,0 0-3 15,-49-27-18-15,49 27 9 0,-70 7 1 16,21 5 19-16,49-12 5 16,0 0-1-16,0 0 3 15,0 0-1-15,0 0-3 16,-28 48 0-16,28-48 0 16,0 0-9-16,0 0 1 0,0 0-15 15,56 28-4-15,-56-28-5 16,49 8 0-16,-49-8-4 0,0 0-1 15,56-16-7-15,-56 16 2 16,0 0 10-16,0 0 4 16,0 0-4-16,0 0 0 0,0 0-3 15,0 0-2-15,0 0 0 16,-56-8 5-16,56 8-3 0,0 0-38 16,0 0-81-1,0 0-168-15,0 0-229 0,0 0-222 16,0 0-12-16</inkml:trace>
  <inkml:trace contextRef="#ctx0" brushRef="#br0" timeOffset="2337">4071 0 414 0,'-49'-8'119'0,"49"8"39"16,0 0 9-16,0 0 65 0,0 0 18 15,0 0-39-15,0 0-26 16,0 0 19-16,-35 51-7 0,35-51-1 15,0 0-47-15,-14 53-40 16,14-53-31-16,0 0-26 16,0 0-19-16,21 51-15 15,-21-51 2-15,0 0 5 16,0 0-23-16,0 0 14 0,0 0-16 16,0 0 8-16,49-8-2 15,-49 8 0-15,0 0 2 0,0 0-8 16,21-56 28-16,-21 56 41 15,0 0-4-15,0 0-21 16,0 0-4-16,0 0 6 0,-70-12 8 16,13 16 10-16,57-4-5 15,-63 21-4-15,63-21-11 16,-35 19-23-16,35-19-3 16,0 0-7-16,0 0 2 0,0 0 3 15,0 0 0-15,0 0 0 16,0 0 11-16,49 24-17 15,-49-24-3-15,56-4 7 0,-56 4-11 16,57-24 3-16,-57 24 10 16,0 0 7-16,0 0-4 0,0 0-8 15,0 0 1-15,0 0-12 16,0 0-31-16,0 0-91 16,0 0-122-16,0 0-202 0,0 0-338 15,-57-8-187-15</inkml:trace>
  <inkml:trace contextRef="#ctx0" brushRef="#br0" timeOffset="3868">1562 360 347 0,'0'0'93'0,"0"0"35"0,0 0-9 15,0 0 0-15,0 0-9 16,0 0-32-16,0 0-8 15,0 0 23-15,0 0-4 0,0 0 8 16,0 0 4-16,0 0 58 16,0 0 43-16,0 0-2 0,-50 36 18 15,1 16 17-15,0 19 9 16,0 28-18-16,-22 16-34 16,8 12-50-16,-14 7-59 0,6 5-30 15,1 0-28-15,7 3-19 16,-1 5-129-16,8-1-211 15,7 1-392-15,7-9-338 16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7:26.874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9339 163 466 0,'0'0'54'16,"0"0"0"-16,0 0 12 16,0 0 56-16,0 0 19 15,0 0 9-15,0 0-20 16,0 0-60-16,-37-25 22 0,37 25 14 16,-32-18-48-16,7 4-25 15,-13 4-33-15,-12 3 12 0,-7 3-17 16,-18 4 13-16,-26 7-4 15,-18 0 2-15,-19 0-9 0,-19 4 28 16,-19-1-41-16,-26 1 109 16,-18 0-48-16,-6-1 6 0,-13-3-9 15,0 0-49-15,-6 1 35 16,0-8-28-16,0 0 8 0,-19 0-8 16,-13 3-20-16,-5 1 20 15,-1 6 9-15,-6-3-4 0,-1 0-23 16,8 4 22-1,-1 0-4-15,-6-1-4 0,12 1-6 16,7-4 29-16,12-4-7 16,19-3-27-16,19-3 9 0,25-4 29 15,13 0-35-15,19-7-2 16,6 3 28-16,12-3-28 0,7 3 7 16,-1 1-1-16,14-1 8 15,-1 4-7-15,13 3 15 0,6 1-14 16,13 3 21-16,12-4-39 15,13 1 18-15,12 3 11 0,7 0 16 16,6 0-21-16,13 0 13 16,31 0-17-16,-32 0-23 15,32 0 24-15,0 0-4 0,-38 3 13 16,38-3-14-16,0 0 15 16,0 0-1-16,0 0-10 0,-25 32-11 15,25-32 11-15,-19 39 10 16,19-39-4-16,-6 49 4 0,0-3 9 15,12-3 0-15,0-1-11 16,1 4-14-16,-1 4 23 0,7 13 13 16,-1 8 8-16,1 17 29 15,6 15 28-15,-1 10-28 0,8 14-15 16,-8 21 25-16,1 19-27 16,0 9-10-16,-6 12-18 15,-1-5 8-15,1-2 2 0,-7 6-9 16,7-7 7-16,-7 4 1 15,0-4 86-15,-6 0-41 0,0 1-33 16,-6 6-24-16,-13 7-8 16,-12-3 4-16,-7 0 6 0,-6-11 0 15,0-7-6-15,6-7-3 16,1-7-8-16,-1 0-3 0,6-10 9 16,1-11-1-16,12-11 4 15,0-7-6-15,0-7-12 0,1 0 1 16,-1 7 11-1,-6-3 5-15,-7 3 0 0,7 0 4 16,-13 0-5-16,1-3-25 16,-1-4 18-16,0-3-9 0,7-15 11 15,6-10 9-15,6-11 0 16,12-14-4-16,1-10-13 0,6-50 11 16,6 53 3-16,-6-53 3 15,0 0-6-15,38 49-5 0,-38-49-5 16,57 32 11-16,-1-14-6 15,1-4 11-15,6-4-6 0,6-3 0 16,13-3 0-16,18-8-12 16,20 1 11-16,24-4-9 15,20 0 5-15,12-4-5 0,18 4 19 16,8-4 5-16,18 1 10 16,12 6-5-16,13-3-11 0,26 4 5 15,5-1-9-15,13 1-3 16,7-1-3-16,5-3-3 0,14-4-11 15,5 4 0-15,13 0 3 16,0 0 2-16,1 0-7 0,-8 0 13 16,-11 0 8-16,-7 0-8 15,-7 0-5-15,-5 3 5 0,-13-10 0 16,-19 4 0-16,-25-1 0 16,-13-3 0-16,-19-4-11 15,-12-6 6-15,-13-1 10 0,-24 0 2 16,-20 4-2-16,-12-4-5 15,-26 0-6-15,-12 1 0 0,-19-5 6 16,-6 5-6-16,-13-1 6 16,-18 0 7-16,-32 25-3 0,44-32 8 15,-44 32-3-15,37-49-6 16,-11 6-8-16,-8-6-5 0,1-4 10 16,0-7 11-16,-13-11-1 15,7-3-10-15,-7-14 0 16,1-4 0-16,-1-4 3 15,0 4 2-15,0-3 0 0,7-7 4 16,-7-8-6-16,13-10-3 16,-6 0 0-16,12-11 4 0,-6-7 0 15,6 0-4-15,-6-7 6 16,0-10-6-16,6-11-6 0,-13 0-5 16,1 0 3-16,-7 10 12 15,0 8-1-15,-6 6 0 0,-6 12-7 16,6 9 4-16,0 12-4 15,0 6 4-15,6 8 3 16,-6 7-3-16,7 3-8 0,5 4 2 16,-5 3 6-16,-1-3-14 0,0 3 7 15,0 0 16-15,1 4-5 16,-1-4-2-16,0 7-5 16,-6-3-1-16,0 7-5 0,7 0 3 15,-7 3-1-15,6 4 7 16,-6 4 0-16,-6 3 0 0,6-4 0 15,0-3 0-15,0-4-10 16,6 1 5-16,6-8-11 0,-5 0 16 16,5-3-34-16,1-3-6 15,-1-8-23-15,1 3 23 0,-7 5 2 16,7 2 24-16,-13 1 2 16,0 4 5-16,0 13 2 15,-13 1-1-15,1 6-6 0,5 4 4 16,-5 11-2-16,-1-4-2 15,-6 4-46-15,1 6 14 0,-1 1 5 16,19 28 4-16,-38-32 6 16,7 4 23-16,31 28-6 0,-38-39 6 15,6 7-8-15,7 8 2 16,25 24 17-16,-31-36-5 0,12 8-3 16,19 28-10-16,-31-35 8 15,5 6-6-15,26 29 8 0,-25-32-5 16,25 32-1-1,-44-31 9-15,19 6 4 0,25 25-12 16,-38-18-11-16,38 18 10 16,-31-7 9-16,31 7-5 0,-31 7-10 15,-7 11 27-15,7 7 1 16,31-25-171-16,-51 39-165 0,7-11-130 16,0 0-73-16</inkml:trace>
  <inkml:trace contextRef="#ctx0" brushRef="#br0" timeOffset="753">3443 1728 826 0,'-37'0'78'0,"-7"7"80"0,-7 15 26 16,-5 13-34-16,5 14-4 15,1 12-70-15,12 6 37 0,1 3-31 16,18 1-32-16,13-7 78 15,12-4 9-15,19-7-4 0,19-14-48 16,13-11-11-16,18-10-44 16,13-11-18-16,0-11-12 15,13-10 23-15,-13-7-23 16,-7-8 0-16,1-6-11 0,-19-11 19 16,-13-7-8-16,-12-10-41 15,-19-8 13-15,-19-10 12 0,-19-8-6 16,-19 1 11-16,-6 7-5 15,-6 17 1-15,-13 15 3 0,-12 24 12 16,-1 18-29-16,-6 21 44 16,7 11-15-16,12 13-12 0,7 5 22 15,12 3-10-15,6-4-118 16,19-3-157-16,0 0-154 16,13-7-40-16,6-32-10 0</inkml:trace>
  <inkml:trace contextRef="#ctx0" brushRef="#br0" timeOffset="1088">3525 2654 1168 0,'0'0'283'0,"0"0"-49"0,44 11-55 16,-44-11 10-16,0 0-38 16,38 42-28-16,-7 4-46 0,-6 7-38 15,7 14-16-15,-1 4 10 16,7 3-33-16,0 0 18 0,-1-3-31 15,14-7 33-15,-7-4-30 16,0-14 10-16,-44-46-90 16,50 53-88-16,-50-53-212 15,0 0-226-15</inkml:trace>
  <inkml:trace contextRef="#ctx0" brushRef="#br0" timeOffset="1409">3041 2771 709 0,'0'0'188'0,"-6"-43"-18"0,6 43-7 16,0 0-9-16,0 0 2 15,0 0 15-15,50 8-1 0,-50-8-22 16,38 56-32-16,-26 8 4 16,-12 3-4-16,-19 3-13 15,-25 8-47-15,-6 4-27 0,-19-1 5 16,-6 4-26-16,-1-8 9 16,-6-2-33-16,7-8-20 15,6-4-193-15,6-13-144 0,13-15-130 16,50-35 8-16,-44 32 23 15</inkml:trace>
  <inkml:trace contextRef="#ctx0" brushRef="#br0" timeOffset="1825">3525 3771 992 0,'0'0'213'0,"0"0"26"15,0 0-43-15,0 0 53 16,0 0 32-16,-13 49-93 16,13 8-36-16,7 10-85 0,12 11-22 15,6 3-19-15,6 7-15 16,1 4 1-16,5-7-23 0,-5 0 22 15,-1-11-16-15,1-3-84 16,-14-18-213-16,1-11-243 0,-19-42-168 16</inkml:trace>
  <inkml:trace contextRef="#ctx0" brushRef="#br0" timeOffset="2081">2903 4227 1220 0,'0'0'17'0,"-44"18"84"16,44-18 56-16,-51 49 22 0,26 0 15 15,-6 8 0-15,6 3-63 16,0 11-31-16,-13 3-80 0,0 7 25 15,-18-3-45-15,-7 0 24 16,0-4-20-16,-6-14-167 0,12-11-277 16,57-49-230-16</inkml:trace>
  <inkml:trace contextRef="#ctx0" brushRef="#br0" timeOffset="3185">8095 1092 720 0,'0'0'114'16,"0"0"34"-16,-7-35 35 0,7 35-19 16,0 0-9-16,0 0-16 15,-12-35-36-15,12 35-28 0,0 0-16 16,-25-22-39-16,-13 19 10 15,0 6-30-15,-12 12 31 0,-7 6-16 16,-5 3 11-16,-14 5-31 16,7 6 23-16,0-3-1 15,0 7 38-15,12-7-40 0,7-1 19 16,6 5 17-16,12 3 27 16,7-1-33-16,6 8-18 15,7 0 38-15,12 0-18 0,0 4 3 16,12 3-25-16,1-4 3 15,6 4-23-15,6 0-5 0,0 4 12 16,0-8-8-16,0-3-11 16,-6 0 26-16,6-11 9 0,1-3-20 15,-26-32 32-15,31 36 1 16,-31-36-6-16,38 28-17 0,-7-10 15 16,7-11 0-16,-7-4-18 15,13-3-11-15,0-10 3 16,7 2 0-16,5-9-7 0,1-1-10 15,-1-3 15-15,1-4 10 16,6-3-19-16,-7 0-6 0,1 3 20 16,-7 0-5-16,-6-7-2 15,-6 4-12-15,-38 28 15 16,38-53 3-16,-13 0-22 0,-6 4 13 16,-13-8 0-16,-6-3-13 15,6 0 1-15,-6-4 12 0,0 1-4 16,0 3-5-16,-6 3 16 15,0 4-23-15,-1 4-1 0,-5 6 21 16,-1 1-4-16,-6 6-11 16,19 36 11-16,-44-45-12 15,7 16 5-15,-1 4 11 0,0 4-4 16,0 7-11-16,1 7-4 16,-1 4 15-16,0 3 3 0,38 0-7 15,-44 0-23-15,44 0-28 16,0 0-45-16,-31 3-76 0,31-3-96 15,0 0-88-15,0 0-109 16,0 0-36-16</inkml:trace>
  <inkml:trace contextRef="#ctx0" brushRef="#br0" timeOffset="3509">8296 930 837 0,'0'0'244'16,"0"0"-13"-16,0 0-22 16,0 0-26-16,0 0 8 0,0 0-18 15,44-32-39-15,-44 32-9 16,38-46-11-16,-7 7-50 15,-6 0-27-15,-6-3-11 0,0-1-4 16,6 1-22-16,0-4 11 16,7 7-3-16,-1 0-20 0,-6 4 6 15,7 7 16-15,-32 28-6 16,0 0-30-16,37-36-149 0,-37 36-201 16,0 0-230-16,0 0-67 15</inkml:trace>
  <inkml:trace contextRef="#ctx0" brushRef="#br0" timeOffset="3830">8013 947 1172 0,'0'0'336'0,"0"0"-32"16,0 0-103-16,0 0-50 0,0 0-49 15,0 0-31-15,-19-49-46 16,13-1-17-16,-7 4 12 16,7-7-14-16,-7-7-27 0,1 0 25 15,-1-3-2-15,-6 3-2 16,7 10-9-16,6 8 13 0,-7 13-1 15,13 29-18-15,0 0-2 16,0 0-160-16,0 0-209 0,0 0-176 16,0 0-23-16</inkml:trace>
  <inkml:trace contextRef="#ctx0" brushRef="#br0" timeOffset="4150">7736 1110 1281 0,'0'0'284'16,"0"0"-1"-16,0 0-39 15,0 0-52-15,0 0-71 0,0 0-49 16,-31-50-26-16,12 1-29 15,7 3-4-15,-1-3-13 16,-6-8 3-16,7 0-9 0,-14 1 13 16,8-1-4-16,-8 8-7 15,8 3 6-15,5 14-12 16,0 4 5-16,13 28-20 0,0 0 14 16,-12-28-102-16,12 28-132 15,0 0-205-15,0 0-80 0,0 0-22 16</inkml:trace>
  <inkml:trace contextRef="#ctx0" brushRef="#br0" timeOffset="4500">7573 1262 1168 0,'0'0'290'0,"0"0"33"15,0 0-45-15,0 0-55 0,0 0-61 16,0 0-59-16,0 0-47 16,-38-32-44-16,38 32 4 0,-63-39-12 15,13 4-1-15,-6 3-8 16,-7-3 11-16,0-4-2 15,6-4 4-15,7 1-12 16,0 7-11-16,6-4 6 0,12 7 9 16,32 32 0-16,-44-32 0 15,44 32 7-15,-37-25-11 0,37 25-131 16,0 0-107-16,0 0-170 16,0 0-90-16,0 0-10 0</inkml:trace>
  <inkml:trace contextRef="#ctx0" brushRef="#br0" timeOffset="4829">7196 1619 1288 0,'0'0'310'0,"0"0"19"16,31-7-69-16,-31 7-61 16,0 0-87-16,19-36-23 0,-19 12-32 15,0 24-30 1,-12-32 0-16,12 32-9 0,-32-35-18 16,1 10 0-16,31 25 0 15,-51-25 0-15,1 7-13 0,0 8 13 16,6 3-8-16,6 3 4 15,0 1 4-15,38 3-90 0,-44-4-40 16,44 4-100-16,0 0-116 16,-44-3-142-16,44 3-38 0</inkml:trace>
  <inkml:trace contextRef="#ctx0" brushRef="#br0" timeOffset="5137">7611 1824 575 0,'-19'42'146'15,"19"-42"29"-15,-25 39 48 16,25-39-43-16,0 0-12 0,-44 42-35 15,12-6-13-15,32-36 11 16,-50 53-87-16,6-11-12 16,6-3-13-16,-6 0-6 0,7-4 2 15,37-35-13-15,-51 43-11 16,14-11 5-16,37-32-15 0,0 0-195 16,-44 28-93-16,44-28-68 15,0 0-35-15</inkml:trace>
  <inkml:trace contextRef="#ctx0" brushRef="#br0" timeOffset="5389">7586 2241 1047 0,'0'0'107'15,"0"0"-14"-15,0 0 41 0,0 0-55 16,12 39-35-16,1-4-27 16,-7 0-5-16,-6-35-12 0,19 53-21 15,-19-53 28-15,12 50-7 16,-12-50 6-16,19 53-24 0,-19-53-143 16,25 42-79-16,-25-42-27 15,19 39-13-15</inkml:trace>
  <inkml:trace contextRef="#ctx0" brushRef="#br0" timeOffset="5693">8145 2004 439 0,'-6'-35'63'16,"6"35"12"-16,0 0 46 16,0 0 79-16,0 0 2 15,0 0-31-15,37 17-35 0,-37-17-36 16,44 39-20-16,-6-3-4 16,-6-5-16-16,-1 8-35 0,-31-39-6 15,31 50-22-15,-31-50 6 16,44 53 14-16,-44-53-15 0,32 42-2 15,-32-42-26-15,0 0-174 16,0 0-122-16,44 28-79 0</inkml:trace>
  <inkml:trace contextRef="#ctx0" brushRef="#br0" timeOffset="6045">8604 1516 371 0,'0'0'148'0,"0"0"27"15,0 0-89-15,0 0-5 16,0 0-44-16,0 0 34 0,0 0 49 15,0 0 23-15,0 0 17 16,0 0 36-16,0 0-7 16,0 0-31-16,0 0-38 0,0 0-27 15,0 0-24-15,38 39-6 16,6-11-3-16,-13-6-2 0,7 2 6 16,-1-2-1-16,1-1-12 15,6-4-21-15,6 1-14 0,7 0-2 16,-7-11-112-16,1 0-239 15,-7-7-323-15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7:34.694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534 581 790 0,'0'0'215'0,"0"0"3"0,0 0-44 16,0 0-3-16,0 0-61 16,0 0-68-16,-31-39 1 0,12 4-39 15,6 3-8-15,13 32 8 16,-12-32 1-16,12 32-19 0,0 0 18 15,0 0-25-15,0 0 13 16,0 0 14-16,0 0-11 16,0 0 28-16,31 32-17 0,1-11 17 15,13-14 14-15,-1-3-31 16,0-11 6-16,6-4-3 16,0-10-9-16,-6-4 18 0,-6-7-21 15,-38 32-12-15,38-53 28 16,-20 7-4-16,-11 0-15 0,-14 0 27 15,-18 0-25-15,-12 7 35 16,-7 10 19-16,-13 8-27 0,-6 21-9 16,0 11 9-16,-13 21-26 15,7 14 3-15,0 15 28 0,12 9 20 16,7 5-1-16,18-1-36 16,20 0 47-16,12-6 20 15,19-4-10-15,18-11-6 0,26-18-41 16,13-10-7-16,-1-15 3 15,8-10-17-15,-2-14 0 0,-11-7 0 16,-1-11 10-16,-13-10-10 16,-12-8-5-16,-12-4-24 0,-13-13-2 15,-13-7-11-15,-19-4 26 16,-12-3 10-16,-25 6-2 16,0 15 3-16,-13 10 5 0,6 22 3 15,-6 21-14-15,0 21 11 16,0 21 9-16,6 11 10 15,13 15-11-15,13 3 1 0,12 7 0 16,19-1 37-16,12-3 3 16,26-6 6-16,19-12-17 0,12-16-11 15,7-12-18-15,12-14-6 16,0-10-7-16,-6-12 10 0,-7-6-9 16,-12-12 3-16,-13-5 0 15,-18-8-30-15,-20-11-7 0,-18-7 8 16,-19-6-5-16,-19-8 7 15,-25 3 15-15,-19 15-7 0,-13 17 12 16,-18 19 7-16,-8 27-11 16,1 18 21-16,7 18-10 15,12 11 10-15,25 10-24 0,26 1 14 16,24-1 18-16,20 0 16 16,24-3 7-16,32-12-18 0,19-6-9 15,19-14-8-15,6-11 2 16,13-7-4-16,-7-10 0 0,1-11 7 15,-1-8-14-15,-12-9-35 16,-13-12-24-16,-12-10-5 0,-13-7 5 16,-19-11 21-16,-12 0 20 15,-20 0 31-15,-5 11 21 16,-13 11 23-16,25 49-3 0,-57-25 12 16,0 32 6-16,1 21-26 15,-7 15-22-15,6 10-2 16,7 3-2-16,5 2-6 0,14-9 1 15,6-3-6-15,18-7-78 16,7-39-169-16,19 35-244 0,-19-35-113 16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7:37.755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38 2645 633 0,'0'0'233'0,"0"0"94"0,-38 4 0 15,38-4-26-15,0 0-62 16,0 0-84-16,0 0-72 16,19-39-23-16,19 0-4 15,31-7 18-15,19-5-10 0,31 2-22 16,32-11-21-16,25-7-8 15,31-4-6-15,20-10 2 0,11-4-3 16,20-7-10-16,0 4 0 16,12-1-9-16,7 8 7 0,-19 10-7 15,-12 11 24-15,-26 11-7 16,-32 6 9-16,-18 8-26 0,-32 10 8 16,-31 4-2-16,-19 7 20 15,-25 3 2-15,-19 4-19 0,-44 7-13 16,38-3 23-16,-38 3-12 15,0 0-17-15,0 0-71 16,0 0-10-16,0 0-32 0,0 0-41 16,0 0-10-16,0 0 31 15,0 0 15-15,0 0 28 0,0 0 23 16,0 0-17-16,0 0-8 16,0 0 20-16,-51-28 49 0,7 3-9 15,7 7 44-15,-1 1 5 16,0-5-2-16,-6 1 4 0,6 0 0 15,38 21-8-15,-50-32 15 16,12 11 14-16,38 21-6 16,-44-21 68-16,44 21-27 15,0 0 17-15,0 0-49 0,-31-18 11 16,31 18-27-16,0 0 5 16,0 0-6-16,0 0 115 0,0 0 21 15,0 0-26-15,50 39-21 16,1-7-9-16,5-4-21 0,-6 7 32 15,7-6-27-15,0-5-46 16,-7-6-4-16,-12 0 5 0,-38-18-31 16,44 14 12-16,-44-14-14 15,0 0 29-15,0 0-18 16,0 0-14-16,0 0 7 0,0 0 10 16,0 0-3-16,-13-36-3 15,13 36 12-15,0 0-24 0,-44-38 0 16,44 38 3-16,-44-11 17 15,0 18 8-15,6 11-24 0,-6 14 64 16,-6 10 39-16,6 7-42 16,0 1-39-16,6 3 12 0,1 0 2 15,11-7-25-15,-5 0-9 16,18-7 21-16,1 0-6 0,12-39-177 16,-19 45-224-16,13-9-157 15</inkml:trace>
  <inkml:trace contextRef="#ctx0" brushRef="#br0" timeOffset="1488">9135 948 1046 0,'-25'3'135'0,"25"-3"48"15,-25-17-14-15,6-1-40 16,19 18-80-16,-25-35-28 0,6 3-12 16,12-5-9-16,1-1 0 15,12-5 7-15,7 1-30 0,6 6 23 16,6 1 0-16,13 10-22 16,-7 11 19-16,13 7 3 15,13 11-6-15,-1 6 19 0,7 8-13 16,6 3 5-16,-6 0 7 15,0 1-4-15,-6-5 1 0,-13-3-9 16,-7-3 0-16,-5-7-4 16,-32-4-11-16,0 0 15 15,0 0 8-15,0 0-11 0,0 0-27 16,-44-4 10-16,-13 11 7 16,-18 11-2-16,-7 6 18 0,-12 12 4 15,-7-1 15-15,1 9 17 16,-7-2-19-16,12-3-26 0,7 3 29 15,13-10 11-15,6 0-2 16,6-11-16-16,13-7-14 16,50-14 5-16,-38 7 38 0,38-7 2 15,0 0-35-15,-13-35-23 16,20-4-3-16,18 0-4 16,13 4 45-16,-1 3-37 0,1 11 2 15,-7 10 1-15,-5 8 30 16,-26 3 12-16,0 0 32 0,25 53-12 15,-19 0 57-15,-19 0-22 16,-12 3-12-16,-6-3-11 0,-1 0-34 16,-12-7-31-16,0-3 17 15,-6-8-16-15,-6-10-34 0,-1-4-275 16,7-14-243-16,-1-7-139 16</inkml:trace>
  <inkml:trace contextRef="#ctx0" brushRef="#br0" timeOffset="1672">8689 480 1234 0,'0'0'55'0,"0"0"116"15,44-35-38-15,-44 35-77 16,0 0-14-16,0 0-42 0,0 0-263 15,0 0-151-15,0 0-91 16</inkml:trace>
  <inkml:trace contextRef="#ctx0" brushRef="#br0" timeOffset="1880">8406 951 935 0,'-7'36'295'16,"1"-1"39"-16,0 4 36 16,-7 3-120-16,1 4-101 0,-7 4-52 15,0 3-49-15,0 0-37 16,-19 0 11-16,1-4-33 0,-7-6-339 16,0-12-208-1,0-6-89-15</inkml:trace>
  <inkml:trace contextRef="#ctx0" brushRef="#br0" timeOffset="2455">8443 152 764 0,'0'0'96'15,"0"0"122"-15,-56 49 7 16,12 15 44-16,-6 6-20 0,6 8-55 16,0 3-88-16,-13-3 10 15,-12 3-47-15,-13-6-36 0,-6-8 0 16,-12-10-26-16,-7-7-10 16,0-11 3-16,0-11-5 0,-1-7 8 15,14-10 11-15,18-11 3 16,7-7-2-16,19-11-27 0,6-7-15 15,19-10-11-15,6 0 8 16,7 3 12-16,12 32 15 0,0-33 3 16,0 33-4-1,0 0 4-15,0 0 6 0,0 0-12 16,25 40-11-16,-6-1 8 16,-7 0 23-16,-6 3-6 0,1 0-4 15,-7-3 6-15,-13-7-10 16,13-32-14-16,-25 32 20 0,25-32-17 15,-44 25 20-15,0-18-2 16,6-7 8-16,7-11-15 0,31 11 0 16,-32-53-11-16,7-3-20 15,13-1 6-15,5 4 15 0,7 11 10 16,0 10 0-16,0 32 3 16,0 0 6-16,0 0-2 15,0 0 12-15,-6 35 12 0,0 11-8 16,-7 4-8-16,-6 3 8 15,-12 0-11-15,0-4-2 0,-1-7-6 16,-6-3-20-16,1-14-202 16,37-25-199-16,-51 21-87 0,51-21-23 15</inkml:trace>
  <inkml:trace contextRef="#ctx0" brushRef="#br0" timeOffset="2644">7374 56 1024 0,'57'-21'179'0,"-6"0"133"15,-1 10-71-15,-6 8-59 0,0 3-53 16,0 10-75-16,-6 4-21 16,-7 8-22-16,-31-22-17 0,19 46-103 15,-13-4-290-15,-18 11-127 16</inkml:trace>
  <inkml:trace contextRef="#ctx0" brushRef="#br0" timeOffset="2824">6695 1722 1606 0,'0'42'394'0,"0"-42"-75"0,32 32-83 15,12-14-109-15,6-11-65 16,13-4-39-16,0-3-182 0,-7 0-379 16,1-7-383-16</inkml:trace>
  <inkml:trace contextRef="#ctx0" brushRef="#br0" timeOffset="11659">14145 3550 263 0,'-31'0'-21'0,"6"7"68"16,25-7 50-16,-44 28 15 15,44-28-48-15,-25 35-21 16,25-35-10-16,6 46-11 15,-6-46 24-15,44 43-16 0,6-18 3 16,1-8-33-16,5-10 11 16,1-7-15-16,-7-7 11 0,0-10-7 15,-6-1 6-15,-12-7 0 16,-32 25 24-16,31-46 63 0,-18 11-9 16,-13 35 17-16,-7-46-26 15,7 46-7-15,-31-35-19 16,-13 17-33-16,-19 7 20 0,-12 11 1 15,-13 4-57-15,-13-1 48 16,-12 4-36-16,-6-3 5 16,-1-1 7-16,7 1 24 0,6-8-53 15,19-3 40-15,13 0-36 16,18-10 21-16,7-1 9 16,12-3-5-16,38 21 6 0,-37-36-6 15,37 36 1-15,-26-42 13 16,26 42-46-16,0 0 59 0,0 0-31 15,0 0 40-15,0 0-26 16,0 0 2-16,0 0 62 0,0 0 72 16,0 0-11-16,0 0-23 15,0 0-6-15,0 0-47 16,0 42-8-16,7-3-26 16,12-3-10-16,-19-36-16 0,25 46 1 15,-25-46 7-15,12 42-11 16,-12-42-6-16,-25 42 2 0,-13-10 8 15,-6-11 17-15,-18-10-9 16,-14-4-25-16,-6-7 18 0,-6-7-5 16,0-7 5-16,-6-7-5 15,12-4-11-15,13-7 11 0,13-3-8 16,12-8-9-16,12-3 17 16,6 1-5-16,14 2 0 15,18 4-30-15,7 0 22 16,-13 39 23-16,44-39-1 0,0 15-9 15,0 10-11-15,7 14 4 16,-7 3 7-16,6 11 5 0,-12 4-10 16,-7-4-2-16,-31-14 13 15,0 0-6-15,0 0 13 0,0 0-13 16,32 39-28-16,-32-39 21 16,0 0 15-16,0 0 4 0,-44 28-9 15,44-28-21-15,-51 32 1 16,14 3 21-16,5-3 27 15,-6 14 11-15,1 4 11 0,-1 6 5 16,0 11 24-16,1 0-27 16,-8 4-7-16,1-4-13 15,0-3-10-15,0-4-16 0,-7-4 3 16,7-6-12-16,-12-11 16 16,-13-7-6-16,-1-10 0 0,-5-12-10 15,0-6 0-15,5-8-14 16,8-6-156-16,-1-12-124 0,19-14-281 15</inkml:trace>
  <inkml:trace contextRef="#ctx0" brushRef="#br0" timeOffset="11868">13033 2557 1828 0,'0'0'265'16,"0"0"-79"-16,0 0-96 15,0 0-41-15,0 0-24 0,0 0-114 16,0 0-276-16,0 0-204 16,0 0-135-16</inkml:trace>
  <inkml:trace contextRef="#ctx0" brushRef="#br0" timeOffset="12104">11963 2322 1394 0,'0'0'278'0,"13"64"-41"0,6 7-21 15,0 8-68 1,6 2-46-16,-6 0-50 0,-7 7-17 16,-5 1-19-16,5-1-1 15,-12 0-180-15,0-10-181 0,6-11-224 16,1-14-50-16</inkml:trace>
  <inkml:trace contextRef="#ctx0" brushRef="#br0" timeOffset="12292">12505 2772 1350 0,'0'0'166'15,"0"0"-40"-15,0 0-43 16,0 0-44-16,0 0-47 0,0 0-201 15,0 0-243-15</inkml:trace>
  <inkml:trace contextRef="#ctx0" brushRef="#br0" timeOffset="12627">11272 3196 1089 0,'0'0'201'15,"0"0"-13"-15,38-3-55 0,18 13-61 16,1 12-40-16,6 6-18 16,-7 7-7-16,-5 1 16 0,-14 6-29 15,-18 0-9-15,-13-3 12 16,-18 0 9-16,-26-4-10 0,-18-10 18 15,-7-4 13-15,-6-10-31 16,6-11-1-16,6-11 92 16,7-6 12-16,50 17-3 0,-38-57-54 15,26-3-46-15,18-3 4 16,13 2 6-16,12 5-6 0,13 10-6 16,0 7-233-16,0 11-362 15</inkml:trace>
  <inkml:trace contextRef="#ctx0" brushRef="#br0" timeOffset="13159">9977 2670 1308 0,'19'-32'117'0,"-19"32"8"16,0 0 20-16,0 0 5 0,25 32-82 15,-6 14-22-15,0 3-19 16,0 4-4-16,0-3-14 0,-7-1 22 16,7-3-26-16,-6-11-14 15,-13-35-6-15,6 36 35 16,-6-36-33-16,0 0 22 15,0 0-20-15,-38 28 43 0,7-17-32 16,-20-11 5-16,1-7-24 16,0 0 28-16,0 3-34 0,-7 4 41 15,0 7 39-15,1 7 7 16,6 7-12-16,6 8-25 0,0-1-25 16,12 4 11-16,1-4-9 15,-1 4 8-15,13-4-10 16,19-28-165-16,0 0-274 0,-37 43-212 15</inkml:trace>
  <inkml:trace contextRef="#ctx0" brushRef="#br0" timeOffset="13423">11838 1142 1710 0,'0'0'136'16,"-13"43"81"-16,-31 2-34 0,-38 9-73 16,-24 9-21-16,-26 11-31 15,-19 11-39-15,-19 7 16 16,-19 11-21-16,1-1 2 15,-13 8-175-15,-7-1-225 0,1 4-239 16</inkml:trace>
  <inkml:trace contextRef="#ctx0" brushRef="#br0" timeOffset="17115">14717 5713 1755 0,'0'0'86'15,"0"0"13"-15,0 0-49 0,0 0-24 16,32 43 17-16,-20-4-37 16,-5 0 28-16,-7-3-18 15,0-36-16-15,-25 53 13 0,25-53-10 16,-51 46 9-16,7-14-12 16,-6-15-9-16,0-6-9 0,-1-7 42 15,1-12-15-15,6-2-3 16,0-4-13-16,0-4 2 15,0 7 5-15,6 1 6 16,-6 10-6-16,7 3 19 16,-7 12 26-16,6 6-13 0,38-21-25 15,-44 46 3-15,19-4-26 16,6 0-104-16,19-42-242 0,-6 54-384 16</inkml:trace>
  <inkml:trace contextRef="#ctx0" brushRef="#br0" timeOffset="17296">14365 6669 1824 0,'0'0'171'0,"51"-18"-57"0,-51 18-59 16,0 0-46-16,0 0-109 15,50-28-374-15,-50 28-304 0</inkml:trace>
  <inkml:trace contextRef="#ctx0" brushRef="#br0" timeOffset="14375">8205 2960 1182 0,'0'0'191'0,"31"-39"41"0,-31 39-19 15,0 0-30-15,44 28-18 16,-19 7-48-16,-6 11-24 0,0 4-29 15,-7 3-13-15,7 3 1 16,-6 1 11-16,-7-4 4 0,-12-4 0 16,-13 1-19-16,-6-4-3 15,-25 0-34-15,-13-4-11 16,-13-10 17-16,-18-7-20 0,-7-8 3 16,-5-10 0-16,5-7 6 15,0-14-13-15,20-14 14 16,18-11-1-16,13-14-30 0,12-11-8 15,19-3 7-15,25 4-4 16,19-1 25-16,13 11 10 0,0 7-6 16,6 14-13-16,0 15 2 15,0 10-3-15,-13 14 11 0,-6 3 3 16,-25-10 8-16,19 39-19 16,-19 0 7-16,-19 0 6 0,-18 3-2 15,-14-6 9-15,-11 3-7 16,-14-11-10-16,1-3 11 0,-2-4-9 15,-4-14 19 1,12-4-10-16,6-10-10 0,6-3 7 16,19-12 0-16,7-6 7 15,6 0-7-15,25 28 0 0,-13-32-8 16,13 32 4-16,0 0 4 16,0 0 10-16,0 0-15 0,0 0-9 15,0 0 19-15,0 0 5 16,0 35-5-16,-19 4-10 0,-6-3-4 15,-12-1 20-15,-14-3-11 16,-5-7 8-16,-1-4-15 0,1-7 2 16,-1-7 8-16,7-7 3 15,12-11 7-15,38 11-13 16,-38-35-12-16,26 0-2 16,24-8-1-16,13 4 8 0,13 4 2 15,19 10-11-15,-7 11 10 16,0 7 15-16,1 11-15 0,-14 13-15 15,-5 8 25-15,-20 14 11 16,-12 10 13-16,-19 8 1 0,-25 7 2 16,-6-1-18-16,-25-3 6 15,-7-7 4-15,-12-3-16 0,-7-11-19 16,13-8-66-16,6-13-191 16,7-7-244-16,18-15-226 15</inkml:trace>
  <inkml:trace contextRef="#ctx0" brushRef="#br0" timeOffset="14904">6010 3002 1366 0,'0'0'218'0,"0"0"39"16,0 0-37-16,0 0-85 15,0 0-50-15,0 0-15 0,0 0-19 16,0 0-26-16,0 0-21 15,0 0 21-15,0 0 38 0,0 0-13 16,0 0-7-16,0 0-17 16,0 0 0-16,0 0-5 0,0 0-12 15,0 0-2-15,0 0-11 16,0 0 4-16,0 0 15 0,0 0-15 16,0 0-11-16,0 0-6 15,0 0 12-15,0 0-34 16,0 0-212-16,0 0-366 15</inkml:trace>
  <inkml:trace contextRef="#ctx0" brushRef="#br0" timeOffset="16195">6186 3020 545 0,'0'0'138'0,"0"0"14"0,0 0 10 16,0 0-40-16,0 0-9 15,0 0-35-15,-38-4-12 0,38 4 32 16,-44 14 42-16,7 0-13 15,-1 11-21-15,-6 7 29 16,0 7 8-16,-6 7 13 0,-1 14-8 16,1 3-18-16,0 5-23 15,-1 6-26-15,1-7-40 16,0 4 12-16,6-1-12 0,0-6-17 16,-6-4 11-16,-1-7-21 15,-5-4 4-15,-1-6-18 0,-12-4 11 16,0-7-11-16,0-8-5 15,0-3 5-15,-1-6-12 0,14-5-169 16,-1-10-215-16,13 0-201 16,7-7-99-16</inkml:trace>
  <inkml:trace contextRef="#ctx0" brushRef="#br0" timeOffset="16396">5419 4307 1853 0,'50'18'315'0,"7"-11"-35"0,0-7-109 16,12-7-67-16,6-4-53 16,13 0-37-16,13 1-10 0,12-4-232 15,13 0-362 1,-1 3-339-16</inkml:trace>
  <inkml:trace contextRef="#ctx0" brushRef="#br0" timeOffset="14556">7173 2390 1602 0,'0'0'178'0,"0"0"-26"16,37 14-45-16,-37-14-59 15,0 0-27-15,0 0-72 0,0 0-349 16,0 0-257-16</inkml:trace>
  <inkml:trace contextRef="#ctx0" brushRef="#br0" timeOffset="15555">7311 2252 211 0,'-6'42'-31'0,"6"-42"23"16,-19 36 2-16,19-36 0 0,-25 35 6 15,25-35 3-15,0 0-3 16,-38 35 3-16,38-35 1 0,0 0 3 16,0 0 50-16,0 0 39 15,-38 25 19-15,38-25-10 16,0 0 29-16,0 0-38 0,0 0-10 16,-44 25-24-16,44-25-17 15,-37 24-34-15,37-24 22 16,0 0-44-16,0 0 132 0,-38 15-6 15,38-15 18-15,0 0 103 16,0 0-5-16,0 0 13 16,0 0-38-16,0 0-54 0,50 3-5 15,13-6-54-15,6-8-2 16,13 4-26-16,-6-4-21 0,6 1-15 16,-7-4-9-16,1-4-3 15,-13 0-12-15,-13 8 5 0,0-1-10 16,-18 4-5-16,-32 7-43 15,0 0-175-15,0 0-237 16,44-4-282-16</inkml:trace>
  <inkml:trace contextRef="#ctx0" brushRef="#br0" timeOffset="17939">13291 6185 1712 0,'-38'-57'109'16,"19"0"-56"-16,0-10-19 15,7-7-27-15,5-8-4 16,14-7-10-16,5-6-9 0,13 7 16 16,7 13-7-16,12 19 4 15,0 24 19-15,12 22 3 16,-5 24-32-16,5 17-6 15,1 19 1-15,-13 6 34 0,-6 5 15 16,-20-1-11-16,-11-4 9 16,-26 1 11-16,-13-4-2 15,-18-6-3-15,-13-5-2 0,-18-10-7 16,-7-4-14-16,-7-7 21 16,1-7-28-16,-7-10 10 0,13-8 14 15,13-3-11-15,12-3 32 16,13-4 11-16,6 0 1 15,44 14-35-15,0 0-32 0,0 0 31 16,0 0-26-16,0 0-4 16,0 0 15-16,0 0-2 15,6 45 5-15,-6-45-5 16,-12 61 6-16,-20-8-19 0,-6-11 24 16,-12-3-6-16,-6-11-9 15,-7 0-19-15,6-6 14 16,1-12 0-16,12-6 4 0,44-4-24 15,-39-21-65-15,39 21-7 16,6-50 21-16,20 4 28 0,-26 46 43 16,51-46 2-16,-1 21 2 15,-50 25-25-15,50-7 36 16,-50 7 19-16,0 0 39 0,25 50 0 16,-18 6 13-16,-26 8-26 15,-19 3-1-15,-12 0-16 16,-7 0-24-16,-13-7-1 15,-5-3-18-15,-7-15-205 0,0-10-198 16,13-14-217-16,12-22-46 16</inkml:trace>
  <inkml:trace contextRef="#ctx0" brushRef="#br0" timeOffset="18577">12095 6029 1444 0,'-6'46'373'16,"-6"-11"-74"-16,-7 4-59 15,-6 0-71-15,-13 3-43 0,0 11-57 16,-6 4-45-16,-12 0-8 15,-7 3-21-15,0-7 12 16,-6-7-100-16,6-8-230 16,0-13-329-16,13-14-110 0</inkml:trace>
  <inkml:trace contextRef="#ctx0" brushRef="#br0" timeOffset="18919">11593 5877 867 0,'0'0'224'0,"0"0"120"0,-13 42 2 16,0-3-90-16,-5-3-62 15,-8-1-36-15,1 0-8 0,25-35-23 16,-63 50 19-16,1-11-32 15,-14-7-26-15,-12-4-17 16,-12-3-36-16,-14-4-11 0,-24-4 40 16,-13 1-21-16,-12-4-11 15,-7-3-26-15,0-4-6 16,1 0 0-16,-1-7 13 16,13 0-8-16,19-4-5 0,18 1-14 15,20-4 23-15,18 3-13 16,13-3-113-16,25 0-208 15,44 7-388-15,0 0-237 0</inkml:trace>
  <inkml:trace contextRef="#ctx0" brushRef="#br0" timeOffset="19084">9719 5834 1837 0,'63'-4'178'16,"13"1"4"-16,12-8-85 0,6 4-54 16,7 0-61-16,-1 0-383 15,-6 0-408-15</inkml:trace>
  <inkml:trace contextRef="#ctx0" brushRef="#br0" timeOffset="19463">8217 5721 1558 0,'0'0'188'15,"0"0"-49"-15,0 0 11 16,0 0-44-16,0 0 38 15,13 49-65-15,-13 11-38 0,6 12-35 16,-6 2 1-16,-13 7-5 16,1 1 13-16,-7-5-192 0,6-10-270 15,-5-10-227-15</inkml:trace>
  <inkml:trace contextRef="#ctx0" brushRef="#br0" timeOffset="19732">8902 4908 1030 0,'-69'14'23'16,"-6"-4"178"-16,-20 1 71 15,1 7 1-15,-13-1-88 0,7 5-66 16,-1 6-90-16,1 7-15 16,5 11 18-16,7 4-14 0,13 13-8 15,-1 4-144 1,14 11-309-16,-1 0-167 0</inkml:trace>
  <inkml:trace contextRef="#ctx0" brushRef="#br0" timeOffset="20063">7179 6227 564 0,'0'0'87'0,"0"46"80"15,0-46-5-15,0 0-3 16,-50 46 21-16,0-18-55 0,6-10 4 16,44-18 52-16,-63 10 29 15,63-10-41-15,-51-3-45 0,51 3-9 16,-44-32-56-16,19-7-28 16,6-3-14-16,13-11 11 0,0-4-11 15,12-6-31-15,0-1 9 16,13-7 17-16,-6 1-15 0,-1 1-16 15,7 6-150 1,-12 6-167-16,-1 8-282 0,0 10-48 16</inkml:trace>
  <inkml:trace contextRef="#ctx0" brushRef="#br0" timeOffset="20236">7280 5756 1890 0,'0'0'263'16,"0"0"5"-16,37 14-86 15,-37-14-78-15,0 0-72 0,0 0-32 16,0 0-350-16,0 0-403 16</inkml:trace>
  <inkml:trace contextRef="#ctx0" brushRef="#br0" timeOffset="20795">6582 5728 1213 0,'0'0'35'16,"0"0"185"-16,0 0-14 0,0 56-61 15,6 1-37-15,1 4-18 16,-7-5-52-16,0-3-6 16,0 4-41-16,-7-11 25 0,-5 0-5 15,12-46 64-15,-19 53-29 16,19-53-23-16,-38 39 3 0,38-39-22 16,-50 24 11-16,50-24-15 15,-63 0 18-15,19-7-38 0,44 7 20 16,-44-24 7-16,44 24 13 15,0 0-35-15,0 0 18 16,-31-43-17-16,31 43 29 16,0 0-37-16,0 0 31 0,0 0-22 15,0 0 17-15,0 0 0 16,0 0-18-16,0 0 32 0,0 0-35 16,0 0 36-16,0 0-39 15,44-17 40-15,-44 17-29 0,0 0 15 16,44-4-6-16,-44 4 4 15,0 0-17-15,0 0 20 0,0 0 1 16,0 0 15 0,0 0-12-16,18 46 35 0,-18-46-3 15,-18 49 39-15,-8-6-45 16,26-43 13-16,-50 60-37 0,-6-14 7 16,5-4-20-16,1-3-8 15,-13-4 8-15,7-6-18 0,-7-8 14 16,-6-7-211-16,6-3-149 15,6-11-240-15,13-11-48 0</inkml:trace>
  <inkml:trace contextRef="#ctx0" brushRef="#br0" timeOffset="21207">5796 5898 497 0,'25'-32'157'0,"-25"32"-40"0,0 0 27 15,0 0-23-15,0 0 58 16,44-7 40-16,-44 7-38 0,0 0-18 15,38 39-62-15,-13-3-9 16,-6-1-55-16,-13 0 12 16,-6 4 18-16,-6-4 31 15,-13 4-23-15,-6 0-2 0,-19 0-39 16,-19 0 5-16,-12-4-7 16,-19 1-11-16,-20-5 50 0,-11-2-21 15,-7-12-16-15,6 1-34 16,0-11 23-16,7-3-34 0,18-8 25 15,7-3-12-15,19-4 9 16,12 1-30-16,19-1-55 0,44 11-138 16,0 0-215-16,0 0-224 15</inkml:trace>
  <inkml:trace contextRef="#ctx0" brushRef="#br0" timeOffset="21584">7336 4632 918 0,'13'53'157'0,"-26"-7"114"16,-25-4-17-16,-12 1-69 0,-25-1-55 15,-7-3-57-15,-18 4-29 16,-7-5-37-16,-6-6 11 0,-7-3-35 16,1-8 39-16,6-14-36 15,18-4 45-15,20-6-31 16,18-1 10-16,7-3-4 0,50 7 4 16,-38-7-21-16,38 7 15 15,0 0-4-15,0 0 34 0,0 0 16 16,-44 32 25-16,44-32-33 15,-44 49-4-15,-6-6-38 16,6-1 20-16,-13-3-27 0,-5 0 7 16,-1-7-240-16,-6-7-213 15,-1-1-172-15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8:00.149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12768 492 1090 0,'0'0'233'0,"0"0"-33"15,0 0 57-15,0 0-40 16,0 0-50-16,0 56-35 16,-6 5-35-16,-1 3-6 0,-12 4-55 15,7 3 7-15,-1 0-55 16,-6 7 29-16,7 1-20 0,-7-1 12 16,-6-7-180-1,-13-7-238-15,0-15-285 0</inkml:trace>
  <inkml:trace contextRef="#ctx0" brushRef="#br0" timeOffset="198">12240 1054 1335 0,'0'0'311'16,"0"0"10"-16,-50 32-52 15,-1 14-76-15,1 1-93 16,0 6-34-16,-13 0-43 0,-13 1-5 16,7-5-25-16,0-3-135 15,6-11-245-15,7-12-272 16</inkml:trace>
  <inkml:trace contextRef="#ctx0" brushRef="#br0" timeOffset="394">11976 705 1717 0,'0'0'211'0,"0"0"62"0,0 0-101 15,0 0-87-15,0 0-53 16,0 0-194-16,0 0-407 0,0 0-231 15</inkml:trace>
  <inkml:trace contextRef="#ctx0" brushRef="#br0" timeOffset="1133">11121 1022 1351 0,'0'0'225'0,"50"14"-56"16,13-14-53-16,0-7-40 15,0-4-28-15,0 4-55 0,-7-4 29 16,-12 0-32-16,-44 11 4 16,44-14 14-16,-44 14-16 15,0 0 20-15,0 0-23 0,-56-10 3 16,-13 6 28-16,-13 8-33 15,-19 3 33-15,-6 0-13 16,1 0-7-16,-1-4 4 16,12 1-4-16,7-1 0 0,13-3 8 15,18-7 0-15,7 4-4 16,50 3 13-16,-44-21-40 0,44 21 34 16,0 0-11-16,-31-36 18 15,31 36-35-15,0 0 24 16,0 0-33-16,0 0 52 0,0 0-24 15,-51 4 26-15,51-4 20 16,-62 39 12-16,5 0-11 0,-6-3-30 16,-6 3 4-1,-6 0-23-15,-13-7 20 0,0-3-30 16,-13-12 7-16,0-2 8 16,7-8 4-16,11-14-9 0,8-4 19 15,25-14-39-15,50 25 33 16,-32-50-17-16,32 0-57 15,25 4-25-15,-25 46 51 0,70-50-9 16,-1 18 41-16,-12 14-1 16,0 11 0-16,-13 11 4 0,-44-4-10 15,0 0 26-15,0 0-10 16,12 53-15-16,-12-53 0 16,-25 54 17-16,25-54-18 15,-63 49 13-15,13-20 14 0,-1-12 41 16,7-6 25-16,44-11-19 15,-57 18 44-15,57-18 12 16,-63 39 48-16,13 0-35 0,0 7 21 16,6 1-28-16,-13 10-5 15,1 3-25-15,-1 4-23 0,-12 0-38 16,0 4-30-16,0-4 0 16,-13-8 2-16,0-9-28 15,1-8-198-15,-1-14-226 0,19-15-334 16,6-13-110-16</inkml:trace>
  <inkml:trace contextRef="#ctx0" brushRef="#br0" timeOffset="1341">10316 307 2487 0,'44'-7'41'0,"-44"7"29"0,38-14-28 15,-38 14-28-15,0 0-20 0,0 0-283 16,0 0-362-16,0 0-131 16</inkml:trace>
  <inkml:trace contextRef="#ctx0" brushRef="#br0" timeOffset="1573">9234 400 1175 0,'0'0'379'16,"0"0"10"-16,0 0-34 0,19 60-108 15,-13 11-92-15,-6 4-72 16,-6 6-39-16,-6 1-24 0,5 7-23 16,-12-7-3-16,7-11-194 15,-1-14-243-15,7-11-329 0</inkml:trace>
  <inkml:trace contextRef="#ctx0" brushRef="#br0" timeOffset="1766">9757 588 2237 0,'0'0'206'16,"0"0"-46"-16,0 0-77 15,0 0-36-15,0 0-32 0,0 0-82 16,0 0-307-16,0 0-439 15</inkml:trace>
  <inkml:trace contextRef="#ctx0" brushRef="#br0" timeOffset="2401">8342 1022 1093 0,'0'0'-12'15,"-57"36"90"-15,57-36 120 0,0 0-73 16,0 0-26-16,0 0-36 16,0 0-27-16,0 0-32 15,50 24 1-15,7-20-5 0,-7-15-9 16,1-10 15-16,-1 0-25 15,-6-8 27-15,-44 29-4 16,0 0-4-16,38-46 18 0,-38 46-25 16,0 0 151-16,0 0-4 15,-82-7-64-15,6 14-41 0,-18 7-18 16,0 3 2-16,6 5-28 16,-13 0 18-16,13-5-18 0,7-6 23 15,11-4-17-15,14-7 16 16,56 0-9-16,-57-7-19 0,57 7 5 15,0 0 14 1,0 0 12-16,0 0-3 0,0 0-18 16,0 0 16-16,0 0-19 15,0 0-4-15,32 60 1 0,-26 8 7 16,-6-1 22-16,-13 8 19 16,1-4 46-16,-13 0 47 0,-13-6-30 15,0-5-27-15,-12-10-37 16,-7-4-4-16,-5-7-15 15,-1-11 27-15,-13-10 37 0,1-11-32 16,-1-14-13-16,1-7-3 16,6-11 8-16,6-17-18 15,19-16-9-15,13-9-5 0,12-11 8 16,25-8 2-16,13 4 6 16,19 4-10-16,12 0-6 15,19 7-2-15,6 7-7 0,1 14-12 16,-1 4-49-16,-12 11-206 15,-6 3-400-15,-7 10-337 0</inkml:trace>
  <inkml:trace contextRef="#ctx0" brushRef="#br0" timeOffset="2570">7424 1086 1813 0,'0'0'278'0,"0"0"41"0,0 0-81 16,44 14-119-16,-44-14-62 16,0 0-31-16,44 7-226 0,-44-7-419 15,0 0-350-15</inkml:trace>
  <inkml:trace contextRef="#ctx0" brushRef="#br0" timeOffset="2905">6663 1174 1100 0,'-44'29'122'0,"44"-29"-6"0,-56 29-64 15,12-15-26-15,44-14 15 16,-50 14-27-16,50-14-11 0,0 0-22 15,0 0 8-15,0 0 11 16,0 0 26-16,25-49-26 0,12 20 3 16,14 7-6-1,5 19 19-15,-5 3-10 0,-51 0 77 16,50 17 61-16,-50-17 28 16,12 54-22-16,-30-4-71 0,-20-1-37 15,-25 5-28-15,-12-1-9 16,-7-3-21-16,-12 0-14 0,-7-7-254 15,7-12-192-15,6-9-72 16</inkml:trace>
  <inkml:trace contextRef="#ctx0" brushRef="#br0" timeOffset="3338">6726 634 811 0,'0'0'141'15,"-44"32"51"-15,-19 3 11 16,-12 5-21-16,-19-1-73 0,0 10 56 16,-7 5-78-16,-6 6-34 15,13 8 36-15,6-4-33 0,12 0-22 16,14 0-34-16,5-11 14 15,19-3 8-15,7-3 28 16,18-12-38-16,13-35 18 16,0 39-2-16,0-39-17 0,0 0 12 15,0 0-11-15,0 0-12 16,0 0 0-16,0 0-13 0,0 0 13 16,-44-14 60-16,7-4 15 15,-1-14 34-15,0-7-10 16,7-14-42-16,12-7 7 0,0-5 5 15,13-6-29-15,12 3 25 16,7 1-29-16,5 3-17 0,8 7-1 16,-8 4-16-16,1 3 2 15,6 3-141-15,-12 5-208 16,0 3-374-16,-1 4-110 0</inkml:trace>
  <inkml:trace contextRef="#ctx0" brushRef="#br0" timeOffset="3514">5978 225 1003 0,'44'-18'153'0,"0"4"131"16,7 7 23-16,5 7-10 16,1 3-116-16,6 8-82 15,-7 7-75-15,-12 7-1 16,-44-25-160-16,19 57-241 0,-31-4-269 15</inkml:trace>
  <inkml:trace contextRef="#ctx0" brushRef="#br0" timeOffset="3769">4652 687 1526 0,'50'18'237'0,"1"7"23"15,-7 7-13-15,-13 4-2 0,1 10-90 16,-20 0-47-16,-12 11-63 16,-12-4-14-16,-14 8-31 0,-18 3 0 15,-18-3-85-15,-8-5-165 16,-5-6-188-16,0-15-132 15,-1-9-3-15</inkml:trace>
  <inkml:trace contextRef="#ctx0" brushRef="#br0" timeOffset="4101">4464 694 1097 0,'25'47'48'15,"-19"3"-32"-15,-12-1 125 0,-13 5-89 16,-6-1-25-16,-13-7 3 16,-6-3-41-16,-6-7 34 0,-1-8-19 15,7-10 20-15,44-18 25 16,-50-4-85-16,50 4 43 16,-38-39 7-16,20-3-28 15,11-9 36-15,7 5-38 0,7 0 16 16,-1 10 125-16,-6 36-45 15,0 0-25-15,6-25 53 0,-6 25-16 16,0 0 18-16,-25 40-13 16,-13 6-67-16,-18 7-2 0,-1 8-12 15,-18-1-36-15,-1 0 33 16,-5-2-13-16,-1-5-43 0,6-7-334 16,1-10-217-16</inkml:trace>
  <inkml:trace contextRef="#ctx0" brushRef="#br0" timeOffset="4278">4181 1676 1908 0,'69'0'91'0,"-13"-3"-41"16,1-4-15-16,-13-11-218 15,-13 0-325-15,-31 18-186 0</inkml:trace>
  <inkml:trace contextRef="#ctx0" brushRef="#br0" timeOffset="4605">3470 592 1048 0,'57'24'52'0,"-7"8"-37"0,1 14 10 16,-14 5 90-16,-5-2-47 16,-20 8-15-16,-18-3-58 0,-7-1 39 15,-24-4-52-15,-14-6 9 16,-11-7 38-16,-8-15-15 15,8-7-40-15,-1-14 21 0,19-14 36 16,6-14-1-16,13-15-42 16,25-4 105-16,12-6-26 15,20 4-24-15,12-2-18 0,12 9-21 16,7 7 11-16,-12 6-35 16,-7 8-385-16,-7 10-193 0</inkml:trace>
  <inkml:trace contextRef="#ctx0" brushRef="#br0" timeOffset="5058">2759 890 1552 0,'32'29'121'15,"5"-1"-6"-15,-5-10-48 16,5-4-33-16,1-4-42 0,-38-10 17 16,44 11 2-16,-44-11-7 15,32-7-120-15,-32 7 9 16,0 0 24-16,18-39 31 0,-18 4 24 16,-12-1 28-16,-1 0 19 15,13 36-26-15,-37-39 7 16,37 39-14-16,-32-10 18 0,32 10 85 15,-56 35-16-15,18 12 66 16,-6 9-67-16,0 8-21 0,-6 11-14 16,-13-1-9-16,-6 2-28 15,-7-13 4-15,-12-2 14 0,6-11-5 16,1-15 89-16,5-10 36 16,13-15-36-16,13-17-5 15,19-14-43-15,12-18-11 0,13-14-43 16,24-18 8-16,14-7 8 15,12-4 4-15,12 0-12 16,14 7-8-16,-8 4-4 0,8 10-142 16,-8 8-234-16,-11 4-335 15</inkml:trace>
  <inkml:trace contextRef="#ctx0" brushRef="#br0" timeOffset="5465">1923 425 1055 0,'32'45'199'0,"-1"-2"35"16,-12-3-11-16,0 6 8 0,-19 3-85 16,-13 12-66-16,-25 3-49 15,-12 3-18-15,-13 1 16 0,-25-1-34 16,-12-2 15-16,-7-9-18 15,-13-10 15-15,14-6-7 0,5-22 11 16,13-18-11-16,25-11 0 16,7-14-3-16,24-14-12 15,13-4 31-15,26-6-24 16,18 5 13-16,12 2-5 0,7 10 13 16,13 11-13-16,-7 14-7 15,1 10 7-15,-14 15-11 0,-37-18 16 16,19 57-26-16,-25 7 32 15,-26 0-5-15,-12 7-22 0,-12-3 16 16,-13-5-13-16,-7-5 26 16,-5-9-33-16,5-13 20 0,1-12-55 15,6-13-190-15,12-11-142 16,13-21-85-16,13-11 2 16</inkml:trace>
  <inkml:trace contextRef="#ctx0" brushRef="#br0" timeOffset="5686">1364 182 702 0,'37'-42'201'0,"-5"-1"97"16,-1 11-2-16,-31 32-58 15,44-39-118-15,-6 18-46 0,-38 21-34 16,44-4-34-16,-44 4 10 15,0 0-8-15,25 49 3 0,-12 5-39 16,-32-1 35-16,-13 0-247 16,-12 1-199-16,-18 0-150 15</inkml:trace>
  <inkml:trace contextRef="#ctx0" brushRef="#br0" timeOffset="5969">471 630 884 0,'0'0'141'16,"0"0"83"-16,38-7-31 0,-38 7-45 15,44 22-27-15,-6 9-27 16,-7 13-46-16,-6-2-12 0,-12 4-22 15,-7 7 27-15,-19 1 54 16,-5 6-63-16,-20-2-6 0,-12 2-18 16,-13-7 9-16,-6 1-23 15,-7-5 6-15,-6-10-266 0,1-10-100 16,12-7-73-16,-1-15-25 16</inkml:trace>
  <inkml:trace contextRef="#ctx0" brushRef="#br0" timeOffset="6117">0 940 1144 0,'0'0'170'0,"37"-4"11"0,-37 4 15 16,0 0-64-16,0 0-53 16,0 0-60-16,0 0-9 0,0 0-374 15,0 0-236-15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25:09.267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1714 0 870 0,'0'0'250'0,"0"0"55"0,-37 29-69 16,37-29-70-16,-25 35-3 15,12 0-4-15,7-3-6 0,6 7 12 16,6 7 22-16,0 3-52 16,13 1-64-16,-6 3-24 0,6 0-20 15,6 0-18-15,0 0-6 16,6-7-11-16,-12 3 16 16,6 1-84-16,-6-4-224 15,1-4-391-15,-20-42-137 0</inkml:trace>
  <inkml:trace contextRef="#ctx0" brushRef="#br0" timeOffset="434">1898 1301 1266 0,'0'0'23'0,"0"0"145"16,0 0 8-16,0 0-54 15,37 35-42-15,-37-35-38 0,0 0-5 16,0 0 32-16,0 0-14 16,0 0 29-16,0 0-21 15,0 0-21-15,0 0-15 0,0 0-17 16,0 0 15-16,0 0-10 15,0 0-15-15,0 0 10 0,0 0 2 16,0 0 7-16,0 0-24 16,0 0-9-16,0 0 14 0,0 35 13 15,0-35 9 1,0 0-15-16,0 0-3 0,0 0-4 16,38 29 14-16,-38-29 1 15,44 10-29-15,-44-10 22 0,0 0 4 16,0 0-3-16,0 0-29 15,0 0-38-15,0 0-14 0,0 0-58 16,0 0-114-16,0 0-167 16,-44-46-114-16</inkml:trace>
  <inkml:trace contextRef="#ctx0" brushRef="#br0" timeOffset="976">845 166 981 0,'0'0'258'0,"0"0"4"16,0 0-96-16,0 0-72 0,0 0-53 15,0 0 123-15,0 0-15 16,0 0-18-16,0 0 24 0,0 0-48 16,0 0 19-16,19 32-50 15,-19-32-27-15,0 0 29 0,0 0-12 16,0 0-11 0,0 0-5-16,0 0-18 0,0 0-19 15,0 0-13-15,25 32 40 16,-25-32 21-16,38 42-8 0,-13 4-9 15,-6 4-4-15,6 3-31 16,0 3 7-16,0-3-16 0,0 7 11 16,0 0-8-16,1-3 5 15,-1 0-8-15,0-12-126 0,-5-2-171 16,-20-43-369-16,37 49-215 16</inkml:trace>
  <inkml:trace contextRef="#ctx0" brushRef="#br0" timeOffset="1504">1248 1308 1053 0,'0'46'245'15,"0"-46"-22"-15,0 0-41 16,13 35-3-16,-13-35-55 0,0 0-45 16,0 0-24-16,0 0-12 15,44 28-31-15,-44-28-12 0,0 0 7 16,38 25-21-16,-38-25 14 16,0 0 18-16,0 0-35 0,0 0 30 15,0 0 33-15,0 0 24 16,0 0 69-16,0 0 19 15,0 0-45-15,0 0-28 0,0 0-10 16,0 0-15-16,0 0-24 16,0 0-15-16,0 0-14 15,0 0-10-15,0 0 5 0,0 0 2 16,12 35-4-16,-12-35 8 16,0 0-14-16,6 39 3 0,-6-39 6 15,0 0-7-15,13 36 4 16,-13-36 0-16,0 0 0 0,0 0 0 15,0 0 10-15,0 0 6 16,0 0-40-16,0 0-46 16,0 0-15-16,0 0-9 0,0-50 44 15,-6 4 33-15,-7 7 0 16,13 39 6-16,-12-35 11 16,12 35-26-16,0 0-126 0,0 0-176 15,0 0-231-15,0 0-83 16</inkml:trace>
  <inkml:trace contextRef="#ctx0" brushRef="#br0" timeOffset="2017">19 286 1002 0,'0'0'261'0,"0"0"29"16,0 0-4-16,0 0-76 0,0 0-39 15,-19-28-42-15,19 28-19 16,0 0 28-16,0 0-22 16,0 0-17-16,0 0-11 15,0 0-19-15,0 0-35 0,0 0 7 16,0 0-10-16,0 0-22 15,0 0-1-15,0 0-3 0,0 0-15 16,0 0 16-16,0 0 63 16,6 36-27-16,7 2 15 0,5 8-26 15,8 7-7-15,-1 0-3 16,6 7-21-16,1 4 15 0,-6 0-15 16,5-4-4-16,-6 3 4 15,0-6-149-15,1-1-138 16,-14 5-268-16,7-5-225 15</inkml:trace>
  <inkml:trace contextRef="#ctx0" brushRef="#br0" timeOffset="2584">309 1492 590 0,'6'42'140'0,"-6"-42"1"0,6 35-6 16,-6-35 23-16,0 0 34 15,0 0-42-15,0 0-24 0,13 36 11 16,-13-36-3-16,0 0-2 15,0 0-5-15,0 0 14 16,0 0-37-16,0 0-62 0,0 0-6 16,0 0-11-16,0 0 22 15,0 0 10-15,0 0-3 16,0 0-30-16,0 0-31 0,0 0 19 16,0 0-25-16,0 0 7 15,0 0 22-15,0 35-16 0,0-7-8 16,0-28 27-16,0 32-15 15,0-32 2-15,0 32 4 0,0-32-16 16,0 0 20-16,0 0-8 16,31 21-6-16,-31-21 8 15,44 7 2-15,-12-14-24 0,-32 7 26 16,37-25-7-16,-37 25 1 16,0 0 1-16,33-39 1 15,-27 11-13-15,-6 28 2 0,0 0-6 16,0 0-14-16,-39-14 26 15,-5 14-3-15,0 7-10 0,0 4 10 16,44-11 3-16,-44 17-3 16,44-17-14-16,0 0-181 0,0 0-178 15,0 0-241-15,0 0-88 16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8:10.862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3498 18 350 0,'0'0'78'16,"37"-18"9"-16,-37 18-12 0,0 0 8 15,0 0-8-15,0 0 17 16,0 0-19-16,0 0-14 16,0 0 33-16,0 0-35 0,0 0 74 15,0 0-56-15,0 0 2 16,0 0 34-16,0 0-48 0,0 0-42 16,0 0 19-16,0 0-40 15,-44-7 16-15,0 7-7 16,-6 7 124-16,-13 7-59 0,0 4-45 15,-12 6-4-15,0 5-20 16,-7-1-2-16,-6 7 25 16,-7-3-23-16,7 7 10 0,-7-4-15 15,7 8-6-15,0-4 20 16,7 7-23-16,-1-1 24 16,0 5 4-16,7 3 116 0,6 0-60 15,6 0-31-15,0 0-26 16,6 11-13-16,7-1 3 0,-7 11 3 15,7 8-20-15,-7 3 18 16,-6 3-12-16,0 7 10 0,0-2-11 16,0-4 6-1,7 2-5-15,-1 1 3 0,0 0 10 16,1 4-10-16,-1-1 6 16,-6 7 135-16,1 8-70 0,-1 0-21 15,0 3-20-15,0 0-11 16,-6 3-19-16,0 5 20 0,0 6-17 15,6 3 2-15,5-2-5 16,8 2 0-16,6-2-8 0,6-5 3 16,0-6-7-16,13 3 17 15,6-7-5-15,7 5 0 0,-1-5-5 16,1 4 16-16,12-4-5 16,-7 3-6-16,7 1 2 15,7 3-2-15,-1 4-7 16,0 3 10-16,1 0-3 0,5 0 3 15,7-3-3-15,0-4 0 16,6-3 22-16,6-11 16 0,1 0-23 16,6-11-9-16,6-3-18 15,6-7 12-15,-5-7 0 0,11-4 11 16,1-3-7-16,0 3-4 16,-1-3 3-16,-6-1-7 0,7 2 4 15,-13-5-11-15,6 4 11 16,-6-4 0-16,0 0-5 15,7-7-6-15,-7-3 13 0,6-4 1 16,0-7 1-16,7-4 8 16,-1 0-21-16,1-6 18 0,6-8-4 15,0 4-17-15,-7-7 22 16,-6-4-22-16,-5 3 17 16,-7-2-2-16,0-1-3 0,0 0 4 15,-1-3-14-15,-5-1 20 16,-1-2-16-16,-6-1 1 0,-25-14 11 15,38 14-15-15,-7 0 15 16,-31-14 1-16,32 11-21 0,-32-11 14 16,38 10 8-16,-38-10-13 15,0 0 14-15,31 14-24 0,-31-14 22 16,0 0-1-16,19 4-13 16,-19-4 15-16,0 0 9 15,0 0-11-15,0 0-6 0,0 0-110 16,6-36 17-16,0 1 56 15,-6-7-19-15,-6-4-40 0,-6 0 13 16,-1 0 49-16,0 4 6 16,1 3 8-16,-7 3 26 0,19 36-6 15,-25-42-7-15,25 42-2 16,0 0 15-16,-25-35-6 0,25 35-6 16,0 0-21-16,0 0 29 15,0 0 12-15,0 0-14 16,0 0-6-16,-19 42 6 0,6 0 3 15,20-6 12-15,-1 3-26 16,6-1 11-16,7-2 9 0,0-4-23 16,0-1 16-16,-19-31 15 15,25 36-12-15,-25-36-12 0,0 0 4 16,25 32 3-16,-25-32 0 16,0 0 0-16,0 0 0 0,-6 35 5 15,-7-7 8-15,-12 4 3 16,-6-4 49-16,-1 8-13 15,-5 2-21-15,-7-2-8 0,0 3 13 16,6-8 15-16,-6 1-14 16,6-7-23-16,7-7-9 15,6-8-8-15,25-10 10 0,0 0-28 16,0 0-230-16,0 0-401 16</inkml:trace>
  <inkml:trace contextRef="#ctx0" brushRef="#br0" timeOffset="624">1957 3704 767 0,'0'0'141'0,"0"0"-40"16,0 0 138-16,0 0 23 16,0 0-1-16,0 0-64 0,0 0-31 15,44 25-62-15,-7 0-50 16,1 3-33-16,-38-28 19 15,38 43-2-15,-19 4-23 0,-7-2 15 16,-24 5-13-16,-13-1-17 16,-19 1-18-16,0-1-3 15,-13-3-89-15,0-3-174 16,7-8-222-16,6-10-55 0</inkml:trace>
  <inkml:trace contextRef="#ctx0" brushRef="#br0" timeOffset="956">1685 4094 460 0,'0'0'73'15,"-50"7"52"-15,50-7-5 16,-56 14-42-16,5-3 24 0,51-11 45 15,-44 11-5-15,44-11-60 16,0 0-76-16,0 0-21 0,0 0 24 16,32-46-15-16,-32 46 27 15,63-43-15-15,-13 18 19 16,-6 15-20-16,-44 10-35 0,0 0 30 16,0 0 6-16,0 0-25 15,25 56 72-15,-38-10 11 0,-12 4-32 16,-6-1-29-1,-13-3 15-15,0 0-18 0,0-7-123 16,-6-4-192-16,6-10-101 16</inkml:trace>
  <inkml:trace contextRef="#ctx0" brushRef="#br0" timeOffset="1149">1220 4190 1205 0,'0'0'218'15,"0"0"-44"-15,-6 53-60 0,-7 0-55 16,-18 3-49-16,-7-3 19 16,-6-7-27-16,-6-4-363 0,6-6-135 15</inkml:trace>
  <inkml:trace contextRef="#ctx0" brushRef="#br0" timeOffset="1752">1019 3605 762 0,'0'0'7'15,"0"0"3"-15,0 0-10 16,0 0 0-16,-12 39-7 0,12-39 19 16,0 0 10-16,-51 39-22 15,20-14 4-15,31-25 10 0,-44 14-19 16,44-14-10-16,0 0 8 16,0 0 7-16,0 0 5 0,0 0 28 15,0 0-21-15,0 0-7 16,0 0-33-16,0 0 28 15,0 0-11-15,0 0 11 0,0 0 0 16,-25 35 0-16,25-35 14 16,0 0-22-16,-44 46 27 15,44-46-22-15,-57 22-13 16,57-22 22-16,-44 3 4 0,44-3-7 16,0 0 16-16,-44-18 91 15,44 18-42-15,0 0-35 0,0 0-16 16,0 0-2-16,0 0-6 15,0 0 7-15,-19 44 1 16,13 5-35-16,6 4 36 0,0 0 89 16,0 0-30-16,0-7-33 15,-6 4-32-15,-13-1-9 16,-6 1 34-16,25-50-50 16,-58 67 146-16,-5-18-58 0,0-13 19 15,1-15 11-15,11-7 41 16,-5-14-62-16,5-18 50 0,51 18-72 15,-50-63-31-15,19 3-1 16,24 0 43-16,14 7-32 16,12-4-41-16,18 0 5 0,7 8 6 15,7 7-11-15,-1 3-182 16,0 7-316-16,0 11-199 0</inkml:trace>
  <inkml:trace contextRef="#ctx0" brushRef="#br0" timeOffset="1933">969 4971 2124 0,'44'17'53'15,"-6"-10"-20"-15,-38-7-12 16,44-7-21-16,-44 7-325 15,31-10-303-15</inkml:trace>
  <inkml:trace contextRef="#ctx0" brushRef="#br0" timeOffset="2076">761 5239 1440 0,'19'-46'-22'15,"13"-7"32"-15,12-3-5 0,-7-8-215 16,7-3-240-16</inkml:trace>
  <inkml:trace contextRef="#ctx0" brushRef="#br0" timeOffset="2488">38 2955 515 0,'0'0'114'15,"0"0"40"-15,0 0 35 16,0 0 79-16,0 0-15 0,0 0-66 16,0 0-107-16,0 0-32 15,0 0-25-15,0 0-17 0,44-21-11 16,-44 21 18-16,44-42 3 16,-44 42 1-16,37-46-17 0,-37 46-5 15,13-39 72 1,-13 39-26-16,0 0-27 0,0 0-9 15,0 0-22-15,-50-18 30 16,12 18-13-16,38 0 0 0,-38 32-14 16,13 3 23-16,25-35-17 15,-19 50 20-15,13-15-138 0,6-35-358 16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8:20.846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9146 1446 238 0,'0'0'47'0,"-19"-21"72"16,19 21 14-16,-44-11 12 0,-7 8-2 15,1 6-54-15,-19 4-44 16,-6-3 83-16,-20 3-43 0,-18 7-27 15,-25-4-31-15,-19-2-32 16,-26 2 24-16,-11 1 2 16,-20-4-21-16,-12-4 14 15,-20 1-3-15,-18-4-11 0,-12-4 16 16,-32 4 1-16,6-7 4 16,-6 0-33-16,-6 0 20 0,6 4 31 15,-6-1-24-15,-13 4-50 16,6-3 35-16,7-1 21 0,12 4-21 15,7 0 3-15,24 0 3 16,8 4 2-16,17-4-36 0,20 3 33 16,6 1 8-16,19-4-4 15,25 0-19-15,19 3 20 16,31-6-24-16,19 6-2 16,19-3 24-16,19 4 4 0,19-4-8 15,12 3-4-15,38-3-38 16,0 0 35-16,0 0 23 0,-38-7-55 15,38 7 51-15,0 0-16 16,0 0 11-16,-44 4-21 0,44-4 24 16,-44 3-28-16,7 1 21 15,-1-1 5-15,-6 1-5 16,6-1-7-16,-12 1-33 0,0 3 33 16,-1 0 32-16,-5 0-67 15,-7 0 55-15,-12 7-26 16,-1-3-4-16,-6 3-1 0,7 0 24 15,6-3-19-15,12-1 17 16,13 1 12-16,44-11-43 0,-37 11 6 16,37-11 39-16,0 0-25 15,0 0-27-15,0 0 16 16,0 0 43-16,-7 38-28 0,7-38-4 16,0 0-7-16,0 0-7 15,7 36-14-15,-7-36 66 0,0 0-57 16,12 32 36-16,-12-32-8 15,0 0-33-15,6 31 13 16,-6-31 29-16,13 32-33 0,-13-32 15 16,13 32 5-16,-13-32 8 15,18 35-44-15,-18-35 61 16,13 36-46-16,6-5-5 0,-19-31 38 16,12 36 6-16,1-8 140 15,-13-28-51-15,6 35-65 0,7-6-51 16,-13-29 53-16,6 42-62 15,0-3 31-15,1 0 102 0,-7 0-59 16,6 7-8-16,-6 3 20 16,6 8 13-16,1 3-39 15,-1 0-37-15,-6 7-13 0,6 0 38 16,-6 0 90-16,0 4-56 16,6 0-39-16,-6 3-15 0,0 4 10 15,0-1-19-15,7 5 1 16,-7 2 38-16,0 5 8 0,6 10-11 15,-6 0-31-15,0 0-11 16,-6 3 22-16,-1-3-4 0,1 4-21 16,6 3 49-16,0 3 15 15,-6 4-35-15,0 0-8 0,6 4 0 16,0 0-18-16,6-1 4 16,0-3 0-16,0-3 10 0,7 3-10 15,0 0-1-15,-1 4 1 16,-6-1 0-16,1-6-17 0,-7-4 13 15,0-4 11-15,-7 1-6 16,1-8-1-16,0-10-17 0,0 0 17 16,-7-11-11-16,7-3 10 0,-7-11-9 15,7-11 20-15,6 1-3 16,-6-11-16-16,-1-4-4 0,1-3 12 16,6-4 8-16,0-28-15 0,-13 35-10 15,13-35 28-15,-12 39-20 16,-1-11 6-16,13-28 9 0,-19 36-15 15,1-4 6-15,18-32 6 16,-19 38-13-16,0-6 16 0,6 0-15 16,-6-4 11-16,7 1-19 15,-1 2 26-15,1 1-7 0,5-4-14 16,7-28 9-16,-6 39 9 0,6-39-6 16,0 36-3-16,0-36-9 15,13 35 18-15,-13-35 0 0,31 35-15 16,1-10 12-16,-1 0-2 0,7-4-14 15,-1 0 14-15,7 4 9 16,0 0-13-16,7-4 0 0,5 7-9 16,7-10 17-16,6 7 0 0,7-4-17 15,12-7 9-15,12-3 5 16,13-4 4-16,26-4-7 0,5-3-10 16,13 0 2-16,13-3 17 15,6 3-4-15,13-4-7 0,-7 4-6 16,7 0 15-16,-1 0 0 0,13 0-13 15,0 0 0-15,13 4 4 16,0-1 5-16,6 1-2 0,6-1-7 16,0-3 4-16,-6 0 4 0,0 0-10 15,0 0 11-15,0 0 1 16,0 0-1-16,0-3-12 0,-6-1 7 16,0-3-9-16,-13-4 13 15,0 4 3-15,-19-3-10 0,1-1 10 16,-7 1-11-16,-7-1 11 15,-5 4-7-15,-13-4-4 0,-1 4-7 16,-5-3 17-16,-7 3-6 0,-6-4 0 16,-6 4-15-16,-7 0 15 0,-12-4 2 15,-6 1-7-15,-7-8 14 16,-12 0-17-16,-7-3 14 0,-12-4-6 16,-13 4 8-16,-12-4-11 0,-6 4 8 15,-32 21-18-15,25-39 19 16,-6 8-1-16,-13-5-12 15,0 4 9-15,-6-6 3 0,-6 2-11 16,6-6-5-16,-6-4 11 0,-1-4-5 16,1-3 19-16,6-7-20 15,6 4 14-15,1-1-8 0,-1-6 21 16,13 3 5-16,-7-4-1 0,1-7-10 16,6-3-3-16,0-4-2 0,-1-10-1 15,1 0-7-15,-6-11 2 16,-1-4 2-16,1-10-6 0,0-4 4 15,-7-3-16-15,0-3 1 0,7-5 15 16,-1 5-15-16,1-8 0 16,-1 0 11-16,-12 8 0 15,0-5-6-15,7 8 9 0,-7 4-3 16,-7-5-12-16,1 19 12 0,0-8 5 16,0 4-11-16,-1-3 8 15,1 3 3-15,0 0-5 0,-1 7 0 16,7 3-5-16,-6 4 0 0,0 11 13 15,6 7-14-15,-6 7-4 16,6 7 22-16,0 7-10 0,0 0-14 16,0 7 16-16,0 3 0 0,0-3-13 15,0 4 14-15,0-4 1 0,-7 4-20 16,1-4 6-16,-7 0 24 16,7 0-21-16,0-4-2 0,0 4 11 15,-1 4-4-15,7 0-3 16,-6 6 5-16,6-3 6 0,0 8-22 15,-6-5 17-15,6 36 3 16,0-46-2-16,0 7-14 0,0 4 19 16,0 35-6-16,-7-42-9 0,1 6 6 15,-6 5 4-15,5-5 2 16,1 1-6-16,6 35-12 0,-6-60 17 16,-1 10 2-16,14 4-7 0,-1 4-11 15,0 0 11-15,-6 42 0 16,13-46 4-16,-13 46-4 0,0 0-5 15,0 0 0-15,0 0 7 16,0 0-2-16,0 0 0 0,0 0-16 16,0 0-81-16,0 0-63 0,0 0-136 15,0 0-257-15,0 0-199 16</inkml:trace>
  <inkml:trace contextRef="#ctx0" brushRef="#br0" timeOffset="992">5783 1036 513 0,'0'0'125'0,"0"0"28"15,0 0-7-15,0 0-24 16,0 0 0-16,0 0-35 15,0 0-63-15,0 0-3 0,-19-28 16 16,13-1-28-16,18 5-26 16,7-5 7-16,12 8-6 0,1 4 19 15,6 6-15-15,-1 7 27 16,-5 4 1-16,-7 11-13 0,-25-11-3 16,31 21-12-1,-31-21 17-15,25 36 6 0,-25-36-30 16,13 38-2-16,-13-9 35 15,0-29-6-15,-13 28-5 0,13-28 9 16,-56 28-2-16,-1-14 13 16,-6-7-23-16,7-3 0 0,-1-4 0 15,7-7 117-15,12-7-57 16,1-4 4-16,11-10-27 0,1-4-49 16,6-7 17-16,1-14 15 15,11-3-30-15,-5-15 26 16,5 0-24-16,7-3 2 15,-12 3 13-15,6 8 13 0,-7 10-31 16,0 14 0-16,13 39-2 16,-44-21 5-16,7 17-301 0,-7 11-201 15</inkml:trace>
  <inkml:trace contextRef="#ctx0" brushRef="#br0" timeOffset="1205">6418 0 834 0,'0'0'46'15,"0"0"71"-15,6 50-73 0,-19 7-19 16,-18 6 7-16,-19 8-18 15,-7 3 2-15,-18 0-350 0</inkml:trace>
  <inkml:trace contextRef="#ctx0" brushRef="#br0" timeOffset="2088">4959 856 1080 0,'0'0'176'0,"0"0"-29"16,0 0-47-16,44 14-47 15,-44-14-41-15,32 18 14 0,-32-18-26 16,0 0 14-16,0 0-37 15,0 0 32-15,0 0-1 0,0 0-15 16,0 0 15-16,0 0-25 16,-44 21 23-16,44-21-109 15,0 0 40-15,-44-14 0 16,44 14 46-16,-25-36-6 0,25 36-6 16,-7-42 25-16,7 42 29 15,0 0-50-15,19-36 8 0,-19 36 30 16,0 0 1-16,0 0-29 15,0 0 9-15,0 0-10 0,0 0 32 16,0 0-7-16,0 43-14 16,0-43 24-16,0 0-33 0,-50 46 14 15,6-18 19-15,-6-14-6 16,-1-7-7-16,7-7-32 16,0-7-99-16,0-7 14 0,44 14 4 15,-37-28 30-15,37 28 25 16,-26-39 20-16,26 39 41 0,-6-39-24 15,6 39 10-15,0 0-7 16,0 0 14-16,0 0-8 16,0 0 44-16,0 0 39 0,0 0-30 15,0 0 51-15,-12 35-51 16,12-35-31-16,-32 39 6 0,-6-10-22 16,1-8 0-16,-1-4-6 15,0-9 6-15,1 2 7 16,37-10-1-16,-38-3-11 0,38 3-21 15,0 0-13-15,0 0 24 16,-6-43-14-16,6 43 8 0,25-35 40 16,-25 35-6-16,0 0-16 15,37-11-11-15,-37 11 2 0,0 0 31 16,0 0-14-16,7 36-8 16,-7-36 3-16,-32 46 8 0,-5-11 9 15,-1-7-25-15,0-3-5 16,-6-11 21-16,6 4-13 0,1-11 10 15,37-7-14 1,-38 0 3-16,38 0-15 0,0 0-68 16,0 0 26-16,6-43 24 15,-6 43 10-15,44-39 36 0,-6 18 8 16,0 18 39-16,-1 3-29 16,-37 0 54-16,0 0-18 0,0 0 56 15,26 53-85-15,-26-7-18 16,0-46 1-16,-51 56 18 0,1-10-24 15,-7-7-36-15,7-11-174 16,-6 1-110-16</inkml:trace>
  <inkml:trace contextRef="#ctx0" brushRef="#br0" timeOffset="2309">4588 1209 765 0,'0'0'128'15,"0"0"7"-15,44-18-11 0,-44 18-78 16,57-14-7-16,-13 7-39 16,-44 7-14-16,57 4 38 15,-20 3-33-15,-37-7-161 0,38 10-68 16,-38-10-53-16</inkml:trace>
  <inkml:trace contextRef="#ctx0" brushRef="#br0" timeOffset="2457">4086 1336 521 0,'-7'-35'92'16,"7"35"-43"-16,38-42-13 0,0 13-18 15,-1 5-10-15,1-1-183 16</inkml:trace>
  <inkml:trace contextRef="#ctx0" brushRef="#br0" timeOffset="2709">3960 781 439 0,'-38'-10'95'16,"38"10"91"-16,-38 3 48 16,38-3-4-16,-44 32 8 0,44-32-15 15,-44 53-45 1,13-7 37-16,6 0-14 0,-7 4-59 16,1-8-38-16,6 0-43 15,-7 4-38-15,1-10-3 0,31-36-11 16,-50 46-13-16,6-11-4 15,0-10 8-15,44-25-445 0,-57 14-226 16</inkml:trace>
  <inkml:trace contextRef="#ctx0" brushRef="#br0" timeOffset="2889">3734 421 1589 0,'44'-11'244'0,"0"-3"-32"16,6 4-74-16,0-12-103 15,7 5 18-15,-1 3-69 0,1 0-306 16,-1 3-364-16</inkml:trace>
  <inkml:trace contextRef="#ctx0" brushRef="#br0" timeOffset="9417">7241 2495 1382 0,'0'0'239'0,"19"22"43"15,-19-22 3-15,19 17 4 0,-19-17-73 16,31 14-88-16,-12-3-45 16,6-7-51-16,-25-4-13 0,25 7-2 15,-25-7-10-15,0 0-19 16,0 0 1-16,19 14-102 0,-19-14-158 16,0 0-160-16,0 0-194 15,0 0-58-15</inkml:trace>
  <inkml:trace contextRef="#ctx0" brushRef="#br0" timeOffset="9700">6782 2428 1259 0,'38'7'274'16,"-38"-7"17"-16,0 0 13 15,31 4-73-15,-31-4-77 0,0 0-50 16,0 0-50-16,32 3-39 16,-32-3 5-16,0 0-17 15,31 0-12-15,-31 0 16 0,0 0-41 16,0 0-144-16,0 0-197 15,0 0-229-15,0 0-58 0</inkml:trace>
  <inkml:trace contextRef="#ctx0" brushRef="#br0" timeOffset="10050">6449 2449 637 0,'0'0'174'0,"0"0"70"0,0 0 26 15,0 0-47-15,0 0-2 16,0 0-20-16,0 0-45 0,-6 29-59 16,6-29-61-16,0 0 13 15,0 0-8-15,0 0-20 0,0 0 2 16,0 0-23-16,0 0 2 16,0 0-6-16,0 0-86 0,0 0-190 15,-25 39-194-15,25-39-63 16</inkml:trace>
  <inkml:trace contextRef="#ctx0" brushRef="#br0" timeOffset="10284">6223 2700 1046 0,'0'0'314'15,"0"0"-44"-15,0 0-37 16,0 0-57-16,0 0-24 0,0 0-40 16,0 0-55-16,0 0-23 0,0 0-37 15,0 0 3-15,0 0 6 16,0 0-26-16,-25 29-133 0,25-29-214 16,0 0-121-16,-13 35-34 15</inkml:trace>
  <inkml:trace contextRef="#ctx0" brushRef="#br0" timeOffset="10536">6040 2923 898 0,'0'0'324'0,"-6"32"21"16,6-32-40-16,0 0-21 15,0 0-85-15,0 0-29 0,13 32-78 16,-13-32-28-16,0 0-32 16,0 0-16-16,12 28 3 15,-12-28-29-15,0 0 20 0,0 0-14 16,0 0-5-16,19 28-99 0,-19-28-237 16,0 0-213-16,0 0-104 15</inkml:trace>
  <inkml:trace contextRef="#ctx0" brushRef="#br0" timeOffset="10772">6084 3199 837 0,'0'0'222'0,"0"0"66"15,0 0-38-15,0 0-39 0,0 0-102 16,7 35-21-16,-7-35-59 16,0 0-23-16,0 0 11 0,0 0-20 15,0 0 24-15,0 0-39 16,0 0-144-16,12 39-273 0,-12-39-113 16</inkml:trace>
  <inkml:trace contextRef="#ctx0" brushRef="#br0" timeOffset="11057">6116 3573 517 0,'31'32'178'0,"-31"-32"4"16,0 0-2-16,0 0 29 16,0 0 4-16,44 28-60 0,-44-28 5 15,0 0-41-15,0 0-37 16,0 0-31-16,32 22-36 0,-32-22 13 16,0 0-37-16,0 0 22 15,37 24-11-15,-37-24-175 0,0 0-228 16,38 25-118-16</inkml:trace>
  <inkml:trace contextRef="#ctx0" brushRef="#br0" timeOffset="11300">6550 3814 1151 0,'37'7'188'16,"-37"-7"-68"-16,0 0-34 0,32-4-36 16,-32 4 46-16,0 0-61 15,44 0 12-15,-44 0-36 0,0 0-11 16,37 4 4-16,-37-4 1 16,0 0-32-16,0 0-22 0,0 0-182 15,0 0-139-15,38 14-27 0</inkml:trace>
  <inkml:trace contextRef="#ctx0" brushRef="#br0" timeOffset="11525">6977 3799 397 0,'31'0'150'0,"-31"0"27"0,0 0 15 15,0 0 18-15,0 0 23 0,0 0-25 16,38 0-35-16,-38 0-67 16,0 0-42-16,0 0-40 15,0 0 8-15,0 0-36 0,0 0 13 16,0 0-311-16,32 0-149 16,-32 0-41-16</inkml:trace>
  <inkml:trace contextRef="#ctx0" brushRef="#br0" timeOffset="11773">7367 3651 823 0,'0'0'104'0,"0"0"43"0,0 0-9 15,37-21-62-15,-37 21-28 16,0 0-29-16,0 0-10 0,0 0-2 16,38-14-14-16,-38 14 10 0,0 0-3 15,0 0-18-15,0 0-149 16,32-14-85-16,-32 14-37 0,0 0-5 16</inkml:trace>
  <inkml:trace contextRef="#ctx0" brushRef="#br0" timeOffset="11941">7587 3488 463 0,'0'0'106'0,"0"0"-32"16,0 0-22-16,0 0-15 15,0 0-29-15,0 0-3 0,12-35 7 16,-12 35-109-16,0 0-101 15</inkml:trace>
  <inkml:trace contextRef="#ctx0" brushRef="#br0" timeOffset="12176">7606 3192 901 0,'0'0'141'0,"0"0"3"15,0-32-70-15,0 32-63 0,0 0 10 16,12-25-6-16,-12 25-10 16,0 0 7-16,0 0 1 0,0 0-111 15,0 0-79-15,0 0-47 0,0 0-55 16</inkml:trace>
  <inkml:trace contextRef="#ctx0" brushRef="#br0" timeOffset="12388">7562 2987 467 0,'0'0'165'16,"0"0"36"-16,0 0-8 15,0 0 1-15,0 0-24 0,0 0-52 16,0 0-44-16,0-25-39 16,0 25-1-16,0 0-42 0,0 0 8 15,0 0-12-15,0 0-173 16,0 0-119-16,0 0-119 0</inkml:trace>
  <inkml:trace contextRef="#ctx0" brushRef="#br0" timeOffset="12596">7530 2782 657 0,'0'0'182'15,"0"0"16"-15,0 0 32 0,0 0-38 16,0 0-107-16,0 0-32 0,0 0-45 15,0 0 23-15,0 0-169 16,0 0-179-16,0 0-147 0</inkml:trace>
  <inkml:trace contextRef="#ctx0" brushRef="#br0" timeOffset="12769">7480 2725 931 0,'0'0'190'0,"0"0"64"16,0 0-50-16,0 0-94 15,0 0-77-15,0 0 0 0,0 0-29 16,0 0-222-16,0 0-218 16</inkml:trace>
  <inkml:trace contextRef="#ctx0" brushRef="#br0" timeOffset="13248">7637 2517 1510 0,'0'0'270'16,"0"0"1"-16,0 0-52 0,0 0-92 15,0 0-49-15,0 0-37 16,0 0-22-16,0 0 2 0,0 0-21 16,0 0-16-16,0 0-235 15,0 0-270-15,0 0-139 0</inkml:trace>
  <inkml:trace contextRef="#ctx0" brushRef="#br0" timeOffset="13460">7838 2287 938 0,'0'0'186'0,"0"0"49"15,0 0-61-15,25-7-78 0,-25 7-38 16,0 0-50-16,32-4 20 15,-32 4-36-15,0 0-245 0,0 0-202 16</inkml:trace>
  <inkml:trace contextRef="#ctx0" brushRef="#br0" timeOffset="13705">7989 2167 695 0,'31'-21'253'0,"-31"21"72"0,32-22-25 15,-1 12-25-15,-31 10-66 16,38-18-45-16,-7 8-26 16,-31 10-78-16,32-11-23 0,-32 11-19 15,0 0-13-15,0 0 5 16,0 0-36-16,0 0-192 0,0 0-193 15,0 0-116-15,0 0-12 16</inkml:trace>
  <inkml:trace contextRef="#ctx0" brushRef="#br0" timeOffset="14061">7203 2319 779 0,'0'0'282'0,"0"0"42"16,0 0-82-16,0 0-44 15,0 0-16-15,0 0-51 0,0 0-35 16,0 0-41-16,0 0-47 0,0 0 23 16,0 0-31-16,0 0 0 15,0 0-179-15,0 0-185 0,0 0-98 16,0 0-37-16</inkml:trace>
  <inkml:trace contextRef="#ctx0" brushRef="#br0" timeOffset="14260">7166 2131 865 0,'12'-35'207'0,"-12"35"69"16,0 0-74-16,0 0-51 15,13-39-35-15,-13 39-53 0,25-35-4 16,-25 35-38-16,25-35-21 16,-25 35 27-16,0 0-36 0,19-36-5 15,-19 36-167-15,0 0-321 16,0 0-83-16</inkml:trace>
  <inkml:trace contextRef="#ctx0" brushRef="#br0" timeOffset="14456">7216 1919 932 0,'0'0'244'16,"-32"-42"51"-16,32 42-47 0,0 0-47 16,0-32-38-16,0 32-76 0,0 0-27 15,0 0-38-15,0 0-8 16,0 0-14-16,0 0-17 15,0 0-116-15,0 0-301 0,0 0-233 16</inkml:trace>
  <inkml:trace contextRef="#ctx0" brushRef="#br0" timeOffset="14788">6631 2365 839 0,'0'0'343'15,"38"-22"4"-15,-38 22-38 16,0 0-52-16,0 0-37 0,31-17-46 16,-31 17-17-16,0 0-72 15,0 0-42-15,0 0-9 0,0 0-41 16,0 0 7-16,0 0-158 16,0 0-273-16,0 0-250 0,-31-11-66 15</inkml:trace>
  <inkml:trace contextRef="#ctx0" brushRef="#br0" timeOffset="15004">6506 2227 992 0,'-13'-35'281'0,"13"35"5"0,0 0 18 15,0 0-58-15,6-36-90 16,-6 36-21-16,0 0-76 0,0 0-18 15,0-32-29-15,0 32-3 16,0 0-9-16,0 0-9 0,0 0-2 16,0 0-201-16,0 0-135 15,0 0-122-15,-19-35-26 0,19 35 21 16</inkml:trace>
  <inkml:trace contextRef="#ctx0" brushRef="#br0" timeOffset="15201">6235 1969 1023 0,'0'0'282'15,"0"0"21"-15,0 0-60 16,0 0-145-16,0 0-31 16,0 0-47-16,0 0-7 0,0 0-5 15,0 0-8-15,0 0 2 16,-37-25-144-16,37 25-155 0,0 0-178 15,-38-10-22-15</inkml:trace>
  <inkml:trace contextRef="#ctx0" brushRef="#br0" timeOffset="15508">6198 2541 1379 0,'0'0'326'16,"0"0"-1"-16,0 0-21 15,0 0-72-15,0 0-84 16,0 0-64-16,0 0-42 0,0 0-14 16,0 0-28-16,0 0-9 15,0 0-58-15,0 0-245 0,0 0-274 16,0 0-151-16</inkml:trace>
  <inkml:trace contextRef="#ctx0" brushRef="#br0" timeOffset="15727">5890 2541 998 0,'0'0'225'0,"0"0"83"16,0 0 6 0,0 0-115-16,0 0-37 0,-26-31-65 15,26 31-54-15,-31-25-23 0,31 25-6 16,-38-21-32-16,38 21 36 15,-44-18-21-15,13 11-21 0,31 7-157 16,0 0-203-16,-44 0-169 16,6-4-54-16</inkml:trace>
  <inkml:trace contextRef="#ctx0" brushRef="#br0" timeOffset="15901">5399 2449 1108 0,'0'0'172'0,"0"0"9"0,0 0-100 15,0 0-17-15,0 0-49 16,0 0-8-16,0 0-109 0,0 0-231 16,0 0-139-16</inkml:trace>
  <inkml:trace contextRef="#ctx0" brushRef="#br0" timeOffset="16241">5833 3117 1338 0,'0'0'278'16,"0"0"-1"-16,0 0-58 15,0 0-71-15,0 0-65 0,0 0-39 16,0 0-15-16,0 0-35 15,0 0 17-15,0 0-21 0,0 0 10 16,19 32-5-16,-19-32-19 0,0 0-173 16,0 0-249-16,-13 39-164 15</inkml:trace>
  <inkml:trace contextRef="#ctx0" brushRef="#br0" timeOffset="16468">5651 3386 1151 0,'0'0'323'0,"0"0"-4"16,0 0-91-16,0 0-105 16,-32 35-42-16,32-35-39 0,0 0-36 15,0 0 17-15,-37 36-27 16,37-36-2-16,0 0 13 15,-32 35-21-15,32-35 6 0,-31 35-289 16,31-35-174-16,0 0-66 0</inkml:trace>
  <inkml:trace contextRef="#ctx0" brushRef="#br0" timeOffset="16657">5450 3633 1535 0,'0'0'410'16,"0"0"-8"-16,0 0-99 0,0 0-75 16,0 0-116-16,0 0-57 0,0 0-22 15,0 0-39-15,0 0-2 16,0 0-167-16,0 0-172 16,0 0-319-16,0 39-184 0</inkml:trace>
  <inkml:trace contextRef="#ctx0" brushRef="#br0" timeOffset="16953">6292 3948 1617 0,'0'0'405'16,"0"0"-28"-16,19 25-142 0,-19-25-113 16,0 0-56-16,0 0-55 15,0 0 4-15,0 0 0 0,0 28-23 16,0-3-64-16,0-25-192 15,-7 42-226-15,-5-7-166 16</inkml:trace>
  <inkml:trace contextRef="#ctx0" brushRef="#br0" timeOffset="17153">6260 4305 1552 0,'0'0'281'0,"0"0"-55"16,0 0-118-16,0 0-71 0,0 0 2 16,19 21-27-16,-19-21-9 15,0 0-15-15,0 0 5 16,0 35-184-16,0-35-170 0,0 0-92 16,13 29-16-16</inkml:trace>
  <inkml:trace contextRef="#ctx0" brushRef="#br0" timeOffset="17350">6487 4298 1017 0,'0'0'177'0,"0"0"-18"16,0 0-13-16,0 0-56 0,0 0-11 15,0 0-62-15,0 0-28 16,25-11-147-16,-25 11-151 0,0 0-147 16</inkml:trace>
  <inkml:trace contextRef="#ctx0" brushRef="#br0" timeOffset="17648">7260 3983 760 0,'0'0'173'0,"0"0"44"15,0 0 34-15,0 0-2 16,25 11-67-16,-25-11-76 0,0 0-67 16,0 0-31-16,31 39 26 0,-12-11-23 15,0 0-26-15,-19-28-3 16,25 46 18-16,-6-7-322 16,0-7-199-16</inkml:trace>
  <inkml:trace contextRef="#ctx0" brushRef="#br0" timeOffset="17844">7467 4354 1480 0,'0'0'218'0,"7"21"-4"0,-7-21-40 15,0 0-106 1,0 0-15-16,0 0-46 0,0 0 5 15,18 22-12-15,-18-22 3 0,0 0-185 16,32 28-243-16,-7-10-153 16</inkml:trace>
  <inkml:trace contextRef="#ctx0" brushRef="#br0" timeOffset="18041">7901 4432 1704 0,'0'0'271'15,"25"0"-40"-15,-25 0-101 0,25-4-71 16,-25 4-35-16,25-3-24 16,-25 3 5-16,0 0-186 0,38 0-271 15,-38 0-183-15</inkml:trace>
  <inkml:trace contextRef="#ctx0" brushRef="#br0" timeOffset="18285">7838 3676 1764 0,'-12'-32'165'0,"12"32"88"16,0 0-28-16,0 0-96 0,31 0-57 16,7 11-34-16,-7 10-31 0,1 7 10 15,5 11-32-15,1 0-19 16,0 7-166-16,-1 0-145 0,-11 0-90 16,5 0-58-16,-12-4 15 15</inkml:trace>
  <inkml:trace contextRef="#ctx0" brushRef="#br0" timeOffset="18380">8033 4061 659 0,'0'0'-11'0,"-25"-28"-117"0,25 28-126 16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8:43.658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1351 85 1742 0,'0'0'391'0,"0"0"-127"16,0 0-17-16,0 0-66 15,0 0-55-15,0 0-62 0,0 0-15 16,0 0-37-16,0 0-8 16,0 0-4-16,0 0 7 0,0 0-21 15,0 0-106 1,0 0-329-16,0 0-423 0</inkml:trace>
  <inkml:trace contextRef="#ctx0" brushRef="#br0" timeOffset="261">811 11 1267 0,'0'0'291'0,"0"0"21"15,0 0-50-15,0 0-84 16,0 0-91-16,-32-11-51 0,32 11-11 16,0 0-25-16,-25-4-8 15,25 4 13-15,-31 8-56 0,31-8-202 16,-32 10-191-16,32-10-100 15,-25 14-5-15</inkml:trace>
  <inkml:trace contextRef="#ctx0" brushRef="#br0" timeOffset="444">503 127 753 0,'0'0'233'0,"0"0"33"16,0 0-62-16,0 0-117 0,0 0-14 16,0 0-53-16,-32 29-15 15,32-29-218-15,0 0-165 0,0 0-67 16</inkml:trace>
  <inkml:trace contextRef="#ctx0" brushRef="#br0" timeOffset="736">258 509 1088 0,'0'0'312'0,"0"0"-32"16,0 0-31-16,0 0-84 15,0 0-60-15,0 0-30 0,0 0-37 16,0 0-12-16,0 0-30 16,0 0 4-16,0 0 3 0,6 28-3 15,-6-28-419-15,0 0-245 16</inkml:trace>
  <inkml:trace contextRef="#ctx0" brushRef="#br0" timeOffset="984">232 820 633 0,'0'0'179'0,"0"0"26"0,0 0 6 15,0 0-2-15,0 0-61 16,0 0-91-16,0 0-32 0,0 0 1 16,0 0-14-16,0 0-65 0,0 0-256 15,0 0-160 1</inkml:trace>
  <inkml:trace contextRef="#ctx0" brushRef="#br0" timeOffset="1197">522 1039 1127 0,'0'0'304'0,"31"11"-8"16,-31-11-105-16,25 10-98 0,-25-10-53 16,19 4-27-16,-19-4-11 15,0 0 3-15,31 10-285 0,-12-6-234 16,-19-4-56-16</inkml:trace>
  <inkml:trace contextRef="#ctx0" brushRef="#br0" timeOffset="1404">855 1138 1181 0,'0'0'214'15,"25"7"-14"-15,-25-7-91 0,0 0-55 16,38-4-1-16,-38 4-60 15,31-3 4-15,-31 3-265 0,31 0-123 16,-12 0-73-16</inkml:trace>
  <inkml:trace contextRef="#ctx0" brushRef="#br0" timeOffset="1628">1314 1004 848 0,'0'0'84'0,"0"0"18"16,0 0-49-16,0 0-28 16,0 0-31-16,0 0 31 0,18-32-25 15,-18 32-38-15,0 0-106 16,0 0-54-16,0 0-92 0</inkml:trace>
  <inkml:trace contextRef="#ctx0" brushRef="#br0" timeOffset="1869">1446 657 1002 0,'0'0'367'0,"0"0"-77"0,0 0-27 15,0 0-95 1,0 0-70-16,0 0-58 0,0 0-20 16,0 0-20-16,0 0 8 0,0 0-122 15,0 0-211-15,0 0-211 16,0 0-74-16</inkml:trace>
  <inkml:trace contextRef="#ctx0" brushRef="#br0" timeOffset="2080">1408 392 959 0,'0'0'293'16,"0"0"-64"-16,-25-32-44 0,25 32-87 16,0 0-41-16,0 0-57 15,0 0-4-15,0 0 22 0,0 0-64 16,0 0-224-16,0 0-178 0</inkml:trace>
  <inkml:trace contextRef="#ctx0" brushRef="#br0" timeOffset="2905">597 1438 819 0,'0'0'212'16,"0"0"58"-16,0 0-12 16,0 0-83-16,0 0-78 0,0 0-11 15,0 0-31-15,0 0-37 0,0 0 8 16,0 0-31-16,0 0 2 15,0 0 12-15,13 29-9 0,-13-29-288 16,0 0-217-16</inkml:trace>
  <inkml:trace contextRef="#ctx0" brushRef="#br0" timeOffset="3452">327 1788 918 0,'0'0'309'16,"0"0"34"-16,0 0-30 0,0 0-85 15,0 0-39-15,0 0-50 16,0 0-42-16,0 0-34 0,0 0-12 15,0 0-22-15,0 0-26 0,0 0 3 16,0 0-6-16,0 0 4 16,0 0 3-16,0 0-13 0,0 0-8 15,0 0-90-15,0 28-222 0,0-28-240 16,0 0-111-16</inkml:trace>
  <inkml:trace contextRef="#ctx0" brushRef="#br0" timeOffset="3812">0 2032 1370 0,'0'0'251'0,"0"0"-7"15,0 0-50-15,0 0-38 0,0 0-43 16,0 0-46-16,0 0-14 15,0 0-28-15,0 0-20 0,0 0 5 16,0 0 3-16,0 0-20 0,0 0 7 16,0 0-7-16,0 0-178 15,0 0-271-15,0 0-247 16</inkml:trace>
  <inkml:trace contextRef="#ctx0" brushRef="#br0" timeOffset="4604">1376 1417 1209 0,'0'0'139'0,"0"0"86"16,0 0 21-16,0 0-34 15,0 0-106-15,0 0-62 0,0 0-7 16,0 0-18-16,0 0-43 0,0 0 30 16,0 0-284-16,13 35-274 15,-13-35-97-15</inkml:trace>
  <inkml:trace contextRef="#ctx0" brushRef="#br0" timeOffset="4828">1603 1774 1148 0,'31'39'213'0,"-31"-39"-4"16,0 0-38-16,0 0-63 16,0 0-71-16,0 0-13 0,0 0-8 15,0 0-37-15,32 35-84 16,-32-35-256-16,0 0-158 0</inkml:trace>
  <inkml:trace contextRef="#ctx0" brushRef="#br0" timeOffset="5028">1867 2071 1098 0,'0'0'259'0,"0"0"46"15,0 0-49-15,0 0-70 16,0 0-106-16,0 0-43 0,0 0-11 15,0 0-12-15,0 0-208 0,0 0-283 16,0 0-195-16</inkml:trace>
  <inkml:trace contextRef="#ctx0" brushRef="#br0" timeOffset="5432">679 2113 901 0,'0'0'144'15,"0"0"20"-15,0 0-102 0,0 0-32 16,0 0-4-16,0 0-15 16,0 0 10-16,0 0-194 0,12 29-165 15,-12-29-82-15</inkml:trace>
  <inkml:trace contextRef="#ctx0" brushRef="#br0" timeOffset="5621">440 2442 538 0,'0'0'173'16,"0"0"-14"-16,-32 42-55 0,32-42-49 16,-37 43-48-16,12-8 16 0,25-35-14 15,-38 39-18-15,38-39-82 16,-25 35-179-16</inkml:trace>
  <inkml:trace contextRef="#ctx0" brushRef="#br0" timeOffset="5819">239 2792 645 0,'0'0'213'0,"0"0"33"16,0 0-87-16,0 0-83 0,0 0-41 16,0 0-27-16,0 0 11 15,0 0-56-15,0 0-261 16,-25 39-134-16</inkml:trace>
  <inkml:trace contextRef="#ctx0" brushRef="#br0" timeOffset="6250">1112 2410 1225 0,'0'0'202'0,"0"0"23"0,0 0-35 16,0 0-74-16,0 0-45 16,0 0-37-16,0 0-28 0,0 0 3 15,0 0-12-15,0 0-182 0,0 0-297 16,0 0-130-16</inkml:trace>
  <inkml:trace contextRef="#ctx0" brushRef="#br0" timeOffset="6397">1207 2718 849 0,'0'0'8'0,"6"38"1"0,-6-38-6 15,0 0 1-15,6 46-57 0,-6-46-153 16</inkml:trace>
  <inkml:trace contextRef="#ctx0" brushRef="#br0" timeOffset="6591">1276 2969 1019 0,'31'31'419'0,"-31"-31"40"0,0 0-49 16,0 0-115-16,0 0-137 15,0 0-76-15,0 0-36 0,0 0-33 16,0 0-71-16,0 0-217 0,0 0-234 16,0 0-251-16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8:54.430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0 580 327 0,'0'0'68'0,"0"0"26"0,0 0 11 15,0 0 2-15,0 0-6 16,0 0-1-16,0 0 7 0,0 0-8 15,0 0-61-15,0 0-7 0,0 0-11 16,-6-28-12-16,6 28-8 16,0 0-7-16,6-28 13 0,-6 28 103 15,0 0-30-15,0 0-47 0,0 0 1 16,0 0-12-16,6-25-21 16,-6 25 0-16,0 0 17 0,0 0-28 15,0 0 23-15,0 0 24 16,0 0 34-16,19-28-23 15,13 10-20-15,24 0-19 0,13 1 99 16,26 3-42-16,18-1-33 0,19 5-23 16,19-4 9-16,5 2-22 15,13-2 14-15,1 3-10 0,0-3-16 16,6 4 31-16,0 3-18 0,-13 3-13 16,-6-3 41-16,-12 3-25 15,-20-3-7-15,-12-3 13 0,-25 6-2 16,-6-3 122-16,-20 0-39 0,-18 0-43 15,-6 4-9-15,-6-5 28 16,-32 8-68-16,0 0 10 16,25-7 6-16,-25 7-7 0,0 0-9 15,0 0 22-15,0 0-20 16,37-7-13-16,-37 7 30 0,32-7-14 16,-7 0 0-16,-25 7 3 0,0 0-9 15,31-14 6-15,-31 14 0 16,0 0-3-16,0 0-9 0,0 0-196 15,0 0-215-15,0 0-95 0,0 0-12 16</inkml:trace>
  <inkml:trace contextRef="#ctx0" brushRef="#br0" timeOffset="375">2443 24 449 0,'-25'-31'12'15,"25"31"85"-15,0 0 24 0,0 0-55 16,0 0 72-16,0 0 8 0,0 0 2 16,31 39 22-16,1 3-6 15,12 7-35-15,6 4-35 0,0-3-65 16,13-8-2-16,-6 1-17 0,-1-11-17 16,1-3 28-16,-7-12-11 15,-12 1-16-15,0-11-1 16,-38-7 30-16,0 0-32 0,37-3-1 15,-37 3 33-15,0 0-43 0,0 0 3 16,0 0 32-16,0 0-23 16,0-32 4-16,0 32 14 0,0 0-6 15,-56-7 104-15,12 17 41 16,-13 8-40-16,1 7-17 0,-7 7-23 16,0 3-43-16,-6-3-8 0,0 0-1 15,0-1-15-15,12-2-9 16,13-8 17-16,0 0-22 0,19-3-3 15,25-18-249-15,0 0-281 0,-19 32-148 16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8:56.514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9410 1636 636 0,'0'0'205'0,"0"0"35"16,0-44-37-16,0 44-118 16,0 0 65-16,-13-32-94 0,13 32 56 15,0 0-12-15,-37-10 54 16,5 13-77-16,32-3-29 0,-31 25-44 16,31-25 21-16,-25 35-28 15,18-2 60-15,7-33-54 16,19 39 16-16,-19-39-10 0,32 25-9 15,5-11-9-15,-5-7-1 16,-1-10 16-16,-6-12-13 0,7-6 29 16,-7-4-19-16,0-6 2 15,-6-2-13-15,-7 1 0 0,-12 0-14 16,0 32 29 0,-31-28 6-16,-7 7-13 0,-12 10-5 15,-13 4 5-15,-12 7-12 16,-13-3 12-16,-7-1 22 0,1 4-11 15,6 0-24-15,6-7 2 16,7 0 22-16,12-4-21 0,19-3 10 16,6-3-19-16,38 17 35 15,-31-37-9-15,31 37-25 0,-6-42 21 16,6 42 11-16,0 0-23 16,0 0 14-16,0 0-5 15,0 0 13-15,0 0-30 16,0 0 29-16,0 0-12 0,-19 46-19 15,0-10 30-15,-6-1-6 16,0-3-5-16,25-32 0 0,-38 36-4 16,-6-8 11-16,-6-7 0 15,-7-7 3-15,-18-3-18 0,-1-1 2 16,-5-6 14-16,-7-8-8 16,12-3-9-16,1-7 25 15,6-7-27-15,18-7 5 0,14-8 21 16,18-6-12-16,25 0-20 15,19 2 12-15,25-3-2 0,13 15 22 16,0 3-19-16,6 4-10 16,-6 10 24-16,-6 4-7 15,-7 11-17-15,-6-1 14 0,-44-3 5 16,0 0-5-16,0 0 2 16,-6 46-8-16,-13-14 24 0,-19-4-39 15,-6-6 21-15,-6-4 11 16,-7 0-18-16,1 3 2 15,-1 11 14-15,-12 10 120 0,6 15 6 16,-12 7-14-16,-1 11-2 16,1 6-44-16,0 4-49 0,-1-3-4 15,13-4-22-15,-6-7 0 16,13-10 18-16,-1-15-18 16,7-8-25-16,12-9-207 0,38-29-292 15,-38 3-236-15</inkml:trace>
  <inkml:trace contextRef="#ctx0" brushRef="#br0" timeOffset="221">8593 553 1780 0,'6'-50'182'0,"-6"50"23"16,19-56-44-16,-7 13-64 0,-12 43-73 16,13-43-8-16,-13 43-4 15,0 0-73-15,0 0-281 0,0 0-267 16,0 0-105-16</inkml:trace>
  <inkml:trace contextRef="#ctx0" brushRef="#br0" timeOffset="452">7430 486 1390 0,'0'0'280'16,"-6"60"-3"-16,12 3-62 0,7 13-51 15,-1 1-72-15,1 8-32 16,-1 4-33-16,-5 3-27 0,5-3-7 16,-12-7-96-16,6-8-380 15,1-14-243-15</inkml:trace>
  <inkml:trace contextRef="#ctx0" brushRef="#br0" timeOffset="640">8014 883 1752 0,'0'0'203'0,"0"0"34"16,0 0-78-16,0 0-80 0,0 0-53 15,0 0-26-15,0 0-399 16,0 0-366-16</inkml:trace>
  <inkml:trace contextRef="#ctx0" brushRef="#br0" timeOffset="971">6808 1171 1223 0,'56'28'237'0,"7"4"-36"0,0 7-20 15,-19 3-48-15,-6 1-38 16,-13 3 9-16,-19 0-31 0,-12 0-27 16,-26-3-31-16,-18-4-6 15,-13-11 18-15,-12-7-15 0,-7-2 2 16,0-16-27-16,20-6 19 15,11-16 0-15,14-13 17 0,18-10-9 16,19-11-30-16,19-11 28 16,18 0 5-16,20 0-32 15,18 7 6-15,-6 12-18 16,1 13-223-16,-8 3-388 0</inkml:trace>
  <inkml:trace contextRef="#ctx0" brushRef="#br0" timeOffset="1415">5965 716 1033 0,'0'0'296'0,"13"36"38"16,0 13-30-16,-7 8-99 16,6 7-3-16,-5 7-97 0,-7 0-51 15,6 4-30-15,-12 6 8 16,-1-3-32-16,-5 8 4 0,-13-5-216 15,-13-7-365-15,-6-3-211 16</inkml:trace>
  <inkml:trace contextRef="#ctx0" brushRef="#br0" timeOffset="1621">5481 1553 1782 0,'-25'36'284'16,"-6"-1"2"-16,6 5-89 15,-13 6-64-15,-6 3-60 0,0-3-45 16,-13 0-33-16,-5-2 8 16,5-5-250-16,-6-8-302 0,13-13-208 15</inkml:trace>
  <inkml:trace contextRef="#ctx0" brushRef="#br0" timeOffset="1801">5362 1035 1742 0,'25'-42'207'0,"-25"42"-27"16,0 0-70-16,0 0-50 15,0 0-32-15,0 0-25 16,0 0-400-16,0 0-310 16</inkml:trace>
  <inkml:trace contextRef="#ctx0" brushRef="#br0" timeOffset="2339">4752 1113 988 0,'0'0'168'0,"0"0"33"15,0 0-55-15,0 0-108 16,-6 47-22-16,0-4 0 0,-1-1 25 15,-5 0-60-15,-7 4 19 16,-19 0-7-16,-12-2 3 0,-13-2 11 16,-12-3 21-16,6-11-51 15,-1-3 16-15,8-14 36 0,5-11-36 16,13-8-17-16,44 8 32 16,-44-42 17-16,25-4-7 0,13-3-43 15,18-2 10-15,7 5 43 16,19 4-41-16,-38 42 21 15,57-32 35-15,-7 14-60 16,-50 18 2-16,38 14-6 0,-38-14 28 16,6 39 11-16,-25 4-45 15,-19-1 39-15,-18 2-21 0,-7-9 144 16,0-7-58-16,0-7 72 16,0-10-24-16,13-11 2 0,6-7 12 15,13-11-1-15,5-10-67 16,14-11-48-16,6-11 10 0,18-3-13 15,1-15-26-15,12-2 9 16,0-2 20-16,13 1-19 16,-7 4-26-16,1 7 33 0,-7-1-21 15,0 19-273-15,-25 42-326 16,31-53-199-16</inkml:trace>
  <inkml:trace contextRef="#ctx0" brushRef="#br0" timeOffset="2530">4903 571 1822 0,'0'0'296'16,"57"-25"-37"-16,-20 4-88 15,-37 21-84-15,44-25-53 0,-44 25-31 16,0 0-191-16,0 0-410 15,44-28-297-15</inkml:trace>
  <inkml:trace contextRef="#ctx0" brushRef="#br0" timeOffset="2844">5255 0 1147 0,'0'0'36'16,"0"0"240"-16,0 0 6 0,-38 28-124 16,-6 11-94-16,-12 10-31 15,-13 12-5-15,0-1-33 0,-7-7 8 16,-6 0 7-16,7-6-1 16,6-11-6-16,6-12-18 0,6-6 32 15,13-14-28-15,44-4-4 16,0 0 43-16,0 0-10 0,-31-57-23 15,12 3-8 1,19 8 17-16,0 46-18 0,6-46 1 0,-6 46 30 16,0 0-10-1,0 0-24-15,0 0 8 0,0 0-333 16,-62 53-329-16</inkml:trace>
  <inkml:trace contextRef="#ctx0" brushRef="#br0" timeOffset="3187">3043 1127 1264 0,'56'12'121'0,"-6"6"-63"15,1 3 44-15,-20 4-39 0,-31-25-18 16,25 53-22-16,-25-4-10 16,-19-7 10-16,-18 5-40 0,-14-4 26 15,-5-4-7-15,-7-8-6 16,0-9-6-16,13-12 10 0,6-13 18 16,6-15-5-16,38 18-34 15,-19-56 27-15,19-12 24 16,19-3-30-16,13-4-12 15,12 8 8-15,6 3 32 0,-6 4-28 16,6 14-19-16,-12 14-154 16,-38 32-255-16,0 0-122 0</inkml:trace>
  <inkml:trace contextRef="#ctx0" brushRef="#br0" timeOffset="4003">2590 667 1050 0,'0'0'0'15,"0"0"133"-15,0 0 53 16,0 0 17-16,0 0-73 0,0 0 15 15,-19 56-97-15,-19-6-11 16,-12-4 3-16,-13 0-49 0,-12 1 15 16,-7-1-6-16,-12-7 0 15,-13-4-19-15,0 0 13 16,0-6 3-16,0-15-3 16,7-7-11-16,6-7 27 0,6-7-2 15,12-15 0-15,13-2-27 16,13-5 33-16,6-6-9 0,19 3-18 15,25 32 22-15,-6-42 0 16,6 42-20-16,0-35 11 0,0 35-4 16,0 0 11-16,0 0-23 15,0 0 20-15,0 0 13 0,0 0-25 16,0 0-14-16,0 0 31 16,0 0-9-16,-38 28 43 0,0-3-68 15,0-8 14-15,1 4 11 16,-7-10 5-16,6 3-13 15,0 0-8-15,1-3 20 0,-1-4-1 16,7 0-12-16,-1 0 16 16,32-7-15-16,-31 0 2 0,31 0 6 15,0 0 7-15,-32 0 3 16,32 0-26-16,0 0 16 0,0 0 0 16,0 0-13-16,-31 32 13 15,18 3 8-15,7-2 5 0,0 2-26 16,12 1 6-16,-6-1 2 15,6 0 16-15,7-6-11 0,-13-29 0 16,6 32-8-16,-6-32 12 16,0 0-4-16,0 0-10 15,0 0 16-15,0 0-6 16,0 0 11-16,0 0 2 0,0 0-13 16,-25-46 0-16,0 0-4 15,-7 0 0-15,7 3 1 0,6 8 0 16,1 6-11-16,18 29 14 15,0 0-8-15,0 0 8 0,0 0 13 16,-26 54 47-16,20 6 105 16,0-4-79-16,0 8-35 0,6 4 105 15,6 3-93-15,0 3-17 0,0 0-31 16,7-2-5 0,-7-1 1-16,7-4-21 0,-1-3-177 15,1-7-352-15,12-11-243 16</inkml:trace>
  <inkml:trace contextRef="#ctx0" brushRef="#br0" timeOffset="4168">1779 2171 1490 0,'57'-24'106'0,"6"-6"-52"0,-13-2-35 15,0 8 11-15,-50 24-137 16,50-39-442-16</inkml:trace>
  <inkml:trace contextRef="#ctx0" brushRef="#br0" timeOffset="4372">0 390 1713 0,'70'-40'199'16,"24"12"-90"-16,6 3-56 0,14 4-5 16,-1 4-45-16,-6 6-352 15,-1 0-406-15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9:01.778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1446 0 843 0,'0'0'219'16,"0"0"78"-16,0 0-39 0,19 25-50 15,-13 10-78-15,-6 0-50 16,0 4-19-16,-6-4-43 0,-7 1-2 15,1-4-1-15,-7-4-9 16,0-3-13-16,0-8 7 0,-6 1-13 16,-7-11-108-16,1-3 31 15,31-4 19-15,-38-7-51 0,38 7 64 16,0 0 35-16,-19-39 0 16,7 3 25-16,12 12 3 0,0 24-3 15,0-32-28-15,0 32 37 16,0 0-11-16,0 0 67 15,0 0 3-15,-44 24 53 0,0-2-7 16,-6 6-7-16,-7 0 7 16,-6 1-51-16,-6-8-23 0,-6 3-6 15,-7-6-21-15,-6-4-21 16,-6-3 24-16,-1-4-18 0,-5-11-8 16,12 1 24-16,6-8-21 15,19 1-3-15,7-4 8 0,12 3-234 16,12-3-346-16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9:01.952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0 60 1503 0,'57'14'33'0,"12"-10"23"15,0-8 62-15,7-3-35 0,12-11-54 16,-7 4-26-16,14-3-246 16,-7-1-372-16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9:02.167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968 0 1085 0,'0'0'207'0,"-38"21"20"16,-18 8-6-16,-20 13-89 15,-12 4-80-15,-19 7-22 0,-18 11-34 16,-20 3-7-16,-18 4-293 15,-7-1-257-15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9:03.066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10234 541 614 0,'0'0'275'0,"0"0"2"15,0 0-74-15,-31-25-101 0,31 25 111 16,0 0-115-16,0 0 61 16,0 43-55-16,0-1-43 0,12 1 35 15,1 6-28-15,0 1-57 16,-1-1 7-16,1-3-7 16,-1 0-11-16,-12 0 0 0,-6-4 0 15,-13-10-3-15,-19-7-13 16,-6-4 33-16,-6-7-23 0,-6-3 6 15,-7-11 3-15,6-4-16 16,1-10 8-16,5-7-64 0,7-11 16 16,7-7 21-16,12-14-55 0,6-7 36 15,12-11 27-15,7 8 11 16,19 6 13-16,6 8-25 0,7 10 34 16,12 11-9-16,-6 13 5 15,-1 15 0-15,1 11-17 16,-38-11 15-16,25 50 13 0,-12-1-42 15,-13 1 17-15,-19 3 23 16,-6-8-17-16,-13-2-12 0,-6-1 30 16,0-6-11-16,-6-8-18 15,6-7 14-15,0-3 16 0,0-15-25 16,6 1 23-16,7-11-14 0,31 7-14 16,-32-29 39-16,13-6-22 15,13 0-12-15,6-4 12 0,13 0 12 16,-7 7-26-16,-6 32 11 15,19-28-4-15,-19 28-13 16,0 0 35-16,0 0-18 0,6 35 4 16,-19 1 3-16,-12 10 70 15,0 0-23-15,-13-1-24 0,1-2-38 16,-7-4 22-16,0-7-9 0,-13-4 19 16,1-3-33-16,5-11 17 15,-5-4-8-15,12-10-3 0,0-7 3 16,44 7-13-16,-25-28 13 15,12-7-5-15,13-4 15 0,19 0-2 16,6 4-19-16,13 6 21 16,-1 5-10-16,7 9-8 0,-6 8 11 15,0 14-3-15,-7 8-7 16,-31-15 10-16,19 49 58 0,-13 1-13 16,-12-5 31-16,-19 1-13 15,-13 0-32-15,-6 0-17 0,-12-7-17 16,-7-4 20-16,0-6-25 15,6-8-4-15,1-3 11 0,-1-11-266 16,13-4-226-16,13-10-133 16</inkml:trace>
  <inkml:trace contextRef="#ctx0" brushRef="#br0" timeOffset="177">9838 138 1010 0,'57'-21'132'0,"6"-7"11"15,-7 3-60-15,1 4-45 16,-7 3-41-16,-6 0-210 0,-12 11-192 16</inkml:trace>
  <inkml:trace contextRef="#ctx0" brushRef="#br0" timeOffset="459">8776 661 873 0,'0'0'308'0,"-25"36"-7"15,0-8 13-15,0 4-77 16,0-1-13-16,-7 12-29 0,-6 6-9 16,-12 8-49-16,0 7-29 15,-13 3-53-15,0 3-13 0,-12-3-35 16,-1 4 3-16,-12-4-13 16,0 0 9-16,7-10-22 15,-1-8-67-15,13-6-223 0,0-4-271 16,12-15-157-16</inkml:trace>
  <inkml:trace contextRef="#ctx0" brushRef="#br0" timeOffset="640">8210 1859 1722 0,'76'7'304'15,"12"-3"-101"-15,0-4-94 0,0-7-77 16,-6-4-8-16,-1 1-82 16,-5-8-424-16,-20-3-343 0</inkml:trace>
  <inkml:trace contextRef="#ctx0" brushRef="#br0" timeOffset="988">7651 414 1057 0,'0'0'158'0,"0"0"62"15,0 0 44-15,31 49-56 16,-5 1-27-16,-8 6-86 16,-5 8 29-16,-7 0-57 0,-6-1-40 15,-6 1-8-15,-19-8-16 0,-13 1 8 16,-6-1-25-16,-12-6 18 15,-7-11-226-15,-6-4-273 0,-1-10-152 16</inkml:trace>
  <inkml:trace contextRef="#ctx0" brushRef="#br0" timeOffset="1756">7110 258 316 0,'0'0'63'0,"0"0"35"15,0 0 8-15,0 0-25 16,-44 36-18-16,0 3-45 0,-12 7 9 16,-1-1-23-16,-12 8-11 0,0-3 13 15,0 3 40-15,6-7 35 16,13-7-38-16,6-4-34 0,12-10 9 16,32-25-10-16,-19 32 2 15,19-32 0-15,0 0-1 16,38 24-17-16,12-13 8 0,1 0 0 15,5-4 6-15,1 3 10 16,-13 4-28-16,0 1 7 0,-19 2 12 16,-25-17-13-16,13 32 113 15,-32 0-66-15,-19-4-18 0,-12 0-3 16,-13-3 96-16,-6-4-48 0,-13 1-32 16,-6-5-11-16,-6-3 77 15,6-3-30-15,-7-11-52 0,1-4-10 16,12-6-2-16,13-1-3 15,13-10-2-15,18 3-3 0,13-6 0 16,25 24-58-16,6-32-260 0,19 11-148 16</inkml:trace>
  <inkml:trace contextRef="#ctx0" brushRef="#br0" timeOffset="1960">6784 1343 932 0,'56'11'292'0,"7"-8"13"16,12-3-79-16,1 0-92 16,-1-3-45-16,1-4-49 0,-7 7-34 15,-6 0-148-15,-19-4-319 16,-44 4-174-16</inkml:trace>
  <inkml:trace contextRef="#ctx0" brushRef="#br0" timeOffset="2156">6230 1598 1749 0,'0'0'234'16,"0"0"-56"-16,38 3-84 0,-38-3-49 16,0 0-31-16,0 0-95 15,0 0-373-15,0 0-225 0</inkml:trace>
  <inkml:trace contextRef="#ctx0" brushRef="#br0" timeOffset="2704">5847 866 492 0,'0'0'125'0,"0"0"61"15,19 28 29-15,-19-28-12 0,6 32-11 16,7 0-103-16,-13-32-37 0,6 39-35 16,0-11 7-16,-6-28-15 15,7 29-9-15,-7-29 7 16,0 0 96-16,-7 31-44 0,7-31-3 16,0 0-38-16,-31 29-6 0,-1-15-10 15,1-7-2-15,-7 0 3 16,1-7 3-16,-1-7-6 0,6-4 0 15,1-3 0-15,31 14 0 16,-38-32 0-16,13 0-4 0,25 32 7 16,-12-31-17-16,12 31-4 0,0 0 2 15,0 0 20-15,0 0 2 16,0 0-1-16,0 0-2 0,0 0-3 16,-32 17-3-16,-6 1 6 0,7 0 0 15,-7-1 5-15,-6-6 7 16,-6 0-18-16,12-8 173 15,1-6-43-15,-1-5-7 0,0-9-58 16,13-8-33-16,0-3-24 16,6-8 0-16,13-10 8 0,-1-10-5 15,7-8-8-15,-6-10-6 0,6-14 12 16,0 3-14-16,6 0 8 16,1 7-11-16,-1 15 11 0,-6 13-110 15,6 19-301-15,-6 31-175 0</inkml:trace>
  <inkml:trace contextRef="#ctx0" brushRef="#br0" timeOffset="2876">5558 1495 1200 0,'44'-10'143'0,"12"-8"-21"0,1-7-38 15,0-7-63-15,5 1-10 16,-5-5-240-16,0-3-249 0</inkml:trace>
  <inkml:trace contextRef="#ctx0" brushRef="#br0" timeOffset="3044">5746 371 1164 0,'0'0'110'0,"0"0"42"0,63-42-47 15,-6 14-61-15,-7 7-14 16,0 6-214-16,-12 5-292 0</inkml:trace>
  <inkml:trace contextRef="#ctx0" brushRef="#br0" timeOffset="3416">4452 170 1198 0,'0'0'290'0,"0"0"10"0,31-3-30 16,0 27-57-16,1 19-73 15,-7 20-37-15,6 19-2 0,-5 6-65 16,-1 14-14-16,0 8-2 0,-13 3-10 16,-12 4-5-16,-6-4 10 15,-6-4-9-15,-7-6-12 16,-6-11 6-16,-7-15-12 0,-6-13 23 16,1-15-11-16,-14-17 0 15,7-14-12-15,-12-15 12 0,12-17-3 16,-6-10 16-16,12-15-18 0,0-11-3 15,13-10 11-15,12-11-1 16,7-10 1-16,6-4-3 0,19 4 3 16,12 3-1-16,13 8 1 0,0 10-23 15,0 14-172-15,0 7-280 16,-44 39-257-16</inkml:trace>
  <inkml:trace contextRef="#ctx0" brushRef="#br0" timeOffset="3635">3352 202 1624 0,'44'21'279'0,"-7"18"-49"16,-5 14-77-16,-1 11-51 15,1 6-33-15,-1 8-42 0,-6 3-27 16,-6-3 0-16,-6 7-4 16,-13-7-403-16,-13-4-241 0</inkml:trace>
  <inkml:trace contextRef="#ctx0" brushRef="#br0" timeOffset="4187">3157 686 907 0,'0'0'5'16,"12"42"-2"-16,-5-3 17 0,-7 0-14 16,-7 0-10-16,-5-4-2 0,-1 1 16 15,7-5-5-15,6-31-15 16,-19 36 1-16,19-36 6 0,0 0 13 15,-31 21 9-15,31-21-27 0,0 0-18 16,-38-7 26-16,38 7 9 16,-31-32-3-16,31 32 3 0,-26-35-15 15,26 35 11-15,0 0-14 16,0 0-8-16,0 0 27 0,0 0-7 16,-31-14-3-16,31 14-8 15,-31 10 22-15,31-10 0 0,-38 21-14 16,6 1 0-16,1-5-19 0,0-2 12 15,-1-5 27-15,-6-3-20 16,7-7 0-16,0 0-12 0,-1-3 8 16,1-11 11-16,-1-1-7 0,32 15 0 15,-37-28 3-15,37 28-8 16,-32-25 37-16,32 25 135 0,0 0 27 16,0 0-89-16,-38-14 37 15,-6 11-34-15,0 3-5 0,-6 3 14 16,-19 4-63-16,-19 0-28 15,-13 0-9-15,-18-7 5 0,-7-3-9 16,-6-1 136-16,-6-6-72 0,12-8-47 16,7-3-7-16,18-7-3 15,20-8-13-15,18-6-4 0,19-4-3 16,19 0-13-16,18-11-53 0,20 4-231 16,18 0-212-16,7 7-26 15</inkml:trace>
  <inkml:trace contextRef="#ctx0" brushRef="#br0" timeOffset="4329">2000 287 861 0,'63'-29'15'0,"6"-2"2"16,0-1 36-16,1 0-22 0,-8 4-15 15,-5 6-83-15,-13 5-294 16</inkml:trace>
  <inkml:trace contextRef="#ctx0" brushRef="#br0" timeOffset="4743">1 163 940 0,'0'0'209'0,"0"0"-16"15,0 0-7-15,0 0-69 0,0 0-72 16,0 0-14-16,0 0 102 16,0 0-53-16,-6 39-20 0,12 17-32 15,1 1-12-15,5-1 4 0,1 8-24 16,-1 3 4-16,-5 4 0 15,-1 3 4-15,0 4-293 0,-6 0-166 16,0 3-92-16</inkml:trace>
  <inkml:trace contextRef="#ctx0" brushRef="#br0" timeOffset="5312">341 1407 595 0,'0'0'111'15,"0"0"24"-15,-6 39-19 16,6-39-28-16,0 0-45 16,0 0-3-16,0 0-29 0,0 0-4 15,0 0 3-15,0 0 6 0,0 0-13 16,0 0-7-16,37 17 25 15,-37-17-30-15,0 0 16 0,0 0-1 16,0 0-9-16,0 0 0 0,0 0 23 16,0 0 68-16,0 0-35 15,-44 4 86-15,7 10-75 0,37-14-31 16,-38 25-22-16,38-25 3 0,-38 42 15 16,38-42-29-16,-31 46 13 15,31-46-19-15,-7 36 6 16,7-36 10-16,0 0-14 0,0 0 25 15,44 21-11-15,-44-21-14 0,44-14 7 16,-6-1 13-16,-38 15-9 16,44-38-21-16,-19 6 14 0,-25 32-5 15,13-50 5-15,-19 8 7 0,6 42-15 16,-38-35 3-16,0 17 13 16,38 18-13-16,-50-14 8 0,18 14 74 15,1 3 15-15,31-3-45 0,0 0-23 16,0 0 60-16,0 0-6 15,0 0 19-15,0 0-45 0,0 0-31 16,0 0 2-16,31 14-17 0,-5-6 0 16,-26-8-16-16,37-4 14 15,-37 4-4-15,0 0 0 16,0 0-157-16,0 0-96 0,0 0-69 16,0 0-45-16,0 0-40 0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9:10.718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2665 234 485 0,'7'-11'168'0,"-7"11"24"15,0 0 14-15,0 0-23 0,0 0-54 16,0 0-19-16,0 0-24 16,0 0 126-16,0 0-41 0,25 25-25 15,-6 12-30-15,6 5-2 0,6 7-9 16,7 8-25-16,0 10 32 16,-1 7-20-16,1 1-33 0,-6 6-12 15,-1 5-18-15,-18-2-14 16,-13 8-12-16,-7 0 17 15,-18-3-12-15,-13-12-8 0,-12-5 0 16,-6-8 9-16,-7-15-30 0,6-7 4 16,-6-3-173-16,13-10-214 0,6-15-237 15,0-4-138-15</inkml:trace>
  <inkml:trace contextRef="#ctx0" brushRef="#br0" timeOffset="1061">1603 188 943 0,'0'0'204'0,"0"0"-30"16,-25-25-80-16,25 25-44 0,0 0-32 15,0 0-118-15,0 0-240 16,0 0-149-16</inkml:trace>
  <inkml:trace contextRef="#ctx0" brushRef="#br0" timeOffset="855">1679 744 843 0,'-32'-21'116'15,"32"21"43"-15,0 0 25 0,0 0-66 16,0 0-32-16,-19 39 19 0,13-7-55 15,6-3-8-15,0-29 9 0,-12 42 4 16,12-42-27-16,-26 43 15 16,26-43-52-16,-56 35 22 0,5-7-13 15,-6-10 2-15,-6-8-2 0,-6-3 2 16,6-7 13-16,-6 0-19 16,12-3 4-16,7-8-25 0,0-6 11 15,6-1-45-15,44 18-28 0,-38-35 55 16,38 35-7-16,-25-39 22 15,25 39-7-15,13-39 17 16,-13 39 24-16,31-25-29 0,7 11 17 16,-1 10-30-16,-37 4 47 0,51 8-22 15,-7-1-13-15,0 3 17 16,-13 4-13-16,-31-14 17 0,38 18-32 16,-38-18 41-16,0 0-22 0,0 0 2 15,-6 42 14-15,-45-13-14 16,7-8 19-16,0-3-16 0,-6-1 12 15,-7-3-9-15,-5 1 3 0,-1-8-19 16,0 0 6-16,0-4 7 16,6-6-12-16,7-4 16 15,12 0 18-15,38 7-22 0,-37-22-13 16,37 22-81-16,0 0 35 0,-25-42 13 16,25 42 1-16,6-39 20 0,-6 39 20 15,0 0 5-15,50-35-4 16,0 17-5-16,-12 15 12 0,-38 3-14 15,38 3 4-15,-38-3 11 0,0 0 0 16,0 0 10-16,0 0 9 16,-6 42 22-16,6-42 20 0,-51 39 24 15,-5-10 4-15,-1 9-33 0,-6-9 26 16,-6-1 43-16,-6 0 1 16,6 11-32-16,6-7-47 15,6 10-20-15,7-3-11 0,12-3-10 16,13 7-1-16,12-8-9 0,13 1-4 15,0-36-1-15,32 35 2 16,6-10 16-16,12-11-265 0,0-11-170 16,19-3-80-16</inkml:trace>
  <inkml:trace contextRef="#ctx0" brushRef="#br0" timeOffset="1256">263 553 776 0,'0'0'283'0,"51"7"-59"16,-1-7-91-16,7 0-80 16,5 0-2-16,-5 7-60 0,-7-7-197 15,-12 4-144-15,-38-4-116 0</inkml:trace>
  <inkml:trace contextRef="#ctx0" brushRef="#br0" timeOffset="2084">980 292 700 0,'0'0'184'16,"0"0"27"-16,44-7-32 0,-13-8-36 16,13 4-33-16,-6-3-60 0,6 3-13 15,-6-3-14-15,0 3-18 16,-7 4 7-16,-31 7-24 0,31-7 7 15,-31 7-300-15,0 0-162 0</inkml:trace>
  <inkml:trace contextRef="#ctx0" brushRef="#br0" timeOffset="3187">446 11 582 0,'19'-28'176'0,"-19"28"-19"0,0 0-33 15,0 0-35-15,0 0-3 16,0 0 51-16,0 0 15 0,0 0 7 16,0 0-2-16,0 0-5 0,0 0-4 15,0 0-13-15,0 39 5 16,-7 3 5-16,-5 1-51 0,-1 3-2 16,1 3 12-16,5 1-46 0,7 4-23 15,-6-5-17-15,6 4-7 16,0-3-5-16,6-4 13 0,1 0-6 15,-1-4-10-15,0 0-3 16,0-3 16-16,1-7-16 0,-7-32 10 16,0 32 16-16,0-32-17 0,0 0-9 15,0 32 7-15,0-32-2 16,0 0-2-16,0 0 6 0,0 0 17 16,0 0-17-16,0 0-9 0,0 0 0 15,0 0-3-15,12-39 3 16,1-4-4-16,-1-3 13 0,1-3-6 15,0-4-8-15,5 0-2 16,-5-4 7-16,6 4 6 0,-7 4-6 16,1 3-11-16,-7 3 11 0,-6 7-12 15,0 36 12-15,-6-39 0 16,0 11 2-16,6 28-8 0,0 0 1 16,-19-28 0-16,19 28 5 0,0 0 10 15,0 0-21-15,0 0 11 16,0 0 5-16,0 0-15 0,0 0 10 15,0 0 6-15,0 0-14 0,0 0 8 16,0 0 12-16,0 0-12 0,-32 46 8 16,14 0-8-16,11 3-3 15,-5-2 7-15,5 3 12 16,1-1 20-16,0-3-10 0,6 0-8 16,-6-4 8-16,6 4-7 0,-13-7-16 15,13-3-3-15,6-5 11 16,-6-31-17-16,0 29 6 0,0-29 10 15,0 0-10-15,0 0-7 0,0 0 14 16,0 0 6-16,0 0-13 0,0 0 2 16,0 0-9-16,0 0 13 15,0 0 1-15,0 0-14 0,0 0 15 16,0 0-15-16,-6-36 7 0,0-3 6 16,-1 4-10-16,7-11-6 15,0-3 5-15,7-1 8 0,-7-3-3 16,0 4-11-16,6-4 11 0,0 9 6 15,-6 5-6-15,7 11-12 16,-7 28 12-16,0-32 5 0,0 32-5 16,0 0-7-16,0 0 14 15,0 0-10-15,0-28-4 0,0 28 7 16,0 0 6-16,0 0-17 0,0 0 2 16,0 0 17-16,0 0-8 15,0 0 0-15,0 0 8 0,12 32-15 16,-6-4 7-16,-6 4 5 0,0 7-10 15,0 1 9-15,0-1-4 0,0 6 5 16,-6-6 10-16,6 4-10 16,-6-1 6-16,0-3-3 15,6-4 10-15,-7-3-18 0,7-4 5 16,0-28-5-16,-6 32 5 0,6-32-5 16,0 0 5-16,0 29-8 0,0-29-69 15,0 0-121-15,0 0-154 16,0 0-222-16,0 0-172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25:15.619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7236 136 618 0,'6'35'224'0,"-6"1"31"16,13 6-20-16,0 4 0 0,12 7-30 16,0 4-3-16,13 6-3 15,6 4-1-15,12 4-41 16,1 7 23-16,6 0-31 0,-7-1-34 16,7 5-47-16,-6 2 12 15,-7 1-26-15,-6 4 2 0,-13-5 7 16,-12 1 5-16,-13 4 7 15,-6-8-20-15,-12 4-11 0,-13-8-9 16,-13-2-8-16,0-5-7 16,-6-2-10-16,-6-8-15 0,6-11-2 15,6-7-27-15,38-42-143 16,-44 43-204-16,44-43-341 16,-50 28-249-16</inkml:trace>
  <inkml:trace contextRef="#ctx0" brushRef="#br0" timeOffset="1808">6048 1426 1124 0,'0'0'241'0,"0"0"13"0,0 0-52 16,0 0-55-16,0 0-62 16,0 0-38-16,0 0-45 0,0 0 4 15,0 0-18-15,0 0-57 16,-6-57-45-16,12 12-3 0,13-8-56 16,6 3 36-1,0 4 69-15,0 7 35 0,-25 39 29 16,38-39-10-16,-38 39-21 15,44-24 56-15,-44 24-17 0,57 7 80 16,-7 14-38-16,-12 0 5 16,-38-21-31-16,63 43-4 0,-13-12 7 15,-50-31-5-15,44 43 5 16,-44-43-4-16,0 0 3 0,0 0-4 16,0 0-31-16,0 0 30 15,0 0-25-15,0 0-3 0,-38 42 1 16,-12-21 38-1,-19-7-21-15,-7-10 2 0,-5-4-2 16,-7 0 8-16,6-4 48 16,-6-6-9-16,11-4 2 0,15-4-27 15,-1 0-9-15,0-6 8 16,13-8 1-16,-1 0-11 0,14-3-13 16,-1-4-26-16,6-4 33 15,1-3-7-15,6-3 1 0,0 3-13 16,6 7-11-16,19 39 26 15,-19-42 48-15,6 10-15 0,13 32-21 16,0 0-7-16,0 0-5 16,0 0 1-16,-12-25-9 15,12 25-11-15,0 0-7 16,0 0 30-16,0 0 3 0,0 0-24 16,25 36 2-16,0-1 103 15,0 7-20-15,7-3-20 0,-1 0 46 16,7 3-55-16,-7 1-3 15,1-4-22-15,-1 0-2 0,-31-39 11 16,50 49-17-16,-18-10 0 16,-32-39 23-16,0 0 2 0,0 0-22 15,31 39-4-15,-31-39-5 16,0 0 9-16,-19 35-4 0,19-35-5 16,-56 21 0-1,6-6-18-15,-7-12 18 0,0-6 6 16,1-5-10-16,6-6-4 15,-1-3-21-15,7-1-2 0,0-7 10 16,44 25 8-16,-37-32 2 16,37 32-5-16,0 0-4 0,0 0 1 15,0 0 11-15,0 0 0 16,0 0 0-16,0 0-14 0,0 0-1 16,0 0 15-16,0 0 4 15,0 0 7-15,0 0-11 0,0 0 7 16,0 0-21-16,-44 18 17 15,44-18 3-15,0 0 8 0,-44 18-14 16,44-18-3 0,0 0 3-16,-51 10 0 0,51-10-9 15,-50-7-71-15,50 7-43 16,-38-28 5-16,38 28 34 0,0 0 62 16,-44-39 4-16,44 39 18 15,0 0-31-15,0 0 12 0,0 0 6 16,0 0 10-16,0 0 8 15,0 0 7-15,0 0-36 0,0 0 24 16,0 0 0-16,0 0 8 16,0 0-4-16,0 0-4 0,0 0 11 15,0 0-29 1,-44 14 24-16,44-14-6 0,-56 18-4 16,5-7 7-16,51-11 4 15,-44 3-1-15,44-3-59 0,-44 4 10 16,44-4-23-16,0 0-18 15,0 0 11-15,-44-39 9 0,44 39 17 16,0 0 25-16,0 0 8 16,0 0 10-16,0 0 8 0,0 0-4 15,0 0-30-15,0 0 19 16,0 0 15-16,0 0 92 0,0 0 33 16,0 0-36-16,-44 28 12 15,44-28-22-15,-44 25-6 16,0-11-36-16,13-7-6 15,-13-3-31-15,0-4 53 0,0-4 9 16,-13-3-25-16,7-4-19 16,6 8-17-16,-6-1 18 0,18 1 26 15,32 3-21-15,-44 0-23 16,44 0 7-16,-31 24 5 0,31-24 53 16,-31 53-43-16,18-7-8 15,13-7-2-15,13 4-6 0,5-1-8 16,14-7-91-16,6-3-260 15,12-11-360-15,13-6-124 16</inkml:trace>
  <inkml:trace contextRef="#ctx0" brushRef="#br0" timeOffset="2009">5287 1744 2211 0,'25'35'307'0,"-25"-35"-27"15,25 32-95-15,-25-32-92 16,0 0-51-16,0 0-32 0,0 0-74 16,0 0-314-16,0 0-549 15</inkml:trace>
  <inkml:trace contextRef="#ctx0" brushRef="#br0" timeOffset="2372">3388 698 1562 0,'0'0'271'15,"7"-28"67"-15,-7 28-110 16,0 0-95-16,0 0-73 0,0 0-25 15,0 0 95-15,31 53-13 16,0 3-44-16,1 1-30 0,6 10-21 16,-7-7-6-16,0 4 1 15,-5-1-17-15,-1 1-9 0,-13 0-193 16,-12-4-348-16,-6-11-305 16</inkml:trace>
  <inkml:trace contextRef="#ctx0" brushRef="#br0" timeOffset="2689">4080 34 1462 0,'0'0'98'16,"0"0"118"-16,0 0-5 16,0 0-105-16,-32-4-49 0,-12 1-29 15,-25-1-20-15,-19-3 22 16,-19 0-30-16,0 0-4 0,-18 3 16 16,5 8-3-16,1 3 33 15,-1 7-15-15,1 14-35 16,12 8 27-16,7 3-9 0,5 3-18 15,14 7 17-15,11 1-349 16,8 3-292-16</inkml:trace>
  <inkml:trace contextRef="#ctx0" brushRef="#br0" timeOffset="3588">2590 907 1251 0,'0'0'111'0,"0"0"47"16,50 49-47-16,-6-14-26 16,-44-35-42-16,51 50-43 0,-7-11 0 15,-44-39 27-15,37 46-20 16,-37-46-10-16,0 0 18 0,19 49 1 15,-19-49-5-15,0 0 5 16,-50 50 6-16,-7-26-13 0,7-10 7 16,6-14-16-1,44 0-7-15,-63-24 26 0,13-8-34 16,12-7-6-16,7-3 46 16,31 42-35-16,-38-50-22 0,19 18 40 15,19 32-11-15,0 0-8 16,0 0 18-16,0 0-30 0,0 0 38 15,0 0-15-15,0 0-11 16,6 43 11-16,-6-43 8 0,19 46-14 16,-19-46 20-16,0 0-2 15,0 0-12-15,7 42 26 0,-7-42-33 16,0 0 2-16,-76 35 9 16,7-20 8-16,-6-12-12 0,-7-6 3 15,6-12-12-15,0-9 11 16,1-12 14-16,-1-10-26 15,7-7 21-15,12 4-11 0,7-4-16 16,19 3 9-16,6 12 21 16,25 38 1-16,-26-39 18 0,26 39-17 15,0 0-42-15,0 0 16 16,0 0 10-16,0 0-7 16,32 32 44-16,12 6 46 0,6 5-16 15,0 3 19-15,7-4 12 16,0-3-33-16,5 0-25 15,-5-11-31-15,1 0 21 0,-8-10-34 16,0-4 6-16,-50-14 10 16,50 7-20-16,-50-7 31 0,0 0-3 15,0 0-20-15,0 0 12 16,0 0-12-16,38 0 9 0,-38 0 8 16,0 0-20-16,0 0 22 15,0 0 48-15,-44 36-23 0,0 3 15 16,0 3-36-16,0 4-9 15,6 0 9-15,0 0-7 0,0-4 58 16,7-3-7 0,31-39-14-16,-44 46-22 0,44-46 17 0,-44 39 15 15,44-39 7 1,-44 25-16-16,6-11-23 0,38-14-9 16,-50-7-2-16,6-7-13 15,6-8-10-15,-6-13 14 0,12-7-11 16,-5-8-4-16,12 1 7 15,6-1-14-15,12 1 4 0,-5 10-9 16,12 39-111-16,0-43-132 16,0 43-264-16,0 0-316 0</inkml:trace>
  <inkml:trace contextRef="#ctx0" brushRef="#br0" timeOffset="3770">2081 1772 1828 0,'63'7'277'0,"12"0"-84"16,-6-10-75-16,7-4-64 0,-7 0-33 16,-6-7-131-16,0 0-373 15,-19-4-295-15</inkml:trace>
  <inkml:trace contextRef="#ctx0" brushRef="#br0" timeOffset="4033">1753 391 2019 0,'0'0'190'16,"0"0"40"-1,0 0-51-15,0 0-66 0,0 0-55 16,0 0-40-16,0 0 6 16,0 0-7-16,0 0-34 0,0 0-107 15,0 0-271-15,0 0-272 16,0 0-51-16</inkml:trace>
  <inkml:trace contextRef="#ctx0" brushRef="#br0" timeOffset="4425">810 942 1610 0,'0'0'150'0,"0"0"-16"15,0 0-18-15,0 0-46 16,0 0-29-16,0 0-11 0,69 32-37 16,-6-8 11-16,-12 1 18 15,-1-4-22-15,-50-21-8 0,44 39 3 16,-44-39 25-1,25 46-32-15,-25-46 12 0,-13 50 18 16,13-50-25-16,-56 39 12 16,6-18 16-16,50-21-34 0,-70 3 24 15,20-13 58-15,50 10-3 16,-44-46-50-16,19 3 47 0,25-3-19 16,6 4-40-16,7 3 9 15,-13 39-11-15,38-42-6 0,-1 10-11 16,-37 32-270-16,38-25-317 15,-38 25-134-15</inkml:trace>
  <inkml:trace contextRef="#ctx0" brushRef="#br0" timeOffset="4808">307 345 1209 0,'0'0'33'0,"0"0"235"0,0 0 41 16,-37 46-56-16,-7 21-22 16,0 14-22-16,0 14-41 15,0 8-63-15,12 6-5 16,-5 1 8-16,18 0 9 0,12-1-2 15,14 1 15-15,12-4-34 16,18-11-20-16,1-3-14 0,12-7-7 16,7-7-11-16,-1-11-3 15,1 0-5-15,0-14-6 0,-7-4-13 16,-6-10-22-16,-44-39 13 16,44 46-3-16,-44-46-11 0,0 0 6 15,38 43-6-15,-38-43-45 16,0 0-97-16,0 0-80 15,0 0-159-15,0 0-342 0,0 0-229 16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9:14.858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5064 806 864 0,'0'0'159'0,"0"0"35"15,0 0-59-15,-51 14-39 16,7 11-55-16,-6 0-23 0,6 10 8 16,0 4 11-16,44-39 14 0,-57 49-3 15,13-3-30-15,44-46 79 16,-25 46-32-16,25-46 8 0,0 0-26 16,13 50-37-16,-13-50-15 0,0 0 5 15,56 21 23-15,-18-17-28 16,-38-4 9-16,0 0 3 0,50-7-14 15,-50 7-6-15,0 0 22 16,0 0-9-16,0 0-7 0,0 0 7 16,0 0 16-16,0 0-19 0,0 0 3 15,0 0 0-15,0 0-138 16,0 0-223-16,0 0-175 0</inkml:trace>
  <inkml:trace contextRef="#ctx0" brushRef="#br0" timeOffset="888">4259 672 917 0,'38'-11'169'16,"-38"11"76"-16,0 0-23 0,0 0-49 16,19 39-26-16,-7 0-41 15,-12-4-30-15,-12-3-28 0,5 7-22 16,-12-4 4-16,-12 1-21 0,-7-4-15 16,1-1 14-16,-20-2 0 15,0-8-8-15,-5 4-6 0,-1-11 6 16,-6-4 7-16,6-3-22 15,6-7 8-15,1-7 21 0,5-3-14 16,14-4-4-16,-1-11 11 0,38 25-4 16,-38-39-21-16,19 0 10 15,13 7 8-15,12 0 3 0,-6 32-3 16,19-31-7-16,13 9 12 0,-1 12-5 16,7 3-9-16,-7 7 12 15,1 3 7-15,-7 8-15 0,-25-11-2 16,37 28 16-16,-37-28-1 0,19 39-16 15,-19-39 8-15,0 39 3 0,0-39-9 16,-25 39-2-16,25-39 12 16,-63 42 11-16,7-17-15 15,-1-11-13-15,7-7 16 0,0-7 10 16,-1 0-13-16,7-3-19 0,0-8 24 16,7 0-2-16,5-6-10 15,1-1 4-15,6-3 6 0,-7 3 4 16,32 18-19-16,-31-39-46 0,12 11 30 15,19 28 8-15,-13-32-13 0,13 32-32 16,0 0 38-16,13-39-12 16,-13 39-6-16,0 0 3 0,0 0 33 15,0 0 9-15,44-21-16 16,-44 21 12-16,38-10 21 0,-38 10-31 16,44 0 17-16,-7 3 9 15,-37-3-15-15,0 0-12 0,44 4 8 16,-44-4 7-16,0 0 0 0,0 0-3 15,0 0 3-15,0 0 11 0,0 0-6 16,-12 39-2-16,12-39 5 16,-38 31-13-16,0-6 5 0,-6-4 8 15,0-3 4-15,-6-4-30 0,0 0 7 16,-7-3 23-16,1-4-3 16,-1 7-22-16,7-3 48 0,-7-1 23 15,7 8 28-15,6 3-23 16,6 4 27-16,38-25 58 0,-38 42-52 15,7-6-7-15,18 6-20 0,7-3-32 16,6 0-23-16,6 3-4 16,7-7 1-16,-13-35-6 0,25 46-15 15,-25-46 4-15,0 0-117 0,44 22-159 16,-44-22-151-16,57 3-87 16,-13-17-5-16</inkml:trace>
  <inkml:trace contextRef="#ctx0" brushRef="#br0" timeOffset="1100">4347 75 1234 0,'31'-39'232'0,"-31"39"-34"15,0 0-92-15,0 0-41 0,0 0-31 16,19-36-28-16,-19 36-19 0,0 0-207 16,0 0-192-16,0 0-99 0</inkml:trace>
  <inkml:trace contextRef="#ctx0" brushRef="#br0" timeOffset="1285">3429 456 947 0,'51'7'257'0,"5"-7"-33"16,7-3-34-16,0-8-89 0,-7 1-69 16,-5-1-18-16,-7 0 8 0,-13 4-284 15,-31 7-208-15</inkml:trace>
  <inkml:trace contextRef="#ctx0" brushRef="#br0" timeOffset="1507">2933 174 779 0,'0'0'201'0,"0"0"59"15,0 0 6-15,-19 38-39 0,6 5-33 16,7 3-44-16,0 10-50 16,-1 8-51-16,1 7-26 15,-6 10-18-15,-7 0-5 0,-6 4 3 16,-7 0-339-16,1-4-266 0,-7-10-54 16</inkml:trace>
  <inkml:trace contextRef="#ctx0" brushRef="#br0" timeOffset="1880">2216 686 899 0,'0'0'190'16,"-12"50"49"-16,-1-12 4 0,0 5-74 15,-12-8-68-15,-6 4-41 0,-13 0-33 16,-13 0-25-16,-12-4 20 16,-6 0-12-16,-1-6-21 0,-5-5 4 15,11-6 14-15,1-14-17 0,13-4 10 16,12 0 0-16,6-11 13 16,38 11-21-16,0 0-5 0,0 0 18 15,13-35-1-15,-13 35 11 16,44-25-27-16,0 11 17 0,0 14 2 15,-7 7-18-15,-5 3 8 0,-32-10 13 16,37 43 5-16,-24-1-31 16,-13 4 8-16,-13 7 19 0,-12-3-2 15,-12 3 3-15,-7-4-36 0,-7 4-260 16,1-14-135-16,0 0-12 16</inkml:trace>
  <inkml:trace contextRef="#ctx0" brushRef="#br0" timeOffset="2049">1958 1612 1103 0,'0'0'159'16,"0"0"84"-16,0 0-86 0,0 0-85 15,0 0-25-15,0 0-37 0,32-42-254 16,-32 42-214-16</inkml:trace>
  <inkml:trace contextRef="#ctx0" brushRef="#br0" timeOffset="2260">1468 725 923 0,'0'0'226'15,"44"18"51"-15,0-1-28 0,-12 12-3 16,-1 2-12-16,-12 8-97 0,0 11-61 16,-19-1-27-16,-13 8-13 15,-12 3-13-15,-13 0-28 0,-12 0-106 16,-13-4-232-16,-6-3-194 0,-6-3-8 16</inkml:trace>
  <inkml:trace contextRef="#ctx0" brushRef="#br0" timeOffset="2547">1141 789 907 0,'57'10'207'16,"-7"8"43"-16,-12 10 16 15,-13 7-23-15,-6 11-80 0,-13 7-54 16,-12 7-45-16,-13 4 3 0,-25 7-31 15,-19-4-2-15,-6 0-38 0,-19 0 17 16,-6-7-19-16,-13-7 18 16,0-10-12-16,-6-15 12 15,6-7-6-15,0-21-11 0,13-10-9 16,6-12 14-16,19-17-9 0,6-10 16 16,19-11-13-16,13-11-6 15,12-10 1-15,19-7 7 0,6 13-165 16,19 1-204-16,7 7-177 0</inkml:trace>
  <inkml:trace contextRef="#ctx0" brushRef="#br0" timeOffset="2717">494 895 1183 0,'38'24'159'0,"-38"-24"27"0,37 0 29 16,-37 0 1-16,0 0-68 0,26-14-86 15,-26 14-25-15,0 0-10 0,0 0-32 16,0 0-223-16,0 0-187 16,0 0-194-16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52:36.749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0 115 1100 0,'0'-39'258'16,"0"39"-89"-16,6-32-54 0,-6 32-50 15,7-28-34-15,-7 28-18 16,0 0-34-16,37-14 26 0,-11 14 5 16,-26 0 1-16,37 21 14 15,-12 7-11-15,-25-28 21 0,26 46-44 16,-8-7 38-16,-11-3-250 16,-7-36-246-16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52:36.179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1135 337 604 0,'0'0'146'0,"0"0"41"16,0 0 14-16,0 0 28 0,0 0-58 15,0 0-24-15,0 0-31 16,0 0-23-16,0 0-45 0,19-32-10 16,-19 32-38-16,0-24 11 15,0 24-16-15,6-36-2 0,-6 4-21 16,6 1-5-16,0-1-6 15,1 0-1-15,5 4 29 0,-12 28-7 16,0 0 12 0,25-36 1-16,-25 36-17 0,32-28 35 15,6 14-30-15,-6 3 21 16,-1 8 5-16,1 6-6 0,6 1-10 16,-1 3 7-16,7 4 0 15,0 6-15-15,0-3 17 0,-6 4-14 16,0-4 20-16,-13 0 11 15,-25-14-27-15,38 15 8 0,-38-15 19 16,0 0-26-16,0 0-1 16,0 0 27-16,0 0 1 0,0 0-14 15,-7 31 5-15,7-31-11 16,-44 25 4-16,7-7-4 16,-7-8-4-16,-7-3 10 15,-5 0-6-15,-1-3-15 0,1 0 7 16,-7-4 11-16,5-4-9 15,2 4-18-15,-1-4-8 0,7 1 15 16,12-1-9-16,0 1-4 16,38 3 30-16,-44-11 0 0,44 11 0 15,0 0 0-15,-31-10 3 16,31 10-19-16,0 0 7 0,0 0-1 16,0 0 5-16,0 0 5 15,0 0-23-15,0 0 23 16,0 0-5-16,0 0 2 15,0 0-12-15,0 0 15 0,0 0 8 16,0 0-3-16,0 0 0 16,0 0-1-16,0 0-4 0,0 0-5 15,0 0 8-15,0 0 16 16,-32 17-4-16,32-17 19 0,0 0-8 16,-31 22-10-16,31-22-16 15,0 0 4-15,0 0 10 0,-38 14 4 16,38-14-14-16,0 0-4 15,0 0 4-15,0 0-30 0,0 0-22 16,0 0 40-16,0 0-3 16,-31-18-3-16,31 18 11 15,0 0-15-15,0 0-1 0,0 0 9 16,0 0 10-16,0 0-10 16,0 0 4-16,-38 14 11 15,38-14 7-15,0 0-16 0,-44 28 17 16,44-28-1-16,-38 22-12 15,38-22-41-15,-44 17-29 0,44-17-5 16,0 0 3-16,-37 0-39 16,37 0-3-16,0 0 58 0,0 0 12 15,0 0 4-15,-25-35 40 16,25 35-6-16,0 0-6 16,0 0 6-16,0 0 18 0,0 0-25 15,0 0 0-15,0 0 17 16,0 0 21-16,0 0-1 15,0 0-30-15,0 0 34 0,0 0-2 16,0 0-19-16,0 0 16 16,0 0-3-16,0 0 6 0,-44 3-29 15,44-3 6-15,-51 4-3 16,1 0 26-16,11-1-47 0,-5-6 26 16,7-1 14-16,37 4-34 15,-44-11 25-15,44 11 10 0,-38-10-28 16,38 10 24-16,0 0-19 15,0 0 6-15,0 0 1 16,0 0 4-16,0 0-11 16,0 0-33-16,0 0 49 0,0 0-10 15,0 0-22-15,0 0 40 16,-38 14-31-16,38-14-8 0,0 0 55 16,0 0-33-16,-38 25 3 15,38-25 15-15,0 0-6 0,-37 14-27 16,37-14 31-16,0 0-27 15,0 0-10-15,-38 0 17 0,38 0-5 16,0 0 5-16,0 0 7 16,0 0 42-16,-31 14 111 15,31-14-48-15,-32 39 12 16,20 3-20-16,5 8 38 0,7 3 0 16,13 7-16-16,-1 0-44 15,14 0-24-15,-1-3-36 0,0-1 6 16,6-6-20-16,-6-8-13 15,7-3-205-15,-32-39-353 0,50 39-84 16</inkml:trace>
  <inkml:trace contextRef="#ctx0" brushRef="#br0" timeOffset="266">1141 726 1649 0,'-6'-28'164'0,"-1"-1"19"0,7 5-65 16,0 24-55-16,26-36-43 16,-1 12-8-16,12 6-3 15,1 4-20-15,7 7 21 16,-1 7-23-16,-6 7 27 0,-7 0-1 15,-31-7-24-15,32 14 19 16,-32-14-227-16,0 0-196 0,-7 39-193 16</inkml:trace>
  <inkml:trace contextRef="#ctx0" brushRef="#br0" timeOffset="1857">291 369 255 0,'0'0'26'0,"0"0"30"16,13-35 2-16,-13 35 13 0,0 0-19 15,0 0-10-15,0 0 16 16,0 0-13-16,0 0-40 0,0 0 11 15,0 0-22-15,0 0 6 16,0 0 17-16,0 0-9 0,0 0-13 16,0 0 36-16,0 0 1 15,0 0 31-15,0 0 1 0,0 0-22 16,0 0-52-16,-19-39 19 16,19 39-1-16,0 0-8 15,-6-36-16-15,6 36 23 16,0 0-41-16,0 0 24 0,0 0-5 15,0 0 8-15,0 0 10 16,0 0 4-16,0 0 10 0,0 0-36 16,0 0 19-16,38 22 20 15,-38-22-16-15,31 24 0 0,-31-24-4 16,0 0 16-16,0 0-22 16,0 0 18-16,13 36 1 0,-13-36 2 15,0 0 2-15,0 0-22 16,-38 32-71-16,6-18 15 0,32-14-9 15,-37-4-8 1,37 4 7-16,-32-32 35 0,13 1 13 16,13-8 15-16,12 7-3 15,-6 32 17-15,19-36 13 0,-19 36-11 16,0 0-8-16,32-28 11 16,-32 28 18-16,37-3 15 0,-37 3-7 15,38 24-1-15,-38-24 28 16,38 43-29-16,-13-11-24 0,-25-32 6 15,19 42 7-15,-19-42-16 16,0 0 26-16,12 35-31 0,-12-35 10 16,0 0 12-16,0 0-2 15,-37 32-23-15,37-32-18 16,-44 14 18-16,44-14-28 0,-38-14-21 16,38 14 2-16,-31-49-16 15,24-4 26-15,14 7 23 16,-1 3-1-16,13 8 1 0,-19 35 9 15,0 0 2-15,37-32 24 16,-37 32 20-16,44 0-17 0,-44 0 36 16,38 28-13-16,-38-28 2 15,33 46 1-15,-8-10-16 0,-25-36-9 16,12 35 6-16,-12-35-40 16,0 0 33-16,0 0-2 0,-6 39-17 15,6-39-9 1,0 0 4-16,-38 21 7 0,6-10 4 15,32-11 13-15,-50-11-27 16,50 11-5-16,-44-28-18 0,44 28 35 16,0 0-6-16,-32-39 7 15,32 39 20-15,0 0-20 0,0 0 15 16,0 0 22-16,0 0-6 16,0 0 2-16,38 0-2 0,-38 0-27 15,38 18-11-15,-38-18-31 16,0 0-249-16,37 49-238 0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52:39.599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660 0 200 0,'0'0'35'0,"0"0"30"16,0 0 9-16,0 0-4 0,6 28 11 16,-6-28 17-16,-12 36-19 15,-1-8-9-15,13-28 7 0,-25 42-10 16,0-6 2-16,-7-1 10 16,1 0-2-16,31-35-28 0,-44 46-15 15,6-7 3-15,38-39 6 16,-44 46-7-16,13-10 32 15,-1-12-23-15,32-24-4 16,-44 43 12-16,13-11-2 0,-1-4-18 16,7 0 21-16,0 0-16 15,0 4-38-15,25-32 21 0,-31 35-10 16,-1-3-21-16,32-32 13 16,-31 29-7-16,31-29-4 0,0 0 14 15,-32 28-3-15,32-28 18 16,0 0-24-16,-31 21 14 0,31-21-28 15,0 0 35-15,0 0-14 16,0 0-8-16,0 0 18 16,0 0 0-16,0 0-118 15,0 0-109-15,0 0-130 0,0 0-56 16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9:53.105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3394 0 1210 0,'0'0'265'15,"0"0"-10"-15,-44 11-44 16,-13 3-50-16,-12 15-66 16,-25 6-53-16,-19 11-32 0,-19 14 29 15,-32 11 75-15,-31 10 12 16,-12 7-16-16,-7 8-67 16,0 6 52-16,13 1-30 0,13-1-37 15,18-3 20-15,19 3-26 16,13-3 65-16,25 4-40 15,6 3-27-15,19 0-6 0,0 7-3 16,6 0-7-16,1 0 1 16,-1 4-5-16,0-11-5 15,7-11-7-15,6-17 17 0,12-18-12 16,13-14 7-16,13-11 4 16,5-10 7-16,26-25 4 0,0 0-15 15,0 0 9-15,13-35-14 16,6-4 7-16,12-4-6 0,7-2 4 15,0-1-5-15,-1 3 5 16,1-3 4-16,-6 7-24 16,-14 4-36-16,-18 35-46 0,26-46 27 15,-8 7 0-15,-11 0 46 16,-7 0 14-16,6 1 0 0,-6-1 9 16,0 0-6-16,0 4 22 15,6-1-19-15,-6 36 16 0,0-46-21 16,0 46 21-16,7-39 0 15,-7 39-14-15,0 0 17 0,0 0-27 16,0 0 20-16,0 0-3 16,0 0-6-16,0 0 9 0,0 0-9 15,0 0 17 1,0 0-21-16,0 0 0 0,-13 43 25 16,0-1-22-16,1 11 13 15,-1 4-21-15,-6 6 27 0,-6 1-12 16,-6 3 9-16,-7-3-19 15,0-4 10-15,1-11-4 0,-1-6 4 16,7-8 9-16,31-35-16 16,-44 32 18-16,44-32-11 0,0 0 101 15,0 0-22-15,0 0-9 16,0 0-2-16,0 0-46 0,0 0 2 16,0 0-9-16,44-11-12 15,0 1 8-15,-7-5-19 16,7-2 21-16,7-1-25 0,-7 8 12 15,6-5 11-15,-6 8-15 16,-6 0 12-16,-1 4-25 0,-5 6 13 16,5 4-18-16,-5 4-121 15,-32-11-219-15,56 25-361 0,-12-4-178 16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49:54.185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4387 176 964 0,'0'0'250'0,"0"0"14"16,0 0 16-16,25 43-19 0,-6-1-85 15,-7 4 34-15,1 4-80 16,-7-1-68-16,0 8-42 0,-6-1 12 16,0 1-19-16,-6-1-13 15,-6-3-5-15,-14 0 5 0,1-7 9 16,-12 0-9-16,-1-10-7 15,0-5 4-15,-6-9 7 16,0-12-4-16,0-6-3 0,0-11-3 16,0-7 20-16,13-11-14 15,-1-7-9-15,13-14 12 0,7 0-12 16,12 0 9-16,12 7 2 16,7 4-15-16,0 7 17 0,6 14-4 15,0 6-4-15,1 12 8 16,-8 10-29-16,-18-14 30 0,13 32 3 15,-7 7-15-15,-12-4 7 16,-13 0 3-16,0-3-9 0,-12 0 15 16,-7 0-25-16,-6-7 25 15,0-8-14-15,6 1 8 16,-6-4 0-16,7-10 2 0,-1-8 4 16,7-10-18-16,31 14 9 15,-26-35-6-15,20-1-5 0,6 8 7 16,6 3 4-16,-6 25-9 15,0 0 6-15,26-14 3 0,-26 14 0 16,0 0 0-16,12 39 4 16,-12 3-2-16,-6 4 5 0,-13 0-1 15,-6 4-6-15,-7-1 0 0,-12-3-11 16,0-7 8-16,7-4 3 16,-7-6 0-16,6-8-17 0,0-11 17 15,38-10 3-15,-31-7-82 16,31 7-42-16,-13-42-37 15,13-7 7-15,19-4 77 0,6 3 34 16,13 8 30-16,0 6-21 16,-1 12 28-16,1 9-6 0,-38 15 9 15,38 18 18-15,-38-18 75 16,19 53 49-16,-26 0-76 0,-18 7 23 16,-12 0-7-16,-14 7-54 15,-5-3-3-15,-7-7-8 0,6-8-8 16,1-3-9-16,5-14-8 0,7-7 2 15,7-8-243 1,-1-13-217-16,38-4-153 0</inkml:trace>
  <inkml:trace contextRef="#ctx0" brushRef="#br0" timeOffset="209">3752 208 900 0,'50'-32'152'0,"13"-3"-64"0,0 0-39 16,6 3-27-16,6 4 9 15,1-1-240-15,-20 12-194 0</inkml:trace>
  <inkml:trace contextRef="#ctx0" brushRef="#br0" timeOffset="512">3086 760 938 0,'0'0'156'0,"0"0"54"16,0 0-109-16,-38 38 77 0,38-38 6 15,-44 43-28-15,6-4 71 16,0 7-37-16,1 0 13 0,5 3-74 16,-5 8 3-16,11 10-6 0,-5 3-56 15,12 5-21-15,-6 6-27 16,0-3-22-16,-7 3 9 15,-5-3-16-15,-1-8 1 0,0-2-144 16,1-12-243-16,-7-10-267 16,0-14-117-16</inkml:trace>
  <inkml:trace contextRef="#ctx0" brushRef="#br0" timeOffset="697">2847 2060 2154 0,'63'-11'118'0,"6"-6"-56"16,6-4-19-16,-6-4-18 16,-6-3-25-16,-6-1-214 0,-1-6-437 15</inkml:trace>
  <inkml:trace contextRef="#ctx0" brushRef="#br0" timeOffset="1020">1923 749 773 0,'31'7'238'0,"1"7"19"16,-1 4 4-16,-6-1-25 0,-25-17-4 16,38 43-32-16,-13-4-71 15,-6 0 23-15,-13 7-81 0,-12 7-29 16,-7 0-7-16,-12 3 22 15,-13 1-32-15,-12 3-18 0,0-7 0 16,0-4-11-16,-1-6-287 16,1-15-312-16,0-3-176 15</inkml:trace>
  <inkml:trace contextRef="#ctx0" brushRef="#br0" timeOffset="1589">1476 841 690 0,'0'0'116'16,"0"0"19"-16,0 0 22 16,0 0-18-16,0 0 57 0,0 0-97 15,-56 56-32-15,6-3-44 16,12 0-2-16,-6 0 107 0,6 4-82 15,7-11-13-15,-1-4-11 16,13-3-17-16,19-39-9 0,-25 36 8 16,25-36 12-16,0 0-21 15,0 0 5-15,44 21 9 0,7-7-9 16,-7-4 0-16,0-6-3 0,-7 3 13 16,-5-3-29-16,-7 3 22 15,-25-7 10-15,31 17-21 0,-31-17-10 16,0 0 27-16,0 0 3 15,13 29-12-15,-13-29 90 16,-13 35-35-16,-12-7-30 0,-6-3-22 16,-7 0 10-16,0-1-9 0,-12 1-8 15,0 0-6-15,-7-4 27 16,1-3-3-16,5-1-24 0,7-6 7 16,13-4 5-16,-1 0 2 15,32-7-137-15,0 0-254 0,0 0-195 16</inkml:trace>
  <inkml:trace contextRef="#ctx0" brushRef="#br0" timeOffset="1773">1652 1657 1628 0,'51'-3'143'0,"-1"-1"-71"16,-6 1-45-16,-13-4 6 0,-31 7-25 16,38-15-352-16,-38 15-264 15</inkml:trace>
  <inkml:trace contextRef="#ctx0" brushRef="#br0" timeOffset="1980">1250 1827 1784 0,'0'0'329'0,"25"21"-43"16,0-14-116-16,-25-7-80 15,19 4-46-15,-19-4-24 0,0 0-20 16,0 0-176-16,0 0-267 15,0 0-266-15</inkml:trace>
  <inkml:trace contextRef="#ctx0" brushRef="#br0" timeOffset="2536">867 1484 271 0,'0'0'50'0,"0"0"38"0,0 0 36 16,0 0 23-16,0 0-20 16,0 0-31-16,0 0-33 0,0 0 59 15,0 0 42-15,0 0-28 0,0 0-68 16,0 0 66-16,0 0-57 15,19 39-37-15,-7-4 8 0,1 1-18 16,-13-1-17-16,0-35-13 0,0 46 0 16,-7-7-9-16,7-39-7 15,-25 46 16-15,25-46 0 0,0 0 19 16,-44 31-11-16,44-31 9 0,-37 4-6 16,37-4-11-16,0 0-11 15,-38-42-10-15,19 3 26 0,6 3-19 16,13 36 14-16,-12-42 0 15,12 42 13-15,0 0-7 16,-6-32-3-16,6 32-17 0,0 0 3 16,0 0 11-16,0 0-11 0,-19 39 34 15,0-4-27-15,19-35 10 16,-25 43-6-16,25-43 0 0,0 0-3 16,0 0 19-16,0 0 134 0,-38 25-67 15,38-25-40-15,0 0-22 16,0 0-9-16,-25-50-19 0,12 1 1 15,-6-4 6-15,7-8 5 16,-7-6 12-16,-6-3-24 16,6-8 16-16,-6 11-6 0,0 3-200 15,12 11-233-15,-6 11-136 0</inkml:trace>
  <inkml:trace contextRef="#ctx0" brushRef="#br0" timeOffset="2712">747 887 1108 0,'63'-21'137'0,"-13"-1"15"16,7-2-89-16,-7-1-45 15,-6 4-18-15,7-1-98 0,-14 8-303 16</inkml:trace>
  <inkml:trace contextRef="#ctx0" brushRef="#br0" timeOffset="3144">207 1194 841 0,'-32'-39'174'16,"32"39"-56"-16,0 0-67 0,0 0 92 15,0 0 48-15,0 0-18 16,-37 43-52-16,18 10 59 0,19 7-84 16,6 11-49-16,13 10-14 0,0 7-21 15,12 8 2-15,7 6-1 16,0 1-13-16,-1 6-3 0,7-10-13 15,-6 0 16-15,-7-7-7 16,-5-14 28-16,-14-4-11 0,-12-7-2 16,-6-7-1-16,-13-7 123 15,-6-3-66-15,-7-12-28 0,-12-2 13 16,0-12 39-16,7-2 46 16,-7-12-56-16,0-10 4 0,0-10-22 15,0-8-31-15,12-14-22 0,7-7 9 16,13-10-13-16,-1-8 9 15,26-3-12-15,-1-3 11 0,13-8-25 16,7 0 20-16,12 1-73 0,-7-5-325 16,7 1-450-16</inkml:trace>
  <inkml:trace contextRef="#ctx0" brushRef="#br0" timeOffset="4115">5845 2120 1348 0,'25'-3'245'16,"-25"3"-62"-16,0 0-76 15,0 0 32-15,0 0-81 0,-19-36-23 16,0 8-27-16,7-4 3 0,-1 0-3 15,7-3-4-15,6 0 0 16,6 6-14-16,-6 29 3 0,25-28 16 16,0 10-17-16,13 15 1 0,0 6 19 15,6 8-23-15,0 3 11 16,0 4 6-16,-6 3-6 16,6-3-7-16,-7-4 17 0,-12 0-26 15,-25-14 16-15,26 11-6 0,-26-11-70 16,0 0-13-16,0 0 46 15,0 0 5-15,0 0 38 0,-32 28-4 16,1-7-23-16,-7 4 30 16,-6-4-7-16,0 4 4 0,-6 3 13 15,-7 4-30-15,1-4 8 0,-7 4 17 16,0-4 0-16,0 4-19 16,0-7 27-16,0-4-2 0,7-3-24 15,-1-4 14-15,19-7 13 0,7-4-26 16,31-3-1-16,0 0 27 15,0 0-31-15,-19-35 8 0,25 3 24 16,13 4-29-16,13 3 11 16,5 8 20-16,1 2-32 15,0 8-10-15,-7 7 22 0,1 11 0 16,-32-11-4-16,31 32 12 0,-18 7 8 16,-7 3 87-16,-19 7-40 15,-18 4-15-15,-7 1-22 0,-12-1-26 16,-7 0 14-16,7-8-4 0,0-2-27 15,6-11-323-15,6-11-241 16</inkml:trace>
  <inkml:trace contextRef="#ctx0" brushRef="#br0" timeOffset="4349">6059 2459 1277 0,'0'0'273'16,"25"-3"-43"-16,-25 3-64 0,37-14-75 15,1 3-63-15,0 4 7 0,0 7-23 16,-1 0-15-16,-5 7 15 16,-32-7-12-16,31 25-11 0,-31-25 11 15,0 39 3-15,-12-4-116 16,-14-3-236-16,-24-4-174 15</inkml:trace>
  <inkml:trace contextRef="#ctx0" brushRef="#br0" timeOffset="4712">4695 2049 1037 0,'0'0'182'0,"37"0"26"16,-37 0 27-16,44 36 27 16,-12 13-26-16,-13 11-126 0,6 4 31 15,-6 10-65-15,0 4-52 0,-1 3 10 16,1-7-23-16,0-6-11 16,0-5 11-16,-6-10-11 0,-7-10-3 15,-6-8 12-15,0-35-24 0,-38 35 15 16,-6-14 16-16,-6-6-16 15,-19-12 7-15,0-6-22 0,-13-8 7 16,0-10 8-16,-6-4 4 16,6-7-12-16,1-10 3 0,5-4 15 15,13-4-14-15,19-3-5 16,26 4 1-16,18-8 5 0,25 1 12 16,12 3-9-16,20 0 2 15,6 10-211-15,6 5-298 0,0 2-208 16</inkml:trace>
  <inkml:trace contextRef="#ctx0" brushRef="#br0" timeOffset="4869">4619 2413 1908 0,'0'0'232'0,"32"15"-56"0,-32-15-79 16,31-4-53-16,-6-3-20 15,-25 7-28-15,0 0-496 0,0 0-353 16</inkml:trace>
  <inkml:trace contextRef="#ctx0" brushRef="#br0" timeOffset="5580">3513 2781 805 0,'0'0'203'0,"0"0"-80"16,0 0-53-16,6 28 114 0,-6-28-114 16,7 32-1-16,-7-32-54 0,-7 39 2 15,7-39-10-15,-6 42 8 16,6-42-22-16,-13 36 12 0,13-36-5 16,0 0 24-16,0 0-28 15,0 0 4-15,0 0 0 0,0 0 6 16,0 0-17-16,0 0 24 15,0 0-27-15,0 0 25 0,-37-7-9 16,37 7 19-16,0 0-37 16,0 0 26-16,0 0-25 0,0 0 10 15,0 0-16-15,0 0 36 0,0 0-15 16,0 0 9-16,-38 21-32 16,38-21 39-16,0 0-31 0,-38 35 17 15,38-35 2-15,-44 35-12 16,44-35-1-16,-50 25 32 0,12-7-33 15,-6-8 20-15,44-10 7 0,-50 8-42 16,12-1 18-16,38-7 122 16,-50 14-51-16,12-7-19 0,38-7 36 15,-44 7 2-15,44-7 10 16,0 0-34-16,-44-4-33 0,44 4-17 16,0 0-9-16,0 0-65 0,-31-21-301 15,31 21-215-15</inkml:trace>
  <inkml:trace contextRef="#ctx0" brushRef="#br0" timeOffset="5834">3695 3343 1418 0,'32'-18'170'16,"-32"18"-20"-16,25-32-71 0,-25 32-42 16,38-31-19-16,-7 6-10 15,0 11-13-15,7 7 1 0,-6 7 1 16,-1 3-5-16,-31-3 10 0,25 28 5 16,-6 4-26-16,-13 0-218 15,-12 0-188-15,-13 0-142 16</inkml:trace>
  <inkml:trace contextRef="#ctx0" brushRef="#br0" timeOffset="5993">3274 3686 1565 0,'19'-39'230'15,"12"3"-59"-15,7 5-83 0,0-1-55 16,6 0-19-16,-6 0-63 15,6 0-367-15,-13-3-231 16</inkml:trace>
  <inkml:trace contextRef="#ctx0" brushRef="#br0" timeOffset="7288">2840 3113 307 0,'0'0'92'0,"0"0"20"16,0-32-18-16,0 32-26 0,0 0 22 15,0 0 11-15,0 0 35 0,0 0 19 16,0 0 14-16,0 0-100 15,0 0-13-15,0 0-22 0,-12-42-37 16,12 42 22-16,-19-46-13 0,6 7-19 16,-5-3 5-16,11 6 30 15,7 36-27-15,-19-42-7 0,19 42 19 16,0 0 5-16,0 0-30 16,0 0 18-16,0 0 109 15,0 0-59-15,0 0-2 0,0 0-7 16,0 0 85-16,13 42-53 0,12-6-26 15,-6-1-47-15,-19-35 27 16,38 50 108-16,-7-12-66 0,-6 1-43 16,7-7-14-16,-1 0-3 0,-31-32-12 15,32 35-1-15,-1-7 12 16,-31-28-6-16,19 32 10 0,-19-32-21 16,-6 32 4-16,6-32 10 0,-26 28-5 15,-5-3-5-15,0-7 17 16,-7-8-16-16,-6-3 14 15,0-3-16-15,-6-4 2 0,6-4 7 16,0-6 15-16,6-4-27 0,38 14 13 16,-32-21-8-16,32 21 15 15,0 0-25-15,-25-32 6 0,25 32 10 16,0 0-9-16,0 0 9 0,0 0-6 16,0 0 4-16,0 0 9 15,0 0-21-15,0 0 15 0,0 0-1 16,0 0 4-16,0 0-9 0,0 0 12 15,-6 28-12-15,6-28-8 16,-19 35 0-16,19-35 25 0,-25 29-14 16,25-29 0-16,-31 21 10 0,31-21-10 15,0 0 9-15,-32 3-12 16,32-3-9-16,0 0 23 16,-19-28-24-16,19 0 26 0,0 28-13 15,7-32-10-15,-7 32 14 0,0 0-16 16,6-28 8-16,-6 28-10 15,0 0 24-15,0 0-10 0,0 0 0 16,0 0-8-16,0 0 17 0,0 32-5 16,0-4-13-16,0-28 17 15,-13 32-11-15,13-32 15 0,0 0-9 16,-19 28-11-16,19-28 15 0,0 0 4 16,0 0-20-16,-31 10 22 15,31-10 0-15,0 0-13 0,0 0-9 16,0 0 9-16,-25-35 7 15,25 35-21-15,-13-25 8 0,13 25-4 16,0 0 10-16,0 0-8 16,0 0 1-16,0 0 15 0,0 0-8 15,0 36 3-15,0-4-12 0,-12-1 16 16,12-31 1-16,-19 43-8 16,-6-15 7-16,0-3-1 0,-1-8-2 15,1 1 3-15,0-11-15 0,0 0 1 16,25-7 13-16,-31-7-6 15,31 7 6-15,-19-28-19 0,0-4 19 16,6-7-6-16,7-7-8 16,6-3-1-16,0-4 17 0,0 3-20 15,0 11 6-15,0 11 6 16,0 28-14-16,0 0 20 0,0 0-6 16,0 0 7-16,0 0-10 0,25 46 7 15,-12-3-8-15,-1 6-3 16,1 4 26-16,6 0-5 0,-7 4-25 15,7 6 24-15,-6-3-1 0,6 7-16 16,-1-3 11-16,1-4-1 16,0-3-9-16,-6-8 10 0,-1 1-2 15,-12-8 11-15,-6-7-20 16,-7-3 13-16,-5-4-21 0,-14-6 3 16,-6-5 14-16,-6-6-2 15,0-4-11-15,-6-7 20 0,0-7-12 16,-7-7 19-16,7-15-19 0,0-2-24 15,-1-8 24-15,20-7 6 16,12-7-13-16,13-4 10 0,12 1-9 16,13-4 11-16,12-4-113 0,7-7-238 15,12 11-156-15,1-10-69 16</inkml:trace>
  <inkml:trace contextRef="#ctx0" brushRef="#br0" timeOffset="7553">3595 2293 713 0,'0'0'150'0,"-7"39"7"16,-11-4-60-16,-14 1-5 16,-12 6-36-16,-12 1-10 0,-1-1-5 15,-12 4-34-15,0 3-7 0,0 1-117 16,-1 3-187-16,-5-4-140 16</inkml:trace>
  <inkml:trace contextRef="#ctx0" brushRef="#br0" timeOffset="8208">1300 3467 614 0,'0'0'101'0,"0"0"29"16,0 0-10-16,0 0 8 0,0 0-20 15,0 0-11-15,0 0 25 0,38 0-57 16,-38 0-23-16,0 0-11 16,32 38-31-16,-14-2 12 0,-11-1-8 15,-7 4 16-15,0-4-28 0,-7-6 15 16,7-29-19-16,-12 35 18 16,12-35-6-16,0 0 0 0,-13 32 20 15,13-32-39-15,0 0 27 0,0 0-8 16,0 0-4-16,0 0 4 15,-25-36 12-15,25 36-19 0,-12-35 1 16,12 35 23-16,0 0-30 16,0 0 1-16,0 0 18 0,0 0-29 15,0 0 27-15,0 0-4 0,0 0-13 16,0 0 27-16,0 0-3 16,0 0-26-16,0 0 7 0,0 0 26 15,0 0-15-15,0 0-8 0,0 0 18 16,0 0-16-16,-32 35 20 15,32-35-39-15,-31 36 22 0,31-36-12 16,-38 32 19-16,38-32 11 0,-38 35-28 16,7-14 35-16,31-21-36 15,-44 25 20-15,44-25 7 16,-32 14-21-16,32-14 15 0,0 0-18 16,-44 3 8-16,44-3-61 0,-44-14-154 15,13-3-115-15,31 17-54 16</inkml:trace>
  <inkml:trace contextRef="#ctx0" brushRef="#br0" timeOffset="8464">1420 4060 602 0,'0'0'142'16,"0"0"26"-16,19-28-11 16,-19 28-26-16,0 0-74 0,31-28-20 15,-31 28-2-15,32-14-35 0,-1 10-10 16,-31 4 3-16,31 14 32 16,-31-14-37-16,38 32 12 0,-19-4-4 15,-6 1-127-15,-13-29-178 0,-19 42-109 16</inkml:trace>
  <inkml:trace contextRef="#ctx0" brushRef="#br0" timeOffset="8627">1156 4392 898 0,'0'0'186'0,"38"-28"-54"16,-1 3-67-16,1 1-38 0,0-1-12 15,-7 4 16-15,-31 21-165 0,32-39-181 16,-1 11-93-16</inkml:trace>
  <inkml:trace contextRef="#ctx0" brushRef="#br0" timeOffset="9916">967 3799 545 0,'0'0'86'15,"0"0"6"-15,0 0-15 16,0 0 4-16,0 0 19 0,0 0 41 15,0 0-29-15,0 0-63 16,0 0 18-16,0 0 20 0,13-39-22 16,-13 39-2-16,0-39-57 0,0 4-6 15,-6-1 5-15,6-3-5 16,-13-3 5-16,7-4-15 0,-7 7 4 16,7 0 27-16,6 39-15 0,0 0-6 15,0 0-15-15,-13-31 8 16,13 31-7-16,0 0 19 0,0 0-11 15,0 0 20-15,0 53-8 16,7-11-3-16,5 7 18 0,-6-6-25 16,7-1 17-16,-7 1-24 15,1-1 26-15,-7 0-31 0,6-6 30 16,-6 6-19-16,-6-10 13 0,6-32-28 16,-19 46 28-16,0-7 2 0,19-39-7 15,-25 39 10-15,25-39-19 16,0 0 21-16,-38 28-31 0,38-28 16 15,0 0 10-15,-38-7-24 0,38 7 26 16,0 0-22-16,-37-46 23 16,37 46 0-16,-7-39-24 0,7 39 19 15,0 0-36-15,0 0 39 16,0 0-32-16,0 0 11 0,0 0 32 16,0 0-47-16,0 0 42 15,0 0-20-15,0 0 0 0,0 0 19 16,13 46-25-16,-13-46 24 0,0 39-29 15,0-39 31-15,0 0-25 16,-19 35 13-16,19-35 2 0,0 0-20 16,0 0 42-16,0 0-35 0,0 0 1 15,-38-28 11-15,19-7-14 16,19 35 3-16,-6-46 0 0,6 46 14 16,0-36-25-16,0 36 16 15,0 0-7-15,0 0-2 0,0 0 21 16,0 0-15-16,0 0 3 15,0 0 0-15,19 43 11 0,-19-8-15 16,0-35-8-16,-13 42 23 0,13-42-21 16,-25 43 31-16,25-43-32 0,0 0 21 15,-44 39-16-15,44-39 18 16,-37 17 8-16,37-17-37 0,0 0 23 16,0 0 2-16,-32-38-19 0,32 38 26 15,-12-43-24-15,12 43 23 16,-7-35-41-16,7 35 11 15,0 0 12-15,0 0-5 0,0 0 17 16,0 0-17-16,0 0 6 0,0 0 7 16,0 0 0-16,0 35 11 15,0-35-22-15,0 0 10 0,-31 39-6 16,31-39 3-16,0 0 3 0,-38 21 6 16,38-21-22-16,0 0 3 15,-38-14-35-15,38 14-15 0,-18-42-22 16,-1 3 30-16,12-7 10 0,1 0-6 15,0-4 17-15,6 8 43 16,-6 7-17-16,6 35-3 0,0-43 18 16,0 43-17-16,0 0-10 15,0 0 25-15,0 0-8 0,0 0 84 16,0 0-22-16,31 53 63 16,-12-3-67-16,-13 6-7 0,7 1 70 15,6 6 29-15,-7 1-72 0,13 7 40 16,-6-1-28-16,6 5 35 0,0 6-46 15,1-3-53-15,-1-1-2 16,0-2-9-16,-13-8-1 0,1-4-6 16,-13-6-4-16,0-8 5 0,-13-6-13 15,13-43 24-15,-37 42-20 16,-1-13 13-16,-6-12-18 0,-6-10 11 16,-7-10-2-16,7-11-16 0,-13-15 19 15,6-13-10-15,-5-8 3 16,11-10 9-16,14-7-25 15,5-7 28-15,13-7-25 0,19-4 20 16,7 4-20-16,5-4 9 0,13 0 9 16,0 7-17-16,13 1-166 15,6 6-249-15,0 0-159 0,6 0-699 16</inkml:trace>
  <inkml:trace contextRef="#ctx0" brushRef="#br0" timeOffset="10136">1571 2477 794 0,'-7'39'172'15,"-11"7"48"-15,-8 3-6 0,-11 11 9 16,-7 8-119-16,-7 2-20 0,-5 8-45 15,-7-4-31-15,6 4 5 16,-5 0-20-16,-1-4-364 0,6-10-177 16</inkml:trace>
  <inkml:trace contextRef="#ctx0" brushRef="#br0" timeOffset="10697">4575 4018 1126 0,'0'0'276'0,"32"10"11"16,-7 15-43-16,0 14-67 0,-6 14-86 16,0 11-29-16,6 3-26 15,0 3-8-15,6 5-8 16,1-1-17-16,-7 4 0 0,-12-4-111 16,-1-11-265-16,-12-6-131 0,0-11-33 15</inkml:trace>
  <inkml:trace contextRef="#ctx0" brushRef="#br0" timeOffset="11116">4468 4551 777 0,'0'0'50'15,"0"0"88"-15,0 0-57 0,0 0 64 16,0 0-59-16,0 0-68 0,-6 32 13 15,0 4-31-15,6-36 14 16,-6 35 3-16,-1-3-10 0,7-32-4 16,0 0 1-16,-6 28-32 0,6-28 40 15,0 0-24-15,0 0 26 16,0 0-14-16,0 0-33 0,-31-7 56 16,31 7-23-16,-32-25 0 0,32 25-4 15,-31-28 16-15,31 28-3 16,-32-14-20-16,1 10 164 15,-7 11 31-15,7 11-62 0,-13 7 30 16,0 7 13-16,-13-1-32 0,-6 12 13 16,-12 3-68-16,-19 0-3 15,-13 7 24-15,-13-7-47 0,-5 0-25 16,-14-1-11-16,14-13-14 0,-1-7 6 16,13-7-8-16,18-8 5 15,7-13-13-15,26-8 17 0,5-10-9 16,13-11-11-16,13-7-143 0,18-14-283 15,7-10-208-15,6-1 9 0</inkml:trace>
  <inkml:trace contextRef="#ctx0" brushRef="#br0" timeOffset="11265">2928 4530 1653 0,'44'-7'213'0,"-6"-7"-6"0,0 0-7 16,6-7-26-16,12-8-12 0,7-2-68 15,13-5-39-15,12 1-41 16,12-4-20-16,-5-3 11 0,5 3-337 16,-12 0-406-16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50:07.829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5437 64 300 0,'-63'-3'39'16,"-6"-1"29"-16,-7 1 12 16,1-1-17-16,-1-3 2 15,7 3 2-15,0 1-43 16,13-4 5-16,-1 0 47 0,7 3-69 16,-1-3-4-16,14 4 18 15,-1-1-12-15,38 4 9 0,-44-3-23 16,44 3 1-16,-38 0 25 15,38 0-67-15,-50 7 52 16,12-4-6-16,1 4 26 0,37-7-42 16,-57 14 8-16,13-3 18 15,44-11-14-15,-57 18-1 16,13-1 5-16,44-17 11 16,-56 18 16-16,12 0-21 0,44-18-6 15,-44 35-9-15,12 7 92 16,1 11-37-16,6 11-27 0,6 10 19 15,13 8-63-15,-1 2 36 16,7 1 20-16,0 0-38 16,7 3 32-16,5-6 93 0,13-5-7 15,7-9-42-15,-1-12-60 16,20-10 131-16,5-14-75 0,7-11-49 16,6-10 10-16,19-8-13 15,6-6-18-15,13-8 31 16,13-10-43-16,5-4 21 15,1-7-15-15,-7-3 23 0,-5-11-39 16,-20-4 57-16,-12-3-25 16,-20-3-23-16,-11 3 18 15,-7-4-10-15,-13 1 33 0,-12-1-45 16,-6 4 19-16,-7 0-1 16,-6 4 1-16,-13-1 13 0,1 1-54 15,-1 6 63-15,13 43-19 16,-31-56 11-16,-1 14-47 15,32 42 46-15,-50-43-6 16,50 43-21-16,-44-39 41 0,44 39-12 16,-38-32-28-16,38 32 4 15,0 0 28-15,-44-38-7 16,44 38-9-16,0 0-8 0,0 0-6 16,0 0 36-16,-19-32-1 15,19 32-52-15,0 0 31 0,0 0 29 16,0 0-26-16,0 0-35 15,0 0 26-15,0 0 24 16,0 0-5-16,0 0-131 0,0 0-208 16,0 0-100-16</inkml:trace>
  <inkml:trace contextRef="#ctx0" brushRef="#br0" timeOffset="1296">5506 693 515 0,'0'0'117'0,"0"0"-1"15,0 0 34-15,0 0 4 0,44-17-22 16,-7 6-33-16,7 4 2 16,7 3 0-16,5 4-61 0,1 0 47 15,12 7 14-15,0 4-85 16,13 0 10-16,6 6-23 15,0 8 3-15,0 7 5 16,0 10-21-16,-6 8 15 0,-7 6 15 16,-6 11-41-16,-6 4 33 15,-6 10-2-15,-1 1-10 0,-12 6 13 16,0-3-30-16,0 0 0 16,-6-4 13-16,6 4-2 0,0 0 13 15,0 3 0-15,0 7 5 16,6 4-12-16,0 11 9 15,1-1-3-15,-1 12 9 0,-6 2-9 16,6 8 3-16,1 3 83 16,-7 11 2-16,6 0-46 0,0 0-11 15,-6-4-19-15,-6 1-6 16,0-1-7-16,-7-7-10 16,0 4 13-16,1 0-8 15,-7 0 0-15,-6 0 5 0,0 3 115 16,-7 4-57-16,1 0-29 15,-7 0-16-15,0-1-22 0,-12-6 21 16,-6 0-6-16,-7-4-29 16,6-10 18-16,-12-11 9 0,0-3-16 15,0-8 27-15,-7-6-34 16,7-8 29-16,0-3-33 0,6-4 18 16,-6-10 5-16,6-8 4 15,7 1 0-15,-7-4-9 0,12-3-6 16,-5-8 6-1,6-7-19-15,-7-3 22 0,13-39-3 16,-6 46 0-16,6-46 4 16,-13 36-10-16,13-36 19 0,0 0-17 15,0 0 4-15,0 0 24 16,0 0 75-16,0 0-40 0,0 0 43 16,0 0-63-16,0 0-30 15,0 0 17-15,0 0-22 0,6-32-4 16,-6-11 8-16,0-10-15 15,7-7 14-15,-7 0-16 0,12-3 16 16,1 3-22 0,-1 7 10-16,1 0 14 0,0 7-27 15,-1 0 27-15,-6 7-21 16,1 0 22-16,-7 0-7 0,0 7 7 16,-7 0-25-16,1 1 28 15,6 31-27-15,-6-32 27 0,6 32-13 16,0 0 0-16,-13-28-8 15,13 28 8-15,0 0 0 0,0 0 0 16,0 0 7-16,0 0-15 16,0 0 8-16,0 0-19 15,0 0 31-15,0 0-20 16,0 0 15-16,0 0-12 0,0 0 10 16,0 38-5-16,0 5 7 15,7 3-15-15,-1 3 14 0,-6 4-10 16,6 4 13-16,-12-4-4 15,0 10-21-15,6 1 18 0,-13 3 11 16,7-7-17-16,-1 0 9 16,-5-10 1-16,6-1-15 0,-7-13 0 15,13-36 19-15,0 0-16 16,-6 38 6-16,6-38 100 16,0 0-36-16,0 0-48 0,0 0 3 15,0 0-9-15,0 0-18 16,12-49 4-16,7 3 15 15,6-7-11-15,7 0 6 0,12-7-6 16,6 0 5-16,0 3-8 16,7 4 3-16,-1 14-13 0,1 4 0 15,-13 10 18-15,0 8-56 16,-6 6-219-16,-38 11-205 16,0 0-185-16,0 0-40 0</inkml:trace>
  <inkml:trace contextRef="#ctx0" brushRef="#br0" timeOffset="3080">6656 7390 439 0,'0'0'163'0,"6"-25"-58"0,-6 25-52 16,0 0-21-16,0 0-24 16,0 0 111-16,0 0-43 15,-6 39-33-15,0 0 80 0,6 0-57 16,0 7-41-16,-7 0 9 15,7 3 89-15,0 4-12 0,-6 4 14 16,0-4-61-16,-13 3-13 16,-12-6-13-16,-7 3-50 0,-12 0 8 15,-13-11 19 1,0 1-15-16,-6-12 18 0,6-6-15 16,0-4-23-16,6-6 20 15,13-8 2-15,0-11 27 0,44 4-29 16,-50-25 8-16,25-6 1 15,12-8-13-15,7-7-11 0,19-11 25 16,-1 1-8-16,7 10-11 16,0 7 1-16,-19 39 8 0,0 0 0 15,44-18-6-15,-44 18 15 16,0 0-4-16,31 39-26 16,-18 0 13-16,-7 0 16 0,-6 0 8 15,0-4-16-15,-12 4-13 16,12-39 7-16,-38 46 34 15,0-7-42-15,-6-11 8 0,0-7 13 16,0-3-19-16,-6-4 19 16,6-7-2-16,0-7-5 0,6-7-9 15,7-7 20-15,31 14-9 16,-25-36 8-16,12 8-18 16,13 28 20-16,0-32-17 0,0 32 10 15,0 0 5-15,0 0-25 16,32 15 1-16,-32-15 21 0,18 42-11 15,-11 4-15-15,-14-4 28 16,-5 1 99-16,-13 3-68 16,-13 0-4-16,-6-4-7 0,-13-3-29 15,1-7-10-15,-7-8 5 16,6-2 21-16,7-12-8 16,12-10 6-16,7-14-7 0,31 14-7 15,0-42 0-15,19-4 16 16,12-4-16-16,7 8-8 0,6 10 0 15,-6 7 23-15,6 11-25 16,-13 14 2-16,-31 0 14 0,19 32 78 16,-25 3-45-16,-7 15-9 15,-25 10-26-15,-18 0 36 16,-20 7-35-16,-12-3-20 16,0-11 35-16,0 0-20 0,1-11-6 15,5-10-1-15,19-7-150 16,6-11-238-16,26-14-220 0</inkml:trace>
  <inkml:trace contextRef="#ctx0" brushRef="#br0" timeOffset="3294">5619 7485 792 0,'56'-28'193'0,"20"0"-30"15,-7-4-86-15,6 0-36 0,-5 4-32 16,-8-4 20-16,-5 11-267 16,-19 0-212-16</inkml:trace>
  <inkml:trace contextRef="#ctx0" brushRef="#br0" timeOffset="3612">4657 8132 757 0,'0'0'203'0,"0"0"85"15,0 0-22-15,0 0-49 16,0 0-105-16,13 25-56 0,-13-25-13 16,-6 28 14-16,-20 4 93 15,-5 7 9-15,-7 14 32 0,-12 14-34 16,0 11-62 0,-7 14 26-16,1 3-49 0,-1 7-35 15,0 1-18-15,-5-4-13 16,-1-7-6-16,0-7-3 0,6-15-11 15,1-10 3-15,5-10-232 16,7-15-272-16,13-14-285 0</inkml:trace>
  <inkml:trace contextRef="#ctx0" brushRef="#br0" timeOffset="3785">4368 9524 1487 0,'50'11'188'16,"7"-11"43"-16,0-7-66 0,12-4-82 15,-6-6-51-15,12-4-32 16,-12-1-153-16,-7-2-466 0</inkml:trace>
  <inkml:trace contextRef="#ctx0" brushRef="#br0" timeOffset="4036">3758 7984 1809 0,'32'32'183'0,"-1"13"-48"16,1 1-22-16,-13 11-52 16,-7 3-49-16,-6 4 12 0,1 3-33 15,-7 7 12-15,-7-7-257 16,-5-7-295-16,-7-10-131 16</inkml:trace>
  <inkml:trace contextRef="#ctx0" brushRef="#br0" timeOffset="4297">4356 7291 1140 0,'-57'0'163'0,"-6"4"39"15,-6-4-49-15,-13-4 66 0,1 4-145 16,-7 0-21-16,6 11-27 16,0 3-12-16,7 14 5 0,-1 14-23 15,7 19 0-15,6 6-15 16,13 14 16-16,0 4 16 0,12 3-373 16,0 0-200-16</inkml:trace>
  <inkml:trace contextRef="#ctx0" brushRef="#br0" timeOffset="4640">2992 8521 1039 0,'0'35'119'0,"0"-35"-34"15,0 0 77-15,0 39 40 0,0-39-92 16,-13 42-45-16,-6-6 68 16,-12-8-64-16,-1-3-44 0,-5-4 2 15,-7-3-23-15,6-4 129 16,0-11-43-16,7-3-39 16,31 0-24-16,-32-28-10 0,7-4-23 15,13-14 20-15,5-14-10 16,7-7-1-16,7-11 6 0,-1-13-15 15,6-1 14-15,1-4-11 16,6 4 14-16,-7 8-17 0,7 16 0 16,-12 12-267-16,5 13-201 15,-12 12-113-15</inkml:trace>
  <inkml:trace contextRef="#ctx0" brushRef="#br0" timeOffset="4813">3136 8016 993 0,'0'0'271'0,"0"0"34"0,32 24-81 16,-32-24-137-16,0 0-40 16,0 0-4-16,0 0-56 0,0 0-382 15,0 0-213-15</inkml:trace>
  <inkml:trace contextRef="#ctx0" brushRef="#br0" timeOffset="5620">2225 8093 916 0,'0'0'101'16,"0"0"15"-16,0 0-58 0,0 0-4 16,0 0 133-16,0 0-78 15,0 0-45-15,0 0 72 0,-7 43-35 16,7-1-39-16,7 0 84 16,5 1-83-16,1-1-16 15,-7 1-19-15,7-8-33 0,-13-35 18 16,12 42-17-16,-12-42 0 15,0 0 7-15,13 39 13 0,-13-39-21 16,0 0 13-16,0 0 6 16,0 0-36-16,0 0 18 0,0 0 18 15,0 0-24-15,0 0 34 16,0 0-29-16,0 0-5 0,0 0-6 16,0 0 27-16,0 0-11 15,0 39 7-15,0-39-7 16,0 0-9-16,0 0-8 0,-13 36 35 15,13-36-18-15,0 0-3 16,-12 35-11-16,12-35 18 16,-25 39 7-16,6-7-20 0,0-4 9 15,19-28 13-15,-32 32-13 16,32-32-12-16,-31 35 4 0,31-35 16 16,-38 28 4-16,38-28-6 15,-31 21-12-15,31-21-15 16,-38 15 25-16,38-15-4 0,-38 10-4 15,38-10-5-15,-56 18 1 0,12-8 20 16,0 1 8-16,0-7-14 16,6-1-6-16,7 1-21 15,-1 3 29-15,1-7 4 0,31 0-12 16,-32-7 0-16,32 7-25 16,0 0 20-16,-25-29 12 0,6 1 8 15,19 28-19-15,13-46-76 16,6 4 35-16,12 6 31 0,-31 36-2 15,44-35 8-15,0 14 10 16,-44 21-10-16,44 0 0 0,-44 0 11 16,0 0 1-16,25 42 8 15,-12 1-20-15,-19 6 5 16,-7-3 16-16,1 4-27 0,-20-1 22 16,7 4-17-16,-13 4 2 15,1-1 4-15,-7-6 9 0,6 3 27 16,-6-7-45-16,0-11 7 15,6-3-3-15,7-11 8 0,6-7-15 16,25-14-75-16,-44-3-306 16,6-5-117-16</inkml:trace>
  <inkml:trace contextRef="#ctx0" brushRef="#br0" timeOffset="6012">1137 8436 852 0,'0'0'99'0,"44"-3"-43"15,0 17 46-15,-44-14-54 16,44 28 87-16,-44-28-70 15,51 46-9-15,-51-46-52 0,37 56 4 16,-12-17 4-16,-25-39 2 16,7 50-5-16,-20-15 112 0,13-35-63 15,-44 46-12-15,-6-4 72 0,-7 1-31 16,-12-1 65-16,-13 4-84 16,-12 0 38-16,-13 4-8 0,0-4-42 15,1-4-24-15,5-7-23 16,7-3-23-16,12-11 25 0,13-10-7 15,6-4-4-15,6-11-6 16,7-6 11-16,6-8-1 0,6-7-152 16,38 25-114-16,-37-53-201 15,12 7-82-15</inkml:trace>
  <inkml:trace contextRef="#ctx0" brushRef="#br0" timeOffset="6364">1628 7549 687 0,'0'0'134'16,"0"0"-51"-1,0 0-34-15,0 0 193 0,0 0-20 16,0 0-62-16,0 53-112 0,-26 0 0 15,1 0-48-15,-19-3 4 16,0-5 24-16,-6-2-35 0,-7-4 20 16,7-11-33-16,-6-7 17 15,5-7 6-15,14-7-13 0,37-7 10 16,-44-21 8-16,44 21 6 0,-32-42-24 16,7 6 10-16,25 36 19 15,-13-35-30-15,13 35 8 0,0 0-13 16,0 0 24-16,-56 4-30 15,-1 13 39-15,1 12-11 0,-7 6-21 16,6 0-271-16,-6 1-173 16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50:28.993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8165 265 542 0,'0'0'96'0,"0"0"-7"16,0 0 7-16,0 29-7 0,0-5 37 15,6 1-61-15,1 3-17 16,-1 4 29-16,-6 7 81 15,13 3-98-15,-26 4-14 0,7 0 0 16,-7-3 44-16,-12 3-49 16,-6-4-22-16,-13-3-6 0,-13-4-30 15,-6 4 22-15,-12-11-3 16,12-3-14-16,-6-7 25 0,6-4-2 16,6-7-11-16,7-7-6 15,12-7 13-15,13-7 10 0,19-7-29 16,6-11-9-16,6 0 45 15,13-7-36-15,6 0 0 0,7 7 26 16,-1 8 0 0,-31 24-53-16,38-18 51 0,-13 14-29 15,-25 4 32-15,0 0-31 16,6 36 38-16,-18-4-9 0,-7-1-23 16,-6 1 12-16,-13-4-7 15,0 4 17-15,-6-7-36 0,0 0 24 16,0-4 19-16,0 0-43 15,6 4 31-15,1 10 15 0,5 1-12 16,1 6-8-16,-1-3-11 16,7 7 1-16,0 7-10 0,0-4 37 15,6 1 1-15,-6-11 1 16,6-4 71-16,7-10 52 16,12-25-4-16,-26 24-10 0,26-24-16 15,-37 7-20-15,5-10-30 16,7-8 24-16,-6-10-36 0,6-11-21 15,-1-3-12-15,1-11-15 0,6-3-2 16,13-4-2-16,6-4 3 16,6 0-3-16,20 8-11 0,11 3 18 15,1 4-20-15,19 6 6 16,-1 5-225-16,7 6-290 0,0 7-213 16</inkml:trace>
  <inkml:trace contextRef="#ctx0" brushRef="#br0" timeOffset="161">7593 1371 887 0,'0'0'155'0,"57"14"-21"15,-7-14-67-15,7-10-47 0,-7-1-29 16,0-3-300-16</inkml:trace>
  <inkml:trace contextRef="#ctx0" brushRef="#br0" timeOffset="381">7034 488 1610 0,'0'0'276'16,"0"0"-44"-16,0 0-99 15,0 0-82-15,0 0-21 0,0 0-30 16,31-7-279-16,-31 7-286 16,0 0-121-16</inkml:trace>
  <inkml:trace contextRef="#ctx0" brushRef="#br0" timeOffset="1192">6487 640 858 0,'0'0'273'16,"-32"21"23"-16,32-21-83 15,-18 42-1-15,11-3-65 0,1 0 26 16,-7 0-47-16,1 0-1 0,-7 3-20 16,-12 4-25-16,-7 4-16 15,-19-1-6-15,-6 1-20 0,-18 3-13 16,-14 0-2-16,-5 0-13 16,-1-4 47-16,1-6-32 0,5-5 2 15,-5-13-15-15,12 0-6 0,6-14-10 16,13-4 4-16,12-11-9 15,1-7 20-15,18 1-11 16,7-8-9-16,31 18 9 0,-19-25 5 16,19 25-9-16,-6-38 10 15,12 9-10-15,-6 29 4 0,6-31 0 16,-6 31-5-16,0 0 9 0,0 0-14 16,6-29 20-16,-6 29-19 15,0 0 13-15,0 0-19 0,0 0 22 16,0 0-16-16,0 0 19 15,0 0-22-15,13 39 15 0,-7-7-1 16,1 0 5-16,-7-4-10 0,0 0 3 16,0-28 12-16,-19 39-9 15,-6-14 1-15,-7 0-4 0,1-4 0 16,-1-7 0-16,1-3 0 16,-1-8-3-16,1-3-3 0,6-3 2 15,25 3 8-15,-44-29-12 16,12-2 13-16,7-5-5 0,6-10 5 15,7 0-8-15,6 0 5 16,-1-7-2-16,7 4 3 0,0-1-8 16,0 4 5-16,0 11 0 0,7 7 0 15,-7 28 0-15,0 0-3 16,0-28 5-16,0 28-5 16,0 0 3-16,0 0 0 0,0 0 0 0,6 42 2 15,0 0-2-15,-6 1-3 16,6-1 7-16,-6 4-4 15,7 0-6-15,-7 4 14 0,0-1-8 16,-7-3-4-16,7 3 14 16,-12-3-1-16,-1-3-13 0,-12-4 4 15,0 0 20-15,-6-8-18 0,-7-2 4 16,7-5-6-16,-7-6-3 16,-6-4 7-16,6-3-12 0,-6-8 14 15,6-3-1-15,1 4-5 0,37-4 0 16,-38-4-19-16,38 4-58 15,0 0-179-15,0 0-128 0,0 0-165 16,0 0-51-16</inkml:trace>
  <inkml:trace contextRef="#ctx0" brushRef="#br0" timeOffset="1356">4765 2099 1384 0,'0'0'236'16,"31"11"-87"-16,0-11-76 0,1-7-28 16,-1-4-23-16,1 1-20 0,-32 10-189 15,50-32-257-15,-6 0-108 16</inkml:trace>
  <inkml:trace contextRef="#ctx0" brushRef="#br0" timeOffset="1677">6009 0 918 0,'-56'18'234'16,"-1"10"12"-16,7 11-65 15,-7 7 25-15,1 7-97 16,-14 3-34-16,1 1-57 0,-6-4-2 15,-1-3-26-15,1-5 29 16,-7-6-33-16,13-10 27 0,0-8-26 16,19-7 26-16,6-14-20 0,44 0-29 15,-44-21-23-15,44 21 38 16,-25-46 2-16,18 7 35 0,7 0-36 16,0 39 4-16,0 0 20 0,0 0 10 15,0 0-23-15,0 0 18 16,19 46-31-16,-13 0-233 0,-12 3-202 15,0 4-55-15</inkml:trace>
  <inkml:trace contextRef="#ctx0" brushRef="#br0" timeOffset="2100">4369 1704 710 0,'0'0'133'16,"0"0"-18"-16,0 0 14 0,0 0 25 15,0 0-48-15,0 0 17 16,-7 42-67-16,7-42 25 0,-18 46-8 15,5-18 27-15,0 0-44 0,13-28 56 16,-25 36-53-16,25-36 29 16,-25 32-15-16,25-32 36 0,0 0 8 15,0 0 2-15,-31 14-41 16,31-14-47-16,0 0 4 0,-32-25-27 16,13-3 2-16,1-11 0 0,5-11-5 15,7-10 2-15,-1-7-7 16,-5-11-8-16,6 1 8 15,-1-5 0-15,7 8 0 0,0 11 0 16,0 13-7-16,0 8 14 0,0 42-26 16,0-36-169-16,0 36-164 15,0 0-230-15,0 0-87 0</inkml:trace>
  <inkml:trace contextRef="#ctx0" brushRef="#br0" timeOffset="2273">4375 1301 1041 0,'0'0'190'16,"0"0"-53"-16,0 0-81 0,0 0-31 16,0 0-33-16,0 0 8 0,0 0-287 15,0 0-171-15</inkml:trace>
  <inkml:trace contextRef="#ctx0" brushRef="#br0" timeOffset="2985">3765 1294 792 0,'0'0'101'0,"0"0"79"15,0 0 92-15,0 0-117 0,0 0 6 16,-25 42-76-16,13 7-36 0,18 1 77 16,6 3-59-16,7 4-21 15,-6-1-34-15,6-6 0 0,0-1-1 16,-7-10-16-16,1 0 0 0,-1-7 21 16,-12-32-29-16,0 31 0 15,0-31 22-15,0 0-16 0,-31 36 24 16,31-36-31-16,-38 21 25 15,38-21-26-15,-50 14 25 0,50-14-10 16,-44 7-10-16,44-7-1 16,0 0 37-16,-38 18-26 0,38-18 0 15,-19 28-6-15,7 4 12 0,12 0-21 16,6-1 7-16,7 1 8 16,-1 0 21-16,-6 3-34 0,-6 1 24 15,0-4-11-15,-12-4-11 0,-1 0 11 16,13-28 3-16,-31 28-10 15,-1-13 22-15,-5-5-15 0,5-10 4 16,32 0 10-16,-37-21-11 16,5-11-12-16,20-7 1 0,-1-14 13 15,13-10-9-15,6-8 4 16,7-3-18-16,6 3 30 0,12 4-15 16,1 14 7-16,-7 7 9 15,6 14-6-15,-31 32-20 0,44-32 18 16,-44 32-21-16,38-7 16 0,-38 7 0 15,0 0 0-15,0 39 0 16,-13 0 8-16,-12-4-8 0,-6 1 0 16,-7-1-12-16,-6-3 16 0,-6-7-4 15,-1-4 124-15,1-7-40 16,6-7 65-16,0-3-71 16,13-15 35-16,-1-3-42 0,32 14-33 15,-37-50-14-15,11 1-18 0,8-11-1 16,5-4 0-16,13-7 2 15,-6-3-7-15,6 0-14 0,6 3 19 16,0 8-19-16,1 20 24 0,-1 4-26 16,-6 39-54-16,0 0-163 15,0 0-189-15,0 0-216 0,0 0-17 16</inkml:trace>
  <inkml:trace contextRef="#ctx0" brushRef="#br0" timeOffset="3364">2923 1721 725 0,'0'0'110'0,"0"0"76"0,-6 32-38 15,-13-4-57-15,-13 4-48 16,1 3-26-16,-7 4 28 0,-6 7-37 15,0 4 113-15,7 3-73 16,-1 3-18-16,19 4 5 0,0 0 81 16,13-3-37-16,0 0 4 15,-1-8-7-15,1 0 40 0,6-13-52 16,0-1 30-16,0-10 14 0,0-25-26 16,-6 25-28-16,6-25-26 15,0 0 0-15,-32 0-13 0,1-11-15 16,6-10 60-16,0-11-25 0,6-10-17 15,6-15-13-15,7-10-2 16,6-7 4-16,6-8-20 0,7 5 6 16,12 2 7-16,0 8 0 15,6 14-202-15,1 11-196 0,-1 7-213 16,1 10-19-16</inkml:trace>
  <inkml:trace contextRef="#ctx0" brushRef="#br0" timeOffset="3896">2112 1771 886 0,'0'0'185'0,"0"0"36"15,0 0 0-15,-19 39-61 0,13-4-49 16,0 4-28-16,-7-4-36 15,1 8-22-15,-1-8-2 0,-6 4-23 16,-6-4 19-16,0-3-22 0,-7-4-8 16,1-7 19-16,6-7-8 15,-7-3 6-15,32-11 0 0,0 0-6 16,-44-7 8-16,44 7-16 0,0 0 8 16,-25-49-9-16,19 10 17 15,6 39-32-15,13-39 17 0,-13 39 26 16,0 0-33-16,0 0 26 0,37 3-21 15,-37-3 14-15,13 46-5 16,-13 0-3-16,-13 4 20 16,-12-4-38-16,6 0 39 0,-18 0-11 15,5-11-14-15,-6-3 17 0,-6-8-23 16,0-6 9-16,7-4 23 16,-1-3-28-16,7-11 25 0,31 0-23 15,-32-18 12-15,32 18-8 0,-12-46-6 16,12 4 6-16,12 6-12 15,-12 36 32-15,32-38-26 0,-32 38 6 16,37-18 3-16,-37 18-4 0,38 21 9 16,-19 11-10-16,-7 10 24 15,-12 1-27-15,-6 3-4 0,-13 0 31 16,0-4-19-16,-12 0-3 16,-7-3 3-16,1-10-273 0,5 2-152 15,7-17-104-15</inkml:trace>
  <inkml:trace contextRef="#ctx0" brushRef="#br0" timeOffset="4212">1993 2587 1110 0,'0'0'266'16,"31"-11"-57"-16,-31 11-55 0,32-3-56 15,-32 3-50-15,31 10-18 16,-31-10-25-16,0 0-10 0,25 32 14 16,-25-32-23-16,6 29 26 0,-6-29-18 15,-12 38-218-15,12-38-102 16,-32 32 2-16,1-7 61 0,-7-7 46 16,7-4 58-16,-1 3 54 0,1 1 59 15,0-4 21-15,31-14 15 16,-38 29 19-16,38-29 39 0,0 0 32 15,-38 24 32-15,38-24 18 16,0 0-25-16,0 0-58 0,0 0-27 16,0 0-59-16,0 0-145 15</inkml:trace>
  <inkml:trace contextRef="#ctx0" brushRef="#br0" timeOffset="4512">1402 1802 839 0,'0'0'166'0,"0"0"-56"0,0 0 38 16,-38-14 13-16,38 14 20 15,-44 32-33-15,6 14-9 0,1 11 2 16,-1 6 12-16,0 8-1 0,-6 10-33 15,-6 0-18-15,0 4-27 16,-13-7-35-16,0 7-11 0,-12-7-28 16,-7-8 0-16,0-6-3 0,-12-11 11 15,0-11-8-15,-7-10 0 16,13-18-202-16,0-3-128 0,13-22-157 16,5-3-63-16,20-25 37 0</inkml:trace>
  <inkml:trace contextRef="#ctx0" brushRef="#br0" timeOffset="4673">214 2071 1185 0,'31'-21'296'0,"-31"21"-29"0,38-18-19 16,0 4-4-16,6 3 7 0,0-3-39 16,12 0-78-16,13-11-61 0,-6-3-30 15,6 0-23-15,1-4-23 16,-14 0-66-16,-6 0-308 0,-6 1-445 15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50:34.780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2831 0 814 0,'25'42'137'16,"0"-3"109"-16,-19 0 49 15,-6 11-35-15,-6 13-54 0,-19 18-2 16,0 25 26-16,-13 29-37 16,0 34-36-16,7 22-77 15,12 18-34-15,6 10-31 0,13 11 0 16,13 6-4-16,18 8-18 15,7 7 7-15,12-4-6 0,1-3 6 16,-14-10-7-16,-5-15 11 0,-7-21-4 16,-12-22-11-16,-7-24 16 15,-6-18-12-15,-13-13 9 0,-6-15 2 16,-6-25 1-16,6-10 1 16,-6-18-10-16,0-15-1 15,25-38 17-15,-31 15-12 0,-1-22 0 16,32 7 8-16,-31-46-8 0,12-7-5 15,6-11 11-15,1 0-6 16,12-6-7-16,-6-1 10 0,-1 4-3 16,1-4-8-16,0 15 21 0,-1-1-22 15,-5 4 9-15,-1 7 5 16,-6 0-15-16,1 0 10 16,-8 4 9-16,-5 3-18 0,6 4 14 0,25 35-5 15,-32-32-4-15,32 32-4 16,0 0 14-16,0 0-18 15,0 0 7-15,-12 28 13 0,12 7-8 16,12 15-4-16,1-1 14 0,6 1-15 16,0 6 11-16,6 5-4 15,0-1-11-15,0 3 17 0,0-3-2 16,7-3-11-16,-7-8 10 0,-6 1-14 16,6-4 17-16,-6-7-12 15,0-8 4-15,-19-31 12 0,18 36-1 16,-18-36-21-16,0 0 21 15,0 0 102-15,13 28 1 0,-13-28 11 16,0 0-21-16,0 0-59 16,0 0-17-16,25-35-18 0,-6-11-7 15,6-4 7-15,-6-13-13 16,19-12 5-16,-1-2 3 0,20-1-16 16,6 7 6-16,6 8 9 0,0 17-8 15,7 10-61-15,-7 8-184 16,0 10-287-16,0 15-337 0</inkml:trace>
  <inkml:trace contextRef="#ctx0" brushRef="#br0" timeOffset="1285">5571 4633 324 0,'0'0'81'16,"0"0"36"-16,0 0 36 0,0 0 16 16,0 0 3-16,0 0-43 0,-6 42 46 15,0 4-27-15,-1 4-4 16,-11 3 51-16,-1 7-101 0,-13 7 64 16,-5 4-39-16,-14 3-19 0,-5 4-30 15,-20-1-54-15,-5-2-4 16,-14-8 12-16,-5-4 58 0,-7-6-9 15,6-8-31-15,1-6-23 0,5-11-12 16,1-11-4-16,6-7-3 16,6-4 11-16,7-6-11 0,12-4 6 15,13 0 5-15,12-4-7 0,7 1 3 16,31 3 5-16,0 0-8 0,-32-4-7 16,32 4-1-16,0 0 10 15,0 0-6-15,0 0 4 16,0 0-1-16,0 0-3 0,0 0 0 15,0 0-3-15,-31-3 3 0,31 3-17 16,0 0 17-16,0 0 0 16,0 0-5-16,-25-11 15 0,25 11-4 15,0 0 0-15,0 0-2 0,0 0-4 16,0 0-7-16,0 0 1 16,0 0 0-16,0 0 3 0,0 0 3 15,0 0 6-15,0 0 0 0,0 0-12 16,0 0 6-16,0 0-9 15,0 0 9-15,0 0 6 0,0 0 2 16,0 0-2-16,0 0-13 16,0 0 3-16,0 0-5 0,0 0 9 15,0 0-28-15,0 0 21 0,0 0 11 16,0 0-4-16,0 0 5 16,31 39 4-16,-12-7-9 0,-19-32-11 15,13 32-3-15,-13-32 21 0,0 32-7 16,0-32-6-16,-7 31 2 15,7-31 14-15,-19 29-10 0,19-29-6 16,-31 24-11-16,31-24-45 16,-38 11 38-16,38-11-18 0,-31 0-3 15,31 0 23-15,0 0-6 0,0 0 13 16,-32-14 2-16,32 14 13 16,0 0-12-16,0 0 12 0,0 0-58 15,0 0 31-15,0 0-45 0,0 0 30 16,-18-28-10-16,18 28 5 15,0 0-33-15,0 0 27 0,0 0-7 16,-13-43 11-16,13 43 27 0,-6-46 25 16,-1 7-3-16,7 8-10 15,0 31-14-15,-6-46 21 16,0 10-5-16,6 36 22 0,-6-39-14 16,6 39 0-16,0-38 11 0,0 38-35 15,-13-32 18-15,13 32 18 16,0 0 2-16,0 0-11 0,0-25-6 15,0 25 0-15,0 0-19 0,0 0 3 16,0 0 13-16,0 0-3 0,0 0 9 16,0 39 9-16,0 7-9 15,6 0 21-15,-6 0-8 0,0 0-16 16,-6 0-9-16,0 0 3 0,-7-1 12 16,-6-2 9-16,0-4 11 15,-6 0-14-15,25-39-17 16,-44 42 1-16,0-10 3 0,7-7 7 15,37-25 14-15,-44 21-10 0,44-21-69 16,-44 14-279-16,12-14-127 16</inkml:trace>
  <inkml:trace contextRef="#ctx0" brushRef="#br0" timeOffset="1446">3862 6206 822 0,'37'14'141'16,"-37"-14"-66"-16,38 0-31 0,-38 0-24 15,31-11-33-15,-31 11 13 0,44-32-312 16</inkml:trace>
  <inkml:trace contextRef="#ctx0" brushRef="#br0" timeOffset="1760">4647 4265 863 0,'-44'7'103'0,"44"-7"79"0,-63 43-93 15,13 3 72-15,6 0-84 0,-6 3-50 16,6 1 6-16,-6-1-25 15,-1-3 11-15,1-7-23 0,0-4 18 16,-1-10-27-16,1-7 7 0,0-8-7 16,12-10-81-16,38 0 53 15,0 0 15-15,0 0 26 0,-31-39-20 16,31 39 29-16,0 0-5 0,0 0-25 16,0 0 21-16,0 0-4 15,-13 61 27-15,1-1-48 0,5 3 54 16,-5 4-120-16,-7-3-239 15,0 3-124-15</inkml:trace>
  <inkml:trace contextRef="#ctx0" brushRef="#br0" timeOffset="2197">3503 6039 590 0,'0'0'123'16,"0"0"16"-16,0 0-1 16,0 0-15-16,0 0-35 0,0 0 1 15,0 0-15-15,13 36 50 0,-13-36-42 16,0 0 28-16,0 0-13 15,0 0-10-15,0 0-49 0,0 0-7 16,0 0-19-16,0 0-8 0,0 0-1 16,-32 14-17-16,32-14 14 15,-37 7 11-15,37-7 4 16,0 0 10-16,-32 0 84 0,32 0-49 16,0 0-28-16,-25-32-32 0,6 0 0 15,7-7 0-15,5-10 6 0,1-11 4 16,6-7-4-16,-6-11-6 15,0-10-13-15,-1 6 1 0,1 8 12 16,0 14-8-16,6 11 8 0,-7 10-8 16,7 39-1-16,0 0-161 15,0 0-144-15,0 0-158 0,0 0-46 16</inkml:trace>
  <inkml:trace contextRef="#ctx0" brushRef="#br0" timeOffset="2350">3598 5615 1130 0,'0'0'150'0,"0"0"-46"0,0 0-35 16,0 0-42-16,0 0-27 16,0 0-54-16,0 0-260 0,0 0-169 15</inkml:trace>
  <inkml:trace contextRef="#ctx0" brushRef="#br0" timeOffset="3033">2963 5626 693 0,'0'0'40'0,"0"0"106"0,0 0 41 16,0 0-22-16,0 0 29 15,-19 39-85-15,19 10-36 0,6 1-50 16,0-1 0-16,1 4-13 0,-1 4 11 16,0-1 1-16,1-3-13 15,-7-3-15-15,-7-4 6 0,-5-4-8 16,12-42 8-16,-19 46 4 16,19-46 12-16,0 0-9 0,-13 35 9 15,13-35-22-15,0 0-8 0,0 0 19 16,0 0 11-16,0 0-16 15,0 0 0-15,0 36 0 0,0-36-10 16,19 39 17-16,-19-39-7 0,32 46 0 16,-7 3 0-16,0-7 0 15,-25-42-5-15,25 36 13 0,-25-36-17 16,13 46 9-16,-13-46-9 0,-7 39 12 16,7-39 22-16,0 0-22 15,-44 35-3-15,7-21 8 16,-1-10 2-16,38-4-25 0,-44-32 33 15,6-11-34-15,7-6 23 0,6-15-15 16,12-10 11-16,7-4-3 0,-1 8-16 16,14 6 1-16,-1 11 12 15,7 7 7-15,-13 46 1 0,31-35-14 16,-31 35-5-16,38-7 14 0,-38 7-4 16,37 10 4-16,-37-10 2 15,0 0-2-15,13 46 0 0,-13 0 14 16,-19-10-14-16,19-36 12 0,-44 49-29 15,-6-14 21-15,0-3-1 16,-1-11 8-16,7-3 8 16,7-11-13-16,37-7 145 0,-38-10-67 15,38 10-36-15,-38-43-33 0,7 1-25 16,12-8 6-16,6-3 7 0,7-7 10 16,6 0-6-16,0 0-12 15,6 0-5-15,1 7 13 0,-1 3-12 16,0 8 18-16,0 10-5 0,-6 32-11 15,0 0-133-15,0 0-190 16,0 0-128-16,0 0-90 0</inkml:trace>
  <inkml:trace contextRef="#ctx0" brushRef="#br0" timeOffset="3425">2366 6163 606 0,'0'0'135'0,"0"0"-30"15,0 0 53-15,0 0 0 0,-19 43 23 16,19-43-94-16,-19 38-18 0,19-38-38 16,-25 50 92-16,0-4-72 15,6-7-10-15,0 3-30 0,0 4 0 16,7 3 11-16,5 4 120 15,1 4-61-15,6-4-53 0,0 4-2 16,-6-8-19-16,6-3 86 0,6-4-7 16,-6-10-40-16,0-32 39 15,-6 32 20-15,6-32-4 0,0 0-50 16,0 0-17-16,-38 14-11 0,7-10-1 16,31-4-22-16,-38-25 12 15,38 25 10-15,-44-57-16 0,12-3 5 16,7-7-25-16,6-14 16 0,1-4 1 15,5-7-3-15,13 11-16 0,6 10 16 16,1 11-84-16,-1 14-274 16,6 4-329-16,-12 42-81 15</inkml:trace>
  <inkml:trace contextRef="#ctx0" brushRef="#br0" timeOffset="4209">1505 5962 773 0,'0'0'40'15,"0"0"72"-15,0 0 108 16,0 0 14-16,0 0-75 0,6 49-32 16,13 1-41-16,0-1 32 15,-1 4-69-15,-11-7-27 0,-1 0-15 16,-6-4 6-16,-6 1-13 0,6-43 0 15,-7 46 22-15,7-46-28 16,-25 42 6-16,25-42 10 0,0 0 2 16,0 0-30-16,-50 32 10 0,50-32 16 15,0 0 0-15,0 0-2 16,-44-18 0-16,44 18-6 0,0 0 0 16,0 0 10-16,0 0-26 0,0 0 11 15,0 0-10-15,0 0 15 16,0 0 0-16,0 0 0 0,0 0-11 15,0 0 21-15,-31 43-19 16,31-43 11-16,-19 46-6 0,19-46 7 16,-32 42 2-16,32-42-10 0,0 0 20 15,-44 35-27-15,7-13 7 16,37-22 22-16,-44 7-1 0,44-7-14 16,-38 3-2-16,38-3 0 0,0 0 13 15,0 0-6-15,0 0-7 16,0 0-11-16,0 0 3 0,0 0-2 15,0 0-13-15,0 0 40 16,-38 4-24-16,38-4 7 0,0 0 5 16,-44 17-18-16,44-17 25 0,-44 25-7 15,6-7-19-15,38-18 19 16,-56 25 15-16,12-1-20 0,0-6-3 16,0 0-12-16,0-4 15 0,0 0 5 15,6-4-5-15,38-10 13 16,-56 11-20-16,18-4 15 0,38-7 5 15,-38 0-11-15,38 0 13 0,-38-10-30 16,38 10 15-16,-44-15 4 0,44 15-19 16,-37-14 10-16,37 14 12 15,-38-7-4-15,38 7 1 16,-50 0-25-16,6 7 39 0,12 11-12 16,-5 3 91-16,-1 4-45 0,38-25-25 15,-50 49-16-15,6-3 96 16,6 0-57-16,0-3-15 0,7-4-6 15,12 3-2-15,6-7-22 0,13-3 2 16,0-4 32-16,0-28-17 0,32 29-12 16,5-19-10-16,7-10-5 15,13-10-7-15,6-8-190 0,6-10-143 16,13-8-148-16,12-13-60 0</inkml:trace>
  <inkml:trace contextRef="#ctx0" brushRef="#br0" timeOffset="4604">2102 5008 870 0,'0'0'104'0,"0"-36"-1"16,0 36-40-16,0 0-18 15,0 0-30-15,0 0 153 0,0 0 30 16,0 0-95-16,-25 67-44 0,-1 0-36 16,-5 1-4-16,0-1-25 15,-13 0 10-15,-7-3 11 0,1-8 3 16,-7-6-16-16,1-12 10 16,-1-9-12-16,7-12 5 0,0-13-29 15,6-11 24-15,0-11 4 0,44 18-8 16,-38-56 4-16,19-4 17 15,7 10-21-15,-1 4-1 0,13 14-3 16,0 32-12-16,0 0 15 0,0 0 1 16,0 0 102-16,-25 57-49 15,6 6-7-15,-19 1-22 0,7 0-15 16,-7-1-8-16,-6-6 3 16,-6-1-127-16,-7-10-194 0,1 0-104 15,-13-10-46-15</inkml:trace>
  <inkml:trace contextRef="#ctx0" brushRef="#br0" timeOffset="4797">21 6170 748 0,'0'0'182'15,"0"0"99"-15,0 0 37 16,0 0-43-16,0 0-122 0,0 0-81 15,0 0-45-15,0 0-18 0,57-42-12 16,6 6-5-16,-7 1-98 16,1 0-265-16,-1-4-153 0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32:16.437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1483 0 937 0,'0'0'86'0,"0"0"205"16,0 0 69-16,-21 47-29 16,-28 4-57-16,-21-4-83 15,-35 8-46-15,-21-4-58 16,-21 1-45-16,-21 3-9 0,-7-4-25 15,-21-8-130-15,-13 4-264 16,-8-4-301-16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25:43.664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19 21 402 0,'0'0'-7'0,"-19"-21"0"16,19 21-47-16,0 0-35 15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32:14.169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3520 106 1563 0,'0'0'119'16,"0"0"37"-16,0 0-25 15,0 0-75-15,0 0-13 16,0 0 16-16,0 0 64 0,-7 59-40 15,21 0 16-15,14 0 25 16,14 0-41-16,0 0 6 0,7 8-39 16,0-4-12-16,7 4-19 15,0-8-5-15,7 0-7 16,-14-4-3-16,7-4-2 0,-14-4-5 16,-42-47 0-16,49 51 3 15,-49-51 34-15,0 0 3 0,0 0-12 16,0 0 12-1,0 0 2-15,14 44-17 0,-14-44-3 16,-56 23-16-16,-14-7 8 16,-7-12-3-16,-7-4-8 15,-7-8-7-15,0-4-15 0,7-7-23 16,0-5-30-16,14-7-45 16,0-9 27-16,14-3 44 0,56 43 21 15,-63-51 12-15,28 8 10 16,35 43 2-16,-35-36 22 15,35 36-4-15,0 0-3 0,0 0-16 16,0 0 5-16,0 0 9 16,0 0 3-16,0 0-16 15,0 0 25-15,0 0 9 16,49 51 5-16,-49-51 4 0,42 59-7 16,-14-12 3-16,-28-47-2 15,21 52 1-15,-21-52 11 16,0 51 15-16,0-51-16 0,-35 51-15 15,35-51-9-15,-77 51-12 16,0-16 0-16,7-7-8 0,-6-8-7 16,6-9 1-16,0-11-15 15,-7-11-56-15,7-9-10 16,0-8-36-16,14-7-4 16,0-4 54-16,56 39 11 0,-56-63 13 15,14 12 14-15,42 51-12 16,-21-48 24-16,21 48-18 15,0 0 21-15,0 0 17 0,0 0-4 16,0 0 31-16,70-31-17 16,-70 31-7-16,63 4 5 15,-63-4-12-15,56 23-2 0,-56-23 25 16,0 0 1-16,0 0 2 16,0 0 9-16,49 59 13 0,-49-59-19 15,0 0 5 1,0 56-7-16,0-56-30 0,-56 43 25 15,0-16-15-15,-14-11-28 16,0-4-8-16,-7 0-28 16,0-8 6-16,0-4-24 0,0-12-45 15,7-4-14-15,14-8 42 16,56 24 39-16,-63-43-5 0,63 43 7 16,0 0-1-16,-35-59 34 15,35 59 25-15,0 0-7 16,0 0 7-16,35-51 12 0,-35 51 2 15,0 0 1-15,63-20-32 16,-63 20 32-16,63 4 13 16,-63-4-24-16,70 20 29 15,-70-20 3-15,63 39 18 0,-63-39 7 16,0 0 9-16,42 55 17 16,-42-55 8-16,7 59-15 15,-7-59-34-15,-28 55-12 0,28-55-12 16,-63 52-12-16,7-21-10 15,56-31 0-15,-77 32-3 0,14-17-5 16,63-15-28-16,-70-15-47 16,14-13-43-16,56 28 126 15,-70-59-153-15,70 59 26 16,-56-71 56-16,21 16 20 0,35 55 15 16,-28-51 16-16,28 51 7 15,0 0 1-15,-21-43 3 16,21 43 20-16,0 0-4 0,0 0-22 15,0 0 12-15,0 0-15 16,0 0 14-16,0 0 39 16,0 0-32-16,0 0 10 0,0 0 36 15,0 0 60-15,0 0 11 16,0 0 14-16,14 59 24 0,-14-59-19 16,-14 71 7-1,-14-16-25-15,-20-8-13 0,-15 0-7 16,-21-8 15-16,-14-3-6 15,-7-9-12-15,-7-11-23 0,-7-8-36 16,0-8-8-16,7-16 15 16,0-7-1-16,7-17-21 15,7-11-21-15,7-12 3 0,7-4-6 16,21-4 11-16,7 5-21 16,22 7-10-16,20 4-36 15,7 3-63-15,28 5-117 0,27 12-184 16,22 3-167-16,35 9-44 15</inkml:trace>
  <inkml:trace contextRef="#ctx0" brushRef="#br0" timeOffset="1393">2569 79 374 0,'0'0'72'15,"0"0"17"-15,0 0 5 16,0 0-25-16,0 0-23 16,0 0-31-16,0 0 3 0,0 0 38 15,0 0 8-15,0 0 5 16,0 0-10-16,0 0-19 15,0 0-13-15,0 0-3 0,0 0 30 16,0 0 37-16,0 0 77 16,0 0-12-16,0 0 29 0,0 0-63 15,0 0-64 1,0 0-36-16,0 0 35 0,-7-40 8 16,7 40 4-16,0 0 17 15,-14-39-53-15,14 39 18 16,0 0-39-16,0 0-12 0,0 0 7 15,0 0-18-15,0 0 30 16,0 0-11-16,0 0 25 0,-42 47-33 16,42-47 0-16,-21 48 30 15,21-48-22-15,14 47-24 16,-14-47-38-16,35 27-77 0,-35-27-24 16,63 8-61-16,-14-12 2 15,-49 4 16-15,56-16 73 16,-56 16-11-16,0 0-64 15,0 0-13-15,0 0-2 0,0 0-42 16</inkml:trace>
  <inkml:trace contextRef="#ctx0" brushRef="#br0" timeOffset="1970">708 472 2109 0,'0'0'131'16,"0"0"88"-16,0 0-17 0,0 0-55 15,63-20-63-15,21 1-43 16,14-1-30-16,14 0-97 0,0-3-192 16,14-9-305-16,0-3-220 15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32:14.941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1428 0 1234 0,'0'0'237'0,"0"0"11"15,0 0-38-15,0 0-29 0,0 0-70 16,0 0-26-16,0 0-24 16,0 0 1-16,0 0-1 15,0 0 14-15,0 0 18 0,0 0-32 16,0 0-32-16,0 0-12 15,0 0-4-15,0 0-4 16,0 0 3-16,0 0 19 16,0 0 24-16,0 0-13 0,0 0-23 15,0 0-19-15,0 0 9 16,0 0-9-16,0 0 0 16,0 0 3-16,0 0 2 0,0 0-15 15,0 0 7-15,0 0 3 16,0 0 9-16,0 0-6 0,0 0 2 15,0 0 0-15,0 0-8 16,0 0-10-16,0 0-8 16,0 0 13-16,0 0-2 15,0 0-2-15,0 0 12 0,0 0 0 16,0 0 2-16,0 0-9 16,0 0 13-16,0 0-6 15,56 4 9-15,0-4-4 0,0 0-5 16,1 0 0-16,6 4 0 15,7-4-6-15,-14 4 6 16,8 0-7-16,-15-4 7 0,-49 0 8 16,49 0-8-16,-49 0 6 15,0 0 10-15,0 0-1 0,0 0 18 16,0 0-16 0,0 0-17-16,0 0-3 0,0 0-1 15,0 0-21-15,-49-4-8 16,49 4-50-16,-78-4-51 0,22 8-103 15,56-4-108-15,-84 0-209 16,14 4-65-16</inkml:trace>
  <inkml:trace contextRef="#ctx0" brushRef="#br0" timeOffset="949">2 358 2011 0,'0'0'278'16,"-7"48"-35"-16,7-48-41 0,0 0-52 16,0 0-28-16,0 0-49 15,0 0-38-15,0 0-11 16,49-7-36-16,-49 7-121 0,42-32-260 16,-42 32-232-1,35-60-76-15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32:17.350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3147 1062 961 0,'0'0'98'16,"0"0"-20"-16,0 0-3 15,56 15 33-15,-56-15 70 0,0 0-8 16,0 0 13-16,49 51 17 16,-49-51-33-16,0 0-1 0,14 55-17 15,-14-55-6-15,-28 48-39 16,-21-9-42-16,-14-8-30 15,-7-3-2-15,8-4 0 0,-1-9 26 16,14-7 59-16,49-8 3 16,-63-8-21-16,21-7-11 15,42 15-16-15,-35-63-26 16,14-8-20-16,7-16-4 0,7-11-11 16,7-20-12-16,7-12 3 15,-7-7 7-15,7 7-15 16,-7 12 18-16,0 23 3 0,0 21-3 15,0 15-10-15,0 19 6 16,0 40-39-16,0 0-112 0,0 0-162 16,0 0-159-16,0 0-245 15,-21 67-54-15</inkml:trace>
  <inkml:trace contextRef="#ctx0" brushRef="#br0" timeOffset="188">3028 1762 1437 0,'0'0'399'15,"0"0"1"-15,14 43-21 16,-14-43-39-16,0 0-135 0,0 0-106 16,0 0-47-16,0 0-25 15,0 0-159-15,0 0-146 0,0 0-274 16,0 0-301-1</inkml:trace>
  <inkml:trace contextRef="#ctx0" brushRef="#br0" timeOffset="503">2000 39 1972 0,'0'0'167'16,"-28"-39"-7"-16,28 39-48 0,0 0-29 15,0 0 130-15,0 43 21 16,7 24-68-16,7 19-11 0,0 13-20 16,0 11-29-16,0 4-2 15,7-8-37-15,-7 0 21 16,0-8-11-16,7-3-26 0,-14-16-24 15,-14-9-4-15,-14-3-23 16,-14-8-54-16,-14-8-76 0,-14-7-76 16,-7-13-70-16,7-3-141 15,0-17-209-15,14-15-144 0</inkml:trace>
  <inkml:trace contextRef="#ctx0" brushRef="#br0" timeOffset="747">1615 110 1458 0,'-7'-44'178'15,"7"44"25"-15,0 0-21 16,0 0-41-16,0 0 96 0,0 0 33 16,21 67-48-16,7 12-58 15,-7 8-20-15,7 11 19 16,0-4-20-16,7 5-63 0,-7-5-32 15,7 0-24-15,-7-7-12 16,-7-5-6-16,0 1-49 16,-7-8-126-16,-21-1-164 0,0-11-277 15,-21-4-295-15</inkml:trace>
  <inkml:trace contextRef="#ctx0" brushRef="#br0" timeOffset="1155">748 967 1643 0,'56'67'178'16,"0"-20"78"-16,-7-4 50 0,-49-43-71 15,63 44-86-15,-63-44-74 16,56 39-35-16,-56-39-12 0,0 0 19 16,0 0 9-16,0 0 7 15,0 0 10-15,0 0 2 16,0 0-20-16,0 0-25 0,0 0-14 16,0 0-13-16,-63 43 9 15,0-11 17-15,0-1 35 16,-14 9 44-16,7 7 19 0,-7 16 2 15,7 4-24-15,0 7-30 16,0 5-5-16,0-4-33 0,7-5-7 16,7-3-18-16,7-8-12 15,0-12-36-15,49-47-107 0,-62 44-108 16,62-44-135-16,-56 19-251 16,56-19-353-16</inkml:trace>
  <inkml:trace contextRef="#ctx0" brushRef="#br0" timeOffset="1344">153 688 1733 0,'0'0'104'0,"56"-24"113"0,14 1 18 16,14 7-90-16,7 4-78 15,14 0-39-15,7 4-53 0,-14 1-326 16,-21-1-296-16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32:39.718"/>
    </inkml:context>
    <inkml:brush xml:id="br0">
      <inkml:brushProperty name="width" value="0.1" units="cm"/>
      <inkml:brushProperty name="height" value="0.1" units="cm"/>
      <inkml:brushProperty name="color" value="#9966CC"/>
      <inkml:brushProperty name="fitToCurve" value="1"/>
    </inkml:brush>
  </inkml:definitions>
  <inkml:trace contextRef="#ctx0" brushRef="#br0">3134 472 500 0,'0'0'157'16,"0"0"15"-16,-14-39-24 15,14 39-20-15,0 0 17 0,0 0-24 16,0 0-5-16,0 0-34 16,0 0-24-16,0 0-34 0,0 0-8 15,0 0 12-15,0 0-28 16,35 43-13-16,7 1 24 15,0 3-2-15,-42-47 9 0,56 63-8 16,0-16-10-16,-56-47-4 16,49 51 39-16,-49-51 33 0,0 0 54 15,28 39 46-15,-28-39-63 16,0 0-36-16,-42 44-49 16,-28-17-32-16,-7-7-5 15,0-8-5-15,-7-12 10 0,14-8-17 16,0-8-34-16,14-12-89 15,1-7 14-15,20-8 45 0,7-4 47 16,7 7-11-16,21 40-11 16,14-47-7-16,-14 47 30 0,0 0 23 15,42-12 16-15,-42 12 16 16,48 24-13-16,-48-24-1 16,35 43 4-16,-35-43 22 15,28 47 26-15,-28-47 7 0,7 48 19 16,-7-48 2-16,0 0 14 15,0 0-10-15,0 0-28 0,-35 39-10 16,35-39-33-16,-62 23-16 16,6-11-2-16,-7 0 28 15,0-4-28-15,7 4 12 0,0 0-13 16,0 7-2-16,7 5 32 16,-7 7 14-16,14 12-28 0,7 1 11 15,7-1 2-15,7 12 23 16,7-4 3-16,14 0 13 15,0 0 1-15,0-3-22 16,7-9 12-16,-7 4 13 0,0-43 42 16,0 40 11-16,0-40 0 15,0 0-22-15,-28 39-40 0,-14-15-9 16,0-9 15-16,-7-15 31 16,14 0 6-16,35 0-13 0,-63-23-9 15,21-21-29-15,7-11-17 16,0-15-15-16,21-13-2 15,0 0-3-15,14 1-23 0,14 3-59 16,21 4-80-16,7 5-106 16,7 11-176-16,21 11-257 15,14 13 6-15</inkml:trace>
  <inkml:trace contextRef="#ctx0" brushRef="#br0" timeOffset="180">2407 2085 1692 0,'42'23'197'0,"21"-11"20"16,0-12-61-16,7-15-73 16,7-5-43-16,0-8-107 15,-1-11-316-15,-13-4-314 0</inkml:trace>
  <inkml:trace contextRef="#ctx0" brushRef="#br0" timeOffset="384">2036 0 3218 0,'0'0'34'16,"0"0"-12"-16,0 0-19 0,0 0 3 16,0 0-27-16,0 0-147 15,0 0-266-15,0 0-408 0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32:43.333"/>
    </inkml:context>
    <inkml:brush xml:id="br0">
      <inkml:brushProperty name="width" value="0.1" units="cm"/>
      <inkml:brushProperty name="height" value="0.1" units="cm"/>
      <inkml:brushProperty name="color" value="#9966CC"/>
      <inkml:brushProperty name="fitToCurve" value="1"/>
    </inkml:brush>
  </inkml:definitions>
  <inkml:trace contextRef="#ctx0" brushRef="#br0">1640 546 1245 0,'-42'16'-14'0,"42"-16"14"15,0 0 23-15,-42-24 9 16,42 24 24-16,-35-47 8 0,14-4-37 16,7 0-68-16,7-8-5 15,14 0 1-15,0 4 27 16,14 0-19-16,-7 12 37 16,7 3-31-16,-21 40-18 0,49-35 30 15,0 11-15-15,7 16 41 16,-7 12-17-16,7 8-11 15,0 8 9-15,-7 11 2 0,-7 1-25 16,-42-32 37-16,35 59 12 16,-21-12-9-16,-21 0 35 0,-14 4-18 15,-21-4 4-15,-7 1 33 16,-14-5-14-16,-7 0-24 16,0-8 4-16,-14 1-25 0,0-9 19 15,0-7-1-15,0 4 10 16,7-13 24-16,14 5-15 15,7-8-1-15,7-4-22 16,49-4-5-16,0 0-39 0,0 0 17 16,0 0-37-16,0 0 55 15,0 0-12-15,0 43-19 0,0-43 43 16,56 55-12-16,7-15-11 16,-7-1 23-16,0 0-32 15,-7-3 24-15,-49-36 28 0,0 0 34 16,42 63-12-16,-35-16 12 15,-7-47-26-15,-56 63-28 0,-7-8 8 16,-21-12 9 0,-14-11 26-16,-7-9-3 0,-21-15 35 15,7-8-4-15,1-12-21 16,6-11 12-16,0-17-10 0,14-11-14 16,7-20 9-16,7-11-33 15,14-17-23-15,21-7 3 16,21-4-9-16,14 0-25 0,21 0-37 15,21 8 8-15,28 11-71 16,14 9-70-16,21 11-69 0,28 12-172 16,7 16-59-16</inkml:trace>
  <inkml:trace contextRef="#ctx0" brushRef="#br0" timeOffset="300">1129 1773 1299 0,'0'0'250'0,"0"0"20"0,0 0-109 15,-28-35-80 1,21-1-54-16,7 36-11 0,49-51 8 0,7 16-17 15,7 15-23 1,0 8 35-16,0 12 8 0,-7 4 15 16,-7 8-18-16,-49-12 23 15,49 32-14-15,-49-32-9 0,21 51 20 16,-21-4-90-16,-21 4-109 16,-21 4-259-16,-21 0-161 0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32:44.430"/>
    </inkml:context>
    <inkml:brush xml:id="br0">
      <inkml:brushProperty name="width" value="0.1" units="cm"/>
      <inkml:brushProperty name="height" value="0.1" units="cm"/>
      <inkml:brushProperty name="color" value="#9966CC"/>
      <inkml:brushProperty name="fitToCurve" value="1"/>
    </inkml:brush>
  </inkml:definitions>
  <inkml:trace contextRef="#ctx0" brushRef="#br0">60 742 902 0,'0'0'180'0,"0"0"93"0,0 0-59 16,0 0-43-16,0 0-87 15,42-4-53-15,-7-20-24 0,7-7 0 16,7-17 22-16,0-3-45 15,-14-8 2-15,0-8 10 0,-7 0 11 16,-7-3-24-16,-14 3 5 16,0 4 0-16,-14 8-1 15,-7 8 21-15,-14 3-2 16,28 44 16-16,-49-31-14 0,7 19-24 16,0 12-2-16,-7 12 10 15,7 12 20-15,0 3-20 0,7 12 40 16,7 5 1-16,7 3-14 15,14 4 13-15,0 4 20 16,14 4-6-16,14 4 13 0,7 8-5 16,7 7-3-16,7 1-15 15,7 4 9-15,0-5-9 0,-7-7-18 16,0-4-18-16,-7-8 18 16,-7-4-9-16,-7-8-2 15,-7-4-15-15,-14-43 8 0,7 56-51 16,-7-17-121-16,0-39-141 15,7 39-126-15,-7-39-64 0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32:44.946"/>
    </inkml:context>
    <inkml:brush xml:id="br0">
      <inkml:brushProperty name="width" value="0.1" units="cm"/>
      <inkml:brushProperty name="height" value="0.1" units="cm"/>
      <inkml:brushProperty name="color" value="#9966CC"/>
      <inkml:brushProperty name="fitToCurve" value="1"/>
    </inkml:brush>
  </inkml:definitions>
  <inkml:trace contextRef="#ctx0" brushRef="#br0">93 94 474 0,'0'0'60'0,"0"0"79"16,0 0 42-16,0 0 14 15,0 0-2-15,0 0-19 0,0 0-9 16,0 0-41-16,0 0 3 15,0 0-11-15,0 0-46 0,0 0 25 16,0 0-55 0,0 0-7-16,0 0 64 0,0 0 45 15,0 0-22-15,0 0-41 16,0 0-11-16,0 0-10 0,0 0-35 16,0 0-23-16,0 0 14 15,-50 16-3-15,50-16-24 0,0 0-4 16,-43 39 17-16,43-39-3 15,0 0 8-15,0 0-5 0,0 0-5 16,0 0-1-16,0 0 14 16,0 0-1-16,0 0-7 0,57 8-5 15,-7-16 5 1,-50 8 9-16,0 0 1 0,50-43 4 16,-50 43 8-16,21-47 22 15,-21 47 1-15,7-40-29 0,-7 40-16 16,0 0 0-16,0 0-7 15,0 0-79-15,0 0-126 0,-57-19-106 16,57 19-248-16,0 0-86 16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33:49.429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0 86 1865 0,'70'-12'141'0,"0"4"-22"0,7 1-32 16,7-5-40-16,0 0-10 15,0 0-34-15,-7 4-3 16,-7 0-75-16,-28 1-285 15,-42 7-169-15,0 0-34 0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33:49.197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2735 157 884 0,'-14'-43'231'15,"14"43"103"-15,0 0-35 16,0 0-40-16,0 0-87 0,0 0-63 16,0 0-56-16,0 0-18 15,0 0-21-15,0 0 4 16,0 0-15-16,0 0 89 15,21 63 1-15,0 0-41 0,7 4-17 16,0-5-30-16,-7 1 16 16,7 0-12-16,-7-12-4 0,0-3 59 15,-7-1-4-15,-7-12 21 16,-7 1-6-16,0-36-26 16,-35 39-17-16,-14-8-25 0,-21-11 6 15,-14 0-5-15,-7-12-13 16,0-12-20-16,-7-4-30 0,14-12-80 15,-7-15 23-15,14-16-13 16,14-12 33-16,7-16 49 0,14-8 3 16,21-7 1-1,14-4 23-15,14 11-19 0,7 13 35 16,7 15-8-16,0 11-1 16,-21 48 9-16,42-19-18 0,-7 15 30 15,7 19-8-15,-7 17-4 16,-7 11 10-16,0 4 11 0,-7 5 46 15,-7-5 15-15,0 4-2 16,-14-8-2-16,-7 0 18 16,-14-3-30-16,-7-1-23 0,-7-8-10 15,-7-3-12-15,0 0-14 16,-7-13-10-16,0-7 3 0,0-4 12 16,7-8-6-16,-7-8-15 15,0-15-52-15,0-9 19 16,7-3 24-16,14-4 9 15,0 7-5-15,28 36 0 0,-21-43 17 16,21 43-6-16,0 0 9 16,0 0-12-16,0 0-11 0,0 0 17 15,0 0 20-15,0 0 18 16,-42 43-5-16,14 5-9 0,0-1-4 16,7-4 5-16,-14 0 0 15,1-3-5-15,-1-1-13 16,-7-4-4-16,0-7 4 15,0-8-2-15,-7-1-1 0,7-7-11 16,-7-8-21-16,7-4-8 16,0-12-14-16,7-7 5 0,35 19-2 15,-35-40 2-15,21 5 4 16,14-5 5-16,7 9 27 16,-7 31-2-16,42-31-2 0,7 15 4 15,-7 8 13-15,7 12 7 16,-7 4-21-16,0 7 19 0,-42-15 6 15,49 32-5-15,-49-32 12 16,42 51 34-16,-28-8 31 16,-14 5-12-16,-21 3-13 15,-7-4-22-15,-21 4 8 0,-14 4-17 16,0-4-18-16,-14 0-10 16,0 0-3-16,0-3 0 0,0-5 0 15,-7 4 6-15,0 4-3 16,14 0-12-16,0-3-8 0,14-1-93 15,-7-8-126-15,14-7-221 16,49-32-245-16,-42 23-90 16</inkml:trace>
  <inkml:trace contextRef="#ctx0" brushRef="#br0" timeOffset="619">776 346 1136 0,'35'-39'147'16,"-35"39"78"-16,0 0 29 16,35-32 6-16,-35 32-8 0,0 0-41 15,0 0-49-15,0 0-43 16,0 0-51-16,0 0-20 15,0 0-6-15,0 0-6 0,0 0 18 16,0 0-9-16,0 0-26 16,-35 43 48-16,-14 16 20 0,0 16 23 15,-14 12-26-15,0 7-29 16,-7 4-12-16,0 5 20 16,7 3-33-16,0-8-3 0,0-11 14 15,7-1-55-15,-7-7-11 16,7-5-77-16,7-15-88 0,15-11-131 15,34-48-165-15,0 0-261 16,0 0-6-16</inkml:trace>
  <inkml:trace contextRef="#ctx0" brushRef="#br0" timeOffset="816">538 1781 1779 0,'70'16'374'16,"0"-16"-68"-16,7-8-50 0,7 0-78 15,7-7-101-15,0-13-41 16,7 1-2-16,7-5-41 0,0-3-255 16,-7 3-257-16,-8 1-252 15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34:02.044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7844 5805 1461 0,'42'15'40'0,"7"-18"-34"16,7-25-75-16,0-11-144 0,-7-12-134 15</inkml:trace>
  <inkml:trace contextRef="#ctx0" brushRef="#br0" timeOffset="-23603">8096 562 842 0,'0'0'28'0,"0"0"31"0,0 0-34 16,0 0-4-16,0 0 7 15,0 0 80-15,0 0 28 0,-7 39-69 16,7 1-37 0,0-1 18-16,0-39-32 0,0 51-23 15,0-51 1-15,0 44 57 16,0-44-42-16,0 0-4 15,0 0-13-15,7 43 30 0,-7-43-27 16,0 0 32-16,0 0 32 16,0 0-7-16,0 0-37 0,0 0-15 15,0 0 18-15,0 0-3 16,0 0-21-16,0 0 6 0,0 0 16 16,0 0-2-16,0 0-45 15,0 0 26-15,0 0 33 16,0 0-22-16,0 0-18 15,0 0 30-15,0 0-12 0,0 0-24 16,0 0 25-16,0 0-1 16,0 0-15-16,0 0 9 15,0 0 7-15,0 0-18 0,0 0 25 16,0 0-14-16,0 0-22 16,0 0 27-16,0 0 9 0,0 0-30 15,0 0 16-15,0 0 13 16,0 0 6-16,0 0-31 15,0 0 12-15,0 0 25 0,0 0-35 16,0 0 10-16,0 0 12 16,0 0-7-16,0 0 5 15,0 0-20-15,0 0 20 16,0 0-18-16,0 0-15 0,0 0 42 16,0 0-19-16,0 0-10 15,0 0 17-15,0 0-17 0,0 0 4 16,0 0 12-16,0 0 15 15,0 0-51-15,0 0 16 16,0 0 42-16,49 35-24 0,7-19-23 16,14 0 21-16,7-12 35 15,21-8-32-15,21-4-14 16,21-4 28-16,28-4 6 16,21 1-22-16,13-1 3 0,29-8 1 15,21 1-24-15,21 7 31 16,7-4 8-16,7 1-29 0,-8 3 0 15,1 0 7-15,0 0 4 16,0 1 11-16,-7-5-11 16,13-4-13-16,1 5 1 0,-21-5 15 15,-14 4-10-15,-21-3-3 16,-14-1-11-16,-15 8 34 0,-13-3 7 16,-21-1-53-1,-7 8 32-15,-21-7 9 0,0 7-3 16,-14 4-16-16,-7 0 18 15,-7 0-22-15,0 0 11 0,-8 5-3 16,-6-1 6-16,7 0 2 16,0-4-5-16,0 4 32 15,0 0 2-15,-7 0-9 0,7-4-22 16,-7 4-10-16,0 0 23 16,0-4-20-16,7 4-15 0,-7 1 28 15,0-1-9-15,0-4 4 16,-1 0-13-16,1 0-5 15,-7 4 38-15,0-4-8 16,0 0-36-16,-7 0 17 0,0 5 13 16,0-1-32-16,7-4 25 15,-7 4 18-15,0-4-21 16,7 4 0-16,0-4-11 0,-7 4 14 16,0-4 3-16,0 0-40 15,0 1 27-15,-1-1 23 0,-6 0 27 16,7-8-58-16,-7 4 7 15,-7 1 5-15,0-1 21 16,0-4-32-16,0 0 16 0,0 8-10 16,0 1 24-16,0-1-6 15,0 0-37-15,0 4 27 16,-7 0 26-16,0 0-30 16,-7 0 4-16,0 4-5 0,-7 0 0 15,-49 0-4-15,56 4-5 16,-56-4 3-16,56 0 31 0,-56 0-10 15,0 0 1-15,49 4-11 16,-49-4 15-16,0 0 3 16,0 0 10-16,0 0 4 0,0 0 33 15,0 0 19-15,0 0 7 16,0 0 14-16,0 0-18 0,0 0-39 16,0 0 38-16,0 0 9 15,0 0-39-15,0 0-46 16,0 0-13-16,0 0 6 15,0 0-83-15,14-47-191 0,-14 47-286 16,0 0-173-16</inkml:trace>
  <inkml:trace contextRef="#ctx0" brushRef="#br0" timeOffset="-22332">15917 645 678 0,'-7'-40'122'0,"7"40"-14"0,0 0 27 15,0 0 40-15,0 0-5 16,0 0 3-16,0 0-32 0,0 0-13 16,0 0-3-16,0 0 11 15,0 0-38-15,0 0 14 16,0 0-7-16,0 0-24 0,0 0-23 15,0 0-36-15,0 0 3 16,-14-43-10-16,14 43-12 16,-7-43 10-16,7 43-13 15,-7-43 0-15,7 43-13 0,0-40 16 16,0 40 2-16,0 0-5 16,-7-43-3-16,7 43 3 15,0 0-3-15,0 0 16 0,0 0-30 16,0 0 27-16,0 0-33 15,0 0 23-15,0 0-9 0,-7 51 29 16,0 32 57-16,-7 27-4 16,0 16-30-16,0 4-15 15,7 7 43-15,-7 9 28 16,-7-9-20-16,7-3-27 0,0-12-22 16,7-8-17-16,-7-16-4 15,14-15-4-15,-7-12-5 16,7-12 10-16,-7-8 2 0,7-51-4 15,-7 43-1-15,7-43 0 16,0 0 21-16,0 0 19 0,0 0 11 16,0 0-19-16,0 0-32 15,0 0-14-15,0 0 0 0,-35-55 7 16,0 8 7-16,14 0-20 16,-7-1-6-16,0 1 0 15,7 4 0-15,-7 0 4 16,0 3 4-16,28 40 2 0,-21-55 0 15,21 55 13-15,-28-51-2 16,28 51 8-16,0 0-10 16,0 0 3-16,-28-43-3 0,28 43-3 15,0 0 3-15,0 0-18 16,0 0-2-16,0 0 7 0,0 0 10 16,35 24-11-16,14 19 14 15,0 12 0-15,0 12 0 16,0-4 6-16,0 4-9 0,-7-5 12 15,-7 1 3-15,0-8-5 16,0 1-2-16,-14-13 2 16,-21-43 9-16,14 47 8 15,-14-47-4-15,0 0 1 0,14 43-4 16,-14-43 6-16,0 0 33 16,0 0 29-16,0 0 32 0,0 0-23 15,0 0-56-15,49-43-20 16,0-12-9-16,7-4-2 15,7-4-16-15,14 4-1 0,0 4-125 16,7 8-116-16,0 7-250 16,-7 5-342-16,-8 11-109 15</inkml:trace>
  <inkml:trace contextRef="#ctx0" brushRef="#br0" timeOffset="-21135">16763 3264 2296 0,'70'-4'32'16,"7"-4"-15"-16,0-4-11 0,0 1 6 16,-7-5-12-16,-7 4-14 15,-7 0-211-15,-56 12-259 16,56-15-164-16</inkml:trace>
  <inkml:trace contextRef="#ctx0" brushRef="#br0" timeOffset="-2371">11279 4932 873 0,'0'0'28'0,"0"0"-12"16,21-44-8-16,7-3-104 0,0-8-137 15</inkml:trace>
  <inkml:trace contextRef="#ctx0" brushRef="#br0" timeOffset="-6464">17316 2721 670 0,'0'0'132'15,"0"0"46"-15,0 0-31 16,0 0-43-16,0 0-13 15,0 0-53-15,0 0 17 0,0 0 32 16,0 0 69-16,0 0-64 16,0 0 103-16,0 0-57 0,28 59-26 15,0-8-35-15,-7 1-16 16,-21-52-12-16,42 62-27 16,-14-10-19-16,-28-52 39 15,35 51 26-15,-35-51-4 0,14 43 8 16,-14-43-3-16,0 0-8 15,0 0-9-15,0 0-36 16,-35 43-7-16,-21-15-9 0,0-9 14 16,-7-7-4-16,0-4-20 15,-7-4 22-15,0-4-20 16,7-4-5-16,0-4 13 0,7-4 5 16,7 1-11-16,0-5-25 15,49 16-6-15,-56-24 33 0,56 24-15 16,0 0 0-1,0 0 2-15,-28-55 13 0,28 55-9 16,0-55-7-16,0 55 2 16,35-47 9-16,-35 47-7 0,49-31 16 15,-49 31-14-15,56-12 4 16,-56 12 10-16,63 15-6 16,-14 9 3-16,-49-24-8 0,56 35 1 15,-56-35 6-15,49 40 4 16,-49-40 7-16,0 0 2 15,56 35-9-15,-56-35 7 0,0 0-17 16,0 0 1-16,0 0 19 16,0 0-15-16,0 0 16 15,0 0-3-15,0 0-8 16,-14 55 14-16,14-55-4 0,-56 47-1 16,0-19-12-16,0 0 7 15,-7-9 1-15,-7-7-5 0,0 0-5 16,0-4 5-16,7-4-7 15,0-8-3-15,8 0 10 16,6-8-18-16,49 12 4 0,-63-32-40 16,63 32 20-16,-56-31 22 15,56 31 12-15,0 0-11 16,-56-31 3-16,56 31-9 16,0 0 28-16,0 0-11 0,-42-16 3 15,42 16-6-15,-56 12 3 16,56-12 8-16,-56 35-16 15,56-35 11-15,-49 55-3 0,14-4 10 16,14 0-7-16,14 0 6 16,14-3 1-16,0 3 8 0,7-4-2 15,7 0-5-15,-21-47-4 16,42 59-15-16,-42-59 8 16,35 59 0-16,-35-59 33 0,35 47 50 15,-35-47 10 1,0 0-4-16,7 48-12 0,-7-48-27 15,0 0-23-15,-56 47-22 16,0-20 2-16,0-15 11 0,7-4-9 16,-7-12 17-16,7-4 7 15,0-15-18-15,0-13-7 16,7-11-1-16,0-12-15 0,7-12 19 16,14 0-6-16,0 1-5 15,21 7-3-15,0 4-3 0,14 8 9 16,14 7-7-16,7 9-44 15,7 3-100-15,7 9-162 16,7 11-201-16,0 4-69 16,14 16 19-16</inkml:trace>
  <inkml:trace contextRef="#ctx0" brushRef="#br0" timeOffset="-6291">16386 4247 916 0,'0'0'97'0,"0"0"56"15,77 32 36-15,-14-24-66 16,-8-16-68-16,-55 8-42 0,77-44-192 16,-21-3-195-16</inkml:trace>
  <inkml:trace contextRef="#ctx0" brushRef="#br0" timeOffset="-5800">15910 2804 624 0,'0'0'79'15,"0"0"28"-15,49 24 8 0,-49-24-33 16,49 23-35-16,-49-23 21 15,0 0-11-15,49 8-10 0,-49-8 7 16,0 0 4-16,49-28 11 16,-49 28 21-16,0 0-32 15,28-55 6-15,-28 55 39 16,0-55-11-16,0 55 16 16,0 0 1-16,-42-35-56 0,-7 27-12 15,0 24-2-15,0 7 17 16,7 9-9-16,42-32 22 0,-42 43-20 15,42-43-16-15,-28 47-12 16,28-47-13-16,0 0 10 16,21 40-11-16,-21-40-17 0,56 15 0 15,-7-19 0-15,-49 4-176 16,63-27-253-16,-14-5-136 16</inkml:trace>
  <inkml:trace contextRef="#ctx0" brushRef="#br0" timeOffset="-3924">14707 3020 455 0,'0'0'132'15,"0"0"27"-15,0 0-80 16,0 0-29-16,0 0 30 16,0 0-30-16,0 0 11 0,0 0 4 15,7 55-8-15,-7-55 24 16,42 47 3-16,-42-47-21 0,0 0 5 15,42 52 6-15,-42-52 20 16,0 0 32-16,14 51-24 16,-14-51-58-16,-35 47-17 15,-21-8-21-15,-7-11 5 0,-14-5-18 16,-7 1 15-16,0-8-2 0,7-4-11 16,7-5 12-1,0-14-32-15,21-9-20 0,49 16 41 16,-49-43-39-16,14-1 23 15,35 44-4-15,-7-63-28 16,21 16 22-16,-14 47-13 0,0 0 38 16,0 0-1-16,56-35-14 15,-56 35 6-15,0 0 36 0,63 23-22 16,-63-23 31-16,21 59 25 16,-21-59 13-16,-7 71 22 15,-14-12-25-15,21-59-36 0,-49 71-9 16,49-71-6-16,-63 55-26 15,63-55 28-15,-70 39-17 16,70-39 22-16,-56 12-11 16,56-12-27-16,0 0-7 0,-56-51-16 15,35-8-19-15,7 0 50 16,0 0 5-16,14 16 17 16,0 43-6-16,0 0 4 0,0 0-5 15,0 0 86-15,0 0 131 16,0 0-10-16,-63 59-46 0,7 15-52 15,7 5-18-15,-7 4-35 16,8-9-23-16,6-3-15 16,0-8-15-16,7-12-4 15,0-11-16-15,35-40-52 0,0 0-195 16,0 0-208-16,0 0-275 16</inkml:trace>
  <inkml:trace contextRef="#ctx0" brushRef="#br0" timeOffset="-3727">13930 2942 1848 0,'49'-28'40'15,"-49"28"-2"-15,70-35 23 16,-7 7-16-16,0 5-26 15,0 3-11-15,-14 8-85 0,-49 12-253 16,49-12-178-16</inkml:trace>
  <inkml:trace contextRef="#ctx0" brushRef="#br0" timeOffset="-3479">13091 2702 2232 0,'0'0'170'0,"0"0"-19"16,0 0 74-16,0 0 60 0,7 35-38 16,21 16-83-16,0 12-65 15,14 8-67-15,-7 4-6 0,0-1-17 16,-7 1-123-16,-7-4-115 15,-7 0-203-15,-21-4-293 16,0-5-103-16</inkml:trace>
  <inkml:trace contextRef="#ctx0" brushRef="#br0" timeOffset="-3240">12720 3154 2211 0,'0'0'172'16,"0"0"70"-16,0 0 29 0,0 0-11 15,0 0-50-15,42 59-63 16,0-8-57-16,-7-4-34 16,0 0-21-16,-21 1-17 15,-7-5-14-15,-14 8-22 0,-28 8-92 16,-14 0-145-16,-28 8-194 15,-14 0-258-15,-7-8-169 0</inkml:trace>
  <inkml:trace contextRef="#ctx0" brushRef="#br0" timeOffset="-2743">11958 3209 1666 0,'49'28'105'0,"-49"-28"86"16,0 0 14-16,42 55-16 0,-21-12-64 16,-21-43-62-16,14 43-21 15,-14-43-20-15,0 0-12 16,-7 55-15-16,7-55-1 0,0 0-12 15,0 0-32-15,0 0-21 16,0 0-34-16,0 0-51 0,0 0-65 16,-49-4-6-1,49 4 107-15,-42-43 56 0,42 43 47 16,0 0 54-16,-28-51 19 16,28 51-2-16,0 0 14 15,0 0-26-15,0 0-4 0,0 0 37 16,0 0 30-16,0 0-14 15,0 0-14-15,0 0 26 0,-56 31 39 16,7-3-27-16,0-1-28 16,-7-3-19-16,-7 0-17 15,-14-5-8-15,-14 5 6 0,-7-5 11 16,-14-3-11-16,-7 0-4 16,0-8-10-16,0-4-20 15,7-4-6-15,14-4-9 16,8-8-79-16,20-8-149 0,7 1-279 15,28-5-270-15</inkml:trace>
  <inkml:trace contextRef="#ctx0" brushRef="#br0" timeOffset="-2498">11664 4302 2332 0,'0'0'263'16,"0"0"-21"-16,0 0-23 15,0-39-100-15,0-4-63 0,14 3-37 16,-14 40-37-16,21-47-69 16,-21 47-85-16,42-35-78 15,-42 35-132-15,56-8-104 0,-56 8 58 16,42 39-8-16,-28 12 5 15</inkml:trace>
  <inkml:trace contextRef="#ctx0" brushRef="#br0" timeOffset="-1191">10950 3665 1032 0,'0'0'196'0,"0"-47"101"16,0 47 3-16,0 0-37 0,0 0-63 15,0 0-60-15,-7-43-31 16,7 43-4-16,-7-40 3 15,7 40-30-15,-7-47-34 16,-7 12-16-16,14-4 3 0,-7-1-21 16,0-11-8-16,0-4-2 15,0-8 12-15,0-8-12 0,0-7-3 16,0-1 9-16,0 8-20 16,7 8 25-16,-7 8-8 0,7 8 5 15,0 12-11-15,0 35-2 16,7-36 10-16,-7 36-2 15,0 0 1-15,0 0 6 0,0 0-20 16,0 0 4-16,7 43 25 16,0 16 3-16,7 16-5 15,-7 4 3-15,-7-1-7 0,0-3 3 16,0 0-12-16,-7 0 8 16,-7-12 3-16,0 0-5 0,-7-12 2 15,0-12 5-15,21-39-17 16,-35 43-6-16,35-43 6 15,0 0 0-15,-56 32 3 0,56-32-13 16,-42-12-39-16,42 12-21 16,-41-43 23-16,20-1 34 0,0 1 6 15,7 4 12-15,7 7-12 16,7 32 3-16,0 0-7 16,0 0-1-16,0 0 19 15,0 0 1-15,0 0 0 0,-35 0-8 16,35 0-8-16,0 0 8 15,-42 44 7-15,42-44-3 0,0 0 9 16,-42 43-13-16,42-43 0 16,0 0-5-16,0 0 8 0,0 0-3 15,-35 8-4-15,35-8-14 16,-35-24-27-16,35 24 0 0,-21-39 17 16,7 7 17-1,14 32 6-15,-7-31-2 0,7 31-5 16,0 0-2-16,0 0 26 15,0 0 18-15,7 43-2 0,0 4-8 16,-7 1-2-16,0-1 5 16,0 4-19-16,-7 0 6 0,-7-4 1 15,0-4-7-15,14-43 12 16,-21 48-3-16,21-48-9 16,-28 39 0-16,28-39-4 0,0 0-6 15,0 0 2-15,-35-16-1 16,35 16-5-16,-42-71-52 0,14-7-16 15,7-17-2-15,7-11 21 16,0-4 32-16,7 16 19 0,0 11 8 16,-7 16 11-16,7 16-6 15,0 20-5-15,7 31 3 16,0 0 7-16,0 0 42 16,0 0-4-16,-7 59 1 0,7 15-16 15,0 9-12-15,7 7-1 16,0 17 17-16,7 18 4 0,-7 9-3 15,7 4-8-15,-14 7-6 16,0-3 8-16,-7-8 7 0,-7-5 4 16,-7-7-19-16,-14-12 16 15,0-11-14-15,-14-21-5 0,0-15 0 16,-7-12-1-16,7-23 8 16,-7-20 1-16,7-20-15 15,0-19-5-15,-7-28 0 16,7-20 4-16,14-27-8 0,0-20-5 15,21-4-10-15,14-4 24 16,14 1-30-16,21 3-32 0,14 8-79 16,14 4-118-16,7 4-122 15,21 8-263-15,0 11-110 0</inkml:trace>
  <inkml:trace contextRef="#ctx0" brushRef="#br0" timeOffset="-955">12258 1416 2114 0,'21'55'102'0,"-21"4"66"16,-21 4 0-16,-21-1-25 15,-14 13-37-15,-20 0-51 0,-22 11-25 16,-14 1-37-16,-7 11-307 16,-7 5-380-16,-21 11-174 15</inkml:trace>
  <inkml:trace contextRef="#ctx0" brushRef="#br0" timeOffset="-340">9167 2973 1968 0,'0'0'60'0,"0"0"34"0,0 0 50 16,0 0 15-16,0 0-6 15,0 0-36-15,0 0-45 0,7 59-49 16,0-8-10-16,-14-4 0 16,-7 4-5-16,-7-7-1 15,21-44-10-15,-28 51 5 0,28-51-2 16,-35 39-67-16,35-39 2 16,0 0-12-16,0 0-44 0,0 0-19 15,-42-8 19-15,42 8 50 16,-35-43 38-16,35 43 27 15,-21-43 36-15,21 43 22 16,-21-32-22-16,21 32-16 0,0 0 19 16,0 0 80-16,-42 36 2 15,7 7-16-15,0 8-16 0,-7 4-11 16,-14 0-12-16,-7 8-7 16,-7 8-13-16,-21-4 1 0,-14-8 4 15,-7-4-10-15,-7-8-15 16,-7-12 2-16,7-11-5 15,7-8-3-15,7-16 6 0,15-12 0 16,6-16-8-16,7-11-1 16,14 0 32-16,14 3 35 15,49 36-15-15,-42-39-27 0,42 39-24 16,0 0-7-16,0 0-5 16,0 0 16-16,0 0 9 15,0 0 1-15,-21 51-3 0,7 0-3 16,0 0-14-16,0 1 0 15,0-1-6-15,-7 0-56 0,-7-4-98 16,0-4-130-16,-7-3-302 16,21-5-272-16</inkml:trace>
  <inkml:trace contextRef="#ctx0" brushRef="#br0" timeOffset="-159">8397 4302 1943 0,'35'12'278'0,"-14"0"9"15,-21-12-41-15,28 8-93 16,-28-8-80-16,0 0-160 16,0 0-304-16,0 0-394 0</inkml:trace>
  <inkml:trace contextRef="#ctx0" brushRef="#br0" timeOffset="225">7830 2733 1500 0,'-21'-122'286'15,"21"20"-1"-15,0 23-31 16,7 16-94-16,14 20-47 0,14 8-68 16,21 15-8-16,7 8-31 15,0 16 3-15,-7 12-28 16,-7 11-16-16,-7 13-110 0,-21 19-116 16,-21 8-215-16,-21 11-82 15,-28 5-10-15</inkml:trace>
  <inkml:trace contextRef="#ctx0" brushRef="#br0" timeOffset="389">6851 3028 2087 0,'0'0'113'16,"0"0"31"-16,0 0 30 15,21-39-27-15,28 7-77 0,28-3-17 16,7 7-80-16,7 1-248 15,-7 3-344-15,-14 9-85 16</inkml:trace>
  <inkml:trace contextRef="#ctx0" brushRef="#br0" timeOffset="676">6368 3728 1955 0,'14'-35'216'0,"-14"35"3"16,0 0 6-16,0 0-9 0,49 4-64 16,-7 19-44-16,-7 17-55 15,-7 7-16-15,-14 4-22 0,-7 16 9 16,-14 0-24-16,-14 11 3 15,-7-3-62-15,-14 4-42 0,-7-9-127 16,0-3-143-16,-7-12-76 16,0-15-50-16,15-13 28 0,-8-15-8 15</inkml:trace>
  <inkml:trace contextRef="#ctx0" brushRef="#br0" timeOffset="833">6089 4082 1320 0,'0'0'370'0,"0"0"-41"0,0 0-33 16,0 0-38-16,7 55-58 16,-14 0-79-16,-7 8-60 0,-21-4-27 15,-7 12-16-15,-7 0-106 16,-21 7-224-16,-7 5-248 0,0 0-174 16</inkml:trace>
  <inkml:trace contextRef="#ctx0" brushRef="#br0" timeOffset="2024">5151 4098 629 0,'0'0'65'0,"-42"27"-6"16,7-7 11-16,-7-8-16 16,0 0-10-16,0-8-10 0,42-4-8 15,-49 3 27-15,49-3 2 16,0 0-4-16,-42-27-60 15,42 27 18-15,-7-51-23 16,21 4 1-16,7 3 0 0,14 5 13 16,-35 39 6-16,56-31-6 15,-14 15 76-15,-42 16 63 16,42 20 84-16,-14 15 56 0,-14 12-79 16,-21 12-34-16,-14 8-48 15,-14 12-47-15,-7-1-33 0,-14 5-9 16,-14-4-13-16,7-9-24 15,-6-7-144-15,6-8-203 16,0-19-199-16,7-13-117 0</inkml:trace>
  <inkml:trace contextRef="#ctx0" brushRef="#br0" timeOffset="2280">4242 2733 1680 0,'0'0'129'16,"0"0"172"0,0 36-15-16,0 26-41 0,7 21-76 15,7 19-77-15,7 8-28 16,0 1-45-16,0 3 6 0,7 0-28 15,-7-4 6-15,0-8-150 16,-7-8-231-16,0-11-309 0,-14 0-129 16</inkml:trace>
  <inkml:trace contextRef="#ctx0" brushRef="#br0" timeOffset="2804">3976 4224 2007 0,'0'0'259'0,"-42"-20"-55"16,42 20-66-16,-35-28 0 16,14-3-55-16,7-4-31 15,7-5-63-15,0-11-21 0,14-8-47 16,0-4 38-16,14 0 0 15,7 4 25-15,0 8-6 0,7 12 24 16,-35 39-24-16,49-32 22 16,0 25-16-16,-14 18 27 15,-35-11-11-15,42 51 6 0,-14 1 9 16,-14-1-9-16,-7 4 17 16,-14 0-11-16,0 4 5 0,-14-4-2 15,-7-4-11-15,-14-4 15 16,0-4-13-16,0-7 3 15,-7-5-16-15,0-11 18 0,0-8-9 16,0-12 15-16,7-16-6 16,0-11-8-16,7-21-9 0,7-7 24 15,0-4 3-15,7 8 16 16,7 12-1-16,14 39 11 16,-14-36-33-16,14 36 18 0,0 0-12 15,0 0 49-15,0 0 24 16,-35 59 6-16,14 4-5 15,-7 8-30-15,-7 0-28 0,0 4-10 16,-7 7-16-16,-7-7-13 16,-6 0-131-16,6-8-203 0,0-1-329 15,7-11-301-15</inkml:trace>
  <inkml:trace contextRef="#ctx0" brushRef="#br0" timeOffset="5492">2542 4208 576 0,'0'0'20'16,"0"0"50"-16,0 0 33 15,0 0 12-15,0 0-31 16,0 43 5-16,0-43-9 0,0 0-28 15,14 43-24-15,-14-43 4 16,0 0-19-16,42 20-13 16,-42-20 21-16,49-8-17 15,-49 8-19-15,49-31 19 0,-49 31-16 16,42-47 6-16,-7 3 18 16,-21 5-12-16,-7 0-9 15,-7 39 24-15,-7-51 44 0,7 51 43 16,-7-40 107-16,7 40-60 15,0 0-53-15,-63 8-34 16,0 20-4-16,0 11-18 0,-14 8-5 16,7 4-24-16,-14 0-11 15,7-3 5-15,0-5-5 0,7-8 8 16,7-11-5 0,14-12-14-16,7-12-28 0,42 0-21 15,0 0-25-15,-28-55 11 16,14-4 5-16,28-4 2 0,7 4 21 15,7 4 11-15,7 7 17 16,-35 48 30-16,56-39-23 16,-7 16 30-16,-49 23 24 0,56 3 18 15,-56-3 43-15,0 0 44 16,21 56-21-16,-28-5-57 16,-14 0-29-16,-21-4-24 0,0 0 4 15,-7-11 14-15,7-1 11 16,0-11 28-16,7-9 30 15,35-15 13-15,-42-4 13 16,42 4-19-16,-35-51-71 0,14-8-12 16,8-16-9-16,6-19-6 15,7-12-22-15,0-4 15 0,0 4 5 16,0 7-9-16,7 17-8 16,-14 11-24-16,7 20-75 15,-7 8-128-15,7 43-185 0,0 0-219 16,-7-36-53-16</inkml:trace>
  <inkml:trace contextRef="#ctx0" brushRef="#br0" timeOffset="5712">2437 2867 1542 0,'0'-32'261'15,"0"32"-27"-15,0 0-62 16,0 0-17-16,-35 55 5 0,0 16-44 16,0 12-52-16,-7 11-26 15,-7 5-17-15,7 3-14 16,-7 8-112-16,0 0-228 16,0-4-291-16,-7 0-113 0</inkml:trace>
  <inkml:trace contextRef="#ctx0" brushRef="#br0" timeOffset="6260">1325 3925 1847 0,'0'0'178'16,"0"0"-18"-16,0 0 78 15,0 0-13-15,7 35-37 16,0 16-51-16,7 20-30 0,7 16-27 16,-7 7-18-16,-7 8-12 15,0 8-4-15,-14-3 34 0,-14-1 1 16,-14 0-11-16,-21-12-24 16,-14-3-19-16,-14-9-18 0,-14-11 5 15,-14-12-1-15,-7-16 47 16,0-15 20-16,7-12 13 15,7-16 5-15,7-16-27 0,15-15-2 16,-1-21-15-16,7-22-20 16,21-21-12-16,14-15-8 15,21-4-14-15,21 0-8 0,14 4-6 16,14 8-80-16,14 7-114 16,7 17-104-16,7 15-154 0,0 8-95 15,7 15-156-15,-8 25 135 16,1 18 122-16,-7 17 127 15,-14 16 121-15,0 11 116 0,-21 0 121 16,0 0 122-16,-7-4 136 16,-7-43 107-16,7 48 89 0,-7-48-26 15,7 39-63-15,-7-39-51 16,0 0-57-16,0 0-55 0,0 0-50 16,0 0-41-1,0 0-53-15,0 0-37 0,0 0-34 16,0 0-93-16,0 0-181 15,0 0-228-15,0 0-417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26:21.067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0 57 300 0,'0'0'-7'0,"0"0"11"15,-6-25-2-15,6 25-21 0,0 0 5 16,31-21-35-16,-12 10-42 16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34:11.320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5662 47 588 0,'0'0'112'0,"0"0"82"16,0 0 72-16,0 0 26 0,0 0-14 15,0 0-68-15,0 0-51 16,0 0-4-16,0 0-70 16,0 0-47-16,-49 12-19 0,-14-9 4 15,-7-3-5-15,-14 4-6 16,-14 4-7-16,-13 0-2 0,-15 8 3 16,-21 0-6-16,-7 3 15 15,-7 5-9-15,-14-4-18 0,-14 3 12 16,0 1 11-16,-14-1-24 15,-6 1 31-15,-8 0-13 16,0-5-26-16,-7 1 21 0,0-4-4 16,-7-1-15-16,8 1 8 15,13 0 13-15,7 0-7 0,7-5 10 16,14-3-17-16,7 0 15 16,7 0 28-16,21 0 29 0,14-8 8 15,22 4-28-15,13-4 13 16,14 0-18-16,21-4-1 0,14 4 9 15,7 0-13-15,14 0-14 0,28 0 15 16,0 0-22-16,0 0-5 16,-21-4 7-16,21 4-14 15,0 0 8-15,0 0-14 0,0 0 14 16,0 0-18-16,0 0 20 16,0 0-16-16,0 0 19 0,-14 27-16 15,7 1 29-15,7 3-8 0,0 9 21 16,0-1 9-16,7 12-8 15,-7 4 24-15,7 12-27 0,-7 4 6 16,14 11-19-16,0 13 8 16,0 3-12-16,-7 12 3 0,14 4-1 15,-7 4 3-15,0 0 3 0,0 12-16 16,-7 8 9-16,0-1-4 16,-14 5-14-16,0-8 0 15,-7-1 0-15,7-11 3 0,-14-4-3 16,7-8-3-16,0-7 6 0,-7 3-1 15,7 4 5-15,-7 4-2 16,0 4-2-16,0 0 3 0,-7 0-6 16,0-4 4-16,-7 0-4 0,7-4 4 15,0-4-4-15,-7-3 5 16,7-9-5-16,0-11 0 0,7-13-3 16,0-14 3-16,7-9 0 0,0-4-4 15,7-15 4-15,7-28 2 16,0 35 1-16,0-35-3 15,-7 35 0-15,7-35 0 0,0 0 4 16,0 0-4-16,0 0 5 0,7 32-8 16,-7-32-1-16,0 0-2 15,0 0 1-15,0 0 5 0,0 0-7 16,21 31 0-16,-21-31 1 0,0 0 6 16,35 24-8-16,0-12 8 15,0-4-8-15,7-8 8 0,14-4 0 16,7 0 7-16,14-4-2 0,7-4-5 15,14 4-9-15,14-4 16 16,14 1 2-16,6-1-13 0,8 0-1 16,14-4 9-16,0 4-2 15,7-3-5-15,7-1 3 0,0 0 5 16,7 0 2-16,0 1-11 16,6-1 1-16,8-4 7 0,7 1-2 15,0 3-7-15,0-4 5 0,-7 8 0 16,-7 1 4-16,-7 3-4 15,-15 8 0-15,1-4 8 0,-7-4-15 16,-7 4 16-16,-7 4-5 0,0 0-4 16,-7-4-6-16,7 0 6 15,0 0 6-15,0 0-6 0,-15 0-3 16,1 0-1-16,0 1 12 16,-14-1-4-16,-7 0-13 0,-14 0 9 15,-7 4 8-15,-14 0-8 16,-14-4-5-16,-7-4 9 0,-7 4 10 15,-42 4 5-15,42-12-13 0,-42 12 11 16,42-12-11-16,-42 12-6 16,0 0 0-16,42-19 9 0,-42 19-5 15,0 0-4-15,0 0 4 0,0 0 12 16,0 0-4-16,35-40 14 16,-35 40 6-16,28-35-4 0,-28 35-11 15,0-47-9-15,0 11 7 16,-7-3-2-16,0 0-19 0,-14-8 6 15,0-5 0-15,0-3-3 16,0-4 3-16,-7-4 0 0,7 1 7 16,0-5-7-16,-7-4-12 0,7 0 6 15,7 0 15-15,0-3-6 16,0 3-3-16,0 0 0 0,0 4-8 16,-7 0 8-16,7 0-3 0,-7 1 7 15,7-1 5-15,-7-4-5 16,14 4-9-16,-14 0 5 0,7-8-7 15,0 5 0-15,0-9 7 0,7-4 0 16,0 5 5-16,7-5 1 16,-7 8-6-16,0 5-3 15,7 7 5-15,-7-4-2 0,-7 4 0 16,7 4-4-16,7 0 4 0,-7-4 3 16,0 4 3-16,0 0-1 15,0 0-5-15,-7 4-7 0,0 0-3 16,0 4 4-16,7 4 6 0,0-5 0 15,0 5 3-15,7 47 1 16,-14-59-4-16,-7 16 0 0,21 43-9 16,-14-55-5-16,14 55 21 0,-7-51-4 15,7 51 1-15,-14-51-9 16,14 51 1-16,-14-51-2 16,14 51 9-16,-14-52 4 0,14 52-7 15,-7-51-7-15,7 51 0 0,-7-59 10 16,7 59 3-16,-7-51 0 15,7 51-17-15,0-47 11 0,0 47 12 16,0 0-12-16,-7-47-7 0,7 47 3 16,0 0 12-16,0 0-16 15,0 0 8-15,0 0 7 0,-14-43-14 16,14 43 7-16,0 0 3 0,0 0-3 16,0 0 0-16,0-55-3 15,0 55 5-15,-7-48-2 0,7 48-5 16,0 0-1-16,0-51 6 0,0 51 9 15,0 0-9-15,0-47-11 16,0 47 15-16,0 0 1 0,0 0-10 16,0 0 5-16,7-47 3 15,-7 47 2-15,0 0-8 0,0 0 3 16,14-47 9-16,-14 47-9 0,0 0-13 16,0 0 16-16,7-48 5 15,-7 48-11-15,0 0-2 0,0 0 7 16,0 0 0-16,7-47-9 0,-7 47 7 15,0 0 7-15,0 0-10 16,0 0 3-16,0 0-5 0,0 0 13 16,14-43-8-16,-14 43-9 15,0 0 6-15,0 0 11 0,0 0-4 16,14-47-9-16,-14 47-1 16,0 0 6-16,0 0 8 0,0 0-8 15,0 0-8-15,0 0 8 0,14-47 6 16,-14 47-6-16,0 0-6 15,0 0 6-15,0 0 5 0,0 0-8 16,0 0-6-16,0 0-25 0,0 0-7 16,0 0-22-16,0 0 24 15,0 0 3-15,0 0-13 0,0 0-6 16,0 0 25-16,0 0 6 0,0 0-7 16,0 0 18-16,0 0 8 15,0 0-28-15,0 0-33 16,0 0-12-16,0 0-29 0,0 0-54 15,0 0-50-15,0 0-89 0,0 0-182 16,0 0-12-16,0 0 14 16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34:17.232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3792 0 421 0,'0'0'81'0,"0"0"5"15,0 0 12-15,0 0 31 16,-7 31 20-16,7-31-37 0,0 43-9 16,0-3 35-16,7 3 42 15,-7-4-5-15,7 8-10 16,0 8 7-16,0 0-19 0,0 8-31 16,0 4-39-16,0 4 8 15,7 4-11-15,0 7 2 16,0 1 1-16,0 7-26 0,0 1 4 15,0 3-9-15,7 1-1 16,-7 3-15-16,7 0-1 0,-1 1-8 16,-6 7-3-16,7 0 3 15,-14 4-10-15,7-4-1 0,0 1-12 16,-7-5 16-16,7-8 7 0,0-3 1 16,0-9-5-16,0-3-8 15,0-4-9-15,0-9-6 0,-7-3 0 16,7 0 0-16,-7 0 0 15,7-4 11-15,-7 4-3 16,7-8-2-16,-7 4-4 0,0 0-2 16,0-4 0-16,-7 0 0 15,7-4-7-15,-7-3 7 0,0-1-7 16,0 0 11-16,0 0 1 0,-7-4 3 16,7-3-3-16,0 3-9 15,0-8-1-15,7 5 5 0,-7-1 0 16,7-7-8-16,0 3 8 15,-7-35 0-15,0 39 9 0,0-39-4 16,0 0-8-16,7 32-9 0,-7-32 12 16,0 0 0-16,7 31 6 15,-7-31-6-15,0 0-4 16,0 32 4-16,0-32 0 0,14 35 7 16,-14-35-7-16,7 36-7 15,-7-36 10-15,0 0 1 0,14 35-10 16,-14-35 6-16,0 0 11 0,0 0-15 15,0 0 4-15,0 0 3 16,0 0-12-16,0 0-52 0,0 0-74 16,0 0-100-16,0 0-98 15,14-59-111-15,0 0-149 0,-7 0-71 16</inkml:trace>
  <inkml:trace contextRef="#ctx0" brushRef="#br0" timeOffset="1048">1910 259 507 0,'0'0'116'16,"0"0"-12"-16,0 0 6 15,0 0 3-15,0 0 22 0,0 0-10 16,0 0 30-16,0 0-22 0,0 0-19 16,0 0 24-16,0 0 65 15,0 0-13-15,0 0-30 0,28 47-8 16,0 4-23-16,0 8-13 16,-7 12 13-16,0 4-21 0,0 11-9 15,0 9-4-15,-7 3 6 16,7 4-12-16,0 5-15 15,7 3 3-15,-7 0-14 0,0 4-31 16,0 0-15-16,0 0 4 0,7 0-7 16,-7 0-2-16,-7 0 20 15,14 0 14-15,-7-4-14 0,-7-3-3 16,7-1-20-16,0-4 7 16,-7-8-10-16,0 5-1 0,-7-5-1 15,0 0-7-15,0-3 16 0,0-5-16 16,0-3 3-16,0-4 3 15,-7-5 5-15,7-3-18 0,0-8 15 16,0-4-5-16,-7-4 0 16,14-8 9-16,-7 1-17 15,6-9 17-15,-6 4-18 0,7-3 14 16,0 3-5-16,-7-4 0 0,7 4 10 16,-7-3-20-16,-7 3 16 15,14 0-6-15,-7-7 4 0,-7-1-4 16,0-35-7-16,7 39 7 15,-7-39 0-15,0 0 4 0,7 32 0 16,-7-32-4-16,0 0 0 0,0 0-7 16,0 0-5-16,0 0-5 15,0 0-27-15,0 0-34 16,28-36-37-16,-7-3-58 0,-7 4-90 0,0-5-56 16,-7 9-56-16,-7 31-10 15,14-43-63-15,-7 15-6 16,-7 28 39-16</inkml:trace>
  <inkml:trace contextRef="#ctx0" brushRef="#br0" timeOffset="1920">532 1569 479 0,'0'0'133'0,"0"0"40"0,-21 31-12 15,21-31-12-15,0 0 19 16,7 40 34-16,-7-40 11 0,42 35-38 16,0-11-33-16,21-13-16 15,14 1-46-15,14-8 14 0,21-4-46 16,6-4 11-16,15 0-31 15,7-4 8-15,14-3-36 0,7 3 26 16,7-4-26-16,0 0 7 0,7 4 12 16,0-4-28-16,-7 5 19 15,6-5-10-15,1 4 0 0,0-4 13 16,0 4 0-16,0 0 1 16,-7-3-6-16,0-1 8 0,0 0-16 15,-15-8 14-15,15 1-14 0,-7-1 12 16,0-4-7-16,-7 1 4 15,7-1-13-15,0-3 15 16,0 3-11-16,-7 0 15 0,6 1-22 16,1 15 3-16,-14-12 13 15,-7 5-9-15,-21-1 33 0,-7 8 8 16,-21-4 4-16,-14 8-7 0,-21 0 15 16,-7 0-30-16,-49 4 14 15,0 0 3-15,49 0 18 0,-49 0 2 16,0 0-8-16,0 0-1 15,0 0-27-15,0 0-4 0,0 0-23 16,0 0 13-16,0 0-10 0,0 0 0 16,0 0-8-16,0 0 13 15,0 0-5-15,0 0 0 16,0 0-33-16,0 0-30 0,0 0-87 16,0 0-69-16,0 0-154 15,0 0-146-15,0 0-75 0,0 0-3 16</inkml:trace>
  <inkml:trace contextRef="#ctx0" brushRef="#br0" timeOffset="2864">6184 2713 575 0,'0'0'172'0,"0"0"-3"16,-14-35 14-16,14 35 23 16,0 0 11-16,0 0-58 0,0 0-20 15,0 0-12-15,-49-28 21 0,7 17-49 16,-7 11-4-16,-21 3-51 16,-7 5-1-16,-14 4-30 0,-21 0 40 15,-14 0-26-15,-13-4 16 16,-15-1-26-16,-14 1-8 0,-21 0 24 15,0 0 31-15,-7 0-10 0,7 4-27 16,7-4-7-16,-6 3-10 16,-8-3-1-16,0 4-5 0,0 4 4 15,-7-4 14-15,7 3-3 16,0-3 7-16,0 4-2 0,1-4-19 16,6-1-5-16,0 1 4 0,7 0-10 15,7 0 2-15,7-4 13 16,14-4-20-16,7 3 11 15,15-3 0-15,20 0 9 0,7-4-6 16,14 0-3-16,21 4-11 16,7-4 1-16,14 4 17 0,14 0-4 15,35-4 4-15,-42-4-7 0,42 4-4 16,0 0-8-16,-28 0 12 16,28 0 0-16,0 0 5 0,0 0 3 15,0 0-8-15,0 0 0 0,0 0-10 16,0 0 10-16,-42 4 0 15,7 4 3-15,0 0 1 16,-7 0 3-16,0 0-11 0,-7-4-5 16,0-1 6-16,14 5 8 15,0-4 2-15,35-4-2 0,-35 0-11 16,0 0-4-16,35 0 17 0,0 0 9 16,0 0-3-16,0 0-3 15,0 0-8-15,0 0-11 0,0 0 6 16,0 0 14-16,0 0 0 0,0 0-5 15,0 0-6-15,0 0-8 16,28-4-47-16,-28 4-58 0,42 0-120 16,-42 0-177-16,0 0-157 15,42-8-29-15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34:23.200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6589 82 366 0,'0'0'66'0,"0"0"33"0,0 0 29 16,0 0 33-16,0 0 21 16,0 0-59-16,0 0-65 0,0 0-10 15,-41-19-12-15,-8 3-7 16,0 12-16-16,-7 4 21 0,-7 4-1 15,-14 0 23-15,-14-4-40 0,-14 8-10 16,-7-4 29-16,-7 4-44 16,-14-1 40-16,-7-3-20 0,-21 4-27 15,-7-4 45-15,-13 0-43 16,-8 4 39-16,-21 0-15 16,-7 0 3-16,-7 0 35 0,-14 3-12 15,0-3 16-15,1 4-19 16,6 0 36-16,14 0-20 0,0-1-18 15,21 1-18-15,7-4 8 0,14 0-28 16,8-4 27-16,6-4-31 16,7 4 1-16,14-4 25 0,7 4-15 15,14-4 0-15,14 0 11 16,7 4-29-16,7 0 15 0,14 0 12 16,7 0-24-16,14-1 23 15,7 1-5-15,7 0-3 16,42-4 0-16,-42 4 0 0,42-4-3 15,0 0 16-15,0 0-21 0,-42 8 26 16,42-8-35-16,0 0 2 16,0 0 32-16,0 0-33 0,0 0 24 15,0 0-13-15,0 0-4 16,0 0 9-16,0 0-4 0,-28 47 10 16,14-3 28-16,8 3-50 0,-8 4 28 15,7 12 9-15,0 8 44 16,0 7-17-16,0 9-1 15,-7 11-11-15,7 4-10 0,0 12-22 16,-7 4 2-16,7 12 6 16,-7 4-20-16,7 15 24 0,0 5-32 15,0 7 35-15,0 0-17 16,7-3 36-16,0 3 44 0,-7-12-18 16,7 1-19-16,0-5-20 15,-7-3 4-15,7-5-21 0,0-3-8 16,-7 0 20-16,0 0-8 0,7 3-12 15,-7-3 18-15,7 0-10 16,0-8 7-16,7-1-15 0,0-7-12 16,7-7 21-16,-7-13-16 15,7-8 12-15,0-11 7 16,0-12-17-16,0-4 9 0,0-12-1 16,0-8-13-16,0-4 24 0,-14-39-14 15,14 40-3-15,-14-40 13 16,14 31-21-16,-14-31 11 0,0 0 6 15,0 0-18-15,13 36 5 0,-13-36 18 16,0 0-18-16,0 0 3 16,28 35 8-16,-28-35-17 0,42 24-4 15,-7-9 11-15,7-7 2 16,0 0 1-16,0-4-9 16,14 0 3-16,0 0-1 0,21-4 16 15,7-4-9-15,14 4 3 0,21-4-3 16,0 4-2-16,21-4 8 15,0 4 19-15,14-4-13 0,7-8-1 16,20 8-22-16,8 1 5 16,14-9 1-16,14 4 10 0,7 0-9 15,7 0 4-15,0 0 3 0,-8 4 0 16,-6 0-4-16,-7 0 4 16,-7 4-7-16,-21 0 12 0,-7-3-13 15,-7 3 8-15,-8-4 0 16,-6 0-3-16,-7-4 3 0,0 0 0 15,-7 8-8-15,-7-8 8 16,-7 4 0-16,-14 0-7 0,-7 0 17 16,-7 4-10-16,-7-4-8 0,-14 4 16 15,-14 0-12-15,-1 0 8 16,-13 0-4-16,-14 0 0 0,0-4 0 16,-35 4 0-16,35 0-3 15,-35 0 12-15,0 0-12 0,35 0 22 16,-35 0-7-16,0 0-10 0,35-7 16 15,-35 7-11-15,0 0-7 16,35-12 32-16,-35 12-14 16,21-20 4-16,-21 20 7 0,14-27-29 15,0 3 27-15,-7-4-18 0,0-3-4 16,-7-4 6-16,7-5-11 16,-14-3-4-16,7-12 21 0,-7-12-23 15,0-8 8-15,-7-3-9 0,7-13 32 16,-7 1 11-16,0-1 7 15,0 5-12-15,0-5 4 0,0 9-3 16,7-1 6-16,0 4-21 16,0 1-4-16,0-1-5 0,0-3 15 15,7 3-29-15,0 0 16 0,0 5-10 16,0-1 6-16,0 0-12 16,7 0 10-16,0 5-14 0,-7-5 16 15,0 0-10-15,0-4-3 16,0 5 10-16,7-5 1 0,-7 4 1 15,-7 5-11-15,7 3 2 16,-7 0 4-16,7 4 0 0,-7 0 2 16,7 0 3-16,0 4-5 0,0 0 0 15,-7 4 5-15,7-4-11 16,-7 4 6-16,7 0-5 0,-7 4 1 16,0 0 4-16,7 7 0 0,0 1 0 15,-7 4-11-15,7 3 11 16,0 1 0-16,-7 0 3 0,7 35-3 15,-14-55-4-15,7 11 8 16,0 1 3-16,0 0-7 0,-7-1-7 16,7 1 15-16,0-4-4 15,0 0-4-15,-7 0 0 0,7-4 0 16,0-1 0-16,-7 1 0 0,14 8-8 16,-14 0 16-16,7-1-5 15,-7 1-3-15,0 4-6 0,1 0 9 16,6 3-3-16,7 36 4 0,-21-43-4 15,0 7-6-15,21 36 2 16,-21-35 1-16,21 35-1 0,-14-31 1 16,14 31 10-16,-7-32-1 0,7 32 3 15,0 0-9-15,-7-31-7 16,7 31 0-16,0 0 2 16,-14-36 1-16,14 36 8 0,-14-43-4 15,14 43 0-15,-7-35 2 0,7 35-5 16,0 0-61-16,0 0-40 15,0 0-18-15,0 0-42 0,0 0-66 16,0 0-138-16,0 0-150 0,0 0-44 16</inkml:trace>
  <inkml:trace contextRef="#ctx0" brushRef="#br0" timeOffset="1112">3281 196 526 0,'0'0'18'0,"0"0"68"16,0 0 69-16,-7 32 24 0,0 11-35 15,0 8-19-15,0 12 4 16,-7 8-26-16,7 8 34 0,0 11 4 15,0 8 12-15,0 13-16 16,7 7-5-16,0 11-7 0,0 9-18 16,0 8-31-16,7 7-32 15,-7 12-10-15,7 8-4 0,0-4-2 16,0 4-17-16,0-4 5 16,0-7-13-16,0-17 17 0,7-3 81 15,0-12-26-15,0-16-35 0,0-4-21 16,0-12 2-16,-7 0 16 15,7-11-15-15,-7-4-11 0,-7-1 18 16,7 1-22-16,0-9 7 16,-7 5-12-16,7-4 11 15,-7-4-20-15,7-5 16 0,0-3-3 16,0 0-13-16,0-8 18 0,0 0-7 16,7-3 3-16,-7-5 0 15,7-4 1-15,-7-8-2 0,7-3-6 16,-14-32 4-16,14 31-4 0,-14-31 3 15,7 28 9-15,-7-28 20 16,7 31 19-16,-7-31-10 0,7 48-17 16,-7-9-3-16,-7 4-9 15,7-4-1-15,0 1-11 16,-7-5 4-16,7-35-1 0,0 32-3 0,0-32 0 16,0 0 3-16,0 0-3 15,0 0-6-15,0 0-53 16,0 0-77-16,0 0-85 0,0-32-125 15,7-11-134-15,-7 4-90 16,0-5-8-16</inkml:trace>
  <inkml:trace contextRef="#ctx0" brushRef="#br0" timeOffset="2308">2001 169 385 0,'0'0'96'0,"0"0"33"16,0 0 37-16,0 0-30 15,-7-28-20-15,7 28-17 0,0 0-64 16,0 0 5-16,0 0 34 16,0 0 159-16,7 48-40 0,0 11-40 15,-7 15-36-15,7 17-25 0,0 15-4 16,7 8-4-16,0 16 15 16,7 7 18-16,7 5-2 0,-14 4 1 15,7-5-27-15,-1-3-28 16,-6-1-6-16,7-7-14 0,-7 4-17 15,-7-4 6-15,7-4-17 16,-7-1 6-16,7-3-13 0,-7-12 7 16,-7 5-19-16,7-9 21 15,0-4-10-15,0-4 22 16,7-3-13-16,0-5 0 0,0-3 13 16,0-1-12-16,0-7-12 0,0-4 8 15,-7 3 0-15,7-7-8 16,-7 0 3-16,0-8-2 0,0 0-10 15,0 0 6-15,-7-4 9 16,0-8-7-16,0 4-10 0,0-8 18 16,0 0-1-16,0-4 9 0,7 1-4 15,-7-1 3-15,7 0-2 16,7 4-1-16,-7-7 0 16,14-1-7-16,-14-4-4 0,0 5-3 15,0-5 5-15,0 5-8 16,-7-5 3-16,0 0-3 0,-7-3 0 15,7 3 11-15,0-35-2 0,7 43 1 16,-7-43 3-16,0 36 6 16,0-36 7-16,0 0 1 0,7 31 4 15,-7-31-8-15,0 0-4 16,0 0 4-16,0 0-2 0,-7 40 8 16,7-40 2-16,0 39-7 15,0-39-5-15,-7 43-16 16,0-3 4-16,0-5-4 0,-7-4 0 15,14-31 2-15,-14 40 4 0,14-40-6 16,-7 27 3-16,7-27-9 16,0 0 1-16,0 0 1 0,0 0-48 15,0 0-62-15,0 0-73 16,0 0-101-16,0 0-126 0,0 0-109 16,0 0-59-16,0 0-15 0</inkml:trace>
  <inkml:trace contextRef="#ctx0" brushRef="#br0" timeOffset="3440">4330 102 368 0,'0'0'119'15,"0"0"34"-15,0 0 0 16,0 0-45-16,0 0 1 0,0 0-55 15,0 0 20-15,0 0 36 16,0 0 43-16,-21 59-18 0,7 8-16 16,7 12 21-16,7 15-25 15,-7 12-5-15,7 12 14 0,0 16 31 16,0 4-11-16,7 3-24 16,7 5-14-16,0 3-8 15,0 1 14-15,7 3-13 0,-7 0-14 16,0 1-38-16,7-9 1 0,-7 1-3 15,0-13-5-15,7-3-21 16,-7 0-2-16,7-4 7 0,-7-4 0 16,0-8-6-16,0 0-8 15,0 0-5-15,0-12 4 0,0 0-9 16,-7-7 4-16,0-1 6 0,0-3-5 16,-7-9 15-16,0-3-7 15,0 0-4-15,0-5 14 0,0 5 12 16,0 0-2-16,-7-5-4 15,7-3-16-15,0-4-2 16,7-4-5-16,-7-8 2 0,-7 0 9 16,7-4-5-16,-7 0 6 0,7-7 8 15,0-5-5-15,0 0-9 16,0-7-4-16,0-1-1 0,0-31-7 16,0 32 0-16,0-32 3 0,0 0-3 15,0 35 3-15,0-35 4 16,0 39-7-16,0-39 16 0,0 40-13 15,0-9 8-15,0-31-2 0,-7 39-9 16,7-39 0-16,0 48-5 16,0-48 7-16,-14 43 6 15,14-43-19-15,0 0-25 0,-14 43-66 16,14-43-44-16,0 0-76 16,0 0-134-16,0 0-151 0,0 0-159 15,-7-51-31-15</inkml:trace>
  <inkml:trace contextRef="#ctx0" brushRef="#br0" timeOffset="4540">5260 0 464 0,'0'0'101'16,"0"0"72"-16,0 43 9 0,0 0 1 15,0 1 30-15,0 15 28 0,7 7-27 16,-7 17-54-16,0 11 3 16,0 9 20-16,0 19 3 0,7 7-10 15,0 9-37-15,0 8-17 16,7-1-14-16,-14 1-29 0,7-1-16 16,0 1 5-16,-7-1 9 0,7-3-1 15,0-5-4-15,7-3-9 16,-7-4-19-16,7-4-11 15,-7-4 3-15,7 0-1 0,-7-4-4 16,0 4-4-16,7-1-4 0,-7 1-20 16,0-4 16-16,7-8-17 15,0 1 8-15,0-9 8 0,7-4-5 16,0-7-13-16,7-5 7 16,-7-3-10-16,0-5 11 0,0-3-1 15,0-4-11-15,-7 0 9 0,0-4 1 16,0-1-10-16,-14 5 4 15,7-8 7-15,-7-4-7 0,-7 0-8 16,-14-8 20-16,14-4-12 0,0 1-3 16,0-9 13-16,7-4-16 15,-7 1 6-15,0-1 5 16,7-35-5-16,-7 39-5 0,7-39 11 16,0 36-3-16,0-36-3 0,0 0-9 15,-7 35 16-15,7-35-7 16,0 40-6-16,0-9 6 0,0-31 7 15,0 47-7-15,0-7 0 0,7-1 2 16,-7-39-10-16,-7 51-12 16,7-8-65-16,0-43-44 0,0 0-58 15,-7 44-59-15,7-44-179 0,0 0-209 16,0 0-121-16</inkml:trace>
  <inkml:trace contextRef="#ctx0" brushRef="#br0" timeOffset="5728">1168 181 516 0,'0'0'57'0,"0"0"13"16,0 0 39-16,0 0 9 0,-14 39-24 16,0 12-22-16,7 8 21 15,0 12 16-15,7 4 20 0,-7 11 40 16,14 5 21-16,-7 19-37 16,14 12-2-16,0 11-9 0,0 5-17 15,7 8-26-15,0 7 3 16,0-4-8-16,-7 5-35 0,7-1-3 15,0-3-6-15,0 3 0 0,-7-4-14 16,0-7-17-16,0-8 5 16,-7 0 4-16,7-9 28 15,0-7-15-15,-7-8-17 0,7 1 16 16,0-5 16-16,0-4-16 16,0-8-13-16,-7-3-16 0,7-5-1 15,0 5 9-15,0-5-7 0,0-3-9 16,-7 0 2-16,7-5-5 15,-7 1 0-15,-7 0-5 0,7-5 11 16,-7-3 0-16,0-4 0 0,0-8-6 16,0-4 0-16,0-8 0 15,0 0 0-15,-7 5 17 0,14-5 20 16,-7-4-3-16,-7 0-18 16,-7 0-3-16,7-3 5 15,0-1-15-15,-7-3-1 0,14-36 9 16,-14 31-11-16,14-31-4 0,0 0 13 15,0 0-12-15,-14 31 0 16,14-31 8-16,0 0-5 0,0 0-5 16,0 0 12-16,0 0-10 0,0 0 3 15,0 0 0-15,-14 36-9 16,14-36 15-16,0 0 0 0,-14 39-13 16,-7-7 7-16,21-32 0 0,0 0-17 15,-14 35-56-15,14-35-43 16,0 0-82-16,0 0-103 0,0 0-210 15,0 0-206-15</inkml:trace>
  <inkml:trace contextRef="#ctx0" brushRef="#br0" timeOffset="6888">371 1416 435 0,'0'0'68'0,"0"0"22"0,0 0-26 15,0 0 0-15,0 0 60 16,0 0-5-16,0 0-19 0,0 0 4 16,49-24-1-16,-7 8 14 15,0 8 33-15,7 5 1 0,0 3 7 16,7 0-38-16,13 3-36 15,8 5-5-15,21 0-6 0,7 0-33 16,14 4 11-16,14-4-8 0,14-4-22 16,7 0-18-1,0-4 15-15,21 0-2 0,0-4 6 16,6 0-2-16,8 0 18 0,7-8 15 16,7 4-30-16,14-4-1 15,7 1-11-15,-7-1-11 0,-8 0 3 16,1-4-3-16,-14 8 9 15,0-7-7-15,-7 3 3 0,-7 0 0 16,-7 0-5-16,0-4 0 16,-8 5-10-16,-13-1 5 0,0 4 8 15,-14 0-3-15,-14 0 11 0,-21-4-16 16,-14 9 5 0,-7-5 3-16,-28 0 3 0,0 4-9 15,-14 0-4-15,-7 4 18 0,-7 0-18 16,0-4 14-16,-7 0-7 15,-21 4-11-15,35-4 23 0,-7 0-12 16,0 4 5-16,0-4-18 16,14 4 18-16,-7-4-3 0,7 4-14 15,6-4 24-15,1 1-18 16,-7 3 19-16,0-4-1 0,-7 4-2 16,-35 0 14-16,35 0-12 0,-35 0 23 15,0 0 3-15,0 0-2 16,0 0-3-16,0 0-25 15,35-4 7-15,-35 4-22 0,0 0 12 16,0 0-21-16,0 0 25 16,0 0-9-16,0 0 0 0,0 0-12 15,0 0 17-15,0 0-13 16,0 0 21-16,28-4-17 0,-28 4 1 16,0 0 3-16,35 4-6 0,-35-4 21 15,35 0-24-15,-35 0 13 16,35 4-4-16,-35-4-8 0,28-4 12 15,-28 4-33-15,42 4-45 16,-42-4-46-16,0 0-89 16,0 0-79-16,35 0-203 0,-35 0-94 15</inkml:trace>
  <inkml:trace contextRef="#ctx0" brushRef="#br0" timeOffset="7984">6645 1962 406 0,'0'0'131'16,"0"0"11"-16,0 0 2 16,0 0-26-16,0 0 9 0,0 0-11 15,0 0-16-15,35-11 71 16,-35 11 39-16,0 0 17 0,0 0-56 15,0 0-37-15,0 0-34 16,21 7 33-16,-21-7 8 0,0 0-30 16,0 0-48-16,-28 28-34 15,-14-8-3-15,0-1-1 0,-6-7-28 16,-8 4 14-16,-7-8 2 0,-14 3-10 16,-7-7-8-16,-7 4 22 15,-14-4-25-15,-7-4 13 0,-14 4-5 16,-7 0-3-16,7-4 8 0,-7 4 1 15,-7-4-16-15,0 4 10 16,-13 0 6-16,6 0-6 0,0 0 9 16,0 0-2-16,-7 4-11 0,7-8 4 15,-7 0 18-15,7 3 6 16,7-3-11-16,0 0 12 0,1 4-9 16,-1 0-6-16,14-4 0 15,0 8 1-15,0 0-17 16,7-4 2-16,7 4 4 0,0 0 11 15,7 0-11-15,7-1-5 0,7 1 8 16,0 4 2-16,0-4-15 16,15 0 10-16,-1-4 7 0,0 4-14 15,7-4 4-15,7 3 13 0,0 1-10 16,0 0-11-16,0-4 22 16,7 4-17-16,-7 0 6 0,7 0 5 15,0 0-5-15,0-1-5 0,0 1 11 16,0 0-6-16,0-4-10 15,0 4 20-15,0-4-10 16,0-8-12-16,14 8 23 0,-7 0-17 16,7 0 0-16,0-4 19 0,-7 4-21 15,0 0 5-15,0 0 15 16,1 3-16-16,-8-3-3 0,7 0 16 16,0 0-9-16,0 0-9 0,7-4 21 15,0 4-17-15,42-4 9 16,-49 4 3-16,49-4-17 0,-49 0 7 15,49 0 9-15,-42 8-6 0,42-8 0 16,-49 4 7-16,49-4-12 16,-49 4-8-16,14 4 23 15,7-4-14-15,28-4-2 0,-35 7 6 16,35-7 2-16,-35 4-6 16,35-4 7-16,0 0-3 0,0 0-12 15,0 0 6-15,0 0-4 0,0 0 0 16,0 0-74-16,0 0-175 15,0 0-177-15,0 0-136 0,0 0-25 16</inkml:trace>
  <inkml:trace contextRef="#ctx0" brushRef="#br0" timeOffset="9064">294 3103 405 0,'0'0'69'0,"0"0"17"16,0 0 38-16,0 0 14 16,0 0-5-16,0 0 13 0,0 0-18 15,0 0-3-15,0 0 28 16,0 0-43-16,0 0-31 0,70 23-43 15,0-15 10-15,14-4 29 0,7-4-6 16,20-4 6-16,15-4-9 16,7 8-31-16,7-3-17 0,7-1 15 15,-7 0-4-15,0 0-11 0,-7 4-9 16,-7-4 7-16,7 4 8 16,-14 0-15-16,6-4-4 15,1 4-2-15,7-4 2 0,0-4-23 16,14 0 18-16,0-4 8 0,7 1-16 15,7-1 4-15,7-4 10 16,0 4-12-16,-1 0-11 0,1-3 21 16,-7 3 11-16,0 0-23 0,-7 4 4 15,0 0 4-15,0-3 7 16,-21 3-16-16,-7-4 9 0,-7 4 14 16,-15 4-14-16,1-4-12 0,-14 4 6 15,0 0 12-15,-7 1 10 16,-7-1-30-16,0 0 14 0,-7 0-17 15,0 0 21-15,-7 4-4 16,-7 4-5-16,-7-4 8 0,0 0 6 16,7 4-19-16,-7-4 7 15,0 0 13-15,0 4-15 0,7-4 5 16,-7 0 10-16,14 0-8 16,-14 4-2-16,14-4-4 0,0 0 13 15,-8 3-9-15,8-3 4 0,-7 0 2 16,-7 0 7-16,-7 0-30 15,-7 0 25-15,-35 0 12 0,0 0-17 16,28 4-7-16,-28-4 20 0,0 0-16 16,0 0-8-16,0 0 8 15,0 0 0-15,0 0-10 16,0 0-8-16,0 0 13 0,0 0 9 16,0 0-13-16,0 0-5 0,0 0 14 15,0 0 7-15,0 0-20 16,28 4 10-16,-28-4 19 0,0 0-16 15,0 0-12-15,0 0 14 0,0 0 13 16,35 8-19-16,-35-8-1 16,0 0 10-16,0 0-97 0,0 0-51 15,0 0-28-15,0 0-52 0,42 4-25 16,-42-4 9-16,0 0 44 16,0 0 5-16,42 24-10 15,-42-24 21-15</inkml:trace>
  <inkml:trace contextRef="#ctx0" brushRef="#br0" timeOffset="10183">6841 3528 331 0,'0'0'100'0,"0"0"-10"15,0 0 8-15,0 0 39 0,-42-28 2 16,42 28 37-16,0 0 9 16,0 0-70-16,0 0-38 0,-42-12 14 15,42 12 20-15,-49-4-14 0,0 4-14 16,7 0 0-16,-7 4-29 16,-6 4 0-16,-8 0-11 15,-7 0 2-15,-7 4-12 0,-14-4 1 16,-7-1-3-16,-7 1 26 0,0-4 19 15,-7 0-22-15,-7 4-13 16,0 0-3-16,-7-4-12 0,-7 4-7 16,-7-4 10-16,1 0 12 0,-1 3-16 15,-7-3-8-15,7 4-7 16,0-8-10-16,-7 0 16 0,0 0-16 16,0 0 0-16,-7-4 12 0,7 4-16 15,1 0 4-15,-8 0 9 16,7-4 3-16,7 4-5 15,0-4-3-15,7 8-4 0,7 0-4 16,7-4-3-16,14 4 0 0,0-4 7 16,14 0 11-16,14 0-7 15,7 4-9-15,8-4 12 0,-1 8-7 16,7-4-7-16,7 0 10 0,-7 0 2 16,7 0-16-16,7 4 11 15,0-1-7-15,-7 5 3 0,7-8 1 16,42-4-5-16,-56 12 8 0,0 0 0 15,0-4 7-15,0 0-15 16,0 7 8-16,-7-3-3 16,0 0 3-16,-7 8 2 0,7-9 2 15,0 1 6-15,7 0-4 16,-7 0-12-16,0 0 9 0,7-5-8 16,7 1 17-16,0 0-16 0,1-8 0 15,48 0 16-15,-49 4-12 16,49-4-12-16,-42 0 20 0,42 0-4 15,0 0-18-15,-42 4 19 0,42-4 8 16,0 0-13-16,0 0-9 16,0 0 11-16,-49-4-13 0,49 4 16 15,0 0-11-15,0 0 12 0,-42 4-11 16,42-4 5-16,0 0 3 16,-42 4 7-16,42-4-16 15,-56 4-1-15,56-4 20 0,-49 8-7 16,0 0-22-16,49-8 21 0,-56 11 5 15,14 1-25-15,42-12 20 16,0 0 6-16,-49 4-11 0,49-4-14 16,0 0 14-16,0 0 5 0,0 0-20 15,0 0-62-15,0 0-54 16,0 0-61-16,0 0-107 0,0 0-120 16,0 0-30-16,0 0 29 0</inkml:trace>
  <inkml:trace contextRef="#ctx0" brushRef="#br0" timeOffset="11416">483 4546 438 0,'0'0'121'16,"-49"4"7"-16,49-4 16 0,0 0 1 15,0 0-25-15,0 0-4 16,0 0 9-16,0 0-92 0,0 0-16 16,0 0 2-16,0 0 12 0,0 0 0 15,56-16 31-15,7 9 7 16,21 3 15-16,20-8 32 0,8 0 0 16,21 4-22-16,7-4-16 15,7 1 5-15,7-1-19 0,-7 0-13 16,7 4-2-16,-14-4-23 15,0 4 1-15,-1 1-34 0,-13 11 7 16,7-4 16-16,0 3-8 16,-7 1-16-16,-7 4 5 0,7-4 10 15,0 4-11-15,0 0-10 0,0-4 17 16,-7 4-3-16,7-4-3 16,-15 4-6-16,1-8 21 0,0 0-8 15,-21 0-18-15,7 0 7 0,-14-8 13 16,0 4-2-16,0-4-4 15,0 0 12-15,0 4-31 0,0 0 7 16,0 0 20-16,-7 0-15 16,0-4 11-16,0 4-4 0,-7 4-13 15,-7-3 13-15,0-1 5 16,-1 0 1-16,-6 4-23 0,-7-8 17 16,0 8-7-16,-7 0 2 0,0 4 5 15,7-4 11-15,-7 4-11 16,7 4-16-16,0-5 27 0,0 1-6 15,0 0-16-15,7 0 14 0,0-4 5 16,7-4-8-16,0 0 6 16,7 0-16-16,-7-3 3 0,7-1 10 15,-14 4-3-15,0 0-10 0,-14 0-4 16,7 4 7-16,-14-4 3 16,0 0 4-16,-35 4 6 15,42-4-1-15,-7 0 1 0,-7 8 0 16,-28-4-6-16,35 0-8 0,-35 0 3 15,35 0-2-15,-35 0 13 16,34-4-6-16,-34 4 4 0,0 0 3 16,0 0-7-16,28 4-9 0,-28-4 5 15,0 0-6-15,0 0 10 16,0 0 10-16,0 0-5 0,0 0 3 16,0 0 3-16,0 0-20 0,0 0 9 15,0 0-8-15,0 0 8 16,0 0 4-16,0 0-10 0,0 0 13 15,0 0 13-15,0 0 0 0,0 0 4 16,0 0-13-16,0 0 0 16,0 0-16-16,0 0 5 15,0 0-7-15,0 0 7 0,0 0 15 16,0 0-15-16,0 0 8 0,0 0-14 16,0 0 2-16,0 0-5 15,0 0-1-15,0 0 10 0,0 0 0 16,0 0 7-16,0 0 5 0,0 0-10 15,0 0-2-15,0 0-15 16,0 0 12-16,0 0-2 16,0 0 5-16,0 0-12 0,0 0-72 15,0 0-87-15,0 0-86 0,0 0-82 16,0 0-27-16,0 0-29 16</inkml:trace>
  <inkml:trace contextRef="#ctx0" brushRef="#br0" timeOffset="12617">6478 4420 320 0,'0'0'41'0,"0"0"16"15,0 0 1-15,0 0-4 0,0 0 2 16,0 0-21-16,0 0-19 16,0 0-5-16,0 0 20 15,0 0 3-15,0 0-14 0,0 0 21 16,0 0 39-16,35 12-17 0,-35-12-20 16,0 0-7-16,35 8 24 15,-35-8 3-15,41 4 16 0,-41-4 26 16,42 4 3-16,-42-4-46 15,42 8-2-15,-42-8-8 0,0 0-4 16,42 8-16-16,-42-8 13 0,0 0-10 16,0 0 14-16,42 8-6 15,-42-8 1-15,0 0 0 0,0 0 0 16,0 0-8-16,0 0-24 16,0 0 9-16,0 0-2 0,0 0-19 15,0 0 5-15,0 0-21 16,0 0-12-16,0 0-82 0,0 0-110 15,0 0-95-15,0 0 5 0,0 0 6 16,0 0-23-16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34:46.607"/>
    </inkml:context>
    <inkml:brush xml:id="br0">
      <inkml:brushProperty name="width" value="0.25" units="cm"/>
      <inkml:brushProperty name="height" value="0.5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1960 0 222 0,'0'0'6'15,"0"0"35"-15,0 0 26 0,0 0 14 16,0 0-5-16,0 0-14 15,0 0-11-15,0 0 0 0,0 0-13 16,0 0 9-16,0 0 13 16,0 0-19-16,0 0-6 15,0 0-5-15,0 0 24 0,0 0-4 16,0 0-33-16,0 0 5 16,0 0 7-16,0 0 17 0,0 0 4 15,0 0 24-15,0 0 95 16,0 0-29-16,0 39-32 15,0-39-47-15,7 43-5 0,-7-11-1 16,7 3-6-16,0-2-21 16,-7-2-3-16,7 1 11 0,0 3 13 15,0 0 17-15,-7 5-11 16,7-9-16-16,0 1-7 0,-7-32-9 16,7 43 7-16,0-8-4 15,-7-35-4-15,0 37-11 0,0-37 14 16,7 39-9-16,-7-39 7 15,7 39-1-15,-7-39-5 0,7 40-5 16,-7-9-4-16,0-31-8 16,7 36 9-16,-7-36 3 15,0 39 1-15,0-39-9 0,0 31 17 16,0-31-12-16,7 36-6 16,-7-36 1-16,0 0 5 0,0 0-14 15,7 36-2-15,-7-36 3 16,0 0 4-16,0 0-8 0,0 32 1 15,0-32 15-15,0 27 3 16,0-27-7-16,0 28 23 0,0-28-10 16,-7 27-6-16,7-27 5 15,0 24-8-15,0-24-1 0,-7 27-10 16,7-27 0-16,0 0 16 16,-7 28-21-16,7-28 24 15,0 0-16-15,0 0 19 0,-14 24 1 16,14-24-12-16,0 0-8 15,0 0 13-15,-28 27-9 0,28-27-4 16,0 0 10-16,-28 24-10 16,28-24-9-16,0 0 23 0,-21 15-11 15,21-15-3-15,0 0 7 16,-28 20-4-16,28-20 20 0,0 0-31 16,-28 21 11-16,28-21 2 15,-28 12-20-15,28-12 15 0,0 0 0 16,-28 11-7-16,28-11 12 15,-28 8-5-15,28-8 9 16,-28 4-6-16,28-4 2 0,-35 8 4 16,35-8-5-16,-28 12 2 0,7-8-4 15,21-4-2-15,-35 8-6 16,14-4 6-16,21-4 0 0,-35 7-12 16,0 1 19-16,7-4-1 15,28-4-6-15,-28 4 6 0,0 4-13 16,28-8 18-16,-35 4-19 15,14 0 8-15,21-4 5 0,-35 0-5 16,7 4-8-16,0-4 10 0,7 4 6 16,-7-4-8-16,0 4-7 15,7 0 4-15,-7 0 6 0,0-4-6 16,28 0-4-16,-35 0 13 16,7 0 1-16,28 0-7 15,-35 3-11-15,7-3 19 0,0 0 2 16,-1 0-5-16,2 4-18 15,27-4 13-15,-35 4 8 0,7-4-8 16,0 4-14-16,0 0 17 0,28-4 9 16,-35 0-12-16,7 0-12 15,0 4 12-15,7-4 12 16,21 0-15-16,-42-4 3 0,42 4 4 16,-42 0-4-16,7-4 9 0,35 4-16 15,-42-4 4-15,7 4 3 16,0-8 14-16,35 8-31 0,-35-3 13 15,0-5 11-15,35 8-1 16,-35-8-13-16,35 8-5 0,-35-12 16 16,35 12 0-16,-42-16 4 15,42 16-17-15,0 0 2 0,-28-27 19 16,28 27-8-16,-28-36-1 16,28 36-15-16,-14-39 17 0,7 7 2 15,7 32-11-15,-7-44 0 0,0 13 10 16,7 31 2-16,-14-40-8 15,14 40-6-15,-14-43 6 16,14 43 13-16,-14-35-13 0,14 35 0 16,0 0-8-16,-21-40 4 15,21 40 9-15,0 0-1 0,-21-39-12 16,21 39-1-16,-21-44 21 16,21 44-17-16,-21-36-2 0,21 36 12 15,-21-47 0-15,7 8-8 0,14 39-3 16,-14-51 2-16,7 12 13 15,7 39-16-15,-7-44-2 0,7 44 17 16,-7-47 3-16,7 47-16 16,-7-48 0-16,7 48 8 0,-7-43 4 15,7 43-13-15,-7-48 2 16,7 48 9-16,-7-43-5 0,7 43 8 16,-14-47-22-16,14 47 14 15,-7-43 0-15,7 43 3 0,0 0-15 16,0 0 15-16,-7-36 10 15,7 36-9-15,0 0-19 0,0 0 15 16,0 0 0-16,0 0 9 16,0 0-9-16,0 0-18 0,0 0 3 15,0 0 22-15,0 0 6 0,0 0 2 16,0 0-2-16,0 0-8 16,14 44 16-16,-7-1 3 15,-7-43-17-15,14 55 2 0,-14-8-5 16,7-4 12-16,0 1-16 15,-7-44 7-15,7 60-7 0,-7-9 21 16,7-4-6-16,0-4 2 0,0 0 12 16,-7 1 4-16,7-5-3 15,-7 5-8-15,7-8 6 0,0 3-6 16,-7 0-4-16,7-3 6 16,-7-36-3-16,7 47-11 0,0-12 0 15,-7-35 7-15,7 36-8 16,-7-36-15-16,14 44 6 15,-14-44 16-15,7 39-8 0,7-7-8 16,-14-32 11-16,7 35 13 0,-7-35 1 16,14 43 11-16,-14-43 4 15,7 36-14-15,-7-36-2 0,0 39-1 16,0-39-13-16,7 39-2 16,0-7 5-16,-7-32 0 0,0 35-11 15,0-35-6-15,7 33 4 16,-7-33 12-16,0 0-8 0,0 39-8 15,0-39 4-15,7 36 14 0,-7-36-9 16,0 39-5-16,0-12 4 16,0-27 12-16,0 32-4 15,7-5-7-15,-7 1 9 0,0-28 2 16,0 35-12-16,0-7-4 16,7 0 11-16,-7-28-5 0,0 36-12 15,0-9 10-15,0-3 5 0,0-24-12 16,7 31 3-16,-7-7 17 15,0-24-6-15,-7 31-11 0,7-3 12 16,0-28 4-16,-7 27-8 16,7-27-8-16,0 40 10 0,0-40 3 15,0 35-11-15,0-35-2 16,0 41 0-16,0-41 18 16,-7 39-4-16,7-39-14 0,0 39 0 15,0-39 8-15,-7 40 2 0,7-40-18 16,0 39 8-16,0-39 8 15,-14 39-8-15,14-39-3 0,0 40 0 16,-7-9 14-16,7-31-3 16,-7 40-8-16,7-40-4 0,-7 44 10 15,0-13 5-15,7-31-11 16,0 35 0-16,0-35 3 0,0 40 4 16,0-40-7-16,-7 39-4 0,7-39 4 15,0 39 0-15,0-39 4 16,-7 44 0-16,7-44-11 0,0 43 4 15,0-43 10-15,-7 44-7 16,7-44-5-16,0 47 8 16,0-47-3-16,7 48 6 0,-7-48-13 15,0 43 7-15,0-43-3 0,0 51 12 16,0-51-14-16,0 47 14 16,0-47-1-16,0 43-17 0,0-43 9 15,0 45 8-15,0-14-11 16,0-31 3-16,0 39 0 0,7-3 7 15,-7-36-4-15,0 35-6 16,0-35 3-16,0 47 6 0,0-19-9 16,0-28 3-16,0 0 2 0,0 43 7 15,-7-11-12-15,7-32-2 16,7 44 8-16,-7-13 1 16,0-31-4-16,0 32 0 0,0-32 0 15,0 35 0-15,0-35 8 16,0 40-4-16,0-40-10 0,0 39-1 15,0-8 14-15,0-31 0 0,-7 36-7 16,7-36-9-16,0 39 13 16,-7-6 4-16,7-33-8 0,0 35-6 15,0-35 3-15,0 39 7 16,0-39-4-16,-7 36 0 0,7-36-7 16,0 35 14-16,0-35 1 15,-7 32-8-15,7-32-6 16,0 31-2-16,0-31 15 0,0 32-4 15,0-32-3-15,0 35 0 0,0-35-4 16,0 35 8-16,0-35-4 16,-7 41-3-16,7-41-1 0,7 35 11 15,-7-35-1-15,0 0-10 16,0 35-2-16,0-35 6 0,0 0 4 16,0 32-4-16,0-32-3 0,0 0 3 15,0 0 0-15,0 35 5 16,0-35-2-16,0 0-12 0,0 0 9 15,0 0 12-15,0 0-16 16,0 0 0-16,7 32 9 16,-7-32-1-16,0 0-7 0,0 0-3 15,0 0 10-15,0 0 4 16,0 0-2-16,0 0-6 0,0 0 0 16,0 0 10-16,0 0 0 0,0 0-10 15,0 0-4-15,0 0 4 16,0 0 11-16,0 0-8 0,0 0-3 15,0 0-9-15,0 0 12 16,0 0-10-16,0 0-44 0,0 0-50 16,0 0-58-16,0 0-109 15,7-32-177-15,-7 32-241 16,28-51-93-16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34:49.900"/>
    </inkml:context>
    <inkml:brush xml:id="br0">
      <inkml:brushProperty name="width" value="0.25" units="cm"/>
      <inkml:brushProperty name="height" value="0.5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0 0 200 0,'0'0'4'0,"0"0"14"15,0 0 18-15,0 0 1 16,0 0-2-16,0 0 15 16,0 0-27-16,0 0-8 15,0 0 0-15,0 0-1 0,0 0 21 16,0 0 3-16,7 36-6 15,-7-5 0-15,0-31-2 16,14 59-11-16,-7-4-9 0,0-4-1 16,0 4-7-16,0 0 13 15,0-7-23-15,0-5 8 0,0 0 0 16,-7-3 4-16,7-9-18 16,0 0-48-16,-7-31-39 15,7 32-26-15,-7-32-47 0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34:50.180"/>
    </inkml:context>
    <inkml:brush xml:id="br0">
      <inkml:brushProperty name="width" value="0.25" units="cm"/>
      <inkml:brushProperty name="height" value="0.5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4 0 151 0,'-7'31'8'0,"7"-31"-4"16,0 32-8-16,0-32 9 16,0 31-5-16,0-31 0 15,7 32 6-15,-7-32-6 16,0 27-6-16,0-27-9 0,0 28-2 15,0-28-27-15,0 0 9 16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34:50.528"/>
    </inkml:context>
    <inkml:brush xml:id="br0">
      <inkml:brushProperty name="width" value="0.25" units="cm"/>
      <inkml:brushProperty name="height" value="0.5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70 8 116 0,'0'0'0'0,"-35"-4"-18"0,0 0-16 16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34:50.828"/>
    </inkml:context>
    <inkml:brush xml:id="br0">
      <inkml:brushProperty name="width" value="0.25" units="cm"/>
      <inkml:brushProperty name="height" value="0.5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329 0 107 0,'-28'4'37'0,"0"1"15"16,28-5-12-16,-49 4-16 15,7 0-15-15,0 0 2 0,7 1-8 16,0-1-15-16,0-4-44 16,0 0-22-16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34:51.386"/>
    </inkml:context>
    <inkml:brush xml:id="br0">
      <inkml:brushProperty name="width" value="0.25" units="cm"/>
      <inkml:brushProperty name="height" value="0.5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50 0 379 0,'-14'31'58'16,"0"1"-8"-16,0-5-17 0,7-3-3 15,7-24-17-15,0 32-6 0,0-32-1 16,7 31-10-16,-7-31-45 16,14 31-43-16,-14-31-56 0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34:51.768"/>
    </inkml:context>
    <inkml:brush xml:id="br0">
      <inkml:brushProperty name="width" value="0.25" units="cm"/>
      <inkml:brushProperty name="height" value="0.5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9 0 282 0,'0'32'52'0,"0"-32"25"0,0 0 48 15,0 35 43-15,0-35 5 16,-9 36 14-16,9-36-5 0,0 0-67 15,0 0-44-15,0 0-50 16,0 0-1-16,0 0-45 0,0 0 25 16,0 39-39-16,0-39-11 15,0 0-1-15,0 0-22 0,9 35 4 16,-9-35 23-16,0 0-5 0,18 36-50 16,-18-36-49-16,0 0-54 15,9 39-46-15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26:22.912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19 0 1346 0,'-19'7'69'0,"19"-7"-72"15,0 0-80-15,0 0-60 0,0 0-33 16,0 0-77-16,0 0-99 15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34:51.973"/>
    </inkml:context>
    <inkml:brush xml:id="br0">
      <inkml:brushProperty name="width" value="0.25" units="cm"/>
      <inkml:brushProperty name="height" value="0.5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7 0 492 0,'0'0'47'0,"-7"31"4"15,7-31 6-15,0 0 7 16,0 40-30-16,0-40-20 0,0 0-7 16,0 35-4-16,0-35-31 15,0 36-96-15,0-36-69 0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34:52.147"/>
    </inkml:context>
    <inkml:brush xml:id="br0">
      <inkml:brushProperty name="width" value="0.25" units="cm"/>
      <inkml:brushProperty name="height" value="0.5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0 0 406 0,'0'0'9'16,"0"0"2"-16,0 0-11 0,0 0-36 15,0 0-23-15,0 0-67 0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36:35.975"/>
    </inkml:context>
    <inkml:brush xml:id="br0">
      <inkml:brushProperty name="width" value="0.1" units="cm"/>
      <inkml:brushProperty name="height" value="0.1" units="cm"/>
      <inkml:brushProperty name="color" value="#9966CC"/>
      <inkml:brushProperty name="fitToCurve" value="1"/>
    </inkml:brush>
  </inkml:definitions>
  <inkml:trace contextRef="#ctx0" brushRef="#br0">861 40 1779 0,'7'-4'110'0,"-7"4"79"0,7 0-21 16,-7 0 8-16,7 23 169 15,0 13-74-15,0 3-86 0,-7 4-65 16,7-3-22-16,0-9-21 15,-7-3-12-15,-7-9-2 0,7-19-20 16,-14 28-7-16,14-28-25 16,-42 20 2-16,0-13-19 0,-7 1 0 15,0-8-7-15,14-8-14 0,-7-3-21 16,7-1-17-16,35 12-4 16,-35-36 8-16,7 1 25 15,14-4 15-15,7 3 9 0,0 9 0 16,7 27 7-16,-7-28 5 0,7 28 2 15,0 0 0-15,0 0-6 16,0 0-1-16,0 0 11 0,0 0 15 16,0 0 10-16,0 36 3 15,0-36-3-15,-21 43 1 0,21-43-6 16,-21 35-2-16,21-35 0 0,-28 32-10 16,28-32-18-16,-49 23 4 15,0-11-3-15,7-12 3 0,0-8 0 16,0 0-12-16,7 1-21 15,0-13-7-15,0-4 3 16,7-7 17-16,0-5 8 0,7 5 6 16,21 31-5-16,-21-39 7 0,21 39 11 15,0 0-7-15,0 0 0 16,0 0-5-16,0 0 41 0,0 0 9 16,14 35 4-16,-7 8 10 0,14 16 24 15,0 0-60-15,-7 12-7 16,0 0 8-16,0-4-8 0,7 0-16 15,0-4-5-15,-7 3-9 16,0-11-77-16,0-7-39 0,0-9-130 16,-14-39-145-16,0 0-170 15,14 59-69-15,-14-59 4 0</inkml:trace>
  <inkml:trace contextRef="#ctx0" brushRef="#br0" timeOffset="292">1651 425 1812 0,'0'0'352'0,"0"0"-78"0,0 0-64 16,0 0 2-16,0 0-14 15,0 0-54-15,-14 51-42 0,-21 8-26 16,0 4-7-16,-7 8 35 0,0 4-20 16,0-1-41-16,0-3-23 15,8 4-12-15,-1-8-46 0,7-12-104 16,7-8-114-16,0-8-133 16,21-39-121-16,0 0-50 0,0 0-23 15,0 0 89-15</inkml:trace>
  <inkml:trace contextRef="#ctx0" brushRef="#br0" timeOffset="507">1197 390 1068 0,'-14'-32'265'0,"14"32"13"0,0 0-27 16,0 0-80-16,0 0 103 15,0 0-45-15,14 36-55 0,7 11-26 16,7 4-27-16,14 4-30 0,0 8-35 15,7 4-31-15,6 0-12 16,1 0-17-16,7-1 14 0,0-7-8 16,-7-4-98-16,0-3-120 15,0-9-196-15,-7-16-223 16,-7-11-85-16</inkml:trace>
  <inkml:trace contextRef="#ctx0" brushRef="#br0" timeOffset="1152">3197 0 1313 0,'0'0'382'0,"14"44"-8"16,-14-5-52-16,0 0-75 15,-7 5-62-15,-7-1-59 0,7-4-44 16,-7-3-20-16,7-5-11 0,7-31-13 16,-28 31-20-16,28-31-7 15,-35 32-8-15,0-16-9 0,0-8-36 16,-7-8-49-16,7-4-12 16,0-4-10-16,35 8 5 0,-35-28 4 15,8-7 56-15,13-5 13 0,14-7 18 16,0 0 13-16,7 0 11 15,-7 4 35-15,0 43 13 16,7-32-13-16,-7 32 21 0,0 0 33 16,0 0-4-16,0 0-14 0,-28 51-4 15,0-7-4-15,0-1-7 16,7-8-15-16,-7-3-13 0,-7-9-11 16,0 1-19-16,0-4-5 15,-7-13 0-15,7 1 4 0,0-16 4 16,-7 4-3-16,14-3-14 0,28 7 9 15,-35-32-3-15,14 1-4 16,7-5 2-16,7-3-4 0,0-4 4 16,14-5 10-16,-7 9-5 15,7 12 0-15,-7 27-4 0,0 0 19 16,0 0-3-16,0 0 55 16,0 0 7-16,21 35-7 0,7 16-10 15,-7 8-5-15,0 8 14 16,7 4 16-16,0 7 83 0,-7 9-51 15,0 3-50-15,0 1-34 0,-7 3-19 16,0-7 3-16,-7-9-9 16,0-19-5-16,0 4-41 0,-7-23-45 15,0-40-83-15,-7 39-94 0,7-39-133 16,0 0-202-16,0 0-224 16,0 0 27-16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36:39.723"/>
    </inkml:context>
    <inkml:brush xml:id="br0">
      <inkml:brushProperty name="width" value="0.1" units="cm"/>
      <inkml:brushProperty name="height" value="0.1" units="cm"/>
      <inkml:brushProperty name="color" value="#9966CC"/>
      <inkml:brushProperty name="fitToCurve" value="1"/>
    </inkml:brush>
  </inkml:definitions>
  <inkml:trace contextRef="#ctx0" brushRef="#br0">237 1449 970 0,'0'0'113'0,"0"0"34"16,0 0-43-16,0 0 50 15,0 0 47-15,0 31-43 16,0 12 1-16,7 12-13 0,0 0-48 15,0 12-10-15,0-4-43 16,7 0-22-16,-7-4-10 0,-7-4-16 16,7-8-85-16,-7 5-365 15,7-9-172-15</inkml:trace>
  <inkml:trace contextRef="#ctx0" brushRef="#br0" timeOffset="332">468 2374 844 0,'0'0'104'0,"0"0"124"0,-7-32 79 16,7 32-23-16,0 0-99 16,0 0-75-16,0 0-44 15,-35-19-23-15,7 15-23 16,-7 12-23-16,7 7 6 0,-7 5-6 16,0 8 11-16,7 7-8 15,0 8-16-15,7 1 16 0,0-1-11 16,14 0-42-16,-7 4-145 15,14-7-182-15,0 3-134 0</inkml:trace>
  <inkml:trace contextRef="#ctx0" brushRef="#br0" timeOffset="892">335 3298 783 0,'0'0'52'0,"0"0"45"0,0 0 12 15,-21 35 18-15,21-35 26 16,0 40-71-16,0-40-22 16,0 35-21-16,0-35-39 0,7 32 36 15,-7-32 14-15,0 0 15 0,14 31 13 16,-14-31-7-16,0 0-40 16,0 0-10-16,0 0 6 0,0 0 3 15,-14 32-9-15,14-32-21 16,0 0 5-16,0 0 12 0,0 0-3 15,-35 4-41-15,35-4 27 16,-28-12-10-16,28 12 5 0,-35-24 11 16,35 24-27-16,-35-12 18 15,7 4 6-15,0 12 3 16,0 4-17-16,0 4-4 0,28-12 15 16,-35 32-7-16,35-32 31 15,-28 39-24-15,28-39 23 0,-14 39-14 16,14-39 8-16,7 41-4 15,-7-41 16-15,0 0-27 0,42 35 19 16,0-15-9-16,-14-9-12 16,7 1 23-16,-7-12-26 0,-28 0 19 15,35 4-111-15,-35-4-126 0,0 0-196 16,21-8-222-16</inkml:trace>
  <inkml:trace contextRef="#ctx0" brushRef="#br0" timeOffset="1519">167 4188 1044 0,'0'0'149'0,"0"0"108"15,0 0-1-15,21-32-101 0,-21 32 9 16,0 0-71-16,0 0-45 16,0 0-11-16,0 0-33 0,-42 0 15 15,0 16 1-15,14 4 9 16,28-20-5-16,-35 43-12 16,7-7-4-16,28-36 1 0,-14 35 12 15,14-35-17-15,7 35-14 16,-7-35 10-16,28 28-55 0,14-20-8 15,-7-4-39-15,-35-4-4 0,49-8 12 16,-49 8 23-16,42-12 42 16,-42 12 29-16,0 0 0 0,0 0 3 15,0 0 16-15,0 0 17 16,0 0-6-16,0 0 1 0,0 0-13 16,0 0 13-16,-28 16-6 15,-7 11-1-15,0 1-16 16,7 3 0-16,0 5 4 0,7-5 0 15,7 1-12-15,7-1 0 0,7-31 3 16,21 43-24-16,-21-43-47 16,49 32 7-16,-7-9-49 0,0-15-39 15,7-4-37-15,-14-4-92 16,7 0-61-16,-14-4-69 0</inkml:trace>
  <inkml:trace contextRef="#ctx0" brushRef="#br0" timeOffset="1940">118 5061 1081 0,'-7'-39'56'0,"7"11"57"16,0 28 62-16,0 0-14 0,0 0 5 16,0 0-54-16,0 0-58 15,42-12-22-15,-7 20-14 16,0 8-7-16,0 11 8 0,0 5 4 16,0 4 12-16,-7 0 6 15,0-1 4-15,-7 1 0 0,0-1-24 16,-14-4-11-16,-7-31 11 0,-7 40-21 15,7-40-8-15,-35 27 2 16,0-15-22-16,-7-4-32 0,-7-12 4 16,7-8 19-16,7-4 23 15,0-7-14-15,7-13-23 0,7-7-4 16,7-4 32-16,14 0 23 16,7 4-9-16,14 2-10 15,0 6 19-15,14 3-38 0,0 9-94 0,7-1-182 16,-7 5-119-16</inkml:trace>
  <inkml:trace contextRef="#ctx0" brushRef="#br0" timeOffset="2395">167 5821 954 0,'0'0'177'0,"0"0"69"15,0 0-21-15,0 0-93 0,0 0-54 16,-35 4 8-16,35-4-18 15,0 0-28-15,-7 39-45 0,0-7 20 16,7-32-10-16,14 39 9 0,-14-39-10 16,35 36-18-16,-35-36-54 15,35 19-9-15,-35-19-23 0,49 4-8 16,-49-4 15-16,49-20 11 16,-49 20 53-16,49-47 16 15,-14 8-4-15,-14-4 7 0,-7 3 35 16,-14 40 59-16,7-51 80 15,-7 20 71-15,0 31-34 0,0 0-102 16,0 0-28-16,-42-4-22 0,7 20-11 16,-7 11-7-16,0 8-25 15,7 1-9-15,0-1-104 0,35-35-211 16,-49 47-234-16,7-19-145 16</inkml:trace>
  <inkml:trace contextRef="#ctx0" brushRef="#br0" timeOffset="3020">1210 413 673 0,'0'0'92'0,"0"0"56"15,0 0 146-15,14 40-53 16,-8 11-35-16,1 8-65 16,-7 15-76-16,0 5-22 0,-7-7-49 15,7-1-20-15,-6-8-190 16,-1-12-165-16,7-4-98 0</inkml:trace>
  <inkml:trace contextRef="#ctx0" brushRef="#br0" timeOffset="3396">2448 252 363 0,'28'-16'65'15,"-28"16"45"-15,0 0 27 0,0 0-26 16,0 0 69-16,0 0 30 16,0 0-46-16,0 0-50 0,0 0 11 15,0 0-45-15,0 0-38 16,0 0-45-16,0 0 27 15,0 0-21-15,0 0-12 0,0 0 3 16,-28 32 3-16,0 3-10 16,0 4 3-16,7 5-63 0,7 3-96 15,7-4-46-15,-7 8-52 16,14-7-28-16,0-1-29 0</inkml:trace>
  <inkml:trace contextRef="#ctx0" brushRef="#br0" timeOffset="3880">3490 358 646 0,'0'43'94'15,"0"1"-19"-15,-7-1-9 16,7 0-18-16,-7-7 4 0,0-1-10 15,7-35-11-15,-7 32-28 16,7-32-18-16,0 0-22 0,0 0-38 16,0 0 9-16,-35 7 3 15,35-7 30-15,0 0 15 16,-35-27 18-16,35 27 0 16,-35-36 0-16,35 36 24 0,-28-31 13 15,28 31 1-15,0 0-10 16,-35-4-17-16,35 4 5 0,-35 28 13 15,35-28-10-15,-21 47-6 16,0-12-17-16,14-3 1 0,7-32 15 16,7 39-38-16,-7-39-67 15,42 36-80-15,0-16-87 0</inkml:trace>
  <inkml:trace contextRef="#ctx0" brushRef="#br0" timeOffset="4344">4280 154 542 0,'0'0'38'0,"0"0"27"16,0 0 21-16,0 0 34 15,0 0-23-15,0 0-47 0,-14 51-25 16,-7-12-13-16,7 0 7 16,7-7-6-16,7-32-20 0,-14 39 23 15,14-39-35-15,7 32-28 16,-7-32 4-16,0 0 28 0,0 0-16 15,35 23 13-15,-35-23 18 16,28 12 8-16,-28-12-8 0,0 0-5 16,0 0 15-16,0 0 12 15,0 0-8-15,0 0 14 16,0 0 16-16,0 0-2 0,-7 32-21 16,0 3 5-16,0 0-30 15,7 1 23-15,0-1-3 16,0-35-27-16,28 40-65 0,0-13-34 15,14-15-40-15,0-4-24 16,7-8 13-16,-7-12-15 0</inkml:trace>
  <inkml:trace contextRef="#ctx0" brushRef="#br0" timeOffset="4740">5064 114 497 0,'0'0'87'0,"35"20"47"15,-35-20-1-15,49 28-8 0,-14-1 11 16,-35-27-25-16,56 51-63 15,-7-11-12-15,-7 3-25 16,-7-4 35-16,-35-39-26 0,35 47 0 16,-35-47 63-16,21 40 49 15,-21-40-51-15,0 0-24 0,0 0-43 16,-35 31-31-16,-7-11-12 16,0-16 36-16,7-4-11 0,35 0-4 15,-42-12 5-15,42 12-20 16,-28-39 18-16,21-1 13 0,7-3-30 15,7-12 53-15,7 8-42 16,7 0-12-16,0 3-70 0,7 5-124 16,-28 39-124-16,42-51-114 15</inkml:trace>
  <inkml:trace contextRef="#ctx0" brushRef="#br0" timeOffset="5140">5869 0 662 0,'0'0'37'0,"0"0"96"0,0 0-31 16,0 0 5-16,-35 44 21 15,35-44 5-15,-14 55-23 16,7-16-50-16,21-4 8 0,7 1-47 16,-21-36 27-16,42 31-28 15,7-7-14-15,-7-8-6 0,0-13 14 16,7-6-43-16,-7-9 29 16,-7-8-7-16,0-4 18 0,-14-7-5 15,-21 31 52-15,28-39 98 0,-21 7 17 16,-7 32-11-1,0 0-40-15,0 0-67 0,0 0-25 0,-42 8-5 16,-7 20-17 0,0 7 10-16,-7 8-18 0,7 4-31 15,0 9-96-15,-7 3-150 16,7 3-182-16,0 9-162 0</inkml:trace>
  <inkml:trace contextRef="#ctx0" brushRef="#br0" timeOffset="6092">7814 5868 421 0,'42'-12'0'0,"-7"1"-5"0,-7 3 24 15,-7 0 56-15,-21 8 33 16,0 0-1-16,0 0-11 0,35-4 24 16,-35 4 5-16,0 0-10 15,0 0 37-15,0 0-12 16,0 0 10-16,0 0 9 0,0 0 16 16,14 28-40-16,-7 3-61 0,-7-3-23 15,0 11 8-15,-7 0-8 16,0 4-2-16,0-3-29 0,0 3-1 15,7-4 2-15,0-7 6 16,14-1 7-16,-14-31-22 0,28 40 5 16,7-17-20-16,0-11 8 0,7-8 2 15,-7-4-19-15,7-8 15 16,0-4-3-16,0-7-7 0,7-9 7 16,0-7-7-16,0-9 0 15,7 1 7-15,0-8 14 16,-8 4-14-16,-6 4-10 0,-14 11 28 15,-7 9 44-15,-21 23 20 0,0 0-9 16,0 0 32-16,0 0 0 16,-14 35-23-16,-14 8-23 0,-7 8-19 15,-6 4-10-15,-8 8 5 0,7 8 16 16,-7 0-10-16,0 8-21 16,0-1-5-16,0 6-15 0,7-6 0 15,-7-7 3-15,14-4-36 0,0-4-135 16,7-16-137-16,28-47-239 15,-21 43-53-15,21-43 31 16,0 44 39-16</inkml:trace>
  <inkml:trace contextRef="#ctx0" brushRef="#br0" timeOffset="6612">9332 6364 1539 0,'42'-32'144'0,"-42"32"48"16,0 0 25-16,0 0-17 15,0 0 47-15,0 0-48 0,-7 32-78 0,-14 19-37 16,0 0-35-16,-7 13-12 16,0 11 41-16,0 3-3 15,-7 9-35-15,7-5-16 0,-7 9-9 16,14-12-4-16,-7-5-5 15,0-11-91-15,7-12-127 0,7-7-120 16,14-44-77-16,0 0-12 0,0 0 19 16,0 0 40-16,0 0 86 15,0 0 94-15,0 0 65 0,14-59 51 16,7-12 35-16,7-4 22 0,-7-4 39 16,0-3 67-16,-7 11 67 15,-7-4 20-15,0 12 28 16,0 4 16-16,-7 16 7 0,0 0-17 15,0 43 11-15,-14-48-1 0,0 16-20 16,14 32-11-16,-21-31-58 16,21 31-60-16,0 0-35 0,0 0-24 15,0 0-13-15,0 0 40 0,0 0 84 16,0 0-4-16,49 23-26 16,-7 17-30-16,0 8-29 0,-7 7-15 15,7 8-4-15,0 4-18 0,0 0 3 16,-7-1 1-16,7 5-12 15,7-8-34-15,-7-8-168 0,-7-8-185 16,7-11-126-16,0-13-71 16,-42-23-15-16,56 12 47 0</inkml:trace>
  <inkml:trace contextRef="#ctx0" brushRef="#br0" timeOffset="7016">10248 6116 926 0,'0'0'266'0,"0"-35"46"15,0 35-42-15,0 0-99 16,0 0-68-16,0 0-44 0,0 0 42 16,0 0-31-16,-7 43-42 15,-7-4-10-15,0 1-10 0,0-1 2 16,14 4 2-16,0-43-1 0,7 51-4 15,-7-51 0-15,42 44-5 16,7-17 0-16,7-11-2 0,-7-12 0 16,7-8-5-16,7-8-2 0,-14-4 7 15,7-15-3-15,0 7 11 16,0-11 0-16,-14-8 0 0,-7 7 7 16,0 5 89-16,-35 31 66 0,21-36 21 15,-21 36-49-15,0 0-47 16,0 0-32-16,-35 8 2 15,-14 28 24-15,0 7-13 0,-7 12-19 16,0 8-29-16,-7 12-6 0,7 7-10 16,0 6-12-16,0 2 0 15,14 1-157-15,-14-5-238 0,7-7-361 16,-7 7-164-16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50:45.970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0 74 1601 0,'76'-7'204'0,"-1"-4"-125"0,1 0-29 16,5-3-24-16,1 4-17 15,-13-4-340-15,-6 7-260 0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50:46.170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0 21 1169 0,'44'-4'225'0,"19"1"-98"0,13-1-80 16,5 1 8-16,-5-1-137 15,-1 1-356-15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50:44.932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2265 301 796 0,'0'32'240'0,"0"-32"-23"16,0 0-21-16,0 32-29 15,0-32 1-15,0 0-13 0,-19 31-50 16,19-31-52-16,-37 15-22 16,-7-12-27-16,6-6 10 0,0-1 3 15,1-7-17-15,37 11 0 16,-45-21 16-16,45 21-24 0,-19-39 8 15,12 4 8-15,20-4-8 16,12 6-11-16,-25 33-9 0,51-31 25 16,-7 13-11-16,0 11-1 15,-12 10-5-15,-32-3 12 16,31 25 0-16,-12 3-3 16,-13 5 22-16,-6 6-12 0,-6 7 5 15,-6 0 0-15,-7 7 5 16,-6 0-3-16,-1 3-25 0,-11 1 15 15,-7-8-204-15,-8-6-332 16,-4-8-156-16</inkml:trace>
  <inkml:trace contextRef="#ctx0" brushRef="#br0" timeOffset="853">1572 329 742 0,'-44'-3'173'0,"6"3"12"16,0-4-31-16,1-3-15 0,37 7-47 15,-38-14-18-15,38 14-22 16,0 0-15-16,0 0-21 0,-31-49 5 15,31 5-29 1,12 5 14-16,13-3-16 0,7 3 10 16,-1 4-33-16,-31 35 38 15,50-36-14-15,-50 36 4 0,57-17 5 16,-18 17 19-16,-39 0-29 16,56 24-1-16,-56-24 39 0,51 39-28 15,-51-39 0-15,37 43-9 16,-37-43 9-16,7 35-3 0,-7-35 75 15,-32 42-1-15,-6-10 32 16,-6-7-62-16,-13-6 2 0,0-5-35 16,-6 0-8-16,1-4 16 15,-1-2-6-15,6-5 2 16,7 1-19-16,6-8 4 0,0 1 7 16,44 3-12-16,-51-18 4 15,19 0-4-15,32 18 8 16,-31-33-10-16,31 33 22 0,-32-35-12 15,32 35-8-15,0 0-2 16,0 0 5-16,-37-28 15 0,37 28-10 16,-38-7-7-16,-6 10 14 15,6 11-7-15,-6 8 4 0,13 2-4 16,31-24 2-16,-51 44-6 16,19-9-14-16,32-35 12 0,-38 50 17 15,19-12 2-15,1-2 8 16,5-4-9-16,13-4 1 15,13 0 8-15,-13-28 5 16,50 39-10-16,7-11-10 0,6-7 6 16,13 1-12-16,-1-1 7 15,-6 0-2-15,7 4-2 0,-20 0-3 16,-4 0 4-16,-15 0-4 16,-37-25 9-16,19 42 2 0,-19-6-6 15,-19-4-5-15,-18-4 9 16,-21-3 75-16,-11-4-22 0,-13-7 14 15,-6-3-31-15,0-4-20 16,-6-4 44-16,-1-10-4 16,7 0-8-16,6-11 37 15,0-3 2-15,13-11-29 0,5 0-35 16,8-13-27-16,12-8 1 16,0-12 6-16,18-9-17 0,1 0-15 15,13-4-114-15,5 0-234 16,20-7-332-16,6 3-72 0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50:49.417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4869 841 893 0,'0'0'226'16,"-37"-32"14"-16,37 32-84 0,0 0-88 15,0 0 37-15,-44-7 8 16,44 7 14-16,-51 11-40 16,20-1-48-16,31-10-18 0,-38 25-14 15,38-25 10-15,-38 21-30 16,38-21 13-16,0 0 14 15,0 0-22-15,-18 32 23 16,18-32 1-16,0 0-7 0,0 0-15 16,0 0 10-16,50-3-1 15,-19-4 4-15,-31 7-1 0,44-25-6 16,-44 25-7-16,0 0-6 16,19-32 31-16,-19 32-14 15,0 0-14-15,0 0 4 0,0 0-6 16,-50-21 7-16,6 17 27 15,-6 15-28-15,6 3-1 0,6 7-2 16,0 4 17-16,7 10-5 16,6-3 20-16,6 7-28 15,0 0 5-15,13 3 18 16,-1 1-10-16,7 3-8 0,0 3-13 16,0 1 34-16,-6-4-32 15,-7 3 23-15,-5-3-15 0,-8-4 26 16,-11-6-36-16,-14-8 29 15,-5-7 2-15,-7-7 52 0,0-10 2 16,-6-8-4-16,6-10 61 16,7-7-40-16,5-11-52 0,7-10-19 15,13-11-5-15,6-7 2 16,6-4-9-16,19-7 3 16,19 1-7-16,6-1-7 15,6 11-15-15,7 3-7 0,6 11 2 16,-44 46-261-16,31-49-363 15,-31 49-189-15</inkml:trace>
  <inkml:trace contextRef="#ctx0" brushRef="#br0" timeOffset="579">2764 1025 1538 0,'0'0'237'0,"0"0"-10"15,0 0-52-15,0 0-84 16,0 0-52-16,-7-39-25 0,20-3-4 16,12 3-19-16,13-11 3 15,6 4 9-15,-6 7-11 0,-38 39 8 16,56-38 5-16,-6 23-21 15,-50 15 16-15,51 11 5 16,-7 10-1-16,-44-21-4 16,37 36 0-16,-37-36 6 0,44 35-6 15,-44-35-3-15,0 0 9 16,0 0-6-16,32 28-23 0,-32-28 1 16,0 0-6-16,0 0 3 15,0 0 3-15,0 0 22 0,-57 18 9 16,-6 3-13-16,1 7 14 15,-8 8-15-15,1-1 5 0,-6 0 2 16,-7 4 10-16,7-7-7 16,12-7 2-16,0-4 15 0,19-7-5 15,44-14-20-15,-38 4 3 16,38-4-8-16,0 0-5 16,7-36 0-16,-7 36 3 15,44-42 10-15,0 14 5 0,-44 28-5 16,50-15 2-16,-50 15-12 15,38 11 14-15,-38-11 7 0,6 46 11 16,-19 11 69-16,-18 3-15 16,-19 3 15-16,-7 1-43 0,-6-1-9 15,-12-6-23-15,-1-8-3 16,1-13-133-16,12-15-315 0,6-17-249 16</inkml:trace>
  <inkml:trace contextRef="#ctx0" brushRef="#br0" timeOffset="752">2858 46 1906 0,'0'0'113'15,"6"-32"-26"-15,-6 32-77 0,0 0 16 16,0 0-39-16,0 0-204 15,0 0-343-15</inkml:trace>
  <inkml:trace contextRef="#ctx0" brushRef="#br0" timeOffset="968">1802 0 1306 0,'-13'46'258'0,"20"7"-8"16,12 11-4-16,12 10-133 0,7 7-30 15,-1 11-48-15,-5 10-9 16,-13 4-8-16,-13 0-114 16,-12-3-280-16,-13-15-167 0,-6-10-54 15</inkml:trace>
  <inkml:trace contextRef="#ctx0" brushRef="#br0" timeOffset="1796">1425 474 935 0,'0'0'164'0,"0"0"55"0,0 0-73 16,12 46 33-16,-12-1-66 15,7-6-12-15,-14 7-51 16,7-46-9-16,-31 53-41 0,-7-10 21 16,38-43 15-16,-56 35-49 15,12-17 24-15,44-18-5 0,-51-4-14 16,51 4 14-16,0 0-45 16,-31-63-108-16,12 6 66 0,25 4 18 15,7 4 33-15,6 3 18 16,-19 46 12-16,19-39 6 0,-19 39-44 15,0 0 31-15,0 0-1 16,0 0 19-16,-63 32-8 16,6 3-3-16,57-35 8 0,-63 56-3 15,63-56 10-15,-44 57-29 16,44-57 11-16,-25 60 36 16,25-60-47-16,13 49 23 0,-13-49-9 15,0 0-4-15,50 43 18 16,-50-43-10-16,44 28 3 0,-44-28 16 15,0 0-26-15,0 0 7 16,0 0-4-16,0 0-32 0,0 0 32 16,-69 18 26-16,12-18-30 15,-5-4-12-15,5-10 40 16,7-7-3-16,-1-7-16 0,51 28 0 16,-75-57-14-16,25 18 13 15,50 39 32-15,0 0-31 0,-57-28-2 16,57 28-20-16,-50 4 35 15,50-4-15-15,-44 45 5 0,12 8-8 16,7 1 4-16,6 2 10 16,13-3-21-16,12 0 30 0,1-3-20 15,-7-50 14-15,19 56-9 16,-19-56 15-16,0 0-32 0,18 39 24 16,-18-39 18-16,0 0-42 15,0 0 17-15,0 0-47 0,0 0 43 16,-44-53-24-16,0 0 20 15,0 3 8-15,7 8 60 16,37 42 9-16,-51-42-39 16,51 42-55-16,-44-7 110 0,44 7 19 15,-56 28-37-15,18 14 31 16,13 8-42-16,6 6-49 0,0 4 106 16,19 7-59-16,0 4-13 15,13 3 41-15,-1 4-21 0,14 0-46 16,-1 7 6-16,6-8-20 15,7 1 3-15,-13-7-12 0,6-8 8 16,-5-6-20-16,-8-4 12 16,-5-14-192-16,-13-39-335 15,19 46-381-15</inkml:trace>
  <inkml:trace contextRef="#ctx0" brushRef="#br0" timeOffset="1977">1041 2219 2252 0,'57'-7'103'16,"6"-3"-46"-16,0-4-48 0,6-1-16 15,-6-2-461-15,0-4-336 16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51:13.173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4101 233 605 0,'12'42'157'0,"1"-13"-22"16,-13-29-17-16,19 42-26 15,-19-42-42-15,12 39-27 16,-12-39 15-16,0 0-48 15,7 39 10-15,-7-39 11 0,0 0-17 16,-38 24 22-16,38-24-11 16,-50 15-10-16,-1-12 25 0,1 1-40 15,0-4 40-15,-7 3-20 16,7 1 94-16,-7 10-21 0,1 0 12 16,12 4-2-16,44-18-52 15,-51 29-34-15,51-29 21 16,0 0-1-16,-37 46-5 0,37-46-206 15,6 46-279-15</inkml:trace>
  <inkml:trace contextRef="#ctx0" brushRef="#br0" timeOffset="165">4157 1079 1615 0,'0'0'265'0,"0"0"-33"16,0 0-105-16,0 0-91 0,0 0-12 16,0 0-328-16,0 0-350 15</inkml:trace>
  <inkml:trace contextRef="#ctx0" brushRef="#br0" timeOffset="935">3144 533 1341 0,'-44'15'335'16,"44"-15"-19"-16,0 0-145 0,0 0-77 16,0 0-52-16,0 0-7 15,0 0-24-15,-25-50-7 16,25 4-1-16,13-7-30 0,18-7-91 16,19-11 12-16,1-7 46 15,12 11 7-15,-7 11 19 0,-6 17 22 16,1 14 2-16,-13 15-2 15,-38 10-15-15,44 28 14 0,-25 11 27 16,-12 3-5-16,-26 4-1 16,-6 0-5-16,-14-4 2 15,-5 4-9-15,-19-3 10 16,-6-11 6-16,-7-1-5 0,1-6-1 16,0-4 3-16,-1-7-15 15,7-10 18-15,6-4-3 0,19-4-9 16,44 4 8-16,-50-17-4 15,50 17-4-15,0 0-7 0,0 0 11 16,-25-36-4-16,25 36-16 16,0 0 12-16,0 0 7 15,0 0-3-15,0 0 5 0,0 0 44 16,0 0-4-16,0 61 2 16,-13-16-10-16,-25-1 12 15,-6-2-49-15,-12-6-3 0,-7-8 7 16,-12-3 18-16,-1-1-6 15,13-6-9-15,0-4-5 16,19-10-18-16,44-4 18 0,0 0 3 16,0 0 6-16,-25-46-15 15,25 46 6-15,38-50-15 0,6 15-6 16,0 14 15-16,-44 21-8 16,50-4 33-16,-50 4-13 0,0 0-8 15,0 0 68-15,13 64 7 16,-26-15-18-16,-18-3-23 15,-13 0-17-15,-13-3-14 16,-6-8-13-16,-6-7 31 0,-1-3-15 16,7-4-63-16,0-7-210 15,13-7-226-15,50-7-15 0,-44-14 78 16,44 14 75-16</inkml:trace>
  <inkml:trace contextRef="#ctx0" brushRef="#br0" timeOffset="1093">1949 598 1157 0,'0'0'232'0,"0"0"32"16,-50 42-65-16,-1-6-10 0,1 3-90 15,-6-11-40-15,-1 0-30 16,0-3-19-16,-5-4-7 16,5-3-73-16,7-11-225 0,50-7-179 15,-63-4-50-15</inkml:trace>
  <inkml:trace contextRef="#ctx0" brushRef="#br0" timeOffset="1316">1647 480 1260 0,'0'0'333'0,"0"0"49"16,0 0-47-1,0 0-71-15,0 0-39 0,-69 53-45 16,0-9-80-16,-13-9-42 15,-12-3-16-15,-19-4-16 0,-7 0-23 16,-12-3-3-16,-6-4-5 16,-7-3-4-16,6-7-5 0,1-8-132 15,12-3-148-15,19-3-175 16,13-4-201-16,13-11 25 16</inkml:trace>
  <inkml:trace contextRef="#ctx0" brushRef="#br0" timeOffset="1481">245 332 1887 0,'56'-4'245'16,"-6"-3"-5"-16,7-7-36 16,6 0-83-16,12 0-67 0,1-4-32 15,6 4-28-15,0 0-447 16,0 0-479-16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50:51.905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20340 1771 1205 0,'-6'42'263'16,"6"-42"66"0,0 0-62-16,6 43-77 0,-6-43-64 15,7 42-56-15,-7-42-14 16,6 43-3-16,-6-43-36 0,0 38 17 16,0-38 12-16,-13 36-19 15,13-36 3-15,-37 25-7 16,-1-11-23-16,38-14 98 0,-50 3-6 15,6-10-35-15,44 7-9 16,-38-39-5-16,6-3-7 0,14-8-22 16,-1-10-5-16,12-7-13 15,7-7 6-15,7 0 1 16,-1-1-7-16,0 5-1 16,7 6-5-16,-7 8 3 0,-6 13-7 15,0 8-171-15,0 35-263 16,-12-28-396-16</inkml:trace>
  <inkml:trace contextRef="#ctx0" brushRef="#br0" timeOffset="162">20227 2577 1864 0,'0'0'162'0,"0"0"-34"15,0 0-78-15,0 0-160 16,0 0-440-16,0 0-209 16</inkml:trace>
  <inkml:trace contextRef="#ctx0" brushRef="#br0" timeOffset="631">18606 1979 1807 0,'0'0'147'0,"0"0"31"15,0 0-30-15,0 0-64 0,0 0-20 16,12-35 6-16,-6 0-45 15,1 3 0-15,-1-7-41 16,7 0 23-16,18 0-18 0,13 8-8 16,6-1 19-16,7 7 5 15,-1 14-8-15,1 4-4 16,-13 14-1-16,-6 8-10 16,-38-15 12-16,37 42 24 0,-30-3-5 15,-20 0-13-15,-12 3 2 16,-13-3-18-16,-6-11 12 0,-12-3 26 15,-7-4-9-15,0-10-13 16,0-8 65-16,13-13 13 0,0-8 13 16,-1-7-38-16,14-10 23 15,5-11-38-15,13-11-30 0,0-10-8 16,7-17 0-16,6-12-4 16,6-13 4-16,0-5-11 0,0 8-13 15,0 4-48 1,-7 17-238-16,1 11-274 0,-7 10-138 15</inkml:trace>
  <inkml:trace contextRef="#ctx0" brushRef="#br0" timeOffset="844">19687 0 1259 0,'0'0'195'16,"0"0"63"-16,-19 50 43 16,-13 21-123-16,-18 24-43 0,-7 22-56 15,-5 13-30-15,-14 19-21 16,-6 3-18-16,-12 3-40 0,-6 1-432 16,-7-4-209-16</inkml:trace>
  <inkml:trace contextRef="#ctx0" brushRef="#br0" timeOffset="1716">17738 1665 1573 0,'0'0'40'15,"63"11"-18"-15,-63-11 8 0,50 31-19 16,-50-31-16-16,0 0 0 16,38 53 5-16,-38-53-10 0,0 57 37 15,0-57-31-15,0 0 4 16,0 0 0-16,0 0 5 0,-57 25 4 16,57-25 0-16,0 0-26 15,-31-53 3-15,18-7-54 0,13 3 48 16,0 8-1-16,0 6 26 15,0 43-31-15,0 0 23 16,0 0 6-16,0 0 23 0,0 0-37 16,0 0 11-16,0 0-8 15,0 0 17-15,-12 50 6 0,12-50-37 16,-19 56 42-16,19-56 23 16,-31 46-43-16,31-46 4 0,0 0 15 15,-63 39-26-15,63-39 1 16,-57 11 16-16,13-15 3 15,44 4-8-15,0 0-10 0,-44-46-4 16,44 46 1-16,-12-53 1 0,12 53-20 16,12-42 27-16,-12 42-8 15,0 0 29-15,0 0-21 16,0 0 0-16,0 0 97 0,0 0-32 16,13 46-31-16,-20 0 9 15,7-46-13-15,-44 56-12 0,0-6-25 16,0-15 24-16,-12-3-17 15,6-8 24-15,-13-2-12 0,12-12-18 16,-5-6-3-16,12-8 4 16,44 4-2-16,-44-25-12 0,44 25 31 15,0 0-15-15,0 0 9 16,0 0-9-16,0 0-4 16,0 0 0-16,0 0-3 0,0 0 17 15,0 0-14-15,0 0-4 16,31 46 11-16,-31-46 23 0,13 57-2 15,-19-15-27-15,6-42 6 16,-32 46 20-16,32-46-16 0,-56 43-16 16,12-22 3-16,44-21 25 15,-51 7-3-15,51-7-5 0,-50-18 10 16,50 18-4-16,0 0-4 16,0 0 4-16,0 0-3 0,0 0-15 15,0 0 47-15,0 0-15 16,0 0 3-16,0 0 31 15,0 0 28-15,0 0-20 0,-31 57-17 16,-13-4-30-16,-19 0-2 16,-19-4-21-16,-6 1 4 0,-13-4 0 15,1-4 4-15,-1-10-8 16,7-4-245-16,6-10-185 0,13-15-144 16</inkml:trace>
  <inkml:trace contextRef="#ctx0" brushRef="#br0" timeOffset="1945">17304 2623 1243 0,'0'0'220'0,"0"0"39"16,0 0-74-16,0 0-109 15,0 0-44-15,0 0-28 0,0 0 8 16,51 7-17-16,-51-7-164 16,50 21-54-16,-50-21-46 15,0 0 1-15,19 53-46 0,-32-4-28 16</inkml:trace>
  <inkml:trace contextRef="#ctx0" brushRef="#br0" timeOffset="2084">16707 3163 1681 0,'0'0'262'16,"0"0"-6"-16,0 0-70 0,0 0-89 16,0 0-61-16,63-21-20 15,6-7-8-15,0-4-52 0,1-7-239 16,-14 0-204-16,-12-10-182 16</inkml:trace>
  <inkml:trace contextRef="#ctx0" brushRef="#br0" timeOffset="2376">16657 1566 1166 0,'0'0'187'15,"0"0"0"-15,0 0-72 0,0 0-47 16,0 0 5-16,0 0 78 15,-38 3 38-15,1 22-51 0,-1 14 1 16,-12 11-20-16,-1 6 13 16,-5 15-40-16,-1 3-32 15,-6-3-22-15,-6 3-20 16,6-3-10-16,-12-11-8 0,-1-4 8 16,1-10 1-16,0-11-16 15,5-13-233-15,8-12-198 0,11-17-234 16,51 7-70-16</inkml:trace>
  <inkml:trace contextRef="#ctx0" brushRef="#br0" timeOffset="2536">16255 1198 2147 0,'56'-21'79'0,"1"0"38"16,6-4-46-16,0 1-46 0,6-8-16 15,0-4-17-15,0 8 3 16,6 0-382-16,1 7-332 0</inkml:trace>
  <inkml:trace contextRef="#ctx0" brushRef="#br0" timeOffset="3256">14338 1962 1628 0,'0'0'225'0,"0"0"-97"0,0 0-59 16,0 0-31 0,37-32-36-16,7-3-6 0,0-8-4 15,7 4-1-15,5 8-5 16,1 6 14-16,6 7-8 0,-7 8 23 15,-6 6-9-15,7 8 1 16,-13 3 8-16,0 0-19 16,-6 0 0-16,-38-7 4 0,31 10 0 15,-31-10 7-15,0 0 28 16,0 0-42-16,0 0-9 0,0 0-1 16,0 0 24-16,0 0-19 15,-12-31 6-15,12 31 6 16,-38-22-7-16,6 8-8 15,1 11 15-15,-7 13 12 0,-6 15-15 16,-6 7 117-16,-13 17 27 16,0 11 9-16,-12 11-24 0,-7 14-42 15,0 0-25-15,-12 3-20 16,-6 0-31-16,-1-10-8 16,7-7 10-16,-1-11 1 0,14-11-29 15,5-13-182-15,20-19-190 16,12-10-257-16,44-7-21 0</inkml:trace>
  <inkml:trace contextRef="#ctx0" brushRef="#br0" timeOffset="3672">14017 1764 842 0,'0'0'141'15,"0"0"33"-15,-50-7-41 16,6 7-51-16,44 0-78 0,-57 0 29 16,57 0-19-16,-50-4-7 15,50 4 32-15,0 0-55 16,0 0 8-16,-25-39 22 16,25 39-1-16,37-38-45 0,1 16 19 15,12 8 17-15,-6 11 20 16,0 6-46-16,-12 4 35 0,-32-7-19 15,0 0-4-15,25 43 29 16,-25-43 66-16,-25 60 59 0,-19-7 52 16,-13-11-5-16,-18-3-17 15,-26-7-14-15,-12 3 1 0,-6-7-46 16,-20 1 7-16,-5-5-2 16,-20-2-42-16,-5-12-24 0,-7-3-19 15,12-10-26 1,13-8 16-16,26 1-20 0,18-8-2 15,19-3 11-15,19 3-14 16,19-3-6-16,6-7-69 0,44 28-339 16,-26-53-422-16</inkml:trace>
  <inkml:trace contextRef="#ctx0" brushRef="#br0" timeOffset="3852">13018 1202 2419 0,'0'0'162'15,"0"0"49"-15,0 0-50 0,0 0-80 16,0 0-48-16,0 0-11 16,0 0-153-16,0 0-450 0,0 0-449 15</inkml:trace>
  <inkml:trace contextRef="#ctx0" brushRef="#br0" timeOffset="4308">11220 1520 723 0,'0'0'95'0,"0"0"51"16,0 0 2-16,0 0-32 0,38 49 36 15,-38-49-73-15,31 46-20 16,-31-46-63-16,19 43 19 15,-19-43-8-15,0 0 15 0,13 46-12 16,-13-46-15-16,0 0 118 16,0 0-31-16,-19 42 36 15,19-42-57-15,-44 32 21 0,0-7 8 16,-7-4 6-16,1 4-38 16,0 3 57-16,-7 7-13 0,7 8-12 15,-7 3-23-15,7 0-20 16,-6 7 38-16,5-4-28 0,1-3-24 15,6 3-17-15,-6-10-8 16,-1-3-5-16,-5-12-17 16,-1-2-250-16,1-12-332 0,12-6-195 15</inkml:trace>
  <inkml:trace contextRef="#ctx0" brushRef="#br0" timeOffset="4489">11295 2174 1908 0,'0'0'268'16,"44"17"-54"-16,-44-17-71 0,0 0-67 16,0 0-48-16,0 0-19 15,0 0-223-15,0 0-467 0</inkml:trace>
  <inkml:trace contextRef="#ctx0" brushRef="#br0" timeOffset="4680">10912 1068 1888 0,'6'-29'144'0,"-6"29"-44"0,0 0-42 16,0 0-15-16,0 0-31 16,0 0-8-16,0 0-319 0,0 0-364 15</inkml:trace>
  <inkml:trace contextRef="#ctx0" brushRef="#br0" timeOffset="5232">10529 1329 1193 0,'6'43'180'16,"0"-5"-70"-16,0-2 26 0,-6 3-48 15,-6 0-48-15,0 3-15 16,-7-7-30-16,13-35 1 0,-44 43 12 15,0-8 11-15,-6-10-11 16,6-8-1-16,-6-6 7 0,-1-14-2 16,1-8-9-16,6-3-19 15,0-7 5-15,0-1-6 0,6 5 13 16,38 17 0-16,-44-18 8 16,44 18-2-16,-44 7 6 15,44-7 3-15,0 0-7 0,-44 60 10 16,19-3-26-16,19-11 7 15,6-4 5-15,0-42 11 0,19 50 17 16,-19-50-17-16,0 0-15 16,0 0 15-16,44 31-9 0,-44-31-2 15,0 0 6-15,0 0 5 16,0 0-19-16,0 0-1 0,-44-53-22 16,0 14 24-16,-6 8 11 15,-1 9 32-15,-5 19-14 16,5 17-7-16,1 11 113 15,6 21 46-15,6 14 3 0,7 10-53 16,6 15 17-16,19 4-63 16,-1 3-27-16,14 3-20 0,11 0-14 15,8-6-8-15,-1-12-9 16,6-6 0-16,1-18-5 0,-7-10-52 16,-25-43-236-16,37 17-344 15,1-24-152-15</inkml:trace>
  <inkml:trace contextRef="#ctx0" brushRef="#br0" timeOffset="5405">10070 827 2073 0,'-7'-31'25'16,"7"31"-19"-16,-6-29 1 0,6 29-11 15,0 0-20-15,0 0-373 16,0 0-220-16</inkml:trace>
  <inkml:trace contextRef="#ctx0" brushRef="#br0" timeOffset="5585">9975 3022 1764 0,'0'0'64'15,"51"28"-31"-15,-7-14-15 0,0-10 0 16,0-11-319-16,0-14-267 16</inkml:trace>
  <inkml:trace contextRef="#ctx0" brushRef="#br0" timeOffset="6728">7229 2534 2147 0,'0'0'267'0,"31"39"-74"16,-31-39-100-16,50 11-58 0,-6-15-30 16,-44 4-268-16,57-21-456 15</inkml:trace>
  <inkml:trace contextRef="#ctx0" brushRef="#br0" timeOffset="5991">8605 1665 1149 0,'0'0'246'0,"0"0"43"0,0 0-1 15,0 0-64-15,0 0-46 16,0 0-78-16,0 0-35 0,-44-11-27 16,6 1 34-16,7 3-11 15,31 7 14-15,-38-14-38 16,38 14-22-16,0 0 6 0,-25-39-17 15,6-4 7-15,19-3-22 16,0 0 15-16,13-10 5 16,-1-1-9-16,1-3-5 0,0 4-13 15,-1-1 11-15,1 4 14 0,-13 0-7 16,0 7-18-16,-7 0-16 16,-5 11-151-16,-13-4-146 15,-7 7-166-15,1 7-34 0,-1 11 1 16</inkml:trace>
  <inkml:trace contextRef="#ctx0" brushRef="#br0" timeOffset="6160">8624 2050 1660 0,'0'0'269'16,"38"46"-23"-16,-38-46-52 0,0 0-83 15,0 0-61-15,0 0-222 16,0 0-354-16,0 0-256 0</inkml:trace>
  <inkml:trace contextRef="#ctx0" brushRef="#br0" timeOffset="6556">7700 1290 1458 0,'0'0'87'0,"0"0"148"16,-19 60-33-16,13-3-26 0,6-1-81 16,0 1-32-16,0 7-1 15,-6-4-12-15,-7-7-32 0,-6-7-18 16,-6-4 0-16,25-42 13 15,-31 46-16-15,31-46 25 0,0 0-22 16,-44 18 7-16,44-18 27 16,0 0-40-16,-51-53-5 0,26-4-1 15,6 1 12-15,0 6 6 16,7 4 88-16,12 46 4 0,-13-39-43 16,13 39-33-16,0 0 28 15,0 0 30-15,-50 25-27 16,6 14-26-16,-6 10-16 0,-7 1-3 15,-6 3 4-15,-6 3-9 16,0 1-10-16,6-11-95 0,-6-4-204 16,0-3-261-16,19-14-157 15</inkml:trace>
  <inkml:trace contextRef="#ctx0" brushRef="#br0" timeOffset="7429">6022 1340 694 0,'25'10'181'16,"-25"-10"116"-16,25 32 32 16,-6 7-22-16,-7 3-122 15,7 4 21-15,0 4-108 0,0-4-33 16,-6 0 69-16,-7 0-44 15,-6-4-7-15,-13 8-47 0,-18-4-19 16,-26-4-9-16,-18 0-119 16,-13-3-311-16,-6-11-303 0</inkml:trace>
  <inkml:trace contextRef="#ctx0" brushRef="#br0" timeOffset="7679">5531 679 1153 0,'0'0'198'16,"-6"-28"-40"-16,6 28-3 0,0 0 94 16,0 0 29-16,-6 49-83 15,6 15-93-15,6 10-46 0,7 14-4 16,6 8 0-16,-1-4-32 15,1 0 5-15,13-8-15 16,-7 1-14-16,-6-7 13 0,-13-7-237 16,-6-8-324-16,-6-10-223 15</inkml:trace>
  <inkml:trace contextRef="#ctx0" brushRef="#br0" timeOffset="7920">5167 1418 1460 0,'0'0'328'0,"0"0"-57"0,0 0-13 16,38 42-77-16,-1 4-63 15,7-4-37-15,-6 8 1 0,-6-8-28 16,-7 8-12-16,-13-8-9 15,-12 4-13-15,-19 0-20 0,-12 3 0 16,31-49-252-16,-88 64-385 16,6-22-249-16</inkml:trace>
  <inkml:trace contextRef="#ctx0" brushRef="#br0" timeOffset="8228">4815 1520 959 0,'57'18'191'16,"-57"-18"-60"-16,62 24-30 16,-62-24-61-16,57 29 15 15,-57-29-38-15,0 0-11 16,0 0 97-16,6 53-67 0,-6-53 1 15,-56 49-16-15,5-13-6 16,-5-15-5-16,-1-7-31 0,57-14 45 16,-56 0 27-16,56 0 16 15,0 0-30-15,0 0-54 0,-19-64 24 16,31 15 0-16,26 10 11 0,0 0-33 16,12 11-209-16,-12 3-272 15</inkml:trace>
  <inkml:trace contextRef="#ctx0" brushRef="#br0" timeOffset="8591">3948 1608 1286 0,'0'0'26'0,"0"46"114"16,0-46-37-16,0 0 12 0,0 0-60 15,37 43 7-15,-37-43-19 16,44 24-32-16,-44-24-26 16,0 0 21-16,0 0 9 0,38 15 36 15,-38-15 6-15,0 0 17 16,0 0-21-16,0 0-21 0,0 0 28 15,0 0 6-15,0 0-31 16,-44-32-14-16,44 32 2 0,-38-53-23 16,13 3-11-16,6-6 11 15,13-1 6-15,6 1-26 0,6-1 13 16,1 4-93-16,11 4-318 16,-5 6-157-16</inkml:trace>
  <inkml:trace contextRef="#ctx0" brushRef="#br0" timeOffset="8864">4111 1216 721 0,'-44'11'205'0,"-13"-8"120"0,7 1-15 15,6-8-61-15,0 1-40 16,6-8-22-16,7-3-31 0,31 14-18 15,-31-32-35-15,5-7 24 16,14-10-76-16,12-15-26 16,12-10-3-16,14-14-33 0,5-4 22 15,13 3-11-15,6 5-7 16,7 6 7-16,-1 14 0 0,-5 11-15 16,-14 14-67-16,1 11-349 15,-38 28-270-15,32-11-37 0</inkml:trace>
  <inkml:trace contextRef="#ctx0" brushRef="#br0" timeOffset="9168">2998 1661 1558 0,'0'0'267'0,"-18"-46"-40"15,18 46-40-15,0 0-95 0,0 0-16 16,0 0 1-16,0 0 31 16,0 0-18-16,0 0 5 0,0 0 15 15,31 71-38-15,-25-11-23 16,-6 0-33-16,-19 0 5 15,-6 0-21-15,-6 0-5 0,-13-6-45 16,-6 2-254-16,-7-10-302 16,0-14-152-16</inkml:trace>
  <inkml:trace contextRef="#ctx0" brushRef="#br0" timeOffset="9443">2829 382 812 0,'0'-39'12'0,"0"39"86"16,0 0-59-16,0 0-26 16,0 0-2-16,0 0 114 0,0 0 29 15,-7 60-83-15,1 18 115 16,12 17-71-16,1 15 19 0,5 3 32 15,-5 0-58-15,5-3-50 16,-12-4-20-16,6-11-11 0,-12-10-25 16,-6-7-2-16,-14-8-108 15,1-6-399-15,0-15-195 0</inkml:trace>
  <inkml:trace contextRef="#ctx0" brushRef="#br0" timeOffset="10315">3998 2760 789 0,'0'0'229'16,"0"0"19"-16,0 0-75 0,0 0 38 16,75-14-34-16,20 4-7 15,24-1 15-15,26-3-82 0,31 3-22 16,18 1-57-16,20-1-4 16,6 1-11-16,6-1-9 15,-6 4 15-15,-12 0-7 0,-13 3-22 16,-26 1 16-16,-24-1 1 15,-26 4-3-15,-31-3-139 0,-19-1-23 16,-69 4-117-16,38-7-74 16,-38 7 40-16,0 0 24 15,0 0 5-15,-69 4-1 0</inkml:trace>
  <inkml:trace contextRef="#ctx0" brushRef="#br0" timeOffset="10648">4105 2955 699 0,'-57'10'209'0,"13"-6"-47"15,44-4-57-15,-38 14 142 16,38-14 51-16,0 0-1 0,32 28-83 15,24-10-35-15,32-7-42 16,19-8-10-16,25-3-30 0,19-7-23 16,19 0 35-16,12-4-60 15,13-3-26-15,6 0 0 0,6 0-18 16,1 0-3-16,-7 3-8 16,-19 1 11-16,-18-1-3 0,-32 4 7 15,-13 3-9-15,-25 1-6 16,-18-1-21-16,-26 1-238 15,-50 3-238-15,50 0-174 0,-50 0 34 16</inkml:trace>
  <inkml:trace contextRef="#ctx0" brushRef="#br0" timeOffset="11616">6575 3704 1419 0,'0'0'144'0,"0"0"-69"15,0 0-32-15,0 0-11 16,0 42-8-16,0-42 51 0,19 60-17 15,0-10-27-15,-19-50-31 16,25 67 10-16,-13-10 11 0,-5-11-26 16,-7-46 78-16,-26 53-19 15,26-53-38-15,-62 53-7 0,-8-15-3 16,1-13-9-16,-6-7 17 16,-1-8-5-16,1-10 4 0,12-7 0 15,13-7-9-15,50 14-7 16,-50-39-1-16,18 1-10 15,26-12-28-15,12 1 7 0,13-4 4 16,6 10 25-16,-25 43-19 16,44-49-2-16,-44 49-4 0,0 0 18 15,0 0 6-15,0 0 21 16,0 0-9-16,0 0-5 0,0 0 16 16,0 0-2-16,-25 46-14 15,25-46 0-15,-63 53 8 0,7-15-17 16,-1-9 17-16,7-12-8 15,-7-2 10-15,13-8-10 0,44-7 0 16,-50-4 8-16,50 4 4 16,0 0-12-16,0 0-13 15,0 0 16-15,0 0-8 0,-44-53 20 16,44 53-23-16,0 0 1 16,0 0-20-16,0 0 13 0,0 0 32 15,0 0-9-15,0 0-7 16,0 0 11-16,-13 57 7 0,-12-8-11 15,25-49-9-15,-56 64-7 16,-1-22 0-16,0-7-1 0,1-10 13 16,-1-4-13-16,7-14 20 15,50-7 16-15,-56-7-37 16,56 7-77-16,0 0-23 16,-32-60 19-16,26 7 29 0,18 7 47 15,-12 46 8-15,38-53 1 16,-38 53 12-16,50-35-7 0,-50 35-12 15,0 0 15-15,57-3-3 16,-57 3-5-16,0 0 22 0,38 53 68 16,-26-8 46-16,-24 1-37 15,-13 4-63-15,-13-1-12 0,-19-3 1 16,-6 0 5-16,-12-7-18 16,6-7-12-16,0-11-6 0,12-3-270 15,1-8-179-15,5-10-89 16</inkml:trace>
  <inkml:trace contextRef="#ctx0" brushRef="#br0" timeOffset="11813">5783 3527 1281 0,'69'-17'36'0,"-6"-1"-12"16,-13 4-19-16,-12 3-252 0,-38 11-182 15</inkml:trace>
  <inkml:trace contextRef="#ctx0" brushRef="#br0" timeOffset="12119">4771 3849 792 0,'0'0'280'0,"-31"53"66"16,31-53-79-16,-38 56-35 0,38-56-48 15,-44 60-24-15,0-10-18 16,6-1-43-16,0 1 11 0,1-1-34 16,-1 8 16-16,0 3-56 15,7 0-17-15,-7 7 0 0,0-7-9 16,1 0 3-16,-1-7-13 16,-6-7-10-16,0-10-122 0,-6-8-246 15,-1-10-317-15,7-8-17 16</inkml:trace>
  <inkml:trace contextRef="#ctx0" brushRef="#br0" timeOffset="12296">4142 4761 1722 0,'51'0'207'0,"-1"-4"-95"0,19-10-55 0,0 0-29 16,7-4-13 0,5 0-410-16,-11-3-323 0</inkml:trace>
  <inkml:trace contextRef="#ctx0" brushRef="#br0" timeOffset="13143">3218 4192 1821 0,'0'0'220'15,"0"0"-70"1,0 0-78-16,0 0-48 0,0 0-14 15,-12-39-5-15,12-7-1 16,0-4-4-16,6-10-135 0,7-3-16 16,6-1 75-16,-1 8 19 15,8 6 27-15,-1 11 17 16,-25 39 6-16,44-21-7 0,-44 21 21 16,37 7-16-16,-37-7 20 15,38 39-9-15,-38-39-2 0,0 60 13 16,-12-7-8-16,-20-4-25 15,-6-3 27-15,-18-3-2 16,-7-4 7-16,-6-4-21 0,-7-7 11 16,1-6 15-16,0-12-22 15,5-10 24-15,8-7-26 16,62 7-65-16,-51-32-6 16,51 32 30-16,-19-56 25 0,19 56 37 15,0-53-2-15,0 53-12 16,0 0-18-16,0 0 29 0,0 0-26 15,0 0 23-15,0 0 11 16,0 0-31-16,13 49 121 0,-26 1-50 16,-18-4-35-16,-7 0 6 15,-6-8-17-15,0-2-8 16,-6-12-13-16,6-6-13 16,44-18 37-16,-50 4-2 0,50-4-2 15,0 0-16-15,-38-39 4 16,19-11-4-16,13-10-9 15,12-10-37-15,7-1 39 0,-1 0-2 16,1 15 9-16,-7 10-1 16,0 10 5-16,-6 36 4 0,0 0 2 15,0 0 88-15,0 0 42 16,-37 64-5-16,-1 7-4 16,0 3-57-16,-12 4-22 0,0-4-29 15,-1-3-7-15,-5-8 2 16,-1-6-6-16,1-8-201 15,5-14-268-15,1-13-163 16</inkml:trace>
  <inkml:trace contextRef="#ctx0" brushRef="#br0" timeOffset="13384">1999 3407 1542 0,'0'0'241'0,"0"0"17"15,0 0-74-15,0 0-83 16,-38 18 49-16,38-18-48 0,-25 56-51 16,6 4-11-16,19 8-36 15,0-1 7-15,7 10-16 0,-7 1-203 16,6 0-441-16,-6-7-217 15</inkml:trace>
  <inkml:trace contextRef="#ctx0" brushRef="#br0" timeOffset="15395">3985 4125 411 0,'0'0'117'16,"0"0"4"-16,0 0-13 16,0 0-28-16,0 0-52 15,0 0 24-15,0 0-7 0,-37 31-10 16,37-31 7-16,-38 22 44 16,38-22-27-16,0 0-3 0,0 0 31 15,-44-4-87-15,44 4 4 16,0 0 38-16,0 0-53 15,-19-46 6-15,19 46 5 16,0 0 35-16,13-46-41 0,-13 46-5 16,0 0 3-16,0 0-2 15,0 0-1-15,44-28 0 16,-44 28 11-16,0 0 9 0,0 0-15 16,0 0 30-16,0 0-34 15,0 0 10-15,0 0-6 16,0 0-8-16,0 0 26 0,44 3-5 15,-44-3-2-15,0 0-15 16,44 11 27-16,-44-11 54 0,0 0-42 16,0 0 24-1,37 18 10-15,-37-18-12 0,0 0 96 16,13 39-3-16,-13-39 20 16,-19 45-83-16,-6-2-29 0,-7-8-52 15,-12 8 21-15,0-8-8 16,-12 4-20-16,-1 0 22 15,-6-4-239-15,1-10-408 0</inkml:trace>
  <inkml:trace contextRef="#ctx0" brushRef="#br0" timeOffset="16220">1572 4248 764 0,'0'0'126'0,"0"0"-18"15,0 0-42-15,0 0-21 16,0 0 4-16,0 0-5 16,0 0-23-16,0 0-18 0,-32-49-32 15,32 49 14-15,0 0 35 16,0-43-14-16,0 43-24 16,0 0-2-16,0 0 38 0,0 0 6 15,50-35-22-15,-6 17 34 16,-44 18 8-16,57 4-4 15,-57-4 87-15,44 25-25 16,-44-25 71-16,19 53-57 0,-19-4-53 16,-19-3-44-16,-12 0-2 15,-13 0 11-15,-7 3-8 0,-5-3-14 16,-1-3-37-16,-6-8-313 16,7-10-201-16</inkml:trace>
  <inkml:trace contextRef="#ctx0" brushRef="#br0" timeOffset="16839">1081 4213 781 0,'0'0'175'0,"0"0"33"0,0 0 12 15,0 0-83-15,0 0 31 16,0 0-23-16,0 0-29 16,0 0-74-16,0 0-29 0,0 0 10 15,0 0-41-15,-50 32 27 16,50-32-16-16,-50 17-10 16,50-17-160-16,-51 7-72 15,51-7-20-15,0 0-58 0,-44-17 50 16,44 17 71-16,0 0 99 15,0 0 70-15,0 0 22 0,0 0 44 16,0 0 36-16,-37-39 0 16,37 39 41-16,0 0 45 15,0 0 23-15,-63-11 50 0,13 8-4 16,6 6-96-16,44-3-44 16,-63 4-45-16,19-1-11 0,0 4-18 15,44-7 7-15,-57 0-31 16,7 0 23-16,50 0 23 15,-57 0-59-15,57 0-109 16,-50 0 14-16,50 0 53 0,0 0-44 16,0 0 30-16,0 0 28 15,0 0 17-15,-44-7 53 16,44 7-36-16,0 0 21 0,-44-7 7 16,44 7-16-16,0 0 45 15,-57-7 61-15,57 7 11 0,-50-3 64 16,50 3 0-16,-44-4-2 15,44 4-57-15,0 0-65 16,-44-7-21-16,44 7 2 16,0 0-31-16,0 0 6 0,-44-14 13 15,44 14-9-15,0 0-8 16,0 0-30-16,0 0-304 16,0 0-212-16</inkml:trace>
  <inkml:trace contextRef="#ctx0" brushRef="#br0" timeOffset="19601">8699 2124 400 0,'0'0'81'0,"0"0"-18"16,-25-24-18-16,25 24-17 0,0 0-1 16,0 0-10-16,0 0 27 15,0 0 7-15,0 0-1 16,0 0 17-16,0 0 3 0,0 0-21 16,0 0 32-16,0 0-4 15,0 0-46-15,0 0-26 16,0 0-11-16,13-36 6 0,-13 36 20 15,0 0-29-15,0 0-2 16,-38-28 118-16,38 28 15 0,-50-11-8 16,50 11-84-16,-44 0 12 15,44 0-15-15,0 0-20 16,-38 18 1-16,38-18-30 0,0 0 22 16,0 0-397-16,0 0-188 15</inkml:trace>
  <inkml:trace contextRef="#ctx0" brushRef="#br0" timeOffset="20099">7185 2559 502 0,'0'0'217'0,"0"0"48"16,0 0 25-16,0 0-8 0,37 14-33 15,1-7-59-15,6-10-15 16,6-1-20-16,1 1-79 0,5-4-14 16,7-1-43-16,-6-2-4 15,-1 3-9-15,1 0-12 16,-1 0 15-16,1 0-9 0,-13 3-14 16,0 4-213-16,-6-3-434 15</inkml:trace>
  <inkml:trace contextRef="#ctx0" brushRef="#br0" timeOffset="26553">19573 5001 1048 0,'57'-7'93'15,"6"-7"7"-15,0 0-3 16,0-4-34-16,-1-3-59 16,1 0-92-16,-6 3-270 0</inkml:trace>
  <inkml:trace contextRef="#ctx0" brushRef="#br0" timeOffset="27440">17047 5065 2351 0,'0'0'7'0,"0"0"27"16,0 0-34-16,0 0 0 15,0 0-123-15,0 0-482 0</inkml:trace>
  <inkml:trace contextRef="#ctx0" brushRef="#br0" timeOffset="23313">24231 5630 1069 0,'0'0'7'0,"0"0"272"16,0 0-7-16,0 0-47 0,13 46-92 15,-13-46 9-15,37 64-72 16,1-11 19-16,-6-4-30 0,-32-49 27 15,12 74-8-15,-18-10-44 16,-13-8-11-16,-19-6-23 16,-18-4 3-16,-20-4-372 0,-5-10-362 15</inkml:trace>
  <inkml:trace contextRef="#ctx0" brushRef="#br0" timeOffset="23815">23684 5411 1070 0,'0'0'34'15,"0"0"123"-15,-44 7 38 0,44-7-68 16,-56 35 17-16,-1 4-64 16,-12 7-38-16,-19 11 9 0,-6 3 88 15,-13 0-66-15,6 0-29 16,1-4-3-16,18-6-38 16,13-15-3-16,19-7-8 0,50-28 11 15,0 0 15-15,-19 43 7 16,19-43-18-16,50 28-20 15,25-10 19-15,13-8-10 16,7-3 9-16,-1 1 5 0,-6 2-7 16,-13 4-15-16,-24 0 12 15,-51-14-4-15,0 0 4 16,0 0-4-16,-32 43 18 0,-31-8-14 16,-12-10-4-16,-19 0 13 15,-7-8 15-15,-6-3 26 0,0-3-1 16,-6-4-26-16,0-3-17 15,19-8 21-15,6-3-32 16,12-4-6-16,20-3 25 16,56 14-27-16,0 0-38 0,0 0-305 15,-25-63-373-15</inkml:trace>
  <inkml:trace contextRef="#ctx0" brushRef="#br0" timeOffset="24008">23351 6619 2142 0,'94'4'181'15,"7"-4"-90"-15,-13-7-59 16,-6 0-8-16,-7-4-163 0,-12-3-485 15</inkml:trace>
  <inkml:trace contextRef="#ctx0" brushRef="#br0" timeOffset="24217">22679 6733 2164 0,'31'17'149'15,"-31"-17"-67"-15,0 0-38 0,0 0-30 16,0 0-86-16,0 0-472 16,0 0-312-16</inkml:trace>
  <inkml:trace contextRef="#ctx0" brushRef="#br0" timeOffset="24759">22169 6054 1095 0,'0'0'268'0,"0"0"-13"16,0 0-62-16,0 0-43 16,57 4-74-16,-57-4-11 0,57 28-7 15,-57-28-36-15,37 42-10 16,-37-42 0-16,25 50-15 0,-25-50 3 16,0 49-6-1,0-49 6-15,0 0-5 0,-50 36 16 16,6-19-5-16,0-13 5 15,44-4-25-15,-56-25 23 0,56 25 1 16,-57-39-23-16,57 39 9 16,0 0 10-16,-38-46-12 15,38 46-4-15,0 0 10 0,0 0-18 16,0 0 38-16,0 0-14 16,0 0 22-16,-44 28 23 15,44-28-16-15,-50 36-16 0,0-4 7 16,12-11 55-16,0-4 23 15,-6-6-36-15,7-7 37 16,37-4-8-16,-44-15-25 16,6-2 18-16,38 17-43 0,-38-50-23 15,13-3 0-15,12-3-12 16,1-11-10-16,-1-8-2 0,7-2 0 16,0-5-4-16,6 1-1 15,-7 7-12-15,7 10-102 16,0 11-160-16,-6 14-320 0,6 39-204 15</inkml:trace>
  <inkml:trace contextRef="#ctx0" brushRef="#br0" timeOffset="24952">21824 6814 1903 0,'69'-14'0'0,"-13"-11"43"15,1-10-177-15,0-8-194 16,-1-6-234-16</inkml:trace>
  <inkml:trace contextRef="#ctx0" brushRef="#br0" timeOffset="25144">22025 5499 1326 0,'0'0'213'0,"0"0"15"15,69-39-121-15,-6 18-28 16,0 3-64-16,0 8-7 0,-1-1-332 15,-18 4-278 1</inkml:trace>
  <inkml:trace contextRef="#ctx0" brushRef="#br0" timeOffset="25587">20856 5439 1596 0,'0'0'11'0,"0"0"153"16,0 0 82-16,0 0 7 0,-25 57-89 16,6 3-2-16,12 10-71 15,1 12-60-15,0 13-2 0,6 8-10 16,0 10-19-16,6 3 18 15,7 1-18-15,6-4 13 16,-1-7-6-16,8-11-20 0,-1-6 15 16,-13-11 1-16,-5-15 1 15,-20-6 50-15,-12-8-28 0,-19-10-13 16,-19-7-3-16,-19-7-6 16,-6-15 1-16,-12-3 7 15,-7-17 45-15,-6-15-7 16,0-10 7-16,12-11 0 0,13-14-28 15,19-8 33-15,12-9-13 16,26-5-16-16,18-6 0 0,20 3-33 16,24 0 11-16,13 8-14 15,25 2 3-15,13 12-108 0,6 10-171 16,6 3-279-16,7 11-345 16</inkml:trace>
  <inkml:trace contextRef="#ctx0" brushRef="#br0" timeOffset="26352">19724 5499 903 0,'0'0'74'15,"0"0"20"-15,0 0-29 16,0 0 180-16,-12 50-110 16,5-8 67-16,-5 0-103 0,-1 4-17 15,1-3 47-15,-13 3-47 16,-7 0-45-16,-12 0-14 0,-6-4-17 16,-19 4-10-16,-7-7 23 15,-5-7-9-15,-7-8-10 16,12-6 11-16,20-14-27 15,5-4 25-15,51 0-6 0,-44-32 10 16,32-7-19-16,24-7-7 16,20 0 3-16,12 4-2 15,6-1 12-15,0 15 4 0,1 3-4 16,-7 15-7-16,-7 3-23 16,-37 7 38-16,32 10 2 0,-32-10-13 15,0 0-15-15,-13 46 5 16,-18-3 5-16,-20 6 44 15,-11 4 103-15,-14 14 27 16,-12 7-16-16,-6 8-75 0,0 2-31 16,6 1-23-16,6-3-7 15,7-8 7-15,5 0-24 16,14-10 9-16,-1-15-1 0,13-14-175 16,7-17-320-16,37-18-260 15</inkml:trace>
  <inkml:trace contextRef="#ctx0" brushRef="#br0" timeOffset="27063">18386 5397 1197 0,'18'49'278'15,"8"-3"-63"-15,-8 4-1 16,8-4-11-16,-20-1-21 0,0-2-72 15,-18 3-39-15,-20-7-19 16,-18 3-36-16,-13-3-9 0,-19-7-7 16,-6 0 9-1,-6-11-33-15,12-11 36 0,7-6-129 16,12-15-20-16,19-10-14 16,44 21-37-16,-31-56 76 0,24-1 51 15,20 8 37-15,12 10 11 16,-25 39-2-16,63-39-12 0,-13 21 36 15,-12 18-20-15,-38 0 20 16,0 0-9-16,25 46 84 16,-25 0-9-16,-25 0 57 0,-19 3 51 15,-25 1-90-15,-13-1 29 16,-12-6-39-16,-19-1 6 16,-13-6 25-16,-19-8-14 0,-18-7 25 15,6-7-58-15,0-10-15 16,18-8-28-16,20-6-1 15,12-8-16-15,19-3 4 0,25-4-11 16,13-3-10-16,12-1 14 16,38 29-18-16,-12-38-196 0,12 38-249 15,0 0-375-15</inkml:trace>
  <inkml:trace contextRef="#ctx0" brushRef="#br0" timeOffset="27236">16802 6658 1662 0,'75'-3'223'16,"13"-11"-44"-16,13-8-93 16,-1-6-28-16,1-4-17 0,-1-3-235 15,-12-4-480-15</inkml:trace>
  <inkml:trace contextRef="#ctx0" brushRef="#br0" timeOffset="28311">15953 5029 2022 0,'0'0'42'0,"0"0"70"16,0 0 76-16,0 0 11 0,-25 43-68 15,0 13-55-15,6 8-44 16,13 3-11-16,-7 4-8 16,0-1-4-16,-5-3-12 15,-8-3 3-15,-5-7-3 0,-13-8-3 16,6-7 9-16,-6-6-7 16,7-8 1-16,-7-7 9 0,0-10-9 15,6-8 5-15,38-3 1 16,-44-14-3-16,44 14-56 0,-44-46-12 15,12 0-31-15,20-3 50 16,-1 3 29-16,7 4 10 16,6 42-10-16,-13-39 6 0,13 39 2 15,0 0-2-15,0 0 7 16,0 0-3-16,-37 42 18 0,-1 4-8 16,7 0-13-16,5 0 17 15,1 0-11-15,13-4 15 16,12-42-8-16,-19 46 0 0,19-46-3 15,-6 36 9-15,6-36 3 16,0 0-18-16,0 0 11 0,0 0-2 16,0 0 15-16,0 0-18 15,0 0 13-15,0 0-15 0,0 0 1 16,0 0 14-16,-38-4-7 16,0-3 5-16,0 0-6 15,-12 0-12-15,6 3 12 0,-6 4-9 16,6 4 3-16,0 6-8 15,0 1 19-15,6 7-14 0,0 3 3 16,38-21-1-16,-44 28-3 16,44-28 15-16,-37 28-14 15,37-28 1-15,0 0 13 0,0 0-16 16,-25 36 14-16,25-36 8 16,0 0-19-16,0 0 17 0,0 0-14 15,0 0 3-15,0 0 9 16,0 0 9-16,0 0-16 15,0 0-6-15,0 0 4 0,-44 0 18 16,6-7-7-16,38 7-11 16,-50-14 10-16,6 3-7 0,44 11-10 15,-44 0 1-15,44 0 6 16,-44 25 89-16,18 17-31 0,8 8 47 16,5 10-35-16,13 14 25 15,0 7-39-15,13 11-32 16,-1 0-13-16,7 7-3 0,6 0-5 15,13-4-3-15,0-6 0 16,6-15-15-16,0-11 6 16,0-17-62-16,-7-14-261 0,1-18-321 15,-7-21-134-15</inkml:trace>
  <inkml:trace contextRef="#ctx0" brushRef="#br0" timeOffset="28501">14796 5047 1685 0,'-25'-39'50'0,"25"39"-28"0,-19-32-16 16,19 32 10-16,0 0-14 15,0 0-17-15,0 0-399 16,0 0-143-16</inkml:trace>
  <inkml:trace contextRef="#ctx0" brushRef="#br0" timeOffset="28680">15086 6824 1699 0,'69'0'36'16,"0"-14"-10"-16,6-14-177 0,7-11-180 16,0-7-26-16,6-10-45 15</inkml:trace>
  <inkml:trace contextRef="#ctx0" brushRef="#br0" timeOffset="28875">17864 3863 1474 0,'-69'78'36'0,"-13"3"-16"0,-25 0-5 16,-19 1-4-16,-31 6-11 15,-25 7 20-15,-19 4-30 0,-7 4-242 16,-18 10-175-16</inkml:trace>
  <inkml:trace contextRef="#ctx0" brushRef="#br0" timeOffset="29268">13256 6358 2101 0,'0'0'240'0,"0"0"36"16,0 0-2-16,0 0-54 0,0 0-73 16,0 0-42-16,0 0-57 15,0 0-36-15,0 0-1 0,38-7-7 16,-38 7-36-16,0 0-240 15,0 0-319-15,0 0-439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1T15:02:43.954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13267 2442 1510 0,'7'30'137'15,"6"14"85"-15,13 8 5 0,7 7-22 16,0 7-52-16,13 1-51 16,7-1-17-16,-7-4-47 0,0-3-16 15,0-11 1-15,-13-11-13 16,-7-7 0-16,-6-4 0 0,-20-26-18 16,0 0-48-16,-53 14-30 15,-13-6-50-15,-13-8 23 0,-6-8-2 16,0-6 10-16,-1-1 39 15,20-7 37-15,7 3 13 16,13 4 39-16,13 1 3 0,33 14-26 16,0 0 19-16,0 0 63 15,0 0 33-15,0 0 9 0,33 33 17 16,0 4 10-16,-7 11 39 16,1 4-11-16,-21 3 16 0,-12 4-7 15,-14 8-29-15,-13-4-38 16,-26 3-29-16,-13-8-45 0,-14 1-24 15,-12-3-15-15,-14-16-99 0,-13-6-127 16,-6-23-159-16,-1-11-254 16,14-11-276-16</inkml:trace>
  <inkml:trace contextRef="#ctx0" brushRef="#br0" timeOffset="461">15259 786 1587 0,'0'0'194'0,"0"0"173"0,-33 8-1 16,-26 21-38-16,-14 23-39 15,-12 14-39-15,-7 15-47 0,-13 7-17 16,0 12-2-16,-14 4-36 16,1-5-34-16,0-3-49 0,6-12-18 15,0-6-37-15,7-8 3 16,13-18-23-16,13-8-23 0,14-14-59 16,12-15-31-16,20-15-36 15,33 0 16-15,-26-45 18 0,26-18 24 16,13-14 22-16,7-4 37 15,6 8 31-15,7 10 4 16,-20 15 7-16,-13 48 22 0,0 0 39 16,0 0 32-16,0 0 11 15,0 0-9-15,-59 59-16 0,6 7-16 16,1-7-25-16,-1 3-25 16,1 1-9-16,-1-7-9 0,7-5-144 15,-7 1-152-15,1-4-182 16,-7-4-256-16,-7 8-117 0</inkml:trace>
  <inkml:trace contextRef="#ctx0" brushRef="#br0" timeOffset="693">12091 1580 1989 0,'0'0'409'0,"0"0"1"16,0 0-34-16,-13 80-65 16,20 16-51-16,19 7-100 0,7 12-67 15,13 7-46-15,0-4-26 16,6 3-11-16,1-3-44 0,-7-11-158 16,0-7-108-16,-13-11-139 15,-14-12-289-15,-12-15-242 0</inkml:trace>
  <inkml:trace contextRef="#ctx0" brushRef="#br0" timeOffset="1500">11815 2797 1981 0,'0'0'314'0,"0"0"54"0,0 0-29 16,-33 29-84-16,33-29-98 15,0 0-67-15,-19 29-41 0,19-29-23 16,-46 18-11-16,0-14-10 16,6-8-15-16,-6-7-17 0,7-10-46 15,6-12-35-15,0-11-4 16,20-12 23-16,0-3 6 0,13 4 31 16,13 10 29-16,7 8-5 15,-20 37 28-15,46-22 0 0,-7 26 6 16,0 18 56-16,-12 11 12 0,6 15-12 15,-14 4-2-15,-6 3-22 16,1-7 5-16,-21 1-16 0,0-9-7 16,-6-4 0-16,-13-10-20 15,-13 0 4-15,-1-11-1 16,-6-8-35-16,-13-7-26 0,5-11-15 16,-5-8-29-16,7-14-4 15,-1-14-20-15,7-16-5 0,7 1 44 16,6-5 46-16,13 12 41 0,0 7 0 15,14 14-14-15,6 34 36 16,0 0 58-16,0 0 27 0,-13 26 17 16,6 11-29-16,1 4-29 15,-8 3-22-15,8 0-10 0,-7 1-15 16,-7-5 1-16,0-6-8 0,1-6-15 16,-14-6 14-16,0-7-21 15,-7-11-14-15,-6-8-37 16,0-11 4-16,0-9-40 0,0-24-8 15,0-15-28-15,7-22-15 0,0-15 46 16,6-15 51-16,0 1 20 16,0 14 82-16,7 20 38 0,-1 17-46 15,8 22-22-15,19 41 59 16,0 0 13-16,0 0 3 0,-27 52-1 16,1 7-22-16,13 10-6 0,6 2 12 15,7 6 3-15,7 5-13 16,13-1 15-16,-1-4-8 0,1 1-9 15,0-12 22-15,0 1 10 16,-7-9 24-16,-13-2 41 0,-7-5 12 16,-13-3-8-16,-12-7 5 15,-21-4-23-15,-19-8-24 0,-14-3-41 16,-12-11-29-16,-20-11-28 16,-7-8-15-16,0-11-3 0,0-7 0 15,7-11-3-15,13-8-24 0,6-7 14 16,14-7-20-16,12-4-68 15,14-3-112-15,20-8-129 0,12-8-102 16,21 0-107-16,19-3-283 0,33-11-243 16</inkml:trace>
  <inkml:trace contextRef="#ctx0" brushRef="#br0" timeOffset="1678">11295 1303 2911 0,'33'-8'95'0,"-33"8"102"15,0 0 7-15,0 0-63 0,39 0-71 16,-39 0-127-16,0 0-218 16,46 15-326-16,-46-15-363 15</inkml:trace>
  <inkml:trace contextRef="#ctx0" brushRef="#br0" timeOffset="1854">10125 3424 3468 0,'46'7'42'0,"40"-7"-19"0,12-11-19 16,27-15-64-16,13-11-142 15,7-11-313-15,-1-14-462 16</inkml:trace>
  <inkml:trace contextRef="#ctx0" brushRef="#br0" timeOffset="2101">12683 0 1966 0,'0'0'233'0,"0"0"106"15,0 0-10-15,-53 41-47 16,-26 18-60-16,-26 22-78 16,-33 19-48-16,-20 17 10 0,-19 13-18 15,-20-1-50-15,-14 8-30 16,-13-1-47-16,-13-4-134 0,7 1-171 15,-6-3-318-15,6-16-356 16</inkml:trace>
  <inkml:trace contextRef="#ctx0" brushRef="#br0" timeOffset="3146">7825 3700 3043 0,'40'22'280'0,"-40"-22"178"0,33 33 171 16,-33-33 113-16,0 0-209 0,0 0-198 15,0 0-173-15,0 0-73 16,0 0-63-16,0 0-100 0,0 0-293 16,0 0-323-16,0 0-118 0,0 0-114 15,0-40-410-15</inkml:trace>
  <inkml:trace contextRef="#ctx0" brushRef="#br0" timeOffset="3637">3001 1476 1349 0,'0'-40'283'16,"0"40"126"-16,-6-41-19 16,6 41-25-16,0-30-80 0,0 30-62 15,0 0-66-15,0 0-35 0,0 0 51 16,0 0 91 0,-14 52 71-16,14 15-1 0,7 14-12 15,13 14-5-15,13 16-42 0,6 7-84 16,14 4-91-16,12 3-44 15,1 0-18-15,0-7-79 0,6 1-208 16,-13-16-199-16,-6-7-119 16,-7-15-71-16,-7-4-120 0,-19-7-301 15</inkml:trace>
  <inkml:trace contextRef="#ctx0" brushRef="#br0" timeOffset="3996">3041 3021 2224 0,'0'0'300'15,"-40"-11"36"-15,7 7-25 0,0 1-49 16,-6 3-74-16,-7 0-64 16,0 0-50-16,-7 3-39 0,1-3-10 15,-1 0-14-15,7-3 4 0,7-1-2 16,-1-11-3-16,40 15-35 15,-32-40-17-15,18-1-6 0,14 0 4 16,20 9 23-16,0 3 0 16,13 6 16-16,13 9-7 0,-7 10 15 15,14 11 13-15,6 12 27 16,-7 10 59-16,-6 11 40 0,-6 8 25 16,-7 7-3-16,-20 8-17 15,-13 0-42-15,-26 7-33 0,-14 0-36 16,-12 1-47-16,-21-5-118 0,-6-3-157 15,-19-8-95-15,-1-15-64 16,-6-10-136-16,0-16-226 0,0-21-43 16</inkml:trace>
  <inkml:trace contextRef="#ctx0" brushRef="#br0" timeOffset="4444">964 1583 2104 0,'-13'-48'51'16,"13"48"135"-16,0 0 84 0,0 0 29 15,0 0-61-15,0 0-100 0,0 0-71 16,0 0-1-16,0 0 38 16,0 0 47-16,26 45 22 15,0 16 9-15,7 21 5 0,13 14-2 16,13 15 8-16,14 18-4 15,19 11-10-15,13 7-19 0,7 1-73 16,-7 3-37-16,-13-3 7 0,-13-5 15 16,-20-10-2-16,-20-7-1 15,-26-15 5-15,-32-4-38 0,-27-8-30 16,-20-11 23-16,-20-18-5 0,-19-10-5 16,-20-24 12-16,-13-17-40 15,-19-19 32-15,-14-22 52 0,7-26 31 16,-1-19-16-16,14-18-29 0,13-13-39 15,13-13-3-15,20-4 18 16,33-7-2-16,19 4 25 16,34 0-47-16,12 8-4 0,33 10-18 15,14 4 9-15,19 19-13 0,13 6-111 16,7 12-197-16,6 11-190 16,7 11-93-16,0 11-19 0,-6 12-87 15,6 3-273-15,-7 11-155 16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26:42.474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14 80 520 0,'0'0'2'0,"0"0"95"15,-44-18 44-15,44 18-5 16,0 0-18-16,0 0-63 16,0 0-48-16,0 0-3 15,0 0 63-15,0 0 74 0,0 0-34 16,0 0-27-16,37-11-24 15,7 4-27-15,13 7 51 0,12 0 13 16,6 0-9-16,6 0 6 16,7 3-39-16,6-3-6 15,7 4-8-15,12-4-29 0,-1 3-18 16,8-3 26-16,-1 0-25 16,7-3 25-16,-7-1 0 0,-7 1-7 15,2-4-3-15,-14 0-24 16,1 3 14-16,-13-1-4 15,-1 2 12-15,-6-4-1 0,-18 0 16 16,0 7-17-16,-6-4-21 16,-13 4 27-16,-7 0-5 15,-37 0 3-15,44 4-6 0,-44-4-20 16,38 7 27-16,-38-7-18 16,0 0 6-16,0 0 5 0,38 7 18 15,-38-7-25-15,43 8 24 16,-43-8-1-16,38 0-12 0,-38 0-11 15,44-5 3-15,-13 2 0 16,-31 3 4-16,50-7 0 16,-18 3 0-16,-32 4 0 15,37 0 14-15,-37 0-10 0,0 0 57 16,0 0-28-16,0 0-1 16,0 0-8-16,0 0 14 0,0 0-8 15,0 0-12-15,0 0-18 16,-69 14 0-16,-6-2 50 0,-7-1-16 15,-5-8 3-15,-1 4-9 16,-12-7 0-16,-7 4-12 16,-6-8-9-16,0 4 16 0,-6 0 25 15,0 0-10-15,-1 0 17 16,7 0-13-16,1 0 8 0,11 0-22 16,13-3 2-16,0-1-8 15,7 1-10-15,11-1-12 16,15 4 0-16,-8-3 7 0,13-1 0 15,6 1-3-15,6 3-7 16,38 0-4-16,-44 0 10 0,44 0 2 16,-38 3-13-16,38-3 2 15,-37 7-2-15,37-7 15 16,-44 4-4-16,44-4 4 0,-51 10-11 16,14-6 4-16,37-4 0 15,-51 4-3-15,15 0 3 0,36-4 0 16,-44 7 4-16,44-7 2 15,-44 3-6-15,12-3-17 16,32 0 12-16,-31 4 14 0,31-4 0 16,0 0-4-16,-25 0-17 15,25 0 8-15,0 0-3 0,-32 7 11 16,32-7 2-16,0 0-4 16,0 0 4-16,0 0-17 15,0 0-2-15,0 0 15 0,0 0 2 16,0 0 9-16,0 0-7 15,44 29 2-15,19-3 1 0,6-8-1 16,24-3-8-16,8-4-7 16,18-1 4-16,7-6 13 15,12 0-3-15,0-4 1 0,13-4-12 16,-1 8-3-16,-6-4-1 16,-6 4 8-16,-6-1 15 0,-19 1-4 15,-6-4-9-15,-7 0-6 16,-12 3 4-16,-6 1 4 15,-7-8 9-15,-12 4-16 0,-13 0 7 16,0-3-14-16,-7 3 5 16,-43 0 8-16,44 0 4 0,-44 0-1 15,38-4-15-15,-38 4 6 16,0 0 5-16,0 0 2 16,38 0 1-16,-38 0-8 0,0 0-13 15,0 0 7-15,0 0 18 16,0 0 2-16,0 0-4 0,0 0-7 15,0 0-17-15,0 0 7 16,0 0 19-16,0 0 3 0,0 0-7 16,0 0-8-16,0 0 0 15,0 0-2-15,0 0 5 16,0 0 0-16,0 0-4 0,0 0-3 16,0 0-12-16,0 0 9 15,0 0 5-15,0 0-2 0,0 0-5 16,0 0 5-16,0 0 7 15,0 0 5-15,0 0 5 16,0 0-10-16,0 0 0 0,0 0-4 16,0 0-8-16,0 0 14 15,0 0 5-15,0 0-1 0,0 0-13 16,0 0 0-16,0 0 1 16,0 0 14-16,0 0-5 15,0 0 3-15,0 0-6 0,0 0 0 16,-32-11-7-16,32 11 7 15,-56-11 7-15,7 8-26 0,-2 3 19 16,1 0 0-16,-7 3-80 16,-5 1-99-16,5 3-151 15,0-3-168-15,7-4-39 0,0-4 18 16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36:13.756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0 350 2552 0,'42'32'215'0,"28"-25"10"16,21-18-47-16,28-13-71 15,13-19-48-15,29-8-35 16,0-12-151-16,-7-4-255 0,0-4-376 16,-35 12-262-16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36:14.475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0 111 1081 0,'0'0'200'16,"35"39"41"-16,-35-39-2 16,0 0-36-16,36 20-47 0,-1-12-73 15,1-12-24-15,-8-8-18 16,-28 12 18-16,42-32 28 16,-6 1 25-16,-22-1 18 0,0 0 16 15,-14 32-25-15,0-35-13 16,0 35-25-16,0 0-28 0,0 0-36 15,0 0-11-15,0 0-4 16,0 0-18-16,0 0-31 16,-35 15-72-16,35-15-173 0,-29 40-286 15,15 4-216-15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36:12.467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5577 857 1604 0,'21'44'13'15,"-21"-44"25"-15,14 47 35 16,-14-47 51-16,28 43 19 0,-28-43-106 16,56 35-25-16,-7-11 0 15,0-16-8-15,0-4-24 0,0-12-4 16,-7-16 14-16,0-3-22 16,-7-16 40-16,0-1-38 15,-7-3 20-15,-14 4 42 0,0 4 113 16,-14 39 66-16,-14-44-75 15,14 44-56-15,-63-15 18 16,-14 18-10-16,-28 17-18 16,-14 12-28-16,-7-1 12 0,-7 4-33 15,7 1 28-15,14-5 7 16,7-7 22-16,21-12 6 0,21-8 4 16,7-12 9-16,56 8-26 15,-49-51-33-15,14-8-19 16,21-12-16-16,7-16-3 0,14-11 0 15,0-16-18-15,7-4-24 16,14 8-35-16,-7 12-71 0,0 15-138 16,-7 24-324-1,-14 59-287-15</inkml:trace>
  <inkml:trace contextRef="#ctx0" brushRef="#br0" timeOffset="316">4080 810 1816 0,'0'0'295'0,"0"0"50"16,0 0-50-16,0 0-53 15,0 0-71-15,0 0-71 0,0 0-33 16,0 0-5-16,0 0-5 15,0 0-46-15,0 0 6 0,-49 12-14 16,-7 8-11-16,-7 7 19 16,-14 20-14-16,-14 16-2 15,-14 20 12-15,0 7-7 0,-7 13 14 16,0 3-4-16,8 0-1 16,13-8-14-16,0-7-22 0,14-13-108 15,7-15-172-15,7-8-296 16,14-19-288-16</inkml:trace>
  <inkml:trace contextRef="#ctx0" brushRef="#br0" timeOffset="505">3234 283 2348 0,'69'-35'101'15,"15"3"50"-15,14-3-13 16,7 3-44-16,7 1-36 0,0-1-31 16,-14 9-161-16,-7-1-285 15,-21 5-330-15</inkml:trace>
  <inkml:trace contextRef="#ctx0" brushRef="#br0" timeOffset="1084">2555 539 2021 0,'0'0'68'0,"0"0"-6"0,0 0 80 0,-7 55 21 15,7-8-19 1,0 4-38-16,-14 8-19 0,0 4-40 15,-14 4-18-15,-21 4-3 16,-7 0-26-16,-7-9 0 0,-7-3 9 16,0-11-1-16,0-9-21 15,14-12 6-15,0-11 23 0,0-8-16 16,7-16-11-16,7-8 17 16,0-11 9-16,42 27-2 0,-41-43 56 15,41 43-9-15,-35-36-40 16,35 36-20-16,0 0 9 0,0 0-4 15,0 0-8 1,0 0 0-16,-7 51 20 0,7 16 10 16,14 4-5-16,-7 12 1 15,0-1 15-15,0-7-6 0,-7 0 23 16,-14-8 13-16,-7-5-21 16,-14 1-16-16,-21-4-7 0,-28-7-13 15,-21-9-5-15,-14-8 30 16,-28-15 26-16,0-8 0 0,-7-12-8 15,7-20 22-15,7-15-22 16,0-24-15-16,15-28 19 16,13-19 24-16,14-24-30 0,28-15 15 15,28-5-23-15,28-3-35 16,28-1-3-16,35 9 0 16,21 11-11-16,28 12-2 0,14 16-29 15,6 12-127-15,15 15-129 16,0 20-132-16,-7 20-180 0,-7 19-263 15,-7 24 16-15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36:09.143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4526 3480 1822 0,'7'79'183'0,"21"-16"9"0,28-16-47 16,28-20-83-16,48-19-27 16,36-23-221-16,42-21-329 15,35-11-95-15</inkml:trace>
  <inkml:trace contextRef="#ctx0" brushRef="#br0" timeOffset="-832">9387 731 1478 0,'0'0'345'16,"-49"-16"23"-16,49 16-113 0,0 0-95 16,0 0-82-16,0 0-18 15,0 0 31-15,0 0 38 16,56 63 17-16,14-4-17 0,14 4-28 16,7 4-31-16,14 0-29 15,0 4-13-15,14 3-22 16,-7-3 3-16,-14-4-13 15,-7 0 7-15,-7-12 2 0,-28-12 6 16,-14-3 0-16,-42-40 17 16,28 35 4-16,-28-35-6 15,-49 51-17-15,-35-8 6 0,-21-7-10 16,-35-9-9-16,-21 1-2 16,-14-12 6-16,-21-9-13 0,0-7-3 15,1-15-30-15,13-13 7 16,21-7-4-16,21-16-27 15,21-16-21-15,28-4-1 0,21-8 25 16,14 5 25-16,28-5 23 16,14 12 4-16,21 4-6 15,7 16 9-15,21 4 2 16,14 15 7-16,7 8-7 0,7 13 3 16,21 7 7-16,14 19-4 15,7 5 8-15,0 11-4 16,7 9 16-16,-14-1 15 0,-7 4 2 15,-22-4 5-15,-6 0 8 16,-14 1 17-16,-14-5 28 0,-21-4-19 16,-14 1-2-16,-14-1-14 15,-28 12-7-15,-28-7-23 16,-28 3-7-16,-20-4-3 0,-15 1-21 16,-14-13 13-16,7 1-18 15,0-12 18-15,7-13-19 16,7-6-7-16,14-17-33 15,0-16-14-15,14-7 8 0,14-8 1 16,21-8 21-16,7 0-9 16,8 4 33-16,13 4-6 15,7 4 5-15,7-1 15 0,21 48-7 16,-21-39 12-16,21 39-18 16,0 0 13-16,0 0-7 0,0 0-21 15,0 0 25-15,0 0 0 16,0 0-10-16,0 0 25 15,42 43-21-15,7 1 13 16,0 3-4-16,-8 0-6 0,1 0 22 16,-14-7-2-16,-28-40 25 15,35 55 13-15,-28-8 0 16,-7-4-3-16,-28 4-12 0,-14-3-4 16,-28-1-22-16,-6 0 12 15,-8-4-20-15,0 1 5 0,-14-13-11 16,0-3 0-16,0-12 0 15,-7-4-13-15,0-16-24 16,0-12-50-16,7-11 5 0,7-13-2 16,0-11 26-16,21-4 27 15,7 0-23-15,7 4 11 16,21 0-1-16,7 8 8 16,7 8 5-16,21 39-8 0,-7-44 18 15,7 44-10-15,0 0 3 16,42-39 15-16,7 19-15 0,7 9 35 15,7 7-13-15,0 8-7 16,0 3 17-16,0 5-8 16,-7 12 19-16,7-5-27 0,-21 5 28 15,0 0-3-15,-42-24-10 16,42 39 26-16,-42-39-25 16,28 47 11-16,-28-47 5 15,14 51-8-15,-7-3 43 0,-14-9-13 16,0 4 5-16,-7 0-26 15,-14 8 7-15,0 5 0 0,-14-1 5 16,0 8 4-16,-7-1 3 16,-7 5 10-16,0-4-12 15,-7 0 1-15,0-4-12 0,-7 0-6 16,0-16 3-16,0 5-18 16,-7-13 10-16,8-11-11 0,-8-13-3 15,0-7-31 1,7-12-60-16,7-15-50 0,-7-16-114 15,7-20-187-15,14-28-272 16,14-27-85-16</inkml:trace>
  <inkml:trace contextRef="#ctx0" brushRef="#br0" timeOffset="-627">7436 271 1528 0,'112'-24'171'0,"0"-3"-58"0,-1 3-77 16,-13-3-11-16,-7-1-37 16,-7 4-230-16,-21 9-172 0,-14-1-139 15</inkml:trace>
  <inkml:trace contextRef="#ctx0" brushRef="#br0" timeOffset="-188">5911 1010 1605 0,'0'0'326'0,"-42"-4"-1"16,42 4-36-16,0 0-110 0,-49-4-60 16,49 4-48-16,0 0-48 15,0 0-1-15,-42 4-17 0,42-4-1 16,-49 32 2-16,0 11 23 16,0 20 45-16,-7 8-14 15,0 11-8-15,0 13-5 16,0 7-6-16,0 0 21 0,7 4-8 15,0 1 14-15,0-9 0 16,7 0-5-16,-7-7 22 16,0-9-10-16,0-7 16 0,-7-12-33 15,0-4-17-15,-21-8-13 16,1-12-13-16,-15-7-5 0,0-9-15 16,-7-15 17-16,-7-12-21 15,7-7 9-15,0-21-59 16,14-7-57-16,7-20-21 0,14-20-44 15,14-11-12-15,35-20-143 16,35-16-153-16,28-8-205 0,42 8 16 16</inkml:trace>
  <inkml:trace contextRef="#ctx0" brushRef="#br0" timeOffset="1068">15158 133 1047 0,'42'43'263'16,"14"9"-17"-16,7-1 23 15,7 12-37-15,28 0-9 16,0 11-69-16,0-3-53 16,-7 0-56-16,-7-8-5 0,-21-8-14 15,-7-12 7-15,-35-11 18 16,-21-32-17-16,14 31-3 15,-14-31-71-15,-77 28-33 0,-7-21 22 16,-7-7 9-16,0-11-7 16,7-9-25-16,7-11-67 0,21-13-72 15,7-15 48-15,14-15-21 16,21-9 106-16,7 4 53 0,21 1-6 16,0 15 20-16,0 16-1 15,14 3 19-15,-28 44 55 16,0 0 10-16,28-35-17 15,-28 35 36-15,0 0 1 0,0 0 31 16,0 0 22-16,0 0-48 16,0 0-23-16,-70 16-17 0,-14 7-49 15,-21 17 6-15,-6-1-12 16,-15 16 20-16,21 12-11 16,0 8 0-16,14-1-4 0,28 5 4 15,21 0 10-15,28-1-5 16,28-3-14-16,28-8 12 0,28-12-9 15,21-12-3-15,14-15 3 16,7-9-32-16,0-19-15 0,-1-4-1 16,-13-15 15-16,-7-9 35 15,-21-7 14-15,-14-12 17 16,-28 3 79-16,-7-3 19 16,-28 8-64-16,7 39-16 0,-56-40 4 15,-21 25 8-15,-14 19 23 16,-28 19 13-16,-13 13 5 15,-15 19-17-15,-7 12 4 0,-7 11-3 16,-7 17-2-16,-7 15 8 16,-7 12-21-16,7 7 16 0,0 9 13 15,8 4-8-15,6 3 11 16,7-3-24-16,0-8-43 0,7-9-4 16,-7-11-21-16,14-19-6 15,0-9 11-15,7-19-26 16,0-24 1-16,1-15-47 15,6-20-87-15,-7-24-56 0,7-19-42 16,0-28-66-16,14-28-109 16,7-23-196-16,28-39-247 0</inkml:trace>
  <inkml:trace contextRef="#ctx0" brushRef="#br0" timeOffset="2072">2175 1089 1110 0,'0'0'149'16,"0"0"97"-16,0 0-44 0,0 0-75 15,0 0-19-15,0 0 50 16,0 0-40-16,0 0-4 16,28 43-20-16,-28-43 9 0,0 43-19 15,-21-11-31-15,-7 3-22 16,-14-3-52-16,-7-9-25 15,-7-7 8-15,7-4-23 0,0-12-11 16,15-12-67-16,34 12-20 16,-49-47 61-16,21-12 23 15,14-8 48-15,14-4-1 16,0 8 22-16,0 8 99 0,7 20-3 16,-7 35-30-16,0 0-4 15,0 0-48-15,0 0 91 0,0 0 72 16,0 0 12-16,-28 55-34 15,-7 4-11-15,0 4-6 16,-14 0-29-16,-14 4-2 0,-7-1-9 16,-14 1 4-16,-7-8-12 15,-21-8-20-15,0-7-3 0,-14-5-8 16,-7-15-17 0,7-13-13-16,7-3 0 0,0-16 0 15,15-15-21-15,6-5-2 16,14-7 13-16,7 3-16 0,21 1-48 15,14 7 51-15,14 5-302 16,28 19-142-16,0 0-124 0,0 0-69 16,0 0 13-16,0 0 42 15</inkml:trace>
  <inkml:trace contextRef="#ctx0" brushRef="#br0" timeOffset="2237">364 2316 1674 0,'21'47'328'16,"-21"-47"-32"-16,48 51-15 16,1-23-24-16,7-9-63 0,21-7-79 15,7-16-65-15,21-11-86 16,14-5-171-16,0-15-211 16,14-9-249-16,14-19-33 0</inkml:trace>
  <inkml:trace contextRef="#ctx0" brushRef="#br0" timeOffset="2516">3274 0 1876 0,'0'0'105'0,"0"0"109"16,0 0 22-16,0 0-47 16,0 0-42-16,0 0-23 0,-49 43-34 15,-35 4-54-15,-28 12-11 16,-42 8-4-16,-21 0-15 0,-14 7-50 16,-28 1-75-16,0 0-120 15,1 4-181-15,6 3-246 16,14 5-41-16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36:20.204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0 0 2451 0,'0'0'226'0,"63"8"42"15,-63-8-70-15,49 8-109 0,-49-8-71 16,0 0-238-16,0 0-435 16,0 0-468-16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36:20.360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0 295 2114 0,'63'-20'90'0,"14"-23"-53"15,14-20-28-15,6-12-222 16,8-19-317-16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36:18.315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7163 1214 1589 0,'0'0'114'16,"0"0"67"-16,0 0-42 15,0 0-75-15,0 0-26 16,0 0-4-16,21 43 128 0,0 24-71 16,7 8-17-16,0 12 5 15,0-1-17-15,7 1-3 0,0-5-11 16,-7-3-21-16,0-12-18 16,-7-16 20-16,-14-12 3 15,-7-39 18-15,-7 43-35 16,7-43-5-16,-70 24-10 15,-7-16-15-15,0-12-24 0,0-8-6 16,0-11-22-16,7-9-9 16,7-7 8-16,7-5-2 0,14-3 28 15,42 47 42-15,-55-59-9 16,55 59 19-16,-35-51 0 16,35 51-5-16,0 0 1 0,0 0-24 15,0 0-1-15,0 0 19 16,0 0-12-16,0 0 9 0,0 67 16 15,14-8 10 1,0-4 3-16,-7-8 22 0,0-3 24 16,-7-44 7-16,-14 51 5 15,14-51-40-15,-70 51-7 16,-7-20-29-16,-21-11 3 0,0-4-30 16,0-12-16-16,0-8-10 15,14-8 0-15,7-4-34 0,14-15-56 16,14-13-23-16,14-7 37 15,21-4 36-15,7 0 2 16,21 8 33-16,-14 47 6 0,42-55 15 16,-42 55 29-16,56-32 3 15,-7 25 0-15,-49 7-10 16,49 23 39-16,-49-23 4 16,21 59 42-16,-14-4 38 0,-14 0-32 15,-21 0-32-15,-7-4-20 16,-7 1-12-16,-14-5-14 15,0-8-6-15,-7-7-13 0,7-5-27 16,0-7 2-16,0-12-44 16,56-8-33-16,-70-8-27 0,70 8-14 15,-56-43-50-15,28-13 39 16,21-6-7-16,7-13 91 16,14 4 43-16,-7 8 16 15,7 16 57-15,-14 47 10 16,0 0-7-16,0 0 46 0,0 0 68 15,0 0 47-15,0 0-41 16,0 0-7-16,-56 59 27 0,7-4-18 16,0 0 19-16,-6-4-3 15,-15-8-44-15,-14 1-30 16,-7-13-17-16,-21-3-25 0,-7-9-21 16,-21-15-20-16,-7-8-7 15,-14-15 1-15,7-5-11 0,0-7-8 16,21-13-16-1,15-3-65-15,13-4-60 0,14 4-164 16,28 4-337-16</inkml:trace>
  <inkml:trace contextRef="#ctx0" brushRef="#br0" timeOffset="385">6079 1021 3286 0,'0'0'54'15,"0"0"-24"-15,0 0-36 0,0 0-182 16,0 0-377-16,0 0-429 16</inkml:trace>
  <inkml:trace contextRef="#ctx0" brushRef="#br0" timeOffset="748">3666 911 2825 0,'77'28'8'0,"35"-16"11"15,27-16-35-15,22 4-247 0,21-16-522 16</inkml:trace>
  <inkml:trace contextRef="#ctx0" brushRef="#br0" timeOffset="1016">9738 3 2417 0,'0'0'53'16,"0"0"-28"-16,0 0 17 15,0 0-1-15,-98-12 7 16,-35 20 11-16,-35 19-11 0,-42 21-17 15,-21 22-15-15,-21 9-16 16,-14 15-35-16,-20 5-242 16,-1 7-451-16</inkml:trace>
  <inkml:trace contextRef="#ctx0" brushRef="#br0" timeOffset="1708">2938 715 1564 0,'0'0'389'16,"0"0"-38"-16,0 0-107 16,0 0-111-16,0 0-67 0,0 0-4 15,0 0 59-15,-21 70-42 16,-14 5-24-16,0-4-32 16,0 4-7-16,7-4-6 15,-7-9-5-15,7 1 4 0,-7-8-4 16,0-7-8-16,-7-5-16 15,-7-12-35-15,0-7-5 16,0-12 18-16,1-4 7 0,48-8 4 16,-63-20-37-16,63 20-10 15,-49-51 36-15,49 51 11 0,-28-51 26 16,28 51 13-16,0 0 1 16,0 0-13-16,0 0 34 15,0 0 20-15,0 0 43 0,-7 63 6 16,0 7 0-1,-7 9-5-15,0 0-21 0,-14 3-7 16,-14 1-5-16,-7-4-25 16,-14-5-7-16,-21-11-10 0,-14-12-15 15,-14-11 6-15,-14-17-19 16,7-15-1-16,0-20-7 16,7-15-17-16,7-16-6 0,14-13 7 15,7-10 13-15,22 7 19 16,6 8 46-16,14 11 8 0,42 40-13 15,-49-35-17-15,49 35-7 16,0 0 38-16,-49 19 66 16,0 29-6-16,0 15-6 15,-14 7-42-15,0 13-31 16,-21 3-13-16,0-3-10 0,0-4-29 16,0-8-154-16,14-9-164 15,7-7-246-15,14-7-394 0</inkml:trace>
  <inkml:trace contextRef="#ctx0" brushRef="#br0" timeOffset="2272">1455 475 2856 0,'0'0'157'0,"-14"-47"-69"15,14 47-45-15,7-44-18 16,-7 44-3-16,49-35-22 15,0 15-4-15,14 12-48 0,-14 8-87 16,-49 0-77-16,56 20-156 16,-56-20-138-16,0 0-188 15</inkml:trace>
  <inkml:trace contextRef="#ctx0" brushRef="#br0" timeOffset="2456">112 742 2450 0,'84'-31'129'0,"21"-1"-60"0,7 1-32 16,7-5-126-16,-7 5-370 15,0 0-388-15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36:18.512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686 138 2591 0,'112'3'140'16,"14"-6"-74"-16,14-9-30 0,0-8-149 16,-8-7-407-16,1-17-448 15</inkml:trace>
  <inkml:trace contextRef="#ctx0" brushRef="#br0" timeOffset="364">0 122 2633 0,'0'0'80'15,"77"16"-22"-15,7-28-31 16,14-20-39-16,7-7-290 0,0-16-468 16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36:22.099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0 153 2149 0,'91'-12'241'16,"7"-4"-93"-16,0-3-74 0,0-5-40 16,0-3-69-16,-14-1-329 15,-7 1-340-15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36:22.539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0 114 2331 0,'91'4'172'0,"14"-12"-85"15,14-7-52-15,0-5-190 16,0-12-415-16,-8-11-250 15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26:44.899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0 0 466 0,'0'0'70'0,"0"0"44"16,0 0-4-16,0 0-11 16,0 0 5-16,0 0-15 0,0 0 47 15,0 0-24-15,50-7-4 16,0 17 22-16,7 8-16 15,18 7-52-15,26 7-23 16,12 6-13-16,13 5 18 0,12 6-40 16,13 4 5-16,18 7-6 15,1 4-10-15,0 0 10 0,0-4 26 16,-7 0-21-16,0 0 105 16,1-7-51-16,6 3-28 15,-7-10-34-15,-6-7 8 0,-12-3-1 16,-13-5 10-16,-13-9-3 15,-25-8-6-15,-18-4-16 16,-13-3 15-16,-19-3-2 16,-44-4 63-16,31 3 9 0,-31-3-47 15,0 0-30-15,0 0-31 16,0 0-53-16,0 0 84 16,0 0-231-16,0 0 32 0,-38-42-10 15,38 42 61-15,-50-35 15 16,50 35 90-16,-50-36 28 15,50 36-23-15,-50-31 53 0,50 31-40 16,-44-22 19-16,44 22 15 16,0 0-22-16,-44-21 25 0,44 21 59 15,0 0-31-15,0 0 3 16,0 0 13-16,0 0-24 16,0 0-29-16,0 0 5 0,0 0-1 15,0 0 73-15,0 0-21 16,0 0 27-16,0 0 11 15,50 39-15-15,0-7-29 16,-6-11 20-16,0-3-22 0,0-1-25 16,-6-2-24-16,0-1-8 15,-1-7 12-15,-37-7 10 16,38 3-5-16,-38-3-11 0,0 0 45 16,0 0-17-16,0 0-7 15,0 0-12-15,0 0 7 0,0 0-16 16,0 0-11-16,0 0 14 15,-50 29-6-15,-1-12-1 16,1 1 20-16,0-4-8 16,6 0-1-16,-6 0-4 0,6-3-6 15,6-1 3-15,0 1 3 16,38-11-1-16,-38 11-17 16,38-11 15-16,0 0-14 0,-37 17-101 15,37-17-218-15,0 0-216 16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36:21.907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4428 0 1142 0,'0'0'265'0,"0"0"-37"16,0 0-79-16,0 0-70 15,0 0-36-15,0 0 59 0,0 0 102 16,-14 43 14-16,14 20-22 16,14 8-19-16,7 16-11 15,-7 3-18-15,14 9-30 0,-14 3-35 16,0-4-19-16,-7 0-6 15,-14-7-19-15,-7-9 12 16,-14-11-26-16,-28-8-1 16,-21-16-24-16,-21-15-5 0,-21-16-21 15,-7-12-60-15,-14-20-7 16,1-12 30-16,13-15-3 0,14-16-42 16,21-16-36-16,14-15-44 15,21-20 34-15,28-16 45 0,28 4 47 16,14 8 42-16,14 19-25 15,14 25 45-15,7 19-3 16,7 15 3-16,-7 24 9 0,0 16 10 16,-49-4 28-16,35 47 48 15,-21 12 11-15,-21 0 0 16,-21 4-27-16,-14 8-33 16,-21 0-8-16,-14 0-31 0,-7-4 2 15,-7-12 1-15,7-8-21 16,-7-12 7-16,14-11 17 0,7-12-21 15,14-16-6-15,7-16-40 16,49 20-52-16,-42-59-5 0,14-8 51 16,14 4 34-16,7 12 6 15,7 51 36-15,0-51 9 16,0 51 6-16,0 0 18 16,0 0 46-16,0 0 27 0,0 0-4 15,-35 47-30-15,0 4-4 16,0 8-3-16,-7 4-32 0,-7 0-11 15,0-8-15-15,-6 0-23 16,-15-11 12-16,0-9-8 16,0-7-8-16,0-9-31 0,7-11-34 15,7-12-13-15,7-12-33 16,7-15-20-16,14-12-48 0,14-24 22 16,14-4 71-16,21 0 69 15,7 8-15-15,7 16 26 16,0 12 10-16,7 19 5 15,0 16 40-15,0 20 57 0,-42-20 22 16,42 70 58-16,-21 5-22 16,-21 8-16-16,-21 7-32 0,-21 5-41 15,-28-5-32-15,-21-3-20 16,-7-5-9-16,-7-11-4 0,7-4-6 16,7-16-70-16,0-12-97 15,14-11-139-15,14-9-235 0,7-15-313 16</inkml:trace>
  <inkml:trace contextRef="#ctx0" brushRef="#br0" timeOffset="467">1658 193 2396 0,'-49'0'313'16,"0"4"-28"-16,-14 0-42 15,-7 8-73-15,-7 11-57 16,-7 20-17-16,-7 16-4 0,0 20-12 15,-7 16 13-15,15 15-24 16,-8 8 6-16,0 7-3 16,7 1-35-16,0 0-26 15,-7-12-11-15,-7-4-78 0,0-11-134 16,0-9-119-16,7-15-203 16,14-12-360-16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36:23.287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10177 1925 2256 0,'0'0'179'16,"0"0"19"-16,42 44 18 15,0 11-4-15,-7 8-73 0,0 8-61 16,-7-1-26-16,-21 5-11 15,0-4-27-15,-21-4 4 16,-14 0-16-16,-21-4-39 16,-14-4-44-16,-21-7-15 0,0-13-18 15,-7-12 19-15,7-11 4 16,7-16-52-16,7-23-77 0,21-17-5 16,15-15-48-16,13-20-7 15,21-16 103-15,14 8 86 0,13 9 16 16,8 15 87-16,7 8-8 15,-42 51-12-15,56-36 63 16,-56 36 46-16,49 4-11 0,-49-4 61 16,35 47-25-16,-21 0-13 15,-21 5 3-15,-14 7-58 16,-7-4 8-16,-14 0 6 16,0-12-15-16,-14 5-32 0,1-12-8 15,-1-5 19-15,-7-7 0 16,7-5-7-16,-7-7-19 0,14 4-3 15,0-8-17-15,0 4 20 16,7-1 3-16,0 9 8 0,0 8 27 16,0 15 10-16,14 8-8 15,-7 12-1-15,7 0 8 0,7 11 9 16,7-3-26 0,-7 0 18-16,14 0 23 0,-7-8-4 15,0-8 17-15,-7-8 9 16,-7-8-12-16,0-3-27 0,-14-9-30 15,-7-11 19-15,-7-7 39 16,0-13 0-16,-7-9-8 16,7-10-19-16,0-17-21 0,7-15-15 15,0-23 3-15,7-25-13 16,14-11-17-16,21-12-10 0,7 0-3 16,28 9 5-16,7 10-63 15,21 5-121-15,21 11-167 0,14 20-240 16,0 16-354-1</inkml:trace>
  <inkml:trace contextRef="#ctx0" brushRef="#br0" timeOffset="165">9072 4106 2127 0,'0'0'111'15,"70"12"-5"-15,-7-28-47 16,0-15-53-16,0-12-314 16,7-20-314-16</inkml:trace>
  <inkml:trace contextRef="#ctx0" brushRef="#br0" timeOffset="357">8701 1733 2922 0,'0'0'56'16,"0"0"-34"-16,0 0 8 0,0 0-20 16,0 0-168-16,0 0-376 15,0 0-318-15</inkml:trace>
  <inkml:trace contextRef="#ctx0" brushRef="#br0" timeOffset="811">6889 2429 2486 0,'-21'43'40'16,"21"-43"-12"-16,0 0-7 0,35 43 14 16,-35-43-11-16,49 28-24 15,0-8-28-15,-7-16-63 16,0-4-11-16,0-12-19 0,-42 12 37 16,49-44 20-16,-7 1 43 15,-14-4 11-15,-7-8 10 0,-7 8 14 16,-14 47 95-16,0-55 53 15,0 55-35-15,-14-36-35 16,14 36-48-16,-77 8-8 0,-7 20-12 16,-14 15 26-16,0 4-9 15,0 0-18-15,7 1 0 16,15-9 19-16,6-12 44 16,7-7 26-16,14-12 5 0,14-12 8 15,35 4-26-15,-35-39-34 16,21-16-44-16,7-16 2 15,7-16-19-15,14-15 10 0,7-8-14 16,0 4 6-16,-7 7-18 16,7 17-88-16,-14 19-115 0,0 16-252 15,-7 47-394-15</inkml:trace>
  <inkml:trace contextRef="#ctx0" brushRef="#br0" timeOffset="1128">5798 2311 2690 0,'0'0'204'15,"-42"-43"-28"-15,42 43-50 0,0 0-26 16,-42-40-45-16,42 40-23 15,0 0-24-15,-49-12-8 16,-7 24 11-16,0 28-16 16,-14 23 9-16,0 19-11 0,-7 24 12 15,-7 17 11-15,9 11-13 16,-2 4 19-16,0-5-22 0,-7-3 0 16,7-16 0-16,-7-8-121 15,14-15-152-15,0-16-204 16,14-23-254-16,7-17-116 0</inkml:trace>
  <inkml:trace contextRef="#ctx0" brushRef="#br0" timeOffset="1321">4974 1957 2384 0,'77'-43'218'0,"0"7"-46"16,6-3-50-16,14 4-81 16,15-9-14-16,7 5-104 15,-7 0-268-15,-14 3-380 0,-21 9-165 16</inkml:trace>
  <inkml:trace contextRef="#ctx0" brushRef="#br0" timeOffset="1884">4645 2142 2469 0,'0'0'43'0,"0"0"-29"16,0 0 38-16,0 0 9 0,0 0 20 15,-42 71-4-15,7-5-32 16,7 5 14-16,-7 0-39 16,-7 0 3-16,-7-4-13 0,-7-11 0 15,7-5 0-15,0-20-15 16,7-3 21-16,42-28-14 16,-56 8 5-16,14-16 5 0,42 8 4 15,-42-39 26-15,14-1-29 16,28 40 17-16,-21-43-11 0,21 43-16 15,0 0-3-15,0 0-8 16,0 0 14-16,0 0 31 16,7 63-7-16,7 16 26 0,0 15-12 15,-7 8 18-15,0 4-18 16,-14 4 18-16,-7-7-15 16,-14-5 13-16,-7-8 8 15,-28-3-20-15,-7-11-4 0,-20-21-18 16,-15-8 32-16,-7-16 1 15,0-15 17-15,0-20-18 16,7-15-6-16,0-25-11 0,14-26-30 16,7-26 15-16,14-14 5 15,21-16 7-15,21-4-16 0,21-3-25 16,14-1 13-16,14 4-18 16,21 8-31-16,0 3-112 15,7 17-97-15,-7 8-103 16,0 19-158-16,-7 16-213 0,0 16-135 15</inkml:trace>
  <inkml:trace contextRef="#ctx0" brushRef="#br0" timeOffset="2772">1945 1981 1269 0,'0'0'164'16,"0"0"47"-16,0 0-2 0,0 0 5 16,0 0-34-16,0 0-33 15,0 0-32-15,0 0 20 0,0 0 37 16,0 0-15-16,0 0-32 15,0 0-30-15,0 0-22 16,0 0-29-16,0 0-28 0,0 0-10 16,0 0 3-16,0 0 0 15,-63 47 21-15,0 12 24 16,0 0 14-16,7 8-1 16,0-1-13-16,-7 1-15 0,7 4-20 15,0 0-8-15,-7 0-7 16,0-3-44-16,-7-6-129 15,-7-3-160-15,0-7-225 0,7-17-316 16</inkml:trace>
  <inkml:trace contextRef="#ctx0" brushRef="#br0" timeOffset="2976">1959 2772 2629 0,'0'0'326'16,"0"0"31"-16,0 0-51 15,0 0-85-15,0 0-103 16,0 0-52-16,0 0-188 0,0 0-211 16,42-55-231-16,-21 4-411 15</inkml:trace>
  <inkml:trace contextRef="#ctx0" brushRef="#br0" timeOffset="3192">1784 1311 2792 0,'0'0'107'0,"-35"-32"-31"0,35 32-44 16,0 0-18-16,0 0-30 16,0 0-176-16,0 0-231 15,0 0-269-15,0 0-74 16</inkml:trace>
  <inkml:trace contextRef="#ctx0" brushRef="#br0" timeOffset="3424">1294 1965 2155 0,'0'0'261'16,"0"0"-33"-1,0 0-12-15,-14 59-32 0,0-8-47 16,-21 4-42-16,0 12-48 15,-21 8-33-15,0 3-66 0,-14 5-108 16,0-8-130-16,7-4-182 16,8-12-273-16,13-15-57 15</inkml:trace>
  <inkml:trace contextRef="#ctx0" brushRef="#br0" timeOffset="3796">895 1539 1633 0,'0'0'29'0,"0"0"112"0,49 56 50 16,-14-1-15-16,-7-4-40 15,-21 4-45-15,-7 0-25 16,-7-3-32-16,-7-1-31 0,14-51-25 15,-28 51-23-15,28-51-5 16,0 0 12-16,-56 43-17 0,56-43 10 16,-49 12 14-1,49-12 31-15,0 0 6 0,-62-28 68 16,62 28 30-16,0 0-15 16,-49-19-44-16,49 19-23 0,-56 35-7 15,7 12 17-15,0 8-4 16,0 4-12-16,7 4-6 15,-7 0-25-15,7 0-139 0,7-8-113 16,35-55-181-16,-56 59-102 16,56-59-17-16</inkml:trace>
  <inkml:trace contextRef="#ctx0" brushRef="#br0" timeOffset="4160">1903 0 1807 0,'49'0'116'0,"-49"0"56"0,28 40-8 16,-21 3-25-16,-21 8 10 15,-7 8-46-15,-21 4-51 16,-7 4-42-16,-7 0-4 15,-21-4-99-15,-7-8-49 0,0-11-14 16,0-5-7-16,0-19-13 16,14-20-13-16,14-20-61 15,0-23 69-15,7-13 181 0,7 5 136 16,14 7 65-16,28 44 44 16,-35-39-61-16,35 39-84 0,0 0-57 15,0 0-3-15,-49 28 63 16,14 23-43-16,0 12-42 0,0 12-7 15,7 0-39-15,-7 0-154 16,1-8-241-16,6-4-241 16</inkml:trace>
  <inkml:trace contextRef="#ctx0" brushRef="#br0" timeOffset="4329">0 1429 1921 0,'0'0'55'0,"56"-24"25"15,7-15-38-15,14-8-30 0,7-4-209 16,0 3-363-16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37:06.643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16992 1098 1211 0,'0'0'254'0,"-21"-43"45"16,21 43-33-16,0 0-70 15,-28-28-96-15,28 28-45 16,0 0-39-16,0 0-24 0,0 0 12 16,35 20 12-16,28 23-8 15,14 12 9-15,21 16-10 16,14 8-7-16,20 3 0 16,1 9 6-16,0-5 0 0,-7-7-6 15,-21-8 16-15,-21-12-7 16,-14-16-9-16,-21-11 0 0,-49-32 20 15,35 27 54-15,-35-27 21 16,0 0-57-16,0 0-23 16,-77-24-20-16,-14-3-6 0,-14-8-9 15,0-9 4-15,7 5 16 16,7 0-4-16,14-5 14 0,14 5-20 16,7 11 10-1,22-3 9-15,34 31-19 0,-35-31 5 16,35 31-4-16,-14-36 6 15,21 5-11-15,-7 31 10 0,0 0 4 16,55-44-3-16,-13 13 3 16,0 7-6-16,-42 24 13 0,49-23-4 15,-49 23 8-15,42-20 21 16,-42 20 36-16,0 0 50 16,0 0 14-16,0 0-74 0,0 0-33 15,-49-20-11-15,-21 20-5 16,-20 16-6-16,-1 8 0 0,7 11-7 15,0-3 4-15,21 7 4 16,7-4-13-16,28 5-2 0,7 3 26 16,28 0-21-1,28-3 6-15,14-1 0 0,21-4 0 16,14-7-6-16,7-9 10 16,14-3 1-16,-8-4-15 0,-6-4 18 15,0-4-3-15,-21-4-11 16,-7 4 24-16,-21-4 9 0,-42 0 32 15,0 0 34-15,0 0-2 16,0 0-59-16,0 0-14 0,0 0-3 16,-70 0-19-16,0 8 0 15,-7 7 11-15,0 9-4 16,0 7-3-16,1 13 11 0,-1 3-11 16,0 8 3-16,0 4 17 15,-7 4 18-15,0 9 12 16,-7-2 25-16,7 1 7 0,-7 0-19 15,7 0 16-15,0-8-20 16,0 4-10-16,7-12 0 0,-7 0-29 16,0-8-6-16,-7-4 4 15,7-7-26-15,0-13 3 16,1-7-33-16,-1-16-89 0,0-8-105 16,7-20-98-16,-7-15-247 15,14-20-340-15</inkml:trace>
  <inkml:trace contextRef="#ctx0" brushRef="#br0" timeOffset="1724">14040 1810 1124 0,'0'0'351'0,"0"0"39"16,21 35-25-16,-21-35-76 0,0 0-88 16,0 0-98-16,0 0-54 15,-49 4-23-15,7-12-18 16,0-11 0-16,0-9-25 16,42 28-89-16,-49-59-49 0,21-4-23 15,14-11-22-15,14-17 28 16,21-3 69-16,14-1 25 0,7 13 33 15,7 15 27-15,7 12-7 16,7 19 16-16,7 17 13 16,0 15 19-16,7 16-8 0,7 19 25 15,-7 8 46-15,-1 9-36 16,-6 3 0-16,-14 0-22 0,-7 0-2 16,-14-8 9-1,-35-43 26-15,35 47 49 0,-21-15-2 16,-14-32-7-16,-14 39-31 15,-35-11-32-15,-21-9-18 0,-21-3-10 16,-20-8-2-16,-15-12-8 16,0-8 6-16,0-7-6 15,0-13 0-15,14-7-3 0,21-8-14 16,14 7 17-16,21 5-5 16,7 7 1-16,49 28 4 0,-42-23-3 15,42 23-12-15,0 0 9 16,0 0 9-16,0 0 8 0,-21 51 11 15,28 4-11 1,0 0-6-16,14 0 13 0,0-8-5 16,-7 1-13-16,-14-48 3 15,21 43 38-15,-14-12 38 0,-7-31 19 16,0 0 11-16,0 0-43 16,0 0-29-16,-63 32-28 15,-7-20 17-15,-7-16-11 0,-7-16-20 16,0-12 10-16,-7-19 2 15,0-12-13-15,1-7-1 0,6-9 1 16,0 0 11-16,7 1-17 16,7 7 12-16,0 8 0 15,14 8 3-15,14 8-3 0,42 47-6 16,-49-51 16-16,49 51-10 16,0 0-5-16,-35-36-2 15,35 36-7-15,0 0-5 0,0 0 12 16,0 0 12-16,28 47-14 15,21 12 9-15,0 8 9 16,14 8-9-16,0-4 3 0,-7 3 10 16,7-3-10-16,-7-16-3 15,-7 0-3-15,-7-19 9 0,-42-36-12 16,0 0 16-16,42 43 6 16,-42-43-7-16,0 0-17 15,0 0 18-15,0 0-8 0,0 0-17 16,0 0 21-16,0 0 0 15,-7-39-12-15,7 39-5 16,0 0 15-16,0 0-17 16,0 0-2-16,0 0 23 0,0 0-11 15,-49 31 23-15,0 20 12 16,0 8 31-16,7 0-4 0,-14 4 17 16,7 4 0-16,-7-8-19 15,0 4-6-15,0-12-23 0,7-8-7 16,0-3-16-16,0-9 14 15,7-6-15-15,0-10 10 16,0-3-17-16,-7-4 13 16,14-8-24-16,-14-12-58 0,14-11-84 15,35 23-84-15,-56-64-200 16,14 1-331-16,14-4-151 0</inkml:trace>
  <inkml:trace contextRef="#ctx0" brushRef="#br0" timeOffset="2039">11347 421 2023 0,'0'0'309'16,"-7"-40"20"-16,7 40-60 0,0 0-56 15,0 0-78-15,0 0-44 16,0 0-50-16,0 0-15 16,0 0-20-16,0 0 1 0,0 0-20 15,0 0 22-15,0 0-14 16,14 83 14-16,0 3-2 0,7 5 7 16,14 8-14-16,0 0 19 15,14-1-31-15,6-4-38 16,1-7-122-16,-7-5-112 15,0-3-221-15,-7-4-204 0,-7-8-3 16</inkml:trace>
  <inkml:trace contextRef="#ctx0" brushRef="#br0" timeOffset="3680">9836 1063 1001 0,'0'0'184'16,"0"0"23"-16,0 0-98 15,0 0-28-15,0 0-33 0,0 0-24 16,0 0 1-16,0 0 0 16,0 0 45-16,0 0-15 15,0 0 23-15,0 0-14 0,0 0 4 16,0 0-1-16,0 0 38 15,0 0-37-15,0 0 22 0,0 0-34 16,0 0-19-16,0 0-19 16,0 0 12-16,0 0-20 15,0 0 13-15,0 0-30 16,0 0 24-16,0 0-25 0,0 0 24 16,0 0-26-16,0 0 19 15,0 0-27-15,0 0 29 0,0 0-27 16,0 0 25-16,0 0-15 15,0 0 12-15,0 0 2 16,0 0 3-16,0 0-11 0,0 0 6 16,0 0-21-16,0 0 22 15,0 0-12-15,0 0 10 0,0 0-5 16,0 0 14-16,0 0-17 16,0 0 13-16,0 0-24 15,0 0 32-15,0 0-18 16,0 0 43-16,0 0-11 0,0 0 9 15,0 0-26-15,0 0-1 16,7-36-20-16,-7 36 18 0,0 0-27 16,-7-39 19-16,7 39-24 15,0 0 14-15,-21-43-26 16,21 43 41-16,0 0-22 0,-21-44 21 16,21 44 0-16,0 0-8 15,0 0-6-15,0 0 6 0,0 0-6 16,-28-39 14-16,28 39-22 15,0 0 25-15,0 0-24 16,0 0 21-16,0 0-22 16,0 0 24-16,0 0-21 0,0 0 11 15,0 0-7-15,0 0 10 16,0 0-9-16,0 0 24 0,0 0-12 16,28 43 20-16,-28-43-22 15,42 55 30-15,0-11-6 0,0-5 11 16,-7 0-18-16,-35-39 2 15,56 48-13-15,-56-48 5 16,42 47-15-16,-42-47 9 16,34 39-9-16,-34-39 24 0,0 0-24 15,0 0 19-15,0 0 1 16,0 0-4-16,0 0-4 16,0 0 0-16,0 35-4 0,0-35-8 15,-34 24 7-15,-8-20-7 16,0 0 7-16,-7-8 3 0,7 4-17 15,0-8 7-15,0 4 0 16,-7-4 2-16,0 4-2 0,-7 4-8 16,-7 4 14-16,7 4-25 15,-7 8 27-15,7 0-14 16,0 3 14-16,14-3-12 16,0 8 0-16,42-24 4 0,-35 27-4 15,35-27 1-15,0 0 6 16,-21 36-11-16,21-36 13 0,7 43 2 15,14-8 7-15,7-3-6 16,14 7 1-16,0-4-12 16,14 1 3-16,-7-5 12 0,0 5-24 15,-7-13 17-15,-7 5 2 16,-35-28-7-16,35 35 12 0,-35-35 10 16,28 47-12-16,-21-15 6 15,-7 3 9-15,0-35-8 16,-21 44 21-16,-7-1-7 15,-21-12-10-15,-14-3-6 0,-14-5-10 16,0-7 15-16,-7-8 2 16,0-8-8-16,-1-12 30 0,15-7 7 15,-7-13-6-15,7-11-2 16,7-20-20-16,0-12 11 16,14-15 5-16,7-1 7 0,14 5-9 15,14 3-26-15,7 4-11 16,21 1-13-16,28 7-69 0,14 4-94 15,28 8-136-15,21 8-208 16,28 12-277-16,15 11-60 16</inkml:trace>
  <inkml:trace contextRef="#ctx0" brushRef="#br0" timeOffset="3844">9794 2480 1300 0,'91'51'121'15,"7"-28"-66"-15,-8-7-8 0,1-16-135 16,-7-12-216-16</inkml:trace>
  <inkml:trace contextRef="#ctx0" brushRef="#br0" timeOffset="4224">7988 776 1901 0,'0'0'68'0,"-14"43"-24"15,21 4 21-15,14 12 19 16,7 0 17-16,7 4-8 0,-14 0-46 16,0-8-18-16,-7-8 7 15,-7 0-30-15,-7-47 11 16,-7 48-6-16,7-48-4 0,-49 43 13 16,0-24-20-16,-7-7 18 15,0-16-27-15,-7-7 33 0,-7-1-4 16,7 0 77-1,0 4 4-15,7 4-47 0,7 4-22 16,0 12-26-16,7 8 0 0,-7 7-3 16,7 9 13-16,7 3-19 15,0 0-58-15,14 1-194 16,7-1-295-16,14-39-191 0</inkml:trace>
  <inkml:trace contextRef="#ctx0" brushRef="#br0" timeOffset="4475">9892 0 2553 0,'0'0'66'0,"0"0"1"0,0 0-31 15,-35-4-6-15,-35 12-10 16,-42 8-4-16,-42 19-1 0,-21 16-27 16,-28 16 12-16,-15 15-68 15,-6 9-138-15,1 7-115 16,13 1-192-16,7-5-136 0</inkml:trace>
  <inkml:trace contextRef="#ctx0" brushRef="#br0" timeOffset="4947">6470 949 1441 0,'-49'35'126'16,"49"-35"146"-16,-21 55-5 15,21-4-67-15,14-7-27 16,7-5-58-16,-21-39-39 0,56 55-39 15,0-16-16-15,-7-15 6 16,0-5-27-16,-7-3 3 16,-42-16 7-16,35 4-16 0,-35-4-14 15,0 0 3-15,42-55 6 16,-21-4 1-16,-14-4 26 16,-14 4 27-16,0 8 25 0,-14 8-3 15,21 43-41-15,0 0 5 16,-42-24-15-16,-14 40-21 0,-7 27 23 15,-7 24 19-15,-7 16-10 16,0 15 38-16,0 8 10 0,7 4-10 16,0-4 35-16,7-7-7 15,0-13-6-15,0-11 20 16,7-16-13-16,7-20-10 16,49-39 14-16,-42 40 14 0,42-40 53 15,0 0-24-15,0 0-93 16,-35-48-31-16,21-18-33 15,21-29-60-15,7-19-14 0,7-8-50 16,14 0-67-16,0 12-60 16,-7 12-141-16,0 15-242 0,-7 9-237 15</inkml:trace>
  <inkml:trace contextRef="#ctx0" brushRef="#br0" timeOffset="5387">5295 511 2155 0,'0'0'86'15,"0"0"80"-15,0 0 22 16,0 0-12-16,-42 16-35 16,42-16 66-16,-49 67-30 0,-7 3-69 15,-7 14-32-15,-21-1-9 16,-14 7-20-16,-21 1 0 0,-21 7-16 15,-7-8-16-15,-21 5 0 16,1-9-15-16,-1-15 7 16,7-12-2-16,7-16-1 15,28-19-14-15,14-20 0 0,14-12-34 16,21-23-17-16,14-17-46 16,21-7-5-16,14-4 25 0,28 4 14 15,14 8 37-15,21 4 0 16,7 15 21-16,7 13-7 0,7 15 26 15,-7 11-24-15,-7 17 28 16,-14 15 3-16,-7 20 6 0,-21 16 19 16,-28 15-13-16,-14 4 8 15,-28 9-29-15,-7-5 10 0,-21-4-12 16,0-11 4 0,0-13-40-16,0-11-84 0,0-14-122 15,15-14-176-15,13-15-204 16,7-20-107-16</inkml:trace>
  <inkml:trace contextRef="#ctx0" brushRef="#br0" timeOffset="5597">3413 271 1416 0,'63'-43'224'0,"-7"8"42"0,-7 15-80 15,-14 0-47-15,-35 20-68 16,0 0-8-16,49 8 7 0,-49-8-30 16,35 43-10-16,-21 5-78 15,-14 11-82-15,-21 7-138 0,-28 9-247 16,-14 12-131-16</inkml:trace>
  <inkml:trace contextRef="#ctx0" brushRef="#br0" timeOffset="6831">3119 1004 586 0,'0'0'115'15,"0"0"10"-15,0 0 3 16,0 0-41-16,0 0-60 0,0 0-9 16,0 0 7-16,0 0 78 15,0 0 38-15,0 0 5 16,0 0-39-16,35 63 13 0,-7-8-7 15,0-4-42-15,0 0-10 16,-7-8-7-16,0-3-1 0,0 3-22 16,-21-43 32-16,28 51 9 15,-14-8-13-15,-14-43-25 0,14 51 15 16,-14-51 0-16,0 48 9 16,0-48-23-16,0 51 11 0,-7-12-20 15,7-39 15 1,-21 47-8-16,-7-4-1 0,28-43-18 15,-56 52 0-15,7-17 5 16,0-7-4-16,7-5 16 0,0-7 20 16,0-4-11-16,0-8-4 15,0-1-13-15,7-6 6 0,35 3-18 16,-42-20-11-16,7-4 12 16,14-7-15-16,0-12-1 0,0 3-23 15,14-7 10-15,7 8-11 16,0 3 17-16,7 5-8 0,-7 31 11 15,0 0-13 1,42-28 21-16,0 20-4 0,-7 16-3 16,7 16 29-16,-14 7-22 15,7 5 18-15,-7 7 2 0,-7 4 18 16,0 0 13-16,-14 5 12 16,-7 7-9-16,-7 0-5 0,-21 11-15 15,-14 1-17-15,-14 1 11 16,-7-1-22-16,-14-4 7 0,-7-4-5 15,1-8-4-15,-1-12-4 16,0-8 0-16,7-11-35 16,7-8-85-16,0-16-103 15,0-16-285-15,7-16-255 0</inkml:trace>
  <inkml:trace contextRef="#ctx0" brushRef="#br0" timeOffset="7049">2441 519 2103 0,'42'-20'219'16,"-42"20"-3"-16,0 0-22 15,0 0-86-15,0 0-41 0,0 0-52 16,0 0-82-16,0 0-166 15,0 0-210-15,0 0-109 16,0 51-58-16</inkml:trace>
  <inkml:trace contextRef="#ctx0" brushRef="#br0" timeOffset="7484">1853 901 1481 0,'0'0'62'16,"0"0"116"-16,42 0 79 15,-28 44-13-15,0 19-57 16,-7 15-67-16,-7 9-67 0,-7 11-11 16,-7-3-7-16,0 3 7 15,-7-12-14-15,-14-7 5 0,7-12-27 16,0-16 29-16,0-12-25 15,28-39 13-15,-42 24-23 0,42-24 16 16,-42-20-16-16,7-23 0 16,14-24-5-16,0-15-1 15,14-17 3-15,0 1 3 0,0 11 58 16,0 21 4-16,7 14-16 16,-7 13-33-16,7 39 5 15,0 0-18-15,0 0 26 0,0 0 45 16,-28 55 12-16,-7 12-32 15,0 12-8-15,-14 11-19 0,-7 1-5 16,-14-1-5-16,-6-3-8 16,-15-9-1-16,0-3-2 0,0-8-32 15,0-12-109-15,7-16-92 16,14-11-175-16,7-16-267 16,14-9-101-16</inkml:trace>
  <inkml:trace contextRef="#ctx0" brushRef="#br0" timeOffset="7668">762 2578 2168 0,'49'47'35'15,"0"-27"0"-15,14-8 32 16,7-16-24-16,7-4-28 0,0-12-136 15,-7 0-303-15,-1-3-211 16</inkml:trace>
  <inkml:trace contextRef="#ctx0" brushRef="#br0" timeOffset="7991">13 1342 2189 0,'-21'31'116'0,"21"-31"28"16,7 40-2-16,14-5-19 16,-21-35-37-16,49 36-47 0,-7-9-25 15,-14-11-2-15,-28-16 12 16,0 0-17-16,0 0 0 0,0 0 58 15,0 0-3-15,0 0-43 16,7-32 8-16,-21-7-4 0,-14-4 0 16,0-1-8-16,7 9 10 15,21 35-14-15,-28-31-22 0,28 31-74 16,0 0-90-16,0 0-143 16,0 0-239-16,-14 43-215 15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37:19.918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7080 718 0,'0'0'192'0,"0"0"-36"0,0 0 33 16,0 0-35-16,0 0 18 16,0 0 20-16,0 0-45 0,21-59-94 15,7-4-33-15,0-12 16 16,14-12-30-16,7-15-17 15,14-20-50-15,6-23-17 0,8-28-16 16,21-28 33-16,7-35 1 16,0-31 11-16,0-32 65 15,-7-16-42-15,-14-3 4 0,-14 11 39 16,-14 20-39-16,-21 15-1 16,0 17 6-16,-14 19 3 0,0 19-24 15,-7 25 65-15,0 27-21 16,-7 27-37-16,7 24 31 0,-14 23 15 15,7 25-25-15,0 14-8 16,-7 52 26-16,0-39-23 16,0 39-2-16,0 0 33 15,0 0 5-15,21 63 0 0,0 27 20 16,0 36 22-16,0 20-55 16,0 15 2-16,7 16 28 0,-7 12-16 15,0 7 16-15,0 13 42 16,-7 7-30-16,7 8-21 0,-7 4 22 15,0-7-28-15,7-13-23 16,-7-15 23-16,7-24-11 16,0-23-25-16,-7-32 35 0,0-20-14 15,0-27-11-15,-7-12 11 16,0-20 7-16,-7-35 97 0,0 0 12 16,0 0-42-16,0 0-47 15,0 0-5-15,7-59-56 16,14-27-8-16,6-48-1 0,15-39-27 15,21-35-5-15,7-13 44 16,0 5 10-16,0 19 13 16,-14 36-3-16,-7 31 42 0,-14 36-14 15,-7 23 10-15,-14 24-13 16,-14 47-9-16,0 0-13 0,0 0 11 16,0 0-19-16,0 0-10 15,0 0 34-15,14 51-11 0,0 20 0 16,-14 27 11-16,0 16-11 15,-7 20-2-15,7 15-3 16,0 9 25-16,0-1-18 16,7-4-18-16,0-11 36 0,0-12-21 15,7-12-8-15,7-20 14 16,0-15-3-16,0-13 4 0,0-14 0 16,0-21 9-16,-21-35-10 15,28 35 22-15,-28-35 15 0,35 4-20 16,-7-19-27-16,7-21 12 15,0-23-7-15,0-23-17 0,7-21 26 16,-7-23-9 0,7-19 2-16,-7-12-2 0,7 3-3 15,-7 9 4-15,0 15-10 16,-7 16-1-16,-7 19 19 0,0 17-14 16,-7 23 0-16,0 12-6 15,-14 43-6-15,0 0-2 0,0 0 0 16,0 0 14-16,0 0-8 15,35 35-4-15,-7 28 12 0,-7 19-7 16,7 13 13-16,-7 15-6 16,7 4 0-16,0 4-16 0,0-4 20 15,6-4 2 1,-6-4-4-16,7-3-10 0,0-13 5 16,-7-7 13-16,7-9-25 15,-7-11 15-15,7-16 0 0,-14-11 2 16,-21-36 4-16,42 39-13 15,-14-19-13-15,-28-20 6 0,42-8-55 16,0-16-56-16,-7-19 7 16,7-16 71-16,0-4 35 0,-7 4-18 15,0 8 5-15,-7 8 19 16,-14 11-2-16,-14 32-15 0,0 0 6 16,0 0 27-16,35 32 6 15,-14 11-19-15,0 12-6 16,0 0 29-16,-7 12-14 0,7 0-1 15,0-4-12-15,0 0-3 16,7-8 10-16,7-8 14 16,0-4-12-16,7-11-15 0,7-13 16 15,-7-3 3-15,0-12-28 16,7-16 2-16,0-15 8 0,0-13-20 16,0-22-29-16,14-13 6 15,0-12 16-15,-8 1 42 0,-6 19-21 16,-14 12-7-16,-7 19 25 15,-28 36 16-15,0 0 26 16,0 0 3-16,28 56-14 0,-21 2 2 16,-7 5-17-16,0 4-11 15,0-8-29-15,0-4 12 0,7-7 12 16,0-5 26-16,-7-43-26 16,21 47-8-16,-21-47 8 0,49 35 18 15,-14-15-8-15,14-12-15 16,-7-12 15-16,7-8 5 0,0-15-7 15,14-17 19-15,0-15-15 16,7-23-12-16,14-24 6 16,7-32 3-16,0-35-9 0,7-28-19 15,0-23 6-15,-7-20 20 16,-7 8 1-16,-7 12-13 0,-21 16 19 16,-1 23 7-16,-13 20-25 15,-7 19-5-15,-7 16-8 16,0 12 26-16,-7 12-22 0,-7 4-8 15,0 8 11-15,0 3-4 16,-7 9 22-16,0-5 4 0,1 0-12 16,6 1-11-16,-7 3-7 15,14 5 9-15,-14-1 22 0,7 12 11 16,-7 12-30-16,0 16-5 16,-7 39 0-16,0 0 15 15,7-40-11-15,-7 40 13 0,0 0-18 16,0 0-3-16,0 0 3 15,0 0 12-15,0 0 0 16,14 48-3-16,-14 11 11 0,7 23-33 16,-14 32 38-16,-7 28 0 15,0 31-6-15,-7 24 16 0,-7 23-17 16,-1 16-13-16,1 12 7 16,-7 3 14-16,7-3-2 0,7-4-18 15,0-16-9-15,14-23 22 16,0-21 10-16,14-22-11 0,0-25-6 15,7-19 17-15,7-19-20 16,0-25 33-16,7-15-21 0,-7-19-1 16,-21-40 39-1,36 19-12-15,-36-19-6 0,42-27-29 16,0-24 18-16,0-24-28 16,0-19-3-16,0-17 5 0,7 1-18 15,-7 4 30-15,-7 12-12 16,0 15 10-16,-14 20-2 0,-7 20-14 15,0 7-22-15,-14 32 47 16,0 0-29-16,0 0 37 0,7 55-24 16,-7 12 5-16,0 12 10 15,-7 3-19-15,7 5-5 0,0-4 27 16,7-5-19-16,7-7 2 16,7-8 14-16,7-8-33 15,0-12 35-15,0-3 0 0,14-17-16 16,0-7 17-16,7-12-19 15,0-12 22-15,0-20-20 0,0-23-9 16,7-19 0-16,0-21-41 16,0-31 39-16,0-12 5 0,0-11-8 15,0 3 18-15,0 13 6 16,-15 18-6-16,-6 13-4 16,0 27-8-16,-14 16 7 0,-7 12 19 15,-14 43-24-15,0 0 10 16,14-43 5-16,-14 43-15 15,0 0 6-15,0 0-5 0,0 0 5 16,0 0 13-16,7 35-9 16,0 12 0-16,-7 20-11 0,7 16 11 15,0 11 16-15,0 4-20 16,7 5-2-16,7-1 28 0,7-4-22 16,0-11 0-16,7-5 10 15,7-15-1-15,0-8 22 0,7-8-16 16,7-11 4-16,0-5-7 15,0-11-1-15,0-9 15 0,7-11-33 16,-7-15 14 0,7-17-7-16,0-23 3 0,0-24 1 15,7-23-9-15,-14-16 17 16,7 0-15-16,-14 8 28 0,-14 11-28 16,-7 20-5-16,-7 20 25 15,-7 16-23-15,-14 39-25 0,0 0 39 16,0 0-8-16,0 0 25 15,-7 59-3-15,-7 12-22 0,0 8 21 16,0 3-21-16,7-3 4 16,0-1 4-16,0-3-8 0,7-8 12 15,7-4-2-15,7-16-28 16,0-4 34-16,0-7-13 16,-14-36-3-16,42 31 15 0,-7-15-31 15,7-8 29-15,0-12-13 16,6-12 10-16,-6-3 0 0,0-1-18 15,-42 20 13-15,49-24-10 16,-49 24 5-16,28-4-10 0,-28 4 19 16,0 0-9-16,21 48 16 15,-14-1-31-15,-7-8 20 16,0 0 1-16,0-39-11 0,0 48 11 16,0-48 5-16,0 0-11 15,14 43 26-15,-14-43-17 16,35 23 30-16,0-7-19 0,0-20-16 15,7-8 18-15,0-11-12 16,7-13 11-16,-7-15-6 0,14-27-15 16,-7-21 18-16,7-27-23 15,7-35 26-15,-7-24-8 0,7-23-20 16,7-28 27-16,0-12-20 16,0-11 7-16,7-13-52 0,-7-7 12 15,-7-12 4-15,-7 12 6 16,-14 15-3-16,-7 13 3 0,-7 15 1 15,-7 19-7 1,0 25 47-16,-8 22-31 0,1 33 13 16,-7 31 12-16,7 23-23 15,-7 24 3-15,0 20-24 0,-7 39 32 16,0 0 5-16,0 0-19 16,7 67 24-16,-7 23-13 0,0 20-8 15,0 24 19-15,-7 23-16 16,-7 24-2-16,0 31 13 0,-7 13-20 15,-6 14 35-15,-1 5-8 16,-7 0 8-16,7 4 4 0,7 4 18 16,-7-1-2-16,7-3 11 15,0 0-19-15,7-8 0 0,0-8 9 16,14-12-15-16,0-19-6 16,7-9 8-16,7-11-18 15,7-19 1-15,0-13-3 0,7-19 4 16,0-12-27-16,7-24 30 15,-7-15-17-15,0-24 15 0,-14-16 20 16,-14-39 3-16,0 0 35 16,34 12-36-16,-34-12-14 15,42-63-6-15,-7-27-27 0,0-24 3 16,7-24-27-16,0-31 17 16,7-24 9-16,0-7 12 0,-7 7 12 15,0 28-25-15,-7 31 28 16,-14 28-13-16,0 31-20 15,-14 20 5-15,-7 55 6 0,0 0-14 16,7 43 36-16,-14 28-33 16,14 19 11-16,-7 13 13 0,7 3-14 15,7-4 18-15,7 0-7 16,7-11-27-16,7-12 18 0,14-9 2 16,0-11-5-16,0-15 16 15,7-13-53-15,-7-15 9 0,7-16-5 16,7-16 0-16,0-27-46 15,7-20 13-15,0-24 22 0,7-19 22 16,-7-8 31-16,0 12-5 16,-21 19 12-16,-15 20-21 15,-6 28-19-15,-28 35 40 16,0 0-25-16,21 43 29 0,-7 16-9 16,0 4-7-16,0 4 10 15,7 0-12-15,14-4-3 0,14-8 16 16,7-8-28-16,14-12 29 15,7-7-22-15,21-16-12 0,7-8 33 16,14-8-29-16,7-16 43 16,7-11-29-16,7-13 16 0,-7-11-2 15,0-16-14-15,-15-7 27 16,1 3-18-16,-28 12 19 16,-14 12-35-16,-21 12 26 0,-56 39-13 15,42-20 3-15,-42 20-7 16,0 0-1-16,0 0 28 0,28 67-28 15,-21-8 17-15,0 0-19 16,0-4 7-16,7-4-12 16,7-4-42-16,-21-47-11 0,56 47 31 15,7-15 15-15,7-20 8 16,0-8-1-16,14-16 0 0,7-12 39 16,0-7-21-16,14-16 5 15,7-12-14-15,0-4 11 16,0 0 5-16,-15 8 2 0,-13 11 26 15,-21 17-45-15,-14 15 63 16,-49 12-78-16,49 39 41 0,-14 13-12 16,0 7-4-16,0 7 8 15,0 1-34-15,14-4 15 0,14-8 12 16,14-8-24-16,7-3 38 16,14-13-33-16,14-11 15 0,7-8 10 15,7-12-2-15,14-4 11 16,-1-12-5-16,8-4 27 0,-7-3 26 15,7 3-52-15,-14-4 34 16,0 13-26-16,0-1 8 16,0 12-14-16,-7 4-17 15,-7 4 12-15,0 0-21 0,-14 7 20 16,-8 1-14-16,-6 0-8 16,-14-1 11-16,0-7-83 0,-7 0 25 15,-14-4-69-15,-56-4-51 16,77-4-126-16,-21-4-42 0,-56 8-29 15</inkml:trace>
  <inkml:trace contextRef="#ctx0" brushRef="#br0" timeOffset="2093">25199 0 1226 0,'0'0'11'0,"0"0"-2"16,0 0 19-16,-28 55 62 16,-14 16-35-16,-35 8 1 15,-28 3 14-15,-7 5-46 16,-14-8-20-16,-7-5 26 0,7-11-48 16,7-12 42-16,14-11-29 15,21-9 5-15,14-15 16 0,14-12-9 16,56-4-18-16,-49-20 37 15,49 20-44-15,-28-51 12 0,28 51 48 16,-21-59 27-16,21 59-1 16,0 0-46-16,0 0 7 0,0 0-29 15,-56-4 10-15,7 28 19 16,-13 19-43-16,-8 16 43 0,7 0-138 16,0 8-246-16,-7-4-156 15</inkml:trace>
  <inkml:trace contextRef="#ctx0" brushRef="#br0" timeOffset="1608">25352 1817 687 0,'0'0'196'0,"0"0"31"0,0 0 65 16,0 0-80-16,0 0-92 15,0 0-56-15,0 0-35 0,0 0 17 16,0 0 115-16,0 55-8 16,-14 4-65-16,-7 8-2 0,-14-4-3 15,-14 8-18-15,-20-12-19 16,-22 0-29-16,-21-4 11 16,-7-4-23-16,-14-8 1 0,-7-7 12 15,0-13-30-15,0-3 20 16,14-8 1-16,-7-8-9 0,21-4-3 15,14-8-34-15,8-12-5 16,20-3 29-16,0-5-17 16,35 1 21-16,35 27 4 0,0 0-4 15,-49-48 11-15,49 48-34 16,0 0 34-16,0 0-5 0,0 0-13 16,0 0 16-16,0 0-12 15,0 0 8-15,0 0 15 0,0 0-17 16,0 0 10-16,0 0-4 15,0 0-5-15,0 0 35 0,-21 55-36 16,21-55 36-16,0 0-27 16,-42 48-10-16,42-48 21 0,-49 27-22 15,49-27 20-15,-49 8 8 16,49-8-20-16,0 0 3 16,-35-43 3-16,14-4-16 0,14-16 17 15,7-12-7-15,7-8 0 16,0-11-9-16,7 4 11 15,-7-1 9-15,7 20-16 0,-7 12 22 16,0 8-17-16,-7 51 7 16,0 0-3-16,0-47-11 0,0 47 15 15,0 0-28-15,0 0 20 16,0 0 8-16,0 75-26 0,-7 3 35 16,0 1-17-16,7 4 8 15,0-5-8-15,-7 1 37 16,0-4 4-16,0-5-11 0,-7-3 6 15,0-8-11-15,0-4 13 16,-7-11-27-16,21-44 14 0,-35 47-14 16,35-47-5-16,-49 35 9 15,49-35-15-15,-49 20 7 0,49-20-19 16,-42-12 7-16,42 12 5 16,-49-51-4-16,21-12 7 0,7-4-29 15,14 0 32-15,7 8-20 16,-7 8 19-16,7 8-5 0,0 43 0 15,0-35 0-15,0 35-23 16,0 0 17-16,0 0 13 16,0 0-24-16,0 0 34 15,-7 43-23-15,7 0 6 0,0-4 8 16,0-39-15-16,-7 55 21 16,0-11-8-16,7-44 2 0,-21 47 10 15,21-47-26-15,-56 39 16 16,7-15 11-16,7-12-30 0,42-12 48 15,-49 0 22-15,49 0-13 16,-49-36 1-16,28-7-18 0,14-20-4 16,14-12-21-16,7-7 11 15,7-5-12-15,7 5-13 16,-7 7 13-16,7 12-23 0,-7 16-79 16,-21 47-151-16,0 0-244 15,0 0-57-15,0 0 0 0,0 0 29 16</inkml:trace>
  <inkml:trace contextRef="#ctx0" brushRef="#br0" timeOffset="1729">22750 3025 642 0,'84'-8'-154'0</inkml:trace>
  <inkml:trace contextRef="#ctx0" brushRef="#br0" timeOffset="2281">22666 1668 1513 0,'0'0'59'15,"0"0"82"-15,0 0 89 16,0 0 33-16,0 0-85 15,0 0-98-15,0 0-45 16,0 0-222-16,0 0-267 0,0 0-209 16</inkml:trace>
  <inkml:trace contextRef="#ctx0" brushRef="#br0" timeOffset="2680">21939 1758 1418 0,'-28'-51'359'15,"28"51"-6"-15,0 0-117 16,0 0-108-16,0 0-58 0,0 0-29 16,0 0 1-16,-35 87-6 15,14 15-28-15,0 16 20 0,7 12-21 16,0 7 29-16,7-3-5 15,0-4 7-15,0-8-14 16,-7-12-11-16,0-16 31 0,0-11-8 16,-7-8 19-16,-21-20-24 15,42-55-7-15,-98 55-12 0,0-24-2 16,0-15-5-16,0-16 16 16,7-12 3-16,14-11 23 15,14-17-17-15,7-15-11 0,21-12 5 16,7-15 2-16,21-9 10 15,7-7-17-15,21 4-17 0,14 3 2 16,7 16-52-16,7 9-132 16,0 14-142-16,-49 52-186 0,70-51-168 15,-14 24 4-15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37:26.782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2459 1062 1146 0,'0'0'197'0,"0"0"-46"15,0 0-12-15,0 0 2 0,-28-63-39 16,21 0-57-16,28-8-32 16,21-11-39-16,21-17-11 0,14-19-12 15,21-4 17-15,1 8 12 16,-8 8 6-16,0 20 23 15,-14 15 9-15,-14 28-29 0,-7 19 8 16,-56 24 35-16,49 27 31 16,-49-27 0-16,28 95-18 15,-35-5 15-15,-21 1-8 16,-21-5-19-16,-21-3 8 0,-14-4 7 16,-14-5-38-16,-21-11 10 15,-1-4-11-15,-6-12 15 16,14-7-24-16,0-13 10 0,28-11-13 15,7-12 13-15,21-12 23 16,7-16-25-16,49 24-8 0,-35-59 18 16,21 8 0-16,14 51 1 15,-14-51-13-15,14 51-6 16,0 0-4-16,0 0 27 16,0 0 26-16,0 0 6 15,-35 43 10-15,-7 9 7 0,0 11-18 16,-13-1-28-16,-1 1-10 15,-7 0-21-15,-7-8 11 0,6-3-2 16,1-13-8-16,14-12 7 16,7-7-6-16,42-20 7 15,-42 4-11-15,42-4 4 0,0 0-7 16,-28-51-11-16,21-8-6 16,28 0-7-16,7 0 8 0,14 8 26 15,-42 51-12-15,49-40 12 16,0 21 0-16,-49 19 0 15,42 8 14-15,-42-8 12 16,7 51-2-16,-21 4 6 16,-14 12-3-16,-21 3 9 0,-7 9 0 15,-21 0-4-15,0-1-8 16,-14-3-12-16,7 0-5 0,-7-8-13 16,7-4-45-16,0-8-196 15,14-12-191-15,7-12-210 16,0-11-14-16</inkml:trace>
  <inkml:trace contextRef="#ctx0" brushRef="#br0" timeOffset="348">1164 629 682 0,'0'0'223'0,"0"0"94"0,0 0-4 16,0 0-54-16,-49 43-84 16,-7 9-32-16,-14 11-52 15,0 11-20-15,-7 13-28 16,0 7-13-16,0 8-13 16,14-3 18-16,0-1 35 0,6-7 9 15,8-13-28-15,8-7 19 16,-8-16-1-16,0-8-24 0,0-7-10 15,7-17 44-15,-7-11 23 16,0-8-14-16,14-8-43 16,35 4-8-16,-49-39-28 0,21-9 2 15,14-18-11-15,14-25-91 16,21-19-133-16,21-12-167 0,14-8-179 16,14 1-88-16</inkml:trace>
  <inkml:trace contextRef="#ctx0" brushRef="#br0" timeOffset="517">912 173 1865 0,'56'-12'37'16,"-56"12"13"-16,70-12 78 0,0 5-39 15,7-1-35-15,7 0-95 16,-7 0-320-16,-7 8-194 15,-14 4-66-15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37:54.514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1455 586 733 0,'0'0'11'0,"0"0"66"15,21 51 48-15,-21-51-15 0,0 0 8 16,28 48-9-16,-28-48-46 16,0 0 39-16,56 35-43 15,-56-35-12-15,55 12 0 16,-55-12-30-16,63-20-4 0,-21-3-25 15,7-9 7-15,-49 32 33 16,42-51-25-16,-14 12 64 0,-28 39 51 16,21-40 29-16,-21 40-5 15,0 0-2-15,0 0-66 16,0 0-63-16,-56 0 16 0,0 8-18 16,-14 12-16-16,0 3 18 15,-6 5-14-15,6-1 0 16,7-3 8-16,0-8-16 0,7 0 11 15,0-9-32-15,21-3-56 16,35-4-38-16,-42-11-21 16,42 11 23-16,0 0-42 15,-21-56 70-15,21 17-20 0,0 39 87 16,21-43-7-16,-21 43-26 16,0 0 52-16,0 0 1 0,35-24-8 15,-35 24 50-15,0 0 19 16,0 0-26-16,0 0 50 15,28 67-28-15,-21-16 18 0,-7-51-22 16,-21 63-9-16,7-16 7 16,14-47-31-16,-42 52 22 15,42-52-29-15,-49 39 0 16,49-39 17-16,-56 20-26 0,56-20 11 16,-49-8-40-16,49 8-23 15,-42-44-10-15,21 1 6 16,0 0 61-16,14 4 8 0,7 39 36 15,0 0-5-15,0 0-45 16,0 0 13-16,0 0 79 0,0 0 40 16,-49 51-42-16,14 4-51 15,0 4-3-15,7 4-22 16,7-4 5-16,0 0-17 16,0-16-236-16,21-43-180 0,-21 43-140 15</inkml:trace>
  <inkml:trace contextRef="#ctx0" brushRef="#br0" timeOffset="193">958 79 975 0,'0'0'59'0,"56"4"-3"15,-14-4 25-15,-42 0-13 16,49-12-51-16,0-4-20 0,-7-11-161 16,-14-1-112-16</inkml:trace>
  <inkml:trace contextRef="#ctx0" brushRef="#br0" timeOffset="444">398 114 1532 0,'0'0'23'0,"0"0"92"15,-21 36 98-15,28 11-18 0,7 12-65 16,14 8-82-16,0 8-14 15,0-1-11-15,-7 1-16 0,-7-4-194 16,0-8-204-16,-14 0-95 16,-7-12-20-16</inkml:trace>
  <inkml:trace contextRef="#ctx0" brushRef="#br0" timeOffset="648">300 543 1091 0,'0'0'262'0,"0"0"43"15,14 51 10-15,-14 0-59 0,0-4-92 16,-7 5-56-16,-14 7-36 16,-7 7-43-16,-14-3-17 15,-7 0-147-15,-6-4-196 0,-1-8-281 16,0-7-69-16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37:50.714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1189 71 438 0,'-14'35'-9'16,"7"9"9"-16,0 3 0 15,7 8-13-15,-7 8 31 0,7 8-18 16,0 3-3-16,0 9 21 15,0 7 11-15,0 5-8 0,0 7 45 16,7 12-7-16,0 8-15 16,0 16 27-16,7 27 0 15,0 24-38-15,7 31 3 0,7 31 2 16,0 25 76-16,0 23-20 16,14 19 4-16,0 28-14 15,7 20 37-15,0 16-26 0,7 3-15 16,-7 0-14-16,0-11-33 15,-7-4-1-15,-7-7-32 0,-7-13 16 16,0-12 19-16,0-20 75 16,-7-19 29-16,7-19-41 0,-7-25-7 15,0-7-12-15,0-8-30 16,-7-4-17-16,0-12-2 0,0 0-18 16,0-7 6-16,7-5 7 15,-7-12 10-15,0-7 10 16,-1-12-17-16,-6-12 17 0,7-11-17 15,-7-13-11-15,-7-7 4 16,7-12-27-16,-7-12 12 0,-7-16 0 16,7-15-3-16,-7-17 5 0,0-15 14 15,7-11-29-15,0-40 11 16,0 0 5-16,0 35 7 0,0-35 9 16,0 0-7-16,0 0-9 15,0 0 2-15,0 0-8 0,0 0 10 16,0 0-16-16,0 0-10 0,0 0 19 15,0 0-11-15,0 0-73 16,0 0-93-16,0 0-154 16,0 0-143-16,0 0-48 0,0 0-11 15</inkml:trace>
  <inkml:trace contextRef="#ctx0" brushRef="#br0" timeOffset="1188">462 9645 287 0,'63'0'19'0,"6"-4"34"16,15 4 29-16,14-12 34 16,14 4-23-16,14 0-10 15,14-4-10-15,21 1-11 0,21-1-22 16,14 4-1-16,14 0-8 15,6 0 15-15,22 0-7 0,14-4 7 16,21 1-36-16,14-1 3 0,28-4 24 16,13 4-30-16,8 1-12 15,14-5 20-15,7-4-2 0,20 8-22 16,8-3-3-16,7-1 9 16,7 0 6-16,-8 4 21 0,15 1 62 15,8-5-11-15,12 4-39 0,8 4-34 16,0 0 3-16,14 4 27 15,6-4-32-15,15 5-10 16,7-1 35-16,13 0-23 0,1 8 5 16,21-4 41-16,6 4-7 15,1-1 16-15,-8 5 9 0,1 4-22 16,7-4-22-16,-1 4-4 0,-6-4 23 16,-7 3-10-16,6 1-7 15,8-4 14-15,-7 0-27 0,-8 0 2 16,-6 0 22-16,-7 7-5 0,6-3-4 15,-20 4-4-15,-7 4-7 16,-15-1-2-16,-20 1 6 0,-7-4-30 16,-7-1 26-16,-14 1-15 15,-14-4-10-15,-21 0 10 16,-8-4 19-16,-20 0-6 0,0-1-24 16,-21-3 28-16,-14 0-13 0,-22 4 16 15,-27-4 22-15,-14-4-9 16,-35 0-6-16,-14 0 5 0,-21 0-4 15,-28-4-31-15,-8 0 14 16,-27 0-17-16,-14 0 26 0,-14-4 20 16,-21 5 0-16,-14-1 24 0,-14-4-10 15,-35 8-34-15,42-12 0 16,-42 12-8-16,0 0-25 16,0 0 6-16,0 0 20 0,0 0-31 15,0 0-66-15,35-39-21 16,-35 39-11-16,0 0-37 0,0-48-57 15,0 48-23-15,-28-51-43 0,28 51 32 16,-42-51 25-16,42 51 59 16,-56-55 19-16,56 55 32 0,-63-63 22 15,14 16 46-15,49 47 14 0,-56-55 42 16,14 8 15-16,42 47 15 16,-42-47 35-16,42 47 33 0,0 0-9 15,0 0 17-15,0 0-34 16,-49-52 0-16,49 52-31 15,0 0 26-15,0 0 68 0,0 0-27 16,0 0 25-16,0 0-15 0,0 0-28 16,0 0-24-16,49 52-31 15,14-13-25-15,7-8 0 0,0-3 0 16,7-9-8-16,-7-7-31 16,21-4 30-16,-21-4 1 0,0-4-10 15,-14-4 37-15,-7-8 29 0,-49 12-19 16,0 0 8-16,42-19 60 15,-42 19-15-15,0 0-54 0,0 0-21 16,0 0-25-16,0 0-1 16,-70 15 1-16,-7 17 6 15,0 15-13-15,-7 4 22 0,0 8-2 0,7 4-17 16,0-4-10-16,7 0 25 16,7 0-28-16,0 0-120 15,-7-4-216-15,0-4-294 0,-13-11-144 16</inkml:trace>
  <inkml:trace contextRef="#ctx0" brushRef="#br0" timeOffset="2616">895 161 168 0,'-7'-39'78'0,"-7"0"15"16,14 39-31-16,-14-44-9 0,14 44 4 15,0 0-10-15,0 0 1 16,-21-39-12-16,21 39-20 0,0 0 11 16,0 0 58-16,0 0-8 15,0 0 10-15,0 51-29 0,7 0 16 16,0 0 29-16,-7-3 12 16,0 7 37-16,-7-4 22 15,-7 8-34-15,-14 0-38 16,-7 0-29-16,-7 4-38 0,-7 0 1 15,0-8-30-15,0-4 9 16,1-8-6-16,48-43 5 0,-56 47 7 16,56-47-17-16,-35 36 36 15,35-36 1-15,0 0 81 0,0 0 8 16,0 0-57-16,0 0-40 16,0 0-15-16,70-51 8 0,-1-12-21 15,8-20-11-15,7-11-1 16,-7-9 7-16,0-3 0 15,-7 12 14-15,-21 15 0 16,-7 20 13-16,-14 16 13 0,-28 43 4 16,21-39-14-16,-21 39-5 15,0 0-16-15,0 0-7 0,0 0 4 16,0 0-6-16,0 0-13 16,0 0 13-16,0 0 6 0,7 59 16 15,0 0-10-15,0 7 13 16,14 5-3-16,7 4-12 0,21-4-1 15,14 4 2-15,14-9 1 16,7 1-136-16,0-12-374 0,14-4-378 16</inkml:trace>
  <inkml:trace contextRef="#ctx0" brushRef="#br0" timeOffset="6404">30249 10046 1010 0,'0'0'292'0,"0"0"38"16,0 0-58-16,0 0-87 16,0 0-44-16,0 0-37 15,0 0 26-15,0 27 98 0,-7 1-60 16,0-5-68-16,-7 5-45 15,-7-1-15-15,7 1-29 0,0 0 12 16,-7-1-12-16,-7-3-14 16,28-24 3-16,-49 31-14 0,14-7-111 15,35-24-128-15,0 0-150 16,-35 23-143-16,35-23-106 0</inkml:trace>
  <inkml:trace contextRef="#ctx0" brushRef="#br0" timeOffset="6593">30221 9373 1874 0,'0'0'75'0,"0"0"74"0,0 0-7 15,0 0-53-15,0 0-51 16,0 0-50-16,0 0-86 0,0 0-212 15,0 0-188-15,0 0-6 16</inkml:trace>
  <inkml:trace contextRef="#ctx0" brushRef="#br0" timeOffset="7013">29613 9999 709 0,'-7'35'80'16,"7"-35"41"-16,0 0-11 0,0 0 15 15,0 0-24-15,0 0-22 16,49 31-26-16,-7-23 0 16,-42-8-12-16,49-8 66 0,-14-7 8 15,-35 15-40-15,42-32 35 16,-42 32 72-16,28-31 7 0,-28 31-22 15,0 0-33-15,0 0-60 16,0 0-39-16,0 0-5 0,0 0 20 16,-49 4-23-16,-7 7-17 15,14 1 2-15,-14 0-5 0,7 4-10 16,-7-12 30-16,0-4-11 16,14 0 8-16,7-8 11 0,35 8 0 15,-35-24 18-15,35 24-17 16,-28-47-25-16,21-4 6 15,0-8-24-15,7-12-25 0,7-11-43 16,7-13 19-16,14 5 22 16,-14 7-20-16,14 16-96 0,-14 16-143 15,0 8-303-15,-14 43-133 16</inkml:trace>
  <inkml:trace contextRef="#ctx0" brushRef="#br0" timeOffset="7356">28773 9841 1703 0,'14'43'231'0,"7"5"6"0,7 3 16 15,7 0-39-15,0 12-36 0,7 0-32 16,-7 8-29-16,-14 7-24 15,-7-3-38-15,-21 0-6 0,-7-5-7 16,-28-3 1-16,7-12-21 16,-21-3-13-16,-7-13 4 0,-7-8-8 15,-7-19-5-15,0-4 8 16,7-20-8-16,1-15 2 0,6-9 9 16,0-15-8-16,7-12-3 15,28-12 0-15,0-7-5 16,7-5 1-16,21-3-47 0,28 3-88 15,7 5-123-15,14 7-213 16,7 8-221-16,7 16 0 0</inkml:trace>
  <inkml:trace contextRef="#ctx0" brushRef="#br0" timeOffset="7513">28528 10152 2476 0,'0'0'192'15,"0"0"16"-15,0 0-7 16,0 0-47-16,0 0-76 16,28 4-44-16,-28-4-104 0,35-8-188 15,-35 8-253-15,0 0-414 16</inkml:trace>
  <inkml:trace contextRef="#ctx0" brushRef="#br0" timeOffset="8669">7436 5959 362 0,'0'0'67'0,"0"0"9"0,0 0 46 15,0 0-3-15,0 0-11 16,0 0 6-16,0 0 1 16,0 0-42-16,0 0-41 15,0 0 0-15,0 0-29 0,0 0-3 16,0 0-70-16,0 0-96 16,0 0-111-16,0 0-54 0</inkml:trace>
  <inkml:trace contextRef="#ctx0" brushRef="#br0" timeOffset="8880">7415 6219 512 0,'0'0'132'0,"0"0"7"15,0 0-13-15,0 0-80 16,0 0-13-16,0 0-5 15,0 0-16-15,14 31-21 0,-14-31 0 16,0 0 18-16,0 0-63 16,0 36-73-16,0-36-62 15,7 23-72-15</inkml:trace>
  <inkml:trace contextRef="#ctx0" brushRef="#br0" timeOffset="9093">7429 6479 280 0,'0'0'115'0,"0"0"5"16,0 0-24-16,0 0-35 0,0 0-30 15,14 31-27-15,-14-31-1 16,0 0 8-16,0 0-82 15,0 39-72-15,0-15-90 0</inkml:trace>
  <inkml:trace contextRef="#ctx0" brushRef="#br0" timeOffset="9279">7464 6856 322 0,'0'0'86'0,"0"0"12"16,0 36-9-16,0-36-4 16,0 0-43-16,0 31-6 0,0-31-27 15,0 31-6-15,0-31-100 16,-7 40-67-16,0-13-59 0</inkml:trace>
  <inkml:trace contextRef="#ctx0" brushRef="#br0" timeOffset="9460">7450 7442 302 0,'7'28'42'0,"-7"-28"-18"0,14 23-4 15,-14-23-14-15,7 28-6 16,-7-28-24-16,7 23-64 0,-7-23-42 15</inkml:trace>
  <inkml:trace contextRef="#ctx0" brushRef="#br0" timeOffset="9652">7534 7851 315 0,'0'0'79'0,"0"0"-14"0,0 0-32 16,0 0-17-16,0 0-1 15,0 32-5-15,0-32-10 16,0 0-61-16,0 31-71 0</inkml:trace>
  <inkml:trace contextRef="#ctx0" brushRef="#br0" timeOffset="9845">7534 8130 300 0,'0'0'51'0,"-7"32"16"15,7-32-27-15,0 0-15 16,-7 31-16-16,7-31-20 0,0 40-60 15,0-40-34-15,7 39-23 16</inkml:trace>
  <inkml:trace contextRef="#ctx0" brushRef="#br0" timeOffset="10177">7556 8945 799 0,'0'0'178'0,"0"0"44"16,0 0-20-16,0 0-81 0,0 0-73 15,7 31-7-15,-7-31-37 16,0 0-35-16,0 0-129 16,0 0-48-16,14 35-51 15,-14-35-41-15</inkml:trace>
  <inkml:trace contextRef="#ctx0" brushRef="#br0" timeOffset="10372">7633 9094 937 0,'0'0'244'0,"0"0"81"0,0 0 46 15,0 0-68 1,0 0-108-16,0 0-62 0,0 0-79 15,0 0-21-15,0 0-33 16,0 0-57-16,0 0-114 0,0 0-147 16,0 0-208-16,0 0-117 15</inkml:trace>
  <inkml:trace contextRef="#ctx0" brushRef="#br0" timeOffset="10960">7450 5908 588 0,'0'0'83'16,"0"0"-32"-16,0 0-1 15,0 0-41-15,0 0 24 0,0 0-58 16,-35 24-62-16,35-24-99 15,-35 16-61-15</inkml:trace>
  <inkml:trace contextRef="#ctx0" brushRef="#br0" timeOffset="11160">6897 5995 270 0,'0'0'35'0,"-35"4"1"15,35-4-11-15,0 0-18 16,-35 8-7-16,35-8-35 16,0 0-77-16</inkml:trace>
  <inkml:trace contextRef="#ctx0" brushRef="#br0" timeOffset="11529">5526 6258 289 0,'-56'8'98'0,"56"-8"6"0,-49 4-78 15,49-4-15-15,-42 0-15 16,42 0-117-16,-49 8-70 0</inkml:trace>
  <inkml:trace contextRef="#ctx0" brushRef="#br0" timeOffset="11701">4414 6325 144 0,'-28'-4'24'0,"28"4"0"15,-49-4-5-15,14 0-27 16,0 8 0-16,0-4-36 0</inkml:trace>
  <inkml:trace contextRef="#ctx0" brushRef="#br0" timeOffset="11857">3015 6317 65 0,'-35'4'-5'0,"35"-4"-13"16</inkml:trace>
  <inkml:trace contextRef="#ctx0" brushRef="#br0" timeOffset="12172">1770 6368 205 0,'0'0'52'0,"0"0"7"16,0 0 9-16,0 0-1 0,0 0 2 15,0 0-10-15,0 0 32 16,0 0 40-16,0 0 19 0,0 0 23 15,0 0 54-15,0 0-34 16,0 0-52-16,0 0-16 0,0 0-43 16,0 0-32-16,0 0-17 15,0 0-17-15,0 0-11 16,0 0 8-16,0 0-109 16,0 0-158-16,0 0-148 0,0 0-103 15</inkml:trace>
  <inkml:trace contextRef="#ctx0" brushRef="#br0" timeOffset="13036">9605 5672 567 0,'-28'4'61'16,"28"-4"1"-16,0 0 29 15,0 0 40-15,0 0-33 0,0 0-62 16,0 0-10-16,7 36-20 16,-7-36 8-16,14 31-2 0,-14-31-59 15,0 0-63-15,21 43-49 16,-14-7-27-16,-7-36 1 0,7 39 8 16</inkml:trace>
  <inkml:trace contextRef="#ctx0" brushRef="#br0" timeOffset="13237">9668 6207 142 0,'0'0'45'16,"0"0"17"-16,7 40 23 16,-7-40 15-16,0 31 6 0,0-31 2 15,0 39 19-15,0-7-7 16,0-32-16-16,0 31-51 0,0-31-20 15,0 0-20-15,0 36-6 16,0-36-5-16,0 35-164 0,0-11-106 16</inkml:trace>
  <inkml:trace contextRef="#ctx0" brushRef="#br0" timeOffset="13433">9731 6978 282 0,'0'0'82'0,"0"0"-1"0,0 24-22 16,0-24-14-16,0 0-27 16,7 31-15-16,0-3-32 0,-7-28-79 15,14 31-64-15</inkml:trace>
  <inkml:trace contextRef="#ctx0" brushRef="#br0" timeOffset="13620">9787 7627 279 0,'0'31'98'16,"0"-31"4"-16,7 28-21 15,-7-28-23-15,14 28-39 0,-14-28-11 16,14 31-28-16,-14-31-42 16,21 31-50-16,-7-7-43 0</inkml:trace>
  <inkml:trace contextRef="#ctx0" brushRef="#br0" timeOffset="13804">9815 8256 301 0,'-7'32'89'0,"7"-32"-1"0,0 0-5 15,7 35-9-15,-7-35-42 16,0 0-13-16,0 0-12 0,21 32-39 16,-21-32-44-16,0 0-91 15,28 39-42-15</inkml:trace>
  <inkml:trace contextRef="#ctx0" brushRef="#br0" timeOffset="14008">9857 8846 388 0,'0'0'122'0,"0"0"18"15,0 0 7-15,0 0 8 16,0 0-28-16,7 36 26 0,-7-36-9 15,0 0 8-15,0 0-72 16,0 0-49-16,0 0-25 16,0 0-141-16,0 0-92 0,21 27-95 15,-21-27-85-15</inkml:trace>
  <inkml:trace contextRef="#ctx0" brushRef="#br0" timeOffset="14672">3169 7352 484 0,'0'0'109'0,"0"0"29"16,0 0 8-16,0 0-2 16,0 0-43-16,0 0-38 0,0 0-35 15,28-8-1-15,-28 8-34 16,0 0 15-16,0 0-69 16,0 0-84-16,21 43-62 0,-14-4-88 15</inkml:trace>
  <inkml:trace contextRef="#ctx0" brushRef="#br0" timeOffset="14892">3330 7902 380 0,'0'0'108'0,"7"36"23"15,-7-36 29-15,0 0-27 16,0 0-32-16,-14 39-47 15,14-39-34-15,0 0-9 0,-14 47 5 16,14-47-16-16,-14 43-22 16,14-43-45-16,-7 48-41 0,0-9-41 15,0-8-48-15,7-31-19 16</inkml:trace>
  <inkml:trace contextRef="#ctx0" brushRef="#br0" timeOffset="15056">3267 8547 351 0,'0'0'57'0,"14"36"1"16,-14-36-3-16,7 35-21 0,-7-35-13 16,0 32-12-16,0-32-12 15,7 35-24-15,-7-35-129 0</inkml:trace>
  <inkml:trace contextRef="#ctx0" brushRef="#br0" timeOffset="15319">3358 8984 630 0,'0'0'145'15,"0"0"33"-15,0 0 17 16,0 0-50-16,0 0-61 0,7 35-50 16,-7-35 0-16,0 0-4 15,0 0-30-15,7 32 3 0,-7-32 27 16,0 0-7-16,0 0-44 16,0 0 2-16,0 0 46 15,0 0-82-15,0 0-160 0,7 27-107 16,-7-27-100-16</inkml:trace>
  <inkml:trace contextRef="#ctx0" brushRef="#br0" timeOffset="15960">3491 9916 839 0,'0'0'193'15,"0"0"109"-15,0 0 44 0,0 0 61 16,0 0-64-16,0 0-108 15,0 0-68-15,0 0-54 0,0 0-31 16,0 0-25-16,0 0-2 0,0 0 15 16,0 0 30-16,7 31 58 15,-1-3-42-15,1 3-35 0,-7 1-22 16,0 3-17-16,-7 5 3 16,7 3 0-16,0 4-11 15,7 4-3-15,-7-4 11 0,7 1-2 16,-7-1 2-16,7-8-3 15,-7 0-14-15,0-39-9 0,7 32-8 16,-7-32-1-16,0 0-7 0,0 0 8 16,7 31-8-16,-7-31 9 15,0 0-9-15,0 0 9 0,0 0 3 16,0 0-12-16,0 0 0 16,0 0-11-16,0 0-40 0,0 0-86 15,0 0-84-15,0 0-63 0,0 0-93 16,0 0-170-16,-7-35-190 15,0 3-39-15</inkml:trace>
  <inkml:trace contextRef="#ctx0" brushRef="#br0" timeOffset="17025">3190 7293 743 0,'0'0'15'16,"0"0"-29"-16,0 0-3 15,0 0-17-15,0 0-34 0,0 0-60 16,0 0-42-16</inkml:trace>
  <inkml:trace contextRef="#ctx0" brushRef="#br0" timeOffset="17208">2952 7277 338 0,'0'0'61'0,"-42"4"-15"0,42-4-24 15,-28 8-14-15,28-8-5 16,-42 8-50-16,42-8-60 15,-42 8-44-15</inkml:trace>
  <inkml:trace contextRef="#ctx0" brushRef="#br0" timeOffset="17349">2539 7332 179 0,'0'0'31'16,"-42"4"-10"-16,7 0-7 0,7 0-14 15,0 4-3-15,28-8-8 16,-35 0-33-16</inkml:trace>
  <inkml:trace contextRef="#ctx0" brushRef="#br0" timeOffset="17604">2161 7281 457 0,'0'0'147'16,"0"0"2"-16,0 0-18 15,0 0-32-15,0 0-47 0,0 0-46 16,0 0 15-16,0 0-2 16,-35 8-14-16,35-8-18 0,-35 8-1 15,0 0 3-15,1-8-38 16,6 0-8-16,-14 3-1 15,7 5 3-15,-7 0-13 0,0 0-61 16,0-4-75-16</inkml:trace>
  <inkml:trace contextRef="#ctx0" brushRef="#br0" timeOffset="18648">832 7037 664 0,'0'0'146'0,"0"0"-23"15,0 0-46-15,0 0-27 0,0 0-14 16,0 0 32-16,0 0 39 15,0 0-24-15,0 47 14 0,-7-7-14 16,-7 3 2-16,0-4-15 16,-7 1-27-16,21-40-14 0,-42 51-5 15,42-51 2-15,-49 39 11 16,49-39-34-16,-42 24 26 16,42-24-15-16,0 0 42 0,0 0-25 15,0 0 0-15,-42-32 12 16,42 32-23-16,-35-59 11 0,15 12-19 15,6 8 28-15,14 39 8 16,-14-40-26-16,14 40 12 16,0 0-18-16,0 0-25 0,0 0 9 15,0 0-3-15,0 0 3 16,0 0-5-16,0 0 17 0,-7 59 48 16,7 4 24-16,7-4 39 15,14 4 21-15,0 0-18 0,-1-4-27 16,1-4-9-16,0-8-36 15,7-3-36-15,-7-9-7 0,0 0 1 16,-21-35-12-16,14 32 9 16,-14-32-17-16,0 0-57 15,0 0-105-15,0 0-256 16,0 0-274-16,0 0-94 0</inkml:trace>
  <inkml:trace contextRef="#ctx0" brushRef="#br0" timeOffset="19480">7563 9011 752 0,'0'0'135'0,"0"0"-33"15,0 0-50-15,0 0-2 16,0 0-22-16,0 0-4 0,0 0-8 16,0 0 6-16,0 0-14 15,0 0-8-15,0 0-7 0,21 40 20 16,-21-40-54-16,14 31-89 15,-7-3-26-15,-7-28-55 0,7 27 7 16,-7-27 21 0</inkml:trace>
  <inkml:trace contextRef="#ctx0" brushRef="#br0" timeOffset="19647">7605 9196 344 0,'0'0'102'0,"0"0"-14"0,0 0 12 15,0 0-4-15,0 0-9 16,0 0-19-16,0 0-38 0,0 0-18 16,0 0 1-16,0 0-9 15,0 0 4-15,7 32-81 16,-7-32-74-16,0 0-67 0</inkml:trace>
  <inkml:trace contextRef="#ctx0" brushRef="#br0" timeOffset="19832">7633 9287 576 0,'0'0'110'0,"0"0"39"0,0 0-23 16,0 0-3-16,0 0-43 16,0 0-32-16,0 0-3 15,0 0-38-15,0 0-66 0,0 0-69 16,0 0-49-16,21 31-79 15,-21-31-62-15</inkml:trace>
  <inkml:trace contextRef="#ctx0" brushRef="#br0" timeOffset="20248">7633 9841 1027 0,'0'0'329'15,"0"0"11"-15,-14-27 13 0,14 27-64 16,0 0-71-16,0 0-92 0,0 0-63 16,0 0-21-16,0 0 59 15,0 0 20-15,0 23-30 16,0 9-2-16,0 7-24 0,7 4 9 16,-7 1-19-16,0 7-26 15,7 4-6-15,0-4-1 0,7 8-8 16,0-8-1-16,0 0-4 15,0-8-6-15,0-3-10 0,7-5-8 16,-21-35-67-16,0 0-126 0,7 39-182 16,-7-39-231-16,0 0-122 15</inkml:trace>
  <inkml:trace contextRef="#ctx0" brushRef="#br0" timeOffset="20664">7940 10321 820 0,'28'4'119'0,"-28"-4"18"15,35 16 68-15,-35-16-29 0,28 19-36 16,-28-19-38-16,35 12-26 15,-35-12-33-15,42 8-26 0,-7-8-10 16,-35 0 3-16,35-4-14 16,-35 4 15-16,35-20-11 15,-35 20 3-15,0 0-3 0,14-39-16 16,-14 8 19-16,0 31 1 0,-14-40 40 16,-14 13 68-16,28 27 27 15,-35-28-30-15,7 16-14 0,0 9-9 16,7 6-3-16,-7 5 2 15,28-8-30-15,-35 24-11 0,35-24-15 16,0 0-18-16,-28 35 0 16,28-35 1-16,0 0-6 0,0 0-6 15,0 32-72-15,0-32-88 0,0 0-98 16,0 0-141-16,0 0-139 16,0 0-118-16</inkml:trace>
  <inkml:trace contextRef="#ctx0" brushRef="#br0" timeOffset="21805">5225 6329 157 0,'-35'16'20'0,"35"-16"-17"16,-42 12-8-16,42-12-1 16,-42 15 9-16,42-15-20 15,-42 16-27-15,7-4-4 0</inkml:trace>
  <inkml:trace contextRef="#ctx0" brushRef="#br0" timeOffset="21996">4435 6675 67 0,'0'0'0'0</inkml:trace>
  <inkml:trace contextRef="#ctx0" brushRef="#br0" timeOffset="22860">1735 6195 147 0,'-28'44'47'16,"28"-44"-29"-16,0 0-6 15,-28 43 12-15,28-43-32 0,0 0 8 16,0 0 3-16,0 0-40 16</inkml:trace>
  <inkml:trace contextRef="#ctx0" brushRef="#br0" timeOffset="23068">2742 6125 96 0,'0'0'11'0,"63"4"-4"15,0-1-12-15,-14 5 2 16,0-4-33-16</inkml:trace>
  <inkml:trace contextRef="#ctx0" brushRef="#br0" timeOffset="23337">4463 6132 123 0,'63'-11'26'16,"-7"3"-18"-16,-7 4-15 15,0 4 11-15,0 4 7 0,-7 0-18 16,-7 0-7-16,-35-4 5 15,56 4-28-15</inkml:trace>
  <inkml:trace contextRef="#ctx0" brushRef="#br0" timeOffset="23684">6862 5545 59 0,'0'0'-3'16</inkml:trace>
  <inkml:trace contextRef="#ctx0" brushRef="#br0" timeOffset="24912">497 5594 454 0,'0'0'97'15,"0"0"-2"-15,0 0-6 16,0 0-28-16,0 0-25 0,0 0-13 16,0 0 4-16,0 0 26 15,0 0 12-15,0 0-3 16,14 55-17-16,-7-8-3 0,-7 4-9 15,-14 0-19-15,0-4 2 16,14-47-11-16,-35 63-23 16,7-12 15-16,28-51 9 0,-35 56 14 15,35-56-28-15,0 0 8 16,0 0 10-16,0 0-18 0,0 0-12 16,0 0-33-16,0 0 7 15,0 0 23-15,-42-52 39 0,14 1-22 16,14 0 0-16,7 8-7 15,7 43 13-15,-7-47 5 16,7 47 16-16,0 0-31 0,0 0 10 16,0 0 9-16,0 0-15 15,0 0 19-15,0 0-29 16,0 0 36-16,0 0-24 0,-49 31 12 16,49-31 7-16,-56 51 9 15,56-51-32-15,-56 40 1 0,56-40 12 16,-49 27-15-16,49-27 10 15,0 0 23-15,0 0-7 0,-42 12 16 16,42-12-7-16,0 0-6 16,0 0-12-16,0 0-16 0,-42-43 6 15,42 43 24-15,0 0 10 16,0 0-17-16,0 0-9 16,0 0-13-16,0 0 10 15,0 0 38-15,0 0 11 0,21 59 24 16,0-4-11-16,7-8-22 15,14 8 52-15,-7-8-31 0,7 4-24 16,0-4-34-16,-42-47 9 16,49 56-7-16,-49-56-11 0,49 43-15 15,-49-43-64-15,0 0-81 16,0 0-146-16,0 0-52 0,0 0-51 16</inkml:trace>
  <inkml:trace contextRef="#ctx0" brushRef="#br0" timeOffset="25739">1070 7501 288 0,'-14'39'85'16,"14"-39"11"-16,-7 36-33 15,7-36 59-15,0 43-61 0,0-43-15 16,7 32-24-16,-7-32 15 15,0 0 13-15,0 0 26 0,0 0 1 16,0 0 8-16,0 0-24 16,0 0-31-16,35 7-15 15,-35-7 6-15,0 0-14 16,21-39-5-16,-7 4-18 0,-14-1 32 16,0 9 40-16,0 27 40 15,0 0-18-15,0 0-46 0,0 0-9 16,0 0-5-16,0 0-26 15,-49 0 30-15,49 0-6 0,-28 23-22 16,28-23 25-16,0 0-19 16,-21 40 12-16,21-40-12 0,0 0 30 15,0 0 12-15,0 0-20 16,0 0 9-16,0 0-21 16,0 0 0-16,28 15-7 0,-28-15-13 15,0 0 30-15,0 0-26 16,0 0-17-16,21-35-15 0,-21 35-70 15,7-35 17-15,-7 35-55 16,-7-32-56-16,7 32-88 0,0 0-94 16</inkml:trace>
  <inkml:trace contextRef="#ctx0" brushRef="#br0" timeOffset="26365">979 5963 239 0,'0'0'19'0,"0"0"-19"16,-56-11 0-16,56 11-6 0,0 0 74 16,0 0 9-16,-49 55 2 15,49-55-24-15,-28 55-11 16,28-55 10-16,-21 47 1 0,21-47-6 16,0 0-16-16,0 0 8 15,0 0 61-15,0 47-14 0,0-47 10 16,0 0-19-16,0 0 19 15,0 0-77-15,0 0-2 0,0 0-19 16,49-16 22-16,-49 16 1 16,0 0-23-16,35-47-14 15,-35 47 59-15,21-51 52 0,-21 51 28 16,0 0-3-16,0 0-41 16,0 0-6-16,0 0-75 15,0 0 10-15,0 0 12 0,0 0-27 16,0 0 28-16,0 0-13 15,-42 47-19-15,42-47 19 0,0 0-38 16,0 0-144-16,-28 55-256 16,28-55-137-16</inkml:trace>
  <inkml:trace contextRef="#ctx0" brushRef="#br0" timeOffset="28136">10151 9621 430 0,'0'0'48'15,"0"0"42"-15,0 0 40 0,0 0-30 16,0 0-21-16,0 0-52 16,0 0 5-16,0 0-38 0,0 0 22 15,0 0-12-15,0 0 82 16,0 0-37-16,0 0 0 0,0 0 7 15,0 0 54-15,0 31-5 16,0-31-8-16,-14 40-10 0,14-40-29 16,-35 39-25-16,0-7-9 0,0-9-5 15,7-3-16-15,-14-1-7 16,14-3 4-16,28-16 3 0,-49 8 7 16,14-4-16-16,35-4-7 15,-35-16 17-15,35 16 2 16,-35-35-11-16,21 0 14 0,0-1 1 15,7 5 7-15,7-1 9 16,0 32 6-16,0-23-18 0,0 23 9 16,0 0-3-16,0 0 39 0,0 0-6 15,28-16 10-15,-28 16-8 16,21 8-15-16,-21-8 7 0,0 0-20 16,28 19-21-16,-28-19 2 15,0 0 3-15,21 28 6 0,-21-28-5 16,0 0 27-16,21 27-6 0,-21-27 0 15,14 28-21-15,-14-28-10 16,0 0 9-16,0 0-4 16,0 0 9-16,0 0-21 0,14 35 16 15,-14-35-27-15,0 0 32 16,0 0-33-16,0 0 24 0,0 0-7 16,0 0 13-16,0 0-18 0,0 0-2 15,0 0 15-15,0 0-11 16,0 0 13-16,0 0-25 0,0 0 27 15,0 0-15-15,0 0-2 16,0 0-4-16,0 0 1 0,0 0-110 16,0 0-83-16,0 0-173 0,0 0-74 15,0 0-51-15</inkml:trace>
  <inkml:trace contextRef="#ctx0" brushRef="#br0" timeOffset="28819">9836 9676 220 0,'-14'-31'67'16,"14"31"30"-16,0 0-10 15,0 0 10-15,0 0 43 0,0 0-2 16,0 0-1-16,0 0 10 0,0 0-26 16,0 0-24-16,0 0-48 15,0 0-9-15,0 0-8 16,0 0 22-16,0 0 41 0,0 0 56 16,-14 47 4-16,7-12 34 15,7 8 9-15,7 1-52 0,-7-1 0 16,7 4-21-16,-7-4-25 0,0 5-13 15,7 3-14-15,0-4 5 16,0 0-19-16,7 0-24 0,0-3-13 16,-7-5-1-16,21-4-10 15,-7-3-11-15,-21-32 0 0,7 35 5 16,-7-35-5-16,0 0 0 0,0 0-8 16,0 0-97-16,0 0-108 15,0 0-147-15,0 0-146 16,0 0-67-16,0 0 35 0</inkml:trace>
  <inkml:trace contextRef="#ctx0" brushRef="#br0" timeOffset="29412">10032 9483 772 0,'0'0'116'0,"0"0"8"16,0 0 40-16,0 0-28 16,0 0-46-16,0 0 48 0,0 0 15 15,0 0-21-15,0 0-23 0,14 44 6 16,0-1 17-16,14 0-21 15,0-4-20-15,0 5-6 0,7-5 8 16,0 0 7-16,0-7-10 16,0 3-24-16,0-7-15 15,0-1-7-15,-7-7-19 0,0 0-4 16,-28-20 4-16,14 23 5 0,-14-23 10 16,14 28-10-16,-14-28-17 15,14 23 0-15,-14-23-13 0,0 28 13 16,0-28-5-16,-7 27-2 0,7-27 2 15,-14 28-4-15,14-28 8 16,0 0-6-16,-49 24-1 0,14-13-5 16,0-11 2-16,35 0 0 15,-49-4-2-15,0-7 2 0,0-9-7 16,0-4 2-16,7 1 3 0,0-5-3 16,7 1 3-16,7-5 0 15,0 5-3-15,7-9 0 16,7 1 3-16,7-1-4 0,0-3 4 15,7-4 0-15,14-4 0 0,0 0 0 16,14-1-3-16,7 5-3 16,0 4 1-16,0 3 1 0,-7 9-64 15,7 7-96-15,-35 20-127 16,0 0-130-16,42-27-85 0,-42 27-4 16,0 0-4-16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38:23.618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396 240 768 0,'0'0'213'0,"0"0"6"15,0 0-40-15,0 0-77 16,0 0-56-16,0 0-5 0,0 0 11 16,0 0 48-16,0 0-33 15,0 0-18-15,21 51 29 0,-21-51-24 16,0 59-36 0,0-59-2-16,-14 63-5 0,-7-16-1 15,7-7 3-15,14-40-16 16,-42 43-19-16,42-43 9 15,-49 31 24-15,49-31-3 0,-56 12 5 16,7-16-27-16,49 4 28 16,-49-20-5-16,49 20 3 0,-49-31-4 15,49 31 29-15,0 0-25 16,0 0-17-16,-35-12-9 16,35 12 14-16,0 0 18 0,-28 47 1 15,21 1-2-15,0-5-8 16,14-4 10-16,-7-39 10 15,14 51-8-15,-14-51 10 16,35 44-11-16,-35-44-6 0,56 27 1 16,-7-15-29-16,-7-16-47 15,0-8-98-15,-42 12-181 16,63-47-83-16,-14 4-47 0</inkml:trace>
  <inkml:trace contextRef="#ctx0" brushRef="#br0" timeOffset="379">690 0 746 0,'55'28'265'15,"1"7"15"-15,0 12 42 0,7 0-62 16,-7 8-91-16,0-3-49 16,-14-9-39-16,-7 0-10 0,-35-43 2 15,35 55 8 1,-21-16 2-16,-14-39-21 0,-21 56-34 16,-14-9-14-16,-7-16-23 15,-7 1 9-15,0-13-12 16,0-11 16-16,0-8 1 0,49 0-13 15,-63-43 3-15,21-12-5 16,14-8-4-16,15 0 9 0,13 4-3 16,7 0 11-16,13 8 3 15,1 0-44-15,-21 51-108 16,35-51-177-16,-35 51-252 0,0 0-136 16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38:30.566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12836 936 356 0,'0'0'60'16,"-35"8"18"-16,0-4-2 15,35-4 5-15,-35 8 20 0,-7-4-22 16,7-4 5-16,35 0-28 16,-42 4 15-16,0-4-9 0,7 7-26 15,0-7-11-15,-7 4 7 0,0-4-16 16,0 8-5-16,-7-4 23 15,-7 0-26-15,-14 0 92 16,-7 4 2-16,0 0-26 0,-7 0-45 16,0 0-7-16,-7 3-30 15,-7 1 14-15,-7-4-13 0,-7 0 12 16,8-4 22-16,-8 0-7 0,7 8-3 16,-7-5 9-16,7-3-24 15,0 4-10-15,-7-4 20 0,14 0 9 16,-7 0 5-16,0 0 5 15,7-4-2-15,-7 4-20 0,0 0-21 16,7 0 6-16,-6-4 1 0,-1-4 13 16,0 4-10-1,0 0 0-15,-7 0 10 0,14 4-14 16,0 0 12-16,7 0-11 0,0 0-5 16,7-1 18-16,0-3-10 15,0 4 4-15,0 4 7 0,0 0-16 16,0 0 2-16,0 0 13 0,1 0-10 15,-8-4 0-15,-14 4 18 16,0-5-26-16,-7 1 8 0,-7 12-5 16,-7-8 5-16,7 0 0 15,-7 0 8-15,0 0-5 0,0-1-3 16,-7 5 4-16,0-4-10 0,-6 4 6 16,-1-4 8-16,-7 4-8 15,7-1 15-15,0-3 28 16,0 4-30-16,7-4 4 0,-7 8 1 15,7-8-18-15,0-5 9 0,1 5-9 16,-1 0 0-16,0 0 7 16,0 0-16-16,0-4 16 0,-14 4-12 15,0 0 8-15,-7-4-18 16,0 3 5-16,0-3 7 0,1 4-1 16,13 0 4-16,7-4 9 0,7 0 2 15,7 0-21-15,0 4 7 16,7 3 3-16,0-3-3 15,7 0 3-15,-7 0 5 0,7 0-8 16,-7-4 3-16,-7 4-4 0,1-4 4 16,-8 4 0-16,0-8 3 15,0 7 6-15,7-3-9 0,7 0 0 16,-7 4-24-16,14-8-1 16,-7 4 6-16,7 0-10 0,7-4-3 15,0 0 9-15,7 0 14 0,1 0 2 16,13 0 19-16,-7 0-9 15,14 0-3-15,0 0-5 0,-7 0 12 16,7 0-7-16,-7-4 0 0,7 4 10 16,7 4-13-16,-7-4-11 15,14 8 19-15,0-8-12 0,0 0 16 16,14 0-13-16,42 0 6 16,-49 8-2-16,49-8-9 0,-42 4 19 15,42-4-16-15,0 0 6 16,0 0 2-16,0 0 7 0,0 0-7 15,-35 47 9-15,35-47-17 16,-14 47 46-16,14-4 22 0,7 1-3 16,-7-44-20-16,14 55-12 0,-7-8-8 15,7-4 8-15,-14 4-6 16,0 4-4-16,0 8 9 0,0-4-5 16,-7-3-13-16,7 7-8 15,-7-4 0-15,7-4 5 0,0-12 6 16,0 4-11-16,0-7-13 15,0-36 23-15,7 43-23 0,-7-43 3 16,7 32 13-16,-7-32-3 16,0 0-4-16,0 0 4 0,0 0 0 15,0 0-3-15,0 0-1 16,0 0 16-16,0 0-3 0,0 0-6 16,0 0-21-16,0 0 9 0,0 0 4 15,0 0 1-15,7 31-17 16,-7-31-21-16,0 0 18 0,0 0 1 15,0 0 8-15,35 28 2 0,-35-28 3 16,0 0 10 0,35 23 10-16,-35-23-21 0,35 20 21 15,-35-20-24-15,42 12 11 0,0-1 3 16,-7 1 0-16,7-4 0 16,0-8 8-16,14 0-11 0,0 0-4 15,0 0 4-15,7-8 3 0,7 8 15 16,0-4-20-16,0 4-2 15,7-4 7-15,-7 0 2 0,7-3-6 16,-1 3 4-16,1 0 0 0,0 0 6 16,7 0-6-16,-7-4-4 15,0 0-10-15,7 0 24 16,0 4-7-16,-7-4-1 0,7 1-2 16,0 3-11-16,0 0-7 15,0-4 27-15,0 0-1 0,7-4-8 16,0 8-13-16,0-4 10 0,-7 0 20 15,6-3-25-15,-13 11 1 16,7-8 23-16,0 4-16 0,0 4-4 16,-7 0 12-16,0 0-2 15,0-4-3-15,0 4-6 0,0 0-2 16,7 0 10-16,0 0-5 0,7-4 0 16,7-4 12-16,0 0-7 15,7 0-16-15,7 1 11 16,-1 3-9-16,1 0 20 0,0 0-11 15,7-4 4-15,-7 4-16 16,0 0 26-16,0 0-10 0,0 4-16 16,-7-12 25-16,0 4-24 0,0 1 21 15,0-5-10-15,14 0 9 16,-8 0-9-16,1-4-4 0,7 5-1 16,-7-1 5-16,0 0 9 0,7-4-9 15,-7 8-8-15,0 4 13 16,7-3 9-16,-7 3-24 0,0 4 6 15,-7 0 14-15,7 0-4 16,-1 0-6-16,1 0 15 16,0 0-24-16,7 0 9 0,0 4 0 15,0-4-5-15,7-4 2 0,-7 4 7 16,7-4-1-16,-14 4-6 16,-7-8-5-16,7 8 8 0,-7-4 9 15,-1 0-5-15,-6-4 1 16,0 4-5-16,-7 4-6 0,0 0 2 15,0 0-5-15,0-4 9 0,-7 4-10 16,7 0 10-16,0-4-3 16,0 0 22-16,-7 0-8 15,0 1-24-15,0 3 1 0,-7 0 18 16,-7 0-9-16,7-4 11 16,-1-4 7-16,1 8-22 0,0 0 7 15,7-4 0-15,-7 4 0 0,0 0-8 16,0 0 23-16,7 4-20 15,-7-4 14-15,7 0-23 0,-7 0 14 16,0 0-3-16,0 0-2 16,-7 0 5-16,0 0-3 0,0 0 3 15,-7 0-4-15,0-4-1 0,7-4-1 16,-7-4-16-16,-1 4 13 16,1-4-14-16,-7 5 9 15,7-5 21-15,0 4-22 0,0-4 15 0,-7 0-9 16,0 4 5-16,-7 1-7 15,-7-1 11-15,0-4-6 16,0 4-9-16,-42 8-26 0,49-20 31 16,-49 20-32-16,49-15 34 15,-49 15-11-15,49-16-14 0,-49 16 17 16,42-16 11-16,-42 16-12 0,0 0 25 16,0 0-21-16,56-19 9 15,-56 19 16-15,49-16-20 0,-49 16 8 16,49-16 4-16,0 8 6 0,-49 8-10 15,56-8-17-15,-7 1 23 16,-49 7-6-16,56-4 8 0,-56 4-8 16,56-8 12-16,-56 8-24 15,0 0 12-15,0 0 40 16,49-8-12-16,-49 8-19 0,0 0-4 16,0 0 15-16,0 0-36 0,0 0 19 15,35-43 3-15,-35 43 4 16,0 0-21-16,0 0 17 0,35-52-6 15,-35 52-11-15,35-51 24 0,-35 51-3 16,28-51-18-16,-28 51 27 16,14-51-14-16,-7 8 5 0,-7 11 11 15,-7-7 33-15,7 39-19 16,-7-51-10-16,-7 4-11 16,7 3-1-16,-7 1 13 0,0 0 0 15,0 0 3-15,0-5-16 0,7 5 29 16,0 0 46-16,7 4-3 15,-7 3-3-15,7 36-25 0,-7-39-11 16,0 7 5-16,7 32 3 0,0 0-8 16,0-35-15-16,0 35-8 15,0 0-5-15,0 0 12 0,0 0-12 16,-14-28-2-16,14 28-10 16,0 0 5-16,0 0-4 0,0 0-7 15,0 0 0-15,0 0 0 16,0 0-10-16,0 0-59 0,0 0-111 15,0 0-150-15,-35-27-162 16,35 27-61-16,-35-8-23 0</inkml:trace>
  <inkml:trace contextRef="#ctx0" brushRef="#br0" timeOffset="1100">1321 1502 434 0,'0'0'120'16,"0"0"-40"-16,-21 40 15 15,21-40-12-15,-21 31 2 0,21-31 21 16,0 0 3-16,0 0 38 15,-14 40 28-15,7-9 44 0,0 0 27 16,7 1 12-16,-7 11-74 16,7 0-22-16,-7 1-16 0,7 7-14 15,0 4-23-15,7 0 4 0,-7-4-29 16,7 0 10-16,7 8-5 16,-7 0-21-16,7-8-5 15,0 4-7-15,-7-3 2 0,7-1-10 16,0-4-16-16,-14 0-16 15,7-8 0-15,0-11-5 0,0-1-3 16,-7-27-8-16,7 24 0 0,-7-24 0 16,0 0 6-16,0 0-10 15,0 0 7-15,0 0-3 0,0 0 8 16,0 0-8-16,0 0-4 16,0 0-5-16,0 0-19 0,0 0-76 15,0 0-80-15,0 0-125 0,0 0-166 16,0 0-187-16,0 0-66 15</inkml:trace>
  <inkml:trace contextRef="#ctx0" brushRef="#br0" timeOffset="2272">335 496 756 0,'0'0'98'15,"0"0"27"-15,0 0 132 0,0 0-13 16,7 31-39-16,0 1-25 15,0 7 32-15,0 4-26 16,7 0-16-16,0 1-33 0,0-5-9 16,0 0-19-16,0 1-33 15,-7-5-13-15,-7-35-20 0,14 39-21 16,-14-39 1-16,14 40-11 0,-14-40 1 16,0 0-7-16,0 0 5 15,14 27-19-15,-14-27 17 0,0 0-18 16,0 0 17-16,0 0-8 0,0 0 9 15,0 0-9-15,0 0-10 16,0 0-3-16,0 0-92 0,0 0-163 16,0 0-312-16,0 0-196 15</inkml:trace>
  <inkml:trace contextRef="#ctx0" brushRef="#br0" timeOffset="2984">741 1927 736 0,'0'0'142'0,"0"0"32"0,0 0 15 16,-7-39-15-16,7 39-20 15,0 0-17-15,0 0-37 0,0 0 117 16,0 0-17-16,0 0-33 16,0 0-16-16,0 0-7 15,28 43-25-15,-7 0-17 0,-14-7-35 16,0 3 5-16,0 0-12 15,7-7-6-15,-7-1-5 0,0-3-25 16,-7-28 1-16,0 23-14 16,0-23-11-16,7 32 6 0,-7-32-11 15,0 0 8-15,7 27 8 16,-7-27-7-16,0 32-4 0,0-32-6 16,0 0 6-16,0 27 0 15,0-27-11-15,0 0-75 16,0 0-91-16,0 0-185 0,0 0-289 15,0 0-148-15</inkml:trace>
  <inkml:trace contextRef="#ctx0" brushRef="#br0" timeOffset="4304">2385 1605 444 0,'0'0'82'0,"0"0"23"16,0 0 7-16,0 0 14 0,0 0-9 16,0 0-16-16,0 0-9 15,0 0 9-15,0 0-3 0,0 0-6 16,0 0-13-16,0 0 0 16,0 0-29-16,0 0-9 0,0 0-5 15,0 0 128-15,0 0-23 0,0 0-13 16,0 35-4-16,-7 4-16 15,14 1-8-15,-7 7-14 0,7 0-35 16,-7 4-2-16,7-4 9 16,0 5-2-16,-7-1-7 0,7-4-10 15,0 0-17-15,-7-4-13 16,7 1 31-16,0 3 22 0,0-8-21 16,-7-7-19-16,7-5-11 15,0 1 6-15,7-5-3 0,-7 9 3 16,7-5-1-16,0 1-7 0,0-1-2 15,0-3 3-15,-14-24-13 16,14 35 3-16,-7-11 0 0,-7-24-3 16,0 0 3-16,14 31-45 15,-14-31-140-15,0 0-160 16,0 0-210-16,0 0-70 0,20-35-8 16</inkml:trace>
  <inkml:trace contextRef="#ctx0" brushRef="#br0" timeOffset="5072">3217 1982 199 0,'0'0'8'0,"0"0"-16"16,42 4 14-16,-42-4-2 16,42-4-7-16,-42 4 0 0,0 0-44 15</inkml:trace>
  <inkml:trace contextRef="#ctx0" brushRef="#br0" timeOffset="5561">4798 1793 318 0,'0'0'68'0,"42"0"4"15,-42 0-22-15,42 0-24 0,-42 0-1 16,49-7-37-16,-14 3-53 16,-35 4-69-16</inkml:trace>
  <inkml:trace contextRef="#ctx0" brushRef="#br0" timeOffset="6263">5518 1365 594 0,'0'0'145'0,"0"0"-10"16,0 0-16-16,0 0-5 0,0 0 101 16,0 0-32-16,0 0-35 0,0 0-20 15,0 0 10-15,14 39-7 16,-7-7-13-16,0-1-3 0,0 1-9 16,0 7 8-16,7 0-17 0,0 8 11 15,0 1 38 1,0 3-32-16,7 4-28 0,7 8-10 15,-7-4-19-15,0-4-24 0,7 4 5 16,-7-8-14-16,7 0-11 16,-14-8 8-16,7-7-7 0,-7 3-4 15,-7-8-3-15,-7-31 0 0,14 32 5 16,-14-32-5-16,7 31-14 16,-7-31 7-16,0 0 3 0,0 0 1 15,0 0 4-15,0 0-8 16,0 0-3-16,0 0-1 0,0 0 10 15,0 0 4-15,0 0-5 16,0 0-11-16,0 0 3 0,0 0 14 16,0 0-24-16,0 0 6 15,0 0 1-15,0 0 1 0,0 0 5 16,0 0 3-16,0 0 1 16,0 0 2-16,0 0-6 0,0 32-3 15,0-32 11-15,0 0-8 0,0 0-6 16,0 0 6-16,-14 31-49 15,14-31-58-15,0 0-53 0,0 0-110 16,0 0-106-16,0 0-177 0,0 0-40 16</inkml:trace>
  <inkml:trace contextRef="#ctx0" brushRef="#br0" timeOffset="7448">7008 1219 379 0,'0'0'77'0,"0"0"46"15,0 0-1-15,0 0-12 0,0 0-11 16,-27 36-16-16,27-36-8 15,-14 31 26-15,14-31-5 0,0 0 35 16,-7 51 5-16,7-51 8 16,0 47-7-16,7-11-5 0,7-1 14 15,-1 1 1-15,1-1-3 16,0 8 6-16,0-7 0 0,7 15-4 16,-7-4-15-16,7 0-37 15,-7 4-7-15,7 0-24 0,7 1 0 16,-7-1-15-16,0 0-15 0,-7-12-6 15,7 1-7-15,-7-5-10 16,-14-35 3-16,21 43-6 0,-21-43-7 16,21 32 7-16,-21-32 1 0,0 0 0 15,0 0-2-15,0 0-9 16,14 35 3-16,-14-35-6 16,0 0 18-16,0 0-8 0,14 35 5 15,-14-35 9-15,0 0 7 16,14 32-22-16,-14-32 4 0,7 35 4 15,-7-35-7-15,7 36-11 0,-7-36 4 16,7 39 7-16,-7-39-4 16,7 35 9-16,-7-35-9 0,14 32 2 15,-14-32-2-15,0 0-5 16,0 0-35-16,14 35-79 0,-14-35-113 16,0 0-153-16,0 0-259 0,0 0-142 15</inkml:trace>
  <inkml:trace contextRef="#ctx0" brushRef="#br0" timeOffset="8236">5714 425 389 0,'0'0'114'15,"0"0"15"-15,0 0-13 16,0 0 11-16,21-28 19 0,-21 28 57 16,0 0 33-16,0 0-17 15,0 0-21-15,0 0-40 0,0 0-20 16,0 0-33-16,0 0-31 0,0-27-27 16,0 27-35-16,0 0-2 15,0 0 42-15,0 27 10 0,0 5-9 16,0 7 8-16,0 4 9 15,7 8 4-15,0-3-7 16,0 3-5-16,7-4-2 0,0 0-16 16,0 0-20-16,7 1 11 15,-7-13-21-15,0 0 12 0,7-7-20 16,-21-28 0-16,21 31 2 0,-21-31-12 16,28 20 4-16,-28-20-14 15,0 0-85-15,0 0-85 0,0 0-105 16,0 0-109-16,0 0-70 0,35 0 0 15,-35 0 15-15</inkml:trace>
  <inkml:trace contextRef="#ctx0" brushRef="#br0" timeOffset="8811">6337 751 847 0,'-35'-8'30'0,"35"8"36"0,-28 12 104 16,28-12 15-16,0 0-10 15,-35 36-53-15,35-36-25 0,-14 43-7 16,0-12-14-16,14-31 8 15,0 0 13-15,14 36-3 0,-14-36-25 16,0 0-38-16,35 19-21 16,-35-19-14-16,35 4 12 0,-35-4 2 15,35-8-4-15,-35 8 1 0,35-23-4 16,-35 23-26-16,21-39-1 16,-14 11 0-16,-7 28 20 0,7-43 1 15,-7 43-8-15,-14-36 30 16,7 9 57-16,7 27 6 0,0 0-17 15,0 0-34-15,-28 4-14 0,0 11-4 16,7 1 8-16,21-16-6 16,-35 36-7-16,14-9 12 15,21-27-10-15,-21 28-4 0,21-28-6 16,-7 27 3-16,7-27-8 16,0 0 5-16,0 0-4 0,0 0 4 15,0 0-7-15,28 12 1 0,-28-12-8 16,28-8-1-16,-28 8 9 15,0 0 6-15,28-27-3 0,-21 3 9 16,-7 24 4-16,7-28 5 0,-7 28 17 16,0 0-3-16,0 0-20 15,0 0-9-15,0 0-60 16,0 0-112-16,0 0-156 0,0 0-194 16,0 0-118-16</inkml:trace>
  <inkml:trace contextRef="#ctx0" brushRef="#br0" timeOffset="10175">6652 1644 463 0,'0'0'123'0,"0"0"3"0,0 0-26 16,0 0 29-16,0 0-21 0,0 0 18 15,0 0-20-15,0 0-12 16,0 0-2-16,0 0-23 0,-21-28-4 16,21 28 2-16,0 0-34 15,0 0-4-15,0 0-5 16,0 0 29-16,0 0 6 0,0 0-23 16,0 40 2-16,0-40 3 15,-7 35-5-15,7-35 4 0,-7 36-19 16,7-36-5-16,0 0-21 0,0 0-4 15,0 0 4-15,-35 31 5 16,35-31-9-16,0 0-42 0,-42 8-11 16,42-8-31-16,0 0 6 15,-28-8 8-15,28 8 26 0,0 0-3 16,-28-39 33-16,28 39 20 16,-21-32 13-16,21 32-24 15,0 0 17-15,0 0 6 0,0 0-21 16,0 0 52-16,0 0 52 0,0 0-28 15,-35 0 10-15,35 0-25 16,0 0-17-16,-35 28 5 0,35-28-22 16,-28 31-9-16,28-31-2 15,0 0-1-15,0 0-7 0,-35 28-6 16,35-28 2-16,-35 8 2 0,35-8 6 16,0 0 6-16,0 0 9 15,0 0-41-15,-35-32-4 0,35 32 23 16,-21-31 3-16,21 31 0 15,0 0 4-15,-14-32 0 16,14 32 11-16,0 0 4 0,0 0-7 16,0 0 4-16,0 0 21 0,0 0 20 15,-28 28-3-15,14 7-11 16,14-35 11-16,-14 47 6 0,7-7-11 16,0-9 4-16,7-31-12 15,0 43 3-15,7-7-21 0,0-5 5 16,-7-31-15-16,28 32-3 15,-28-32-2-15,35 31-14 0,0-11 10 16,-7-4 0-16,-28-16-54 16,42 11-101-16,-14-7-75 0,-28-4-89 15,35-4-34-15,-35 4 28 16,28 4 2-16,-28-4 11 0</inkml:trace>
  <inkml:trace contextRef="#ctx0" brushRef="#br0" timeOffset="10579">6750 1935 652 0,'0'0'102'0,"0"0"-14"0,0 39-5 16,0-39 7-16,0 36-18 0,0-36-48 16,0 0 7-16,0 0 12 15,0 0-19-15,0 0 17 0,0 0 5 16,35 16-35-16,-35-16-4 16,35-12-4-16,-35 12-1 0,0 0 18 15,28-36-15-15,-28 36-5 16,14-51-20-16,-14 51 67 15,0-35 45-15,0 35 23 0,0 0 0 16,-14-32-19-16,14 32-11 16,0 0-8-16,-42 4-24 0,42-4-30 15,0 0 4-15,-35 24-11 0,35-24-6 16,0 0-13-16,0 0 10 16,0 0-92-16,-14 31-148 0,14-31-165 15,0 0-62-15</inkml:trace>
  <inkml:trace contextRef="#ctx0" brushRef="#br0" timeOffset="11716">7827 1691 534 0,'0'0'150'0,"0"0"13"15,0 0 13-15,0 0-60 16,42 16-30-16,-42-16-58 0,0 0-22 16,0 0 11-16,0 0-57 15,0 0-55-15,35 8-68 0,-35-8-68 16,0 0-33-16</inkml:trace>
  <inkml:trace contextRef="#ctx0" brushRef="#br0" timeOffset="12039">8016 1723 369 0,'0'0'113'0,"42"-4"-28"15,-42 4-1-15,42-12-47 16,-14 12-5-16,-28 0-18 0,0 0-12 16,49-8 9-16,-14 0-52 15,0 4-13-15,-7 4-27 0,-28 0 7 16,42-8-37-16,-14 8 21 0,-28 0 12 16,42-4 8-16,-42 4 47 15,35 0 0-15,-1 0 11 16,-34 0 7-16,28-7 2 0,-28 7 9 15,0 0-11-15,35-4 13 16,-35 4 3-16,0 0 19 0,42 0-25 16,-42 0 2-16,0 0-11 15,0 0 4-15,0 0-23 0,0 0-31 16</inkml:trace>
  <inkml:trace contextRef="#ctx0" brushRef="#br0" timeOffset="12232">8827 1632 236 0,'0'0'71'0,"0"0"2"0,0 0 14 16,0 0-36-16,35 0-14 0,-35 0-17 16,0 0-16-16,35 4 16 15,-35-4-33-15,42 4-15 0,-7-4-44 16,0 0-29-16,0 0-6 15,0 0-12-15</inkml:trace>
  <inkml:trace contextRef="#ctx0" brushRef="#br0" timeOffset="12412">9310 1632 493 0,'0'0'110'16,"0"0"3"-16,0 0-16 15,0 0-15-15,0 0-17 0,0 0-42 16,35-8 23-16,-35 8 9 15,35-8-23-15,-7-3-5 0,7 11-27 16,-7-4-8-16,0 4 3 16,-28 0-50-16,42-8-35 0,-42 8-48 15,35-8-43-15,-7 4-57 0</inkml:trace>
  <inkml:trace contextRef="#ctx0" brushRef="#br0" timeOffset="13008">9842 1113 566 0,'0'0'171'0,"0"0"16"16,0 0-65-16,0 0 2 16,0 0 88-16,0 0-50 0,0 0-17 15,0 0-18-15,14 39 12 0,-7 1 4 16,0-9-16-16,7 1 16 15,0 3-12-15,0 4-6 0,-7 5-20 16,6-1-27-16,1 8-10 16,0 0 13-16,0-4-9 0,0 4-22 15,7-3-9-15,0 7-18 0,0 0-13 16,0 0 10-16,-7 0 4 16,7-4-3-16,-7-4-2 15,0 0-7-15,7-7-5 0,-14-9-7 16,-7-31 14-16,14 51-11 0,-14-51-1 15,0 0 10-15,0 0-7 16,0 0 1-16,0 0 11 0,0 0-2 16,0 0-12-16,0 0 9 15,0 0-16-15,0 0 6 0,0 0-2 16,14 40 8-16,-14-40-8 0,0 35-11 16,0-35 5-16,-14 39 14 15,14-39-8-15,-21 32 7 0,21-32-7 16,-14 35-15-16,14-35-65 15,0 0-90-15,0 0-81 0,0 0-180 16,0 0-174-16,0 0-15 16</inkml:trace>
  <inkml:trace contextRef="#ctx0" brushRef="#br0" timeOffset="13632">10128 63 1047 0,'0'0'212'0,"0"0"-5"15,0 0-59-15,0 0 119 0,0 0-65 16,0 0-30-16,21 39-43 16,-7-3-22-16,0 3 12 0,0 4-13 15,-7 1 21-15,7-5-32 0,0 0-13 16,0-3-28-16,-7-1-38 16,7-4 3-16,-7-7-12 0,-7-24-7 15,7 32 3-15,-7-32 2 16,14 23-1-16,-14-23-16 0,0 0-135 15,0 0-146-15,0 0-157 16,0 0-108-16,0 0 30 0,0 0 54 16</inkml:trace>
  <inkml:trace contextRef="#ctx0" brushRef="#br0" timeOffset="14148">10562 0 982 0,'0'0'118'0,"0"0"-15"16,0 0 39-16,0 0 9 0,0 0-18 15,0 0-46-15,42 24 18 16,-7-1 20-16,-35-23 7 0,42 44-25 16,-7-9-24-16,-7-4-2 0,7 9-18 15,-7-5-30-15,-7-3-12 16,0-1 0-16,-21-31-16 0,28 43 14 16,-7-3 11-16,-21-40-17 15,14 43 0-15,-14-43-20 16,7 31 7-16,-7-31 12 0,0 0-3 15,0 0 9-15,0 32-3 0,0-32-19 16,0 0-4-16,-49 23 8 16,7-3 0-16,-7-12 0 0,7-4-14 15,-7-4-8-15,7-4 11 16,0-8-3-16,7-4 14 0,0-3-7 16,35 19 0-16,-42-47-21 0,21-1-14 15,7 5 16-15,14 4 21 16,7-1 5-16,7 5 0 0,-14 35-6 15,42-39-7-15,-7 7-44 0,0 9-65 16,-35 23-83-16,49-20-114 16,-14 8-119-16,-35 12-28 15</inkml:trace>
  <inkml:trace contextRef="#ctx0" brushRef="#br0" timeOffset="14955">11234 1034 402 0,'0'0'157'16,"0"0"36"-16,0 0 2 0,0 0 26 15,0 0-4-15,35 16-38 0,-35-16 21 16,35 36 13-16,-14-1 2 16,0 0-22-16,-7 9-37 0,0-1-31 15,-7 4-20-15,7 0-29 0,-1 4 18 16,1 1 12-16,0 3 17 15,7-4-33-15,0 4 16 0,0 0-24 16,7 4-8-16,0-4-16 0,0 4-20 16,0-4 13-16,0-4 1 15,0 0-7-15,0 4 9 16,-7-8-6-16,0 5-16 0,0-13-8 16,-21-39 4-16,35 55-21 15,-14-16-7-15,-21-39 10 0,21 36-14 16,-21-36 17-16,0 0-17 0,0 0 8 15,0 0-4-15,0 0 3 16,0 0-6-16,0 0 3 0,0 0-13 16,0 0-9-16,0 0-26 0,0 0-10 15,0 0-11-15,0 0-36 16,0 0-52-16,0 0-29 0,0 0-67 16,0 0-57-16,0 0-101 15,0 0-142-15,14-44-59 16</inkml:trace>
  <inkml:trace contextRef="#ctx0" brushRef="#br0" timeOffset="18576">10744 1377 354 0,'0'0'40'0,"0"0"12"16,0 0 40-16,0 0-22 0,0 0-12 15,0 0 22-15,7 31 18 0,-7-31 0 16,14 51 15-16,-14-51-18 15,14 51-8-15,-14-51 12 0,0 51-38 16,0-51 18-16,7 44-37 16,-7-44 10-16,0 0 18 15,-7 43-9-15,7-43 18 0,0 0-89 0,0 0 17 16,0 0-15 0,-42 31 12-16,42-31-4 0,-42 16 8 15,42-16 0-15,0 0-8 0,-49-8-8 16,49 8 5-16,-49-19-57 15,49 19 24-15,0 0 36 0,-42-36-13 16,42 36 17-16,0 0-9 0,0 0 10 16,-42-31 11-16,42 31-32 15,0 0 9-15,0 0 13 0,0 0 33 16,0 0 6-16,0 0-4 16,-42 35 30-16,42-35-18 15,-28 47 0-15,28-47 9 0,-21 55-24 0,14-11 15 16,7-44 12-16,0 47-42 15,0-47-1-15,0 47-17 16,0-47 13-16,7 35-31 0,-7-35 13 16,0 0 11-16,0 0-11 15,56 28 6-15,-21-20-28 0,-35-8-28 16,42-4-67-16,-42 4-71 0,49-8-100 16,-49 8-20-16,35-12-58 15,-35 12-13-15</inkml:trace>
  <inkml:trace contextRef="#ctx0" brushRef="#br0" timeOffset="19023">10933 1573 889 0,'0'0'129'0,"0"0"-21"15,0 0-30-15,0 0-40 0,0 0 53 16,0 0-18-16,0 0 15 16,42 4-31-16,-42-4 34 0,49 24 21 15,-49-24-1-15,42 43 0 16,-42-43-16-16,35 51-5 0,-21-8 10 15,0-7-11-15,-7-1-18 16,-7-35-36-16,-14 32 6 0,14-32-19 16,0 0-22-16,-42 31 11 0,7-15-11 15,0-4-7-15,0-1 4 16,35-11-3-16,-49 0 8 0,49 0-18 16,-42-7 21-16,42 7 5 15,0 0-10-15,-35-52 13 16,21 9-29-16,7-4 16 0,14 0 3 15,0 0 6-15,7 3-9 0,7 5-25 16,0 8-60-16,-7-1-103 16,-14 32-151-16,28-31-96 0,-28 31-61 15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38:55.722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651 0 918 0,'0'0'132'16,"0"0"74"-16,0 0-23 15,0 0 4-15,0 0-45 16,0 0-78-16,0 0-24 0,0 0-22 15,0 0-15-15,56-20-14 16,0 36 22-16,0 27 46 16,6 24-1-16,15 27-22 0,21 24 21 15,7 20 12-15,7 23-24 16,7 16-3-16,-7 16 47 0,0 3 19 16,-14 5-10-1,-7-1-26-15,-21 9-24 0,-21 3-16 16,-14-3-11-16,-21-9 10 15,-7-7 0-15,-21 0 7 0,-7-8-10 16,-14-5 9-16,0-3-9 16,-7-7-1-16,-7-13-2 15,7-12 5-15,-14-11 4 0,0-8-2 16,-14-16-3-16,0-4-12 16,-14-3-10-16,0-9 9 0,-7-4 9 15,7-7-5-15,-7-4 8 16,7-12-7-16,7-5 7 15,1-7 1-15,13-7-9 0,14-9-12 16,0-4-3-16,0 1 12 16,7-9-7-16,0 5-4 0,0-5-1 15,-7 9 9-15,-7-1 1 16,0 1-8-16,7 7-5 0,-7 0 9 16,7 0 2-16,7 1-11 15,0-13 5-15,14 1-5 0,0-13 0 16,28-19-6-16,0 0 18 15,-28 28 10-15,28-28-14 0,0 0 6 16,0 0 4-16,0 0-1 16,0 0-17-16,0 0 8 15,0 0 6-15,0 0-17 0,0 0 3 16,0 0 8-16,0 0-5 16,0 0-15-16,0-28 9 0,7-3-30 15,0-5-21-15,0-7-3 0,7-8 13 16,0 0 25-16,0-8 2 15,0 0-14-15,0 0 3 0,0 4-1 16,0-4 9-16,-7 4 20 16,0 0-8-16,0 7 11 0,-7 5-11 15,0 0-6-15,0 4 14 16,0 39 7-16,-7-44-7 16,7 44-5-16,0 0-1 0,0-35 11 15,0 35 2-15,0 0-14 0,0 0 0 16,0 0 9-16,0 0-10 15,0 0 12-15,0 0-4 0,0 0 20 16,0 0-7-16,0 59 19 16,7-8-16-16,-14 0-1 0,7 0 6 15,-7 0-9-15,-7-3 7 16,0 3-9-16,0-4-10 0,-7-8-5 16,7-3 13-16,14-36 0 0,-21 39-8 15,21-39-10 1,0 0 12-16,-14 31 3 0,14-31 2 15,0 0-10-15,0 0 7 0,0 0 14 16,0 0 1-16,0 0 18 16,0 36 21-16,0-36-9 0,14 35-14 15,-14-35-13-15,49 28 4 16,7-9 15-16,-7-7-7 0,14 0-20 16,7-8-1-16,7-4 5 15,-7 0-11-15,0 0-12 0,-14-8 5 16,-7 8 0-16,-14-4-52 0,-35 4-71 15,0 0-47-15,35 0-51 16,-35 0-73-16,0 0-40 16,0 0-12-16,0 0-90 0,21 36-31 15,-21-36 8-15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26:47.226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8490 632 361 0,'0'0'74'0,"0"0"45"16,0 0 32-16,0 0-23 0,0 0-19 15,13 60 7-15,-1-7 51 16,-5-3-66-16,5-4 28 16,7-4-85-16,0 1 87 0,-19-43-86 15,25 49-3-15,-25-49-32 16,0 0 9-16,6 46-12 16,-6-46 3-16,0 0-28 15,-44 25 25-15,-6-18-2 0,6-7-20 16,-6-7-57-16,-1-11-16 15,7-3 13-15,44 21 39 0,-50-36 30 16,50 36-23-16,-50-35 46 16,50 35 16-16,0 0-36 15,0 0-22-15,0 0 20 0,0 0 10 16,0 0-12-16,0 0 7 16,0 0 0-16,0 0 76 15,0 0-50-15,0 0 7 16,50 46-3-16,-50-46-15 0,44 43-33 15,-44-43 35-15,0 0-28 16,32 45 36-16,-32-45 5 16,0 0 15-16,0 0-21 0,-7 43-13 15,7-43-9-15,-44 32 51 16,0-18-64-16,-6-4 32 0,-7-10-26 16,1-10 29-16,-7-4-24 15,6-8-5-15,1-2-6 16,6-8 3-16,-1 4 8 0,51 28 17 15,-56-36-35-15,56 36 47 16,-51-32-50-16,51 32 32 16,0 0-18-16,-50-28-6 0,50 28 20 15,0 0-13-15,0 0-1 16,-50-17 2-16,50 17 11 16,0 0-4-16,0 0-2 15,0 0-26-15,-44-8 66 0,44 8-52 16,0 0-4-16,0 0 18 15,0 0-2-15,-44-3 15 0,44 3-18 16,0 0-9-16,0 0 17 16,0 0 8-16,0 0-17 15,0 0 8-15,0 0 13 0,0 0-31 16,0 0-1-16,0 0 10 16,0 0 11-16,0 0 4 15,0 0 2-15,0 0-26 16,0 0 17-16,0 0-3 0,0 0-4 15,0 0 8-15,0 0-7 16,0 0 7-16,0 0-9 16,0 0 13-16,0 0-3 0,0 0-8 15,0 0 3-15,0 0 10 16,0 0-14-16,0 0 0 0,0 0 7 16,0 0 13-16,0 0-26 15,0 0 10-15,0 0 0 16,0 0 6-16,0 0-10 15,0 0 15-15,0 0-4 16,0 0-4-16,0 0-3 0,0 0-8 16,0 0 2-16,0 0 13 15,-44 14 0-15,44-14 0 0,0 0-5 16,0 0 2-16,-31 42-8 16,31-42 12-16,0 0 6 15,0 0-14-15,0 0 0 0,0 0-10 16,0 0 18-16,0 0-8 15,0 0 19-15,0 0-22 0,0 0 0 16,0 0 7 0,0 0 8-16,0 0-24 0,0 0 12 15,0 0-14-15,0 0-2 16,0 0 16-16,0 0-5 16,0 0 27-16,0 0-19 0,0 0-13 15,0 0 20-15,0 0-21 16,0 0 15-16,-13 39-15 0,13-39 14 15,0 0-7-15,0 0 4 16,0 0 0-16,0 0-20 16,0 0 27-16,0 0-7 0,0 0 0 15,0 0-26-15,0 0 9 16,0 0-16-16,0 0 33 16,50-31-19-16,-50 31 1 0,57-50-9 15,-13 15-7-15,-44 35 15 16,50-39 3-16,-50 39 5 15,44-28 8-15,-44 28 7 16,0 0 4-16,44-15-15 0,-44 15-4 16,0 0 6-16,0 0-5 15,50 32 34-15,-50-32-21 0,32 43 2 16,-32-43 6-16,31 46-7 16,-31-46 87-16,25 46-49 15,-25-46 1-15,0 0-7 16,57 38-16-16,-7-13-20 0,-6-7-4 15,6-8 4-15,1-2 0 0,-51-8 0 16,50 10 2 0,-50-10 1-16,44 11-3 0,-44-11 7 15,0 0-4-15,0 0-3 16,0 0-3-16,0 0 14 16,0 0 7-16,-57 32-18 0,1-15-4 15,-1 1-13-15,-6-4 17 16,-6-3 2-16,-6-4 2 0,-7 0 8 15,-6-4-4-15,7-3 1 16,-7 0 0-16,0-7-15 16,0-3-9-16,-7-5 38 0,1-6-28 15,0 0 5-15,-1-4 9 16,7 4-19-16,-1 3-4 16,8 1 29-16,12 6-3 15,-1 4 37-15,20-3 0 0,50 10-28 16,-44-4 1-16,44 4-17 15,0 0-2-15,0 0 29 16,0 0 53-16,0 0-9 0,0 0-19 16,44 42-3-16,13-6 13 15,-1-1-6-15,1 4-24 0,-1 0 8 16,1 3-2-16,-12 4 3 16,-7 4-7-16,-13-4 26 15,-13 3 2-15,-24 1-21 16,-20 3-11-16,-24-8-13 0,-14 5-17 15,-18-4-11-15,-7-11 13 16,7 1 0-16,0-12-15 16,13-6-66-16,12-11-66 0,7-7-129 15,56 0-203-15,-51-25-191 16</inkml:trace>
  <inkml:trace contextRef="#ctx0" brushRef="#br0" timeOffset="282">8553 1668 1367 0,'69'-50'13'16,"-12"11"109"-16,-7 4 30 15,0 14 12-15,1 10-53 16,-1 11-20-16,-6 11-9 0,0 6-26 16,-44-17-10-16,50 46 6 15,-25-3-21-15,-25-43-24 16,-12 56 1-16,12-56-8 16,-69 57-223-16,-13-22-248 0,-6-14-127 15</inkml:trace>
  <inkml:trace contextRef="#ctx0" brushRef="#br0" timeOffset="505">7799 0 1493 0,'0'0'111'16,"0"0"14"-16,0 0-1 0,0 0-65 16,0 0-20-16,0 0-26 15,0 0-9-15,0 0-351 16,0 0-151-16</inkml:trace>
  <inkml:trace contextRef="#ctx0" brushRef="#br0" timeOffset="705">7390 1576 1980 0,'7'42'335'0,"-7"-42"-43"0,12 50-71 15,-12-50-107-15,25 46-44 16,-25-46-48-16,0 0-28 15,0 0-225-15,0 0-261 0,0 0-322 16</inkml:trace>
  <inkml:trace contextRef="#ctx0" brushRef="#br0" timeOffset="1129">5937 858 1477 0,'0'0'142'0,"44"11"58"15,-44-11 2-15,44 35-53 0,-44-35-19 16,57 57-66-16,-13-8-31 16,-6-3-19-16,-13-3 6 0,-25-43-13 15,19 53-1-15,-19-53-9 16,6 56 6-16,-6-56 4 16,-44 50-1-16,-6-18-6 0,-1-11 8 15,-5-14-4-15,5-7-4 16,1-14-4-16,12-15 14 15,1-13-3-15,12-11-7 16,12-7-8-16,13 3 4 0,13 4-2 16,5 11-3-16,-18 42 9 15,0 0-65-15,44-42-267 16,-44 42-353-16</inkml:trace>
  <inkml:trace contextRef="#ctx0" brushRef="#br0" timeOffset="1740">4730 774 906 0,'0'0'162'0,"0"0"132"15,0 0-11-15,38-11-56 0,-38 11 2 16,50 28-45-16,-12 4-1 16,-6 3-77-16,5 4-5 0,-5 0-9 15,-7 4-13-15,-6 3 5 16,-7-4-10-16,-12 4-12 15,-19 3-28-15,-18-3-14 0,-20 0-14 16,-18-3-48-16,-7-5-160 16,-12-6-262-16,-1-11-316 15,1-10 5-15</inkml:trace>
  <inkml:trace contextRef="#ctx0" brushRef="#br0" timeOffset="2504">4429 300 1275 0,'0'0'114'0,"0"0"-22"16,31-49 20-16,-31 49-29 15,0 0-59-15,0 0 101 0,0 0-62 16,0 0 64-16,-31 53-17 16,6-4 23-16,-1 1 4 15,-5 3-9-15,-7 7-11 0,-12-4-20 16,-7 4-17-16,-5-3-23 16,-20 3-27-16,-12-7-16 0,-20-7-14 15,-5-7 0-15,-13-4-7 16,0-14 14-16,6-7-7 15,7-10-9-15,12-11-28 16,13-4-24-16,6-10-29 0,19-7 34 16,6-4 32-16,12 4 8 15,14 3 24-15,37 25-17 16,-38-32-2-16,38 32 15 0,0 0-17 16,0 0 0-16,0 0 7 15,0 0-12-15,0 0 28 0,0 0-10 16,0 0-16-16,0 0 38 15,0 0-33-15,0 0 16 16,0 0 7-16,0 0-12 0,0 0 12 16,0 0 3-16,0 0 4 15,-6 43 17-15,6-43-9 16,-7 42 3-16,7-42 11 16,-25 46-23-16,0-7-3 0,25-39-5 15,-44 42-15-15,0-10 15 16,6-11-4-16,38-21-15 15,-44 18 22-15,7-8-10 0,37-10 11 16,-38-7-37-16,38 7-50 16,0 0-29-16,-25-49 10 0,25 49 32 15,0-50 35-15,0 50-13 16,0 0 29-16,0 0-9 16,0 0 23-16,0 0 0 15,0 0-15-15,12 46 51 0,-18 7 38 16,-13 4 37-16,-6-4-42 15,-6 0-30-15,-8-7-11 16,-5-4-16-16,0-10-17 0,0-4 13 16,-6-6-78-16,6-12-139 15,44-10-144-15,-51-7-239 0,14-14-64 16</inkml:trace>
  <inkml:trace contextRef="#ctx0" brushRef="#br0" timeOffset="2677">2694 434 1435 0,'69'-14'122'0,"-6"0"27"16,-7 3-29-16,1-3-62 0,0 0-11 15,-20 4-165-15,-37 10-294 16,0 0-113-16</inkml:trace>
  <inkml:trace contextRef="#ctx0" brushRef="#br0" timeOffset="2893">2108 883 1149 0,'0'0'334'0,"-19"46"21"15,19-46-53-15,7 42-59 0,-7-6-36 16,0 3-86-16,-13 0-45 16,-6 7-37-16,-18 3-39 15,-7 4 7-15,-13-4-181 0,-6 1-243 16,7-15-226-16,-1-6-50 16</inkml:trace>
  <inkml:trace contextRef="#ctx0" brushRef="#br0" timeOffset="3101">2008 49 1808 0,'0'0'99'0,"0"0"24"15,19 60 22-15,-19 11-50 16,0 3-61-16,-13 4 2 15,0 3-17-15,1 0-22 0,-7-3-44 16,-6-4-273-16,6-6-172 16,0-12-50-16</inkml:trace>
  <inkml:trace contextRef="#ctx0" brushRef="#br0" timeOffset="3500">1706 639 1656 0,'-38'32'223'16,"1"3"43"-16,5 1 7 15,-12 3-47-15,-19 3-85 16,-18 4-54-16,-20 0-49 0,-12-4-15 16,-13-3-9-16,-6-3-5 15,0-8 0-15,0-10 1 16,7-8-14-16,11-10 17 0,8-14-22 15,18-4-110-15,12-6-115 16,13-5-182-16,13 1-127 0,50 28 56 16,-38-46 85-16,26 7 88 15,12 4 147-15,0 35 108 16,31-43 174-16,-31 43 124 0,50-35 100 16,1 10 114-16,-7 8-17 15,0 3-47-15,-7 3-39 16,14 7-53-16,-14-3-70 0,14 0-61 15,5 0-56-15,7-3-48 16,6-4-33-16,0-4-16 16,7-3-35-16,-1 3-173 0,-12 4-220 15,-13 0-381-15,-6 3-186 16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39:27.311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0 2585 0,'0'0'63'0,"0"0"-39"16,0 0-12-16,0 0 0 0,0 0-117 15,0 0-251-15,0 0-372 16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39:32.794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22748 3025 642 0,'84'-8'-154'0</inkml:trace>
  <inkml:trace contextRef="#ctx0" brushRef="#br0" timeOffset="1">22664 1668 1513 0,'0'0'59'15,"0"0"82"-15,0 0 89 16,0 0 33-16,0 0-85 15,0 0-98-15,0 0-45 16,0 0-222-16,0 0-267 0,0 0-209 16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39:45.737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14 6562 398 0,'-14'59'180'0,"7"-8"39"16,0-12 84-16,7-39-3 16,0 0-29-16,14 39-3 0,-14-39-4 15,0 0-20 1,35 16-24-16,-35-16-39 0,49-16-38 16,-1-15-26-16,8-28-51 15,21-28-22-15,7-19-12 0,14-35-23 16,14-28-2-16,6-33 8 15,8-42-12-15,14-47-3 16,0-35 12-16,7-36-9 0,-7-29-10 16,0-25-3-16,-8-29 6 15,-14-28 4-15,1-7-22 0,-7 16 13 16,-14 35 9-16,-7 47 0 16,-14 56 4-16,-21 57 10 15,-14 61 9-15,-7 50-20 16,-7 41 4-16,-7 34 3 0,-7 28-14 15,-7 19-8-15,-7 36-4 16,0 0 21-16,0 0-12 0,0 0-3 16,28 71 10-16,-7 32 20 15,-7 26 32-15,-7 33-4 0,0 30 22 16,-7 37-8-16,-7 23 16 16,0 19 14-16,0 20-26 0,0-3-11 15,14-8-4-15,0-17-19 16,7-19-10-16,0-24-6 15,7-19 9-15,7-15 14 16,-7-13-9-16,7-20-8 0,-7-15-6 16,0-16-16-16,7-20 0 15,-14-19 9-15,7-20-5 0,-14-16 3 16,-7-47-7-16,0 0 0 16,14 47 7-16,-14-47 6 0,0 0-5 15,0 0-4-15,0 0 9 16,14-51-13-16,-7-12 0 0,7-12-20 15,0-7-3-15,-7-13-3 16,7-3-7-16,6-8-8 0,1-4 7 16,7 3 19-1,7 5 1-15,-7 3-3 0,7 8 6 16,-8 13 1-16,1 15 6 16,0 16 4-16,-14 7-10 0,-14 40-6 15,0 0-2-15,0 0 1 16,0 0 5-16,42 63 9 0,-21 32-3 15,-7 27 6-15,-7 24 0 16,0 15 0-16,-7 8 0 0,0-7 0 16,7-5 0-16,0-8 6 15,0-19-4-15,14-12 4 0,-7-23-4 16,7-17 8 0,7-19 1-16,-7-15-5 0,-21-44-1 15,42 16 0-15,0-35 0 16,7-34-12-16,7-29-38 0,-7-24-21 15,0-16 14-15,0-4 24 16,-7 4 17-16,-7 16 11 0,-7 23-11 16,-7 20-1-16,-21 63-3 15,21-43-1-15,-21 43 6 0,0 0 4 16,0 0 2-16,14 55 4 16,-7 8 6-16,7 0-6 0,-7 4 4 15,7-4-1-15,0-8 1 16,0 0 0-16,14-12 1 0,-28-43-5 15,42 47-5-15,-42-47 2 16,48 32 0-16,-6-32 0 16,-7-24-29-16,7-27-20 15,-7-20 2-15,0-19 18 0,-7-13 17 16,0 9 15-16,-7 15-5 16,0 20 5-16,-21 59-10 0,0 0 10 15,0 0 18-15,0 0 20 16,14 48-7-16,-7 19-17 0,0 11-8 15,7 13-9-15,0-9 10 16,0 5-11-16,14-9-7 0,-7-3-67 16,14-12-116-16,-7-12-165 15,-28-51-136-15,48 47-154 0,1-27-2 16</inkml:trace>
  <inkml:trace contextRef="#ctx0" brushRef="#br0" timeOffset="388">5682 4452 566 0,'0'0'127'0,"0"0"-10"16,0 0-33-16,0 0-68 15,0 0 9-15,0 0-19 0,0 0-66 16,35-40-96-16,-35 40-54 16,21-31-45-16</inkml:trace>
  <inkml:trace contextRef="#ctx0" brushRef="#br0" timeOffset="575">6052 4341 268 0,'35'-3'92'15,"-35"3"-12"-15,42-16-17 16,-42 16-31-16,56-8-16 0,-14 0-11 15,-42 8-16-15,42-4-70 16,-15 0-54-16</inkml:trace>
  <inkml:trace contextRef="#ctx0" brushRef="#br0" timeOffset="772">6667 4286 549 0,'0'0'96'0,"0"0"44"16,0 0-14-16,42 0-20 15,-42 0-38-15,0 0-32 0,42-19-42 16,-42 19 6-16,56-24-64 16,-21 12-120-16,-35 12-78 0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39:48.865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71 742 0,'0'0'120'15,"0"0"64"-15,0 0 35 0,0 0-33 16,0 0-64-16,0 0-48 16,0 0-43-16,0 0-41 0,0 0-183 15,0 0-117-15,49-28-29 16,-49 28 2-16</inkml:trace>
  <inkml:trace contextRef="#ctx0" brushRef="#br0" timeOffset="139">371 0 427 0,'0'0'63'0,"0"0"-9"16,0 0-38-16,0 0 1 0,0 0-65 16,42 0-102-16</inkml:trace>
  <inkml:trace contextRef="#ctx0" brushRef="#br0" timeOffset="344">931 20 420 0,'0'0'60'0,"0"0"24"15,0 0 48-15,0 0-1 0,0 0-64 16,0 0-22-16,0 0-12 15,63 4 3-15,-63-4-39 16,56 4-73-16,-56-4-54 0,63 0-65 16,-21-4-67-16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39:48.245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5335 423 0,'21'35'111'15,"-21"-35"43"-15,0 0 36 0,0 0 50 16,0 0 50 0,0 0-103-16,0 0-29 0,0 0 21 15,35-35-6-15,-35 35-15 16,42-55-14-16,-21 4-56 0,7 4-44 15,-7-1-20-15,7-4-18 16,7-3 3-16,0-8-15 0,0-4 11 16,6-11-9-16,1-10 11 15,-7-10 0-15,0-16-2 0,-7-16 2 16,0-16-2-16,-7-8 1 16,0-4-2-16,-7-3-12 0,0-6 3 15,0 2-6-15,-7 0-7 16,7 3-13-16,0 8-12 0,0 4 16 15,7 5 14-15,-7 19 8 16,7 18-1-16,-7 26-6 16,-7 15 0-16,7 24 12 15,-14 43-10-15,0-40-9 0,0 40 22 16,0 0-13-16,0 0-8 16,0 0 14-16,0 0 15 0,0 0-23 15,14 52 24-15,-7-13-2 16,-7-39-10-16,0 0-3 0,14 43 15 15,-14-43 2-15,0 0 6 16,0 0-11-16,0 0-9 0,42-43 8 16,-7-20-18-16,0-24 13 15,7-28 12-15,7-30-7 0,0-25 8 16,0-15 2-16,0-4-13 16,0-1-2-16,0 17-3 15,-7 15-11-15,0 16-4 16,0 19 24-16,-7 21-9 0,0 20-4 15,-14 11 14-15,0 16-4 16,-7 7-16-16,-14 48 3 0,21-55 11 16,-7 15-4-16,-14 40 10 15,14-47-10-15,-14 47-10 0,7-47 10 16,-7 47 0-16,0 0-16 16,0 0 11-16,0 0-23 0,0 0 20 15,14 86 20-15,-14 33-5 16,0 27-19-16,-7 19 8 15,7 21 4-15,-7 7 13 0,7 4-8 16,0 0 5-16,7-3 2 16,14-17-2-16,0-19 2 15,7-17 5-15,14-15-3 0,0-19-7 16,0-20-3-16,0-16 1 16,6-20-3-16,-13-16 13 0,-35-35-8 15,56 8-2-15,-7-24 8 16,-14-31-13-16,7-27 6 0,0-29-25 15,-7-31-23-15,7-28 10 16,-7-15 15-16,7-1 10 16,-7 13-3-16,0 27 14 0,-7 27-8 15,-7 29-11-15,-14 27 9 16,-7 55-15-16,0 0 8 0,0 0 2 16,0 78 2-16,-14 13 9 15,7 19-7-15,-7 17 16 16,7 3-5-16,0-1 13 0,7-2-17 15,7-9 13-15,0-8-24 16,7-10 14-16,0-18 3 0,7-11 6 16,7-12-4-16,-7-12-11 15,-21-47 7-15,42 44 18 16,-42-44-11-16,49 23-14 0,0-23 14 16,-7-20-8-16,0-19-25 15,0-16-6-15,-7-12 25 0,0-8-6 16,-14 13 9-16,0 9-3 15,-21 53-5-15,21-39-14 0,-21 39 5 16,0 0 17-16,0 0 0 16,-14 72-6-16,0-1 8 15,0-1 5-15,7-3-7 0,0-4 19 16,0-4-17-16,14-7 1 16,-7-8-3-16,0-44 17 15,21 47-6-15,-21-47-6 0,0 0 10 16,0 0-10-16,42 27-5 15,-42-27-6-15,49-19-9 0,0-13-4 16,-7-7 4-16,-42 39-3 16,49-47 18-16,-49 47-20 0,0 0 2 15,0 0 15-15,0 0 7 16,0 0-13-16,0 0 17 0,14 59-11 16,-14-8 8-16,0 4-5 15,0-8-4-15,0-47 7 16,0 59 0-16,0-59-8 15,7 51-8-15,-7-51-4 0,0 0-4 16,0 0 5-16,0 0-7 16,56 24-4-16,-56-24 24 0,56-4 13 15,-56 4-10-15,0 0-6 16,0 0-11-16,0 0 10 0,0 0-11 16,0 0 12-16,42 4-4 15,-42-4 19-15,0 0-20 0,0 0 4 16,0 0-39-16,0 0-58 15,0 0-41-15,0 0-38 0,0 0-32 16,0 0 11-16,63-4 0 16,-63 4 58-16,55-20 14 15,-55 20-10-15,63-31 35 16,-63 31 26-16,49-24-21 0,-49 24-18 16</inkml:trace>
  <inkml:trace contextRef="#ctx0" brushRef="#br0" timeOffset="132">3560 2815 310 0,'0'0'49'15,"0"0"-22"-15,0 0-49 16,0 0-23-16,0 0-7 16,0 0-55-16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39:51.109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4704 455 0,'14'47'110'0,"-14"-47"3"15,0 0-22-15,0 0-28 0,0 0 7 16,0 0-24-16,0 0-27 16,0 0 1-16,0 0 6 0,0 0-31 15,21 55 20-15,-21-55 12 16,0 0 12-16,0 0 15 0,0 0 29 15,0 0-23-15,0 0 36 16,0 0-9-16,0 0 32 0,0 0 35 16,0 0 35-1,0 0-28-15,0 0-30 0,49 8-41 16,-49-8-22-16,42-20 12 16,-42 20 25-16,0 0-4 0,56-39-19 15,-56 39-24-15,0 0-6 16,49-43-4-16,-49 43-13 0,0 0-11 15,0 0 10-15,42-51-9 16,-42 51-3-16,0 0 7 0,28-52-1 16,-28 52-16-16,28-47 3 15,-28 47-3-15,28-51-6 0,-7 8 6 16,0-8-8 0,0-8-10-16,0-16 11 0,14-13-1 15,-7-22-13-15,14-19 16 16,0-21-4-16,0-23-9 0,7-12 6 15,0-15-6-15,0-9-13 16,0 0 25-16,0 8-12 0,0 12 9 16,-14 20-3-16,7 20-23 15,-14 19 25-15,-7 16-9 0,0 15-17 16,0 16 14-16,-15 12 7 16,8 12-15-16,-14 16 21 0,0 43 1 15,7-51-12-15,-7 51 1 16,7-47 0-16,-7 47-26 15,0 0 19-15,14-51 20 16,-14 51-18-16,21-63 9 0,-7 15 7 16,0 1-7-16,7 0-13 15,7-4 12-15,0-4-32 0,7-12 14 16,7-8 6-16,0-11-6 16,0-13 14-16,0 5 15 0,-7 7-12 15,0 16-5-15,-7 16 13 16,-28 55-17-16,0 0-7 0,0 0 11 15,0 0 1-15,0 0-4 16,-28 63 1-16,7 19 12 16,-14 14 3-16,7-2 11 0,0 0-24 15,7-11 6-15,14 0 22 16,0-9-13-16,7-11 5 16,7-8 3-16,14-8-13 0,-21-47 10 15,0 0-2-15,42 48-8 16,-42-48-11-16,70 4 23 0,-7-32-6 15,-7-23-11-15,14-28 5 16,0-27 0-16,7-32-20 16,0-19-3-16,7-17 26 0,-7 9-12 15,0 19 13-15,-21 28 1 16,-14 28-12-16,-7 27-11 0,-35 63 22 16,0 0-7-16,0 0-13 15,0 0 19-15,0 0 7 16,-14 75-28-16,0 3 18 0,0 9 10 15,7-1-17-15,-7 9 14 16,7 7-4-16,7 9-7 0,0 3 6 16,7 8 3-16,7 8-18 15,0 4 32-15,7-1-30 16,7-3 15-16,-7-12 4 0,7-12-17 16,-7-15 1-16,0-16 19 15,0-12-11-15,-21-63-25 0,21 56 22 16,-21-56-15-16,0 0 15 15,0 0 9-15,0 0-25 16,0 0-16-16,63-36 26 0,-63 36 4 16,48-67 5-16,-48 67-17 15,42-52 3-15,-42 52-11 0,0 0 16 16,0 0 14-16,-14 84-17 16,-14 2 12-16,1 5 6 15,-1-5-21-15,-7 5 23 0,14-13-5 16,7-7-7-16,0-8 7 15,7-8 8-15,7-55-20 0,7 63-6 16,-7-63-5-16,0 0-7 16,0 0 22-16,0 0 9 0,77 35-40 15,-15-35 6-15,8-19-28 16,-7-5 39-16,0-3 19 16,-63 27-11-16,63-32-15 15,-63 32 22-15,56-16 10 0,-56 16-20 16,0 0 10-16,56 28 17 15,-56-28-22-15,0 0-3 0,56 67 17 16,-56-67-14-16,49 71-6 16,-49-71 30-16,49 59-7 0,-49-59-21 15,0 0 19-15,70 47-34 16,-7-31-31-16,-63-16 16 0,77-8 9 16,-7-8-26-16,0 0 43 15,-14-7 17-15,0 3 0 16,-56 20-28-16,63-24 47 15,-63 24-19-15,0 0-10 0,0 0 6 16,49-15 24-16,-49 15-15 16,0 0-18-16,0 0 21 0,63-4 3 15,-63 4-7-15,77 0 4 16,-14-4-8-16,0 4-9 0,0 4 9 16,-8-8 12-16,8-4 1 15,-7 4-10-15,7-4 18 0,-63 8 18 16,70-16-29-16,-70 16 8 15,70-19 18-15,-70 19-26 16,49-20-17-16,-49 20 19 16,0 0-8-16,0 0-28 0,0 0-78 15,0 0-156-15,63-24-149 16,-63 24-67-16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39:57.693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1747 810 869 0,'0'0'242'0,"0"0"114"16,0 0-24-16,0 0-143 16,0 0-71-16,0 0-62 15,0 0-32-15,0 0 8 16,0 0-10-16,0 0 22 16,0 0 84-16,0 0-23 0,28 36-35 15,7-9-27-15,-35-27-9 16,42 39-19-16,-7-7-2 0,-35-32-4 15,21 39-9-15,-21-39 4 16,7 32-4-16,-7-32-21 16,0 0 4-16,0 0-4 0,-21 35-8 15,21-35 2-15,-28 28 9 16,28-28-3-16,-42 19 7 0,42-19-21 16,-42-4-23-1,42 4-9-15,0 0 6 0,-28-35 18 16,28 35 20-16,-21-39 23 15,21 39 3-15,0 0 19 0,0 0-11 16,0 0 3-16,0 0-34 16,0 0 36-16,0 0-11 0,0 0 25 15,-35 4 10-15,35-4-17 16,-35 31 14-16,7-3-22 16,28-28-11-16,-35 43 1 0,14-12 3 15,21-31-4-15,0 0-11 16,0 0 11-16,0 0-12 15,0 0-53-15,0 0-20 16,0 0-49-16,-42-15-20 0,42 15 40 16,-21-48 47-16,21 48 16 15,-14-39 66-15,14 39 11 0,0 0-12 16,0 0 5-16,0 0 34 16,0 0 44-16,0 0-17 15,0 0-7-15,0 0-30 0,-28 39-1 16,14-7 8-16,14-32 2 15,-21 35-14-15,21-35 2 0,-22 36-6 16,22-36-29-16,-63 27 2 16,7-7-11-16,-7-4 18 15,0-12-11-15,0-4-5 16,1-8-12-16,6-8-3 0,0-8-11 16,7-7 3-16,49 31 15 15,-49-39-1-15,49 39-1 16,0 0 8-16,-42-40-21 0,42 40 11 15,0 0 7-15,0 0 5 16,0 0 2-16,14 32 12 0,7 3 5 16,0 0-13-16,-7 1 8 15,0-1-10-15,-7 1 16 0,-7-1-2 16,0-35-20-16,-21 39-8 16,21-39-20-16,-35 32-13 15,-7-16-8-15,42-16-27 0,-56-4-12 16,14-16-23-16,42 20-65 15,-35-59 14-15,21 0 32 16,7-4 21-16,14 8 56 16,0 4 42-16,7 12 16 0,-14 39 9 15,0 0 34-15,0 0 0 16,0 0 76-16,0 0 11 0,0 0-29 16,0 0-36-16,0 0-14 15,0 0 24-15,-7 47-1 16,7-47 8-16,-21 47 3 0,0-12-2 15,21-35-5-15,-56 32-2 16,0-9 16-16,-8-11 7 16,1-8 5-16,0-4-6 15,0-12-11-15,7-11-21 0,14-13-19 16,0-7-30-16,14-12-5 16,7-4 13-16,0 0-22 0,7-12-5 15,0 0-1-15,7-7-35 16,7-1-70-16,7-3-85 15,0-1-118-15,7 4-224 0,7 8-169 16,7 9 8-16</inkml:trace>
  <inkml:trace contextRef="#ctx0" brushRef="#br0" timeOffset="224">893 122 2193 0,'35'-24'300'16,"-7"-3"22"-16,-7 3-62 15,7 5-87-15,-7 3-91 0,7 8-28 16,-1 4-26-16,-27 4-12 16,42 20-19-16,-42-20 10 0,28 47-32 15,-21 4-72-15,-7 8-137 16,-14 4-223-16,-14 0-339 15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39:59.177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5715 716 737 0,'0'0'118'0,"0"0"52"16,0 0-16-16,0 0-57 16,0 0 24-16,0 0-6 15,42-20-11-15,-42 20 47 0,0 0 6 16,0 0 1-16,0 0-25 15,0 0 15-15,0 0-14 16,0 0-24-16,0 0-5 0,0 0-25 16,0 0-12-16,0 0-32 15,0 0-5-15,0 0 2 0,0 0-20 16,-63 20-8-16,0 7 4 16,-14 5-9-16,-1 7 0 0,1-3 17 15,7 3-24-15,0 4 11 16,7-11-8-16,14-5-4 15,49-27-5-15,0 0-7 16,0 0-3-16,-28 43 1 0,28-43 18 16,0 0 4-16,49 32-16 15,7-9 19-15,0-11-3 16,0 0-13-16,-7-4 1 0,-14 0 12 16,-35-8-23-16,28 15 1 15,-28-15 22-15,0 0 5 0,7 40-5 16,-21-9 10-16,-7 1-4 15,-21-1 11-15,0-2-2 0,-14-6-15 16,0 1 6-16,0-8-3 16,-7-5-13-16,14-7 7 15,0-8-14-15,7-3-17 16,42 7-49-16,0 0 19 0,-42-55-14 16,21 2-9-16,14 14 37 15,7 39 37-15,0-47 5 16,0 47-11-16,0 0 37 0,0 0-21 15,0 0-15-15,0 0 20 16,0 0-2-16,0 0 5 0,0 0-2 16,0 0-3-16,-42 16-8 15,42-16 33-15,0 0-7 0,0 0 2 16,-49 47 3-16,49-47 31 16,-28 35-26-16,28-35 28 15,-28 44-9-15,28-44 11 0,0 0-25 16,-49 44-21-16,49-44 1 15,-50 43 5-15,50-43-6 16,-42 28-12-16,42-28-4 16,0 0 19-16,0 0-12 0,0 0 17 15,-42 11-3-15,42-11-14 16,0 0-23-16,-42-23-15 0,42 23 29 16,-42-40-3-16,42 40-31 15,-49-51 26-15,21 12 0 0,28 39 18 16,-42-36-4-16,42 36 33 15,-49-20-1-15,49 20-6 16,-64 12 21-16,15 15 35 16,0 21 4-16,-7 11 19 0,7 12 13 15,-7 12 9-15,0 7-11 16,-7 9-33-16,-8 3-19 16,-6 0-22-16,-14-8-19 0,1-7-12 15,-9-4-48-15,1-9-81 16,7-15-71-16,0-12-138 0,7-11-212 15,20-5-362-15</inkml:trace>
  <inkml:trace contextRef="#ctx0" brushRef="#br0" timeOffset="200">5329 2443 2711 0,'63'0'345'16,"-21"-4"39"-16,-42 4-39 0,0 0-124 15,35-15-125-15,-35 15-267 16,28-48-122-16,-28 5-153 0,0-4-397 16</inkml:trace>
  <inkml:trace contextRef="#ctx0" brushRef="#br0" timeOffset="392">5441 106 2817 0,'0'0'69'0,"-35"-23"-39"15,35 23-73-15,-28-28-126 16,28 28-316-16,0 0-303 0</inkml:trace>
  <inkml:trace contextRef="#ctx0" brushRef="#br0" timeOffset="600">4628 378 1927 0,'7'-44'303'16,"0"5"-62"-16,14 8-78 0,15 3-63 15,6 8-50 1,7 12-38-16,0 5 2 0,0 6-72 16,-7 13-109-16,-42-16-127 15,0 0-100-15,28 59-83 0,-49-4-88 16</inkml:trace>
  <inkml:trace contextRef="#ctx0" brushRef="#br0" timeOffset="919">3387 1440 1100 0,'14'48'348'16,"-14"-48"27"-16,0 0-6 15,0 0-71-15,42 27-90 0,-42-27-71 16,0 0-54-16,0 0-43 16,43 0-12-16,-43 0-8 0,0 0-5 15,0 0 1-15,0 0 14 16,0 0-5-16,0 0-25 0,-29-43 7 16,29 43 4-16,-49-32-7 15,49 32 18-15,-49-43 17 16,21 4-22-16,7-4 14 0,14-6-24 15,0-10-13-15,14-4-4 16,0 4-9-16,7-3-74 16,7 3-122-16,-7 3-153 0,7 5-259 15,-21 51-78-15</inkml:trace>
  <inkml:trace contextRef="#ctx0" brushRef="#br0" timeOffset="1140">3443 901 2303 0,'-56'11'277'16,"56"-11"-55"-16,-63-31-16 15,7 0-23-15,7-17-61 16,21-3-61-16,-7-4-27 0,14-12-20 16,0-7-20-16,7-17-16 15,14-11-18-15,0 4 2 0,7 7-23 16,0 12-78-16,0 24-114 15,0 16-213-15,-7 39-100 16,0 0-33-16,0 0 44 0</inkml:trace>
  <inkml:trace contextRef="#ctx0" brushRef="#br0" timeOffset="1528">2707 1105 1547 0,'0'0'402'0,"0"0"2"16,0 0-78-16,0 0-86 0,0 0-71 15,-21 47-70-15,21-47-47 16,0 0-26-16,0 0-24 0,-43 51-2 16,43-51 0-16,-77 75-11 15,14-7 24-15,-7 3-17 16,7 7-1-16,7 1 16 0,7 4-19 15,6-5 19-15,1 1 10 16,14-12 5-16,1-8 19 16,6-8 30-16,21-51 2 0,0 0 25 15,-28 47 20-15,28-47-25 16,0 0-35-16,0 0-42 0,-56-23 23 16,56 23-16-16,-42-71-11 15,21-4 1-15,7-11-22 0,7-13-7 16,7-3-24-16,14 0-26 15,0 11-58-15,14 9-93 0,7 10-121 16,21 21-129-16,6 15-320 16,8 21-21-16</inkml:trace>
  <inkml:trace contextRef="#ctx0" brushRef="#br0" timeOffset="1692">1936 2546 1587 0,'0'0'74'16,"0"0"39"-16,0 0 15 0,0 0-18 15,70 31-67-15,-7-27-246 16,-7-28-234-16,-56 24-140 0</inkml:trace>
  <inkml:trace contextRef="#ctx0" brushRef="#br0" timeOffset="1923">834 460 2241 0,'0'0'323'0,"7"79"-68"0,7 11-15 16,7 9-65-16,0 3-58 15,-7 8-52-15,-7 4-42 16,-7 4-78-16,-21-4-71 0,-7 5-109 16,-14-1-153-16,-7-12-232 15,-14-7-73-15,1-13 83 0</inkml:trace>
  <inkml:trace contextRef="#ctx0" brushRef="#br0" timeOffset="2108">477 1495 2104 0,'0'0'229'16,"0"0"-2"-16,0 0-20 0,0 0-7 15,0 0-61-15,-42 63-65 16,-14 8-59-16,0 0-113 16,-7 8-108-16,-8-5-122 0,1-3-75 15,7-16-133-15,7-8-12 16,56-47 45-16</inkml:trace>
  <inkml:trace contextRef="#ctx0" brushRef="#br0" timeOffset="2248">91 1227 2160 0,'21'-51'238'16,"-21"51"6"-16,0 0-66 15,0 0-88-15,0 0-46 16,0 0-104-16,0 0-150 0,0 0-322 15,0 0-310-15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40:02.397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1392 1284 2204 0,'7'32'337'16,"-7"-32"-32"-16,0 0-102 0,-35 20-74 15,35-20-63-15,0 0-43 16,0 0-6-16,-21-36-32 16,14 0-27-16,14-11-42 0,21-12-46 15,21-16-14-15,7-23 36 16,14-8 33-16,21-5 31 15,-14 13 16-15,0 15 15 16,-14 21 10-16,-7 10 3 0,-14 21-16 16,-42 31 25-16,42 0 19 15,-42 0 5-15,21 47 7 0,-14 8 16 16,-14 4 16-16,-14 12-21 16,-21 4-24-16,-14-4 10 15,-14 3-17-15,-7-11-20 0,-14 4 13 16,-14-8 2-16,7-16-11 15,-7-7-4-15,14-21-6 0,0-7-3 16,21-20-12 0,7-15-15-16,21-12-7 0,0-12 14 15,21-12 10-15,7 4-8 16,7 7 29-16,7 17 21 0,0 35-28 16,0 0 5-16,0 0 7 15,0 0 52-15,0 0 40 16,0 0-9-16,-28 55-6 0,7 0-8 15,1 4-34-15,6 0-19 16,-14 0 5-16,0-8-20 0,7-7-1 16,-14-5 6-16,35-39-11 15,-63 32-13-15,21-16-23 16,42-16-10-16,-56-8-8 16,56 8-9-16,-28-64 1 0,7-7 8 15,7-3 3-15,14-5 22 16,0 16 75-16,0 12-4 15,0 51-24-15,0 0-10 0,0 0 37 16,0 0 71-16,0 0 2 16,-42 75-6-16,0 15-31 0,-7 5-32 15,0 7-31-15,-7 5-18 16,0-9-73-16,0-7-73 16,7-20-130-16,0-16-179 0,7-16-322 15,42-39-43-15</inkml:trace>
  <inkml:trace contextRef="#ctx0" brushRef="#br0" timeOffset="223">105 4 1832 0,'0'0'199'0,"0"0"54"16,21-31-48-16,-21 31 65 15,0 0-8-15,7 59-50 16,-14 12-68-16,0 27-36 0,0 12-64 16,-7 21-15-16,0-1-38 15,0 3-117-15,0-7-101 0,0-4-214 16,7-8-272-16,-7-15-161 16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40:03.069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7271 1459 1888 0,'0'0'221'0,"0"0"-3"15,0 0 7-15,0 0 34 16,0 0-6-16,14 39-75 0,-28 13-39 16,0 11-52-16,-21 11-35 15,-7 5-34-15,-7 0 0 0,-7-1-58 16,-7-3-67-16,0-8-91 15,7-8-165-15,7-12-156 16,7-12-151-16,42-35-30 16</inkml:trace>
  <inkml:trace contextRef="#ctx0" brushRef="#br0" timeOffset="224">6935 342 1983 0,'0'0'43'16,"0"0"40"-16,0 0 96 15,0 0 72-15,7 59-56 0,0 12-69 16,-7 12-22-16,-7 15-59 16,0 4-35-16,-7 8-92 15,0 0-142-15,-14 1-130 16,-7-1-172-16,-7-8-58 0,-7-8 7 15</inkml:trace>
  <inkml:trace contextRef="#ctx0" brushRef="#br0" timeOffset="679">6235 1117 2152 0,'0'0'146'0,"0"0"-55"0,-35 47-5 16,21-4-33-16,14-43-29 16,0 52 10-16,14-17-28 0,-14-35-4 15,0 0-5-15,42 31-35 16,-42-31 11-16,42 12 9 0,-42-12-33 16,0 0 30-16,35-39 9 15,-7 0-4-15,-21-9 24 16,0 5 76-16,-7 43 104 0,-14-39-5 15,14 39-67-15,0 0-60 16,-35-16-26-16,35 16 26 16,-56 51 23-16,0 12 1 0,7 8-34 15,-7 11 29-15,-8 5-8 16,1 0-8-16,7-5 7 16,-6-7 14-16,-1-16-7 0,7-12-12 15,7-12 21-15,0-15 37 16,7-16 9-16,42-4-40 0,-49-35-51 15,21-24-29-15,7-20-13 16,21-19-19-16,7-20-15 0,14 0 13 16,0 8-23-16,7 11-101 15,7 17-99-15,-7 11-110 0,0 16-195 16,-28 55-295 0,35-51-15-16</inkml:trace>
  <inkml:trace contextRef="#ctx0" brushRef="#br0" timeOffset="1079">4856 688 1800 0,'0'0'297'0,"-35"51"36"15,7 8-32-15,0 4-66 16,-7 4-67-16,0 8-57 0,-14 4-43 15,-14 3-27-15,-14 5-22 16,-20-1-15-16,-15-3-4 16,-14-5 6-16,0-15-16 0,0-15-2 15,0-13-4-15,21-19-25 16,20-16-24-16,8-20-2 0,28-27-18 16,21-16 8-16,28-16 22 15,14 1 16-15,21-1 1 0,7 12 35 16,14 20-11-16,15 23-3 15,-8 24 29-15,-7 28 23 16,-7 23-17-16,-14 20 75 16,-28 23 35-16,-21 16-50 0,-14 4-27 15,-28 8-24-15,-14-4-17 16,-15-4-10-16,-6-15-48 0,0-9-110 16,-7-19-145-16,7-16-228 15,14-24-161-15,14-15-45 0</inkml:trace>
  <inkml:trace contextRef="#ctx0" brushRef="#br0" timeOffset="1288">3898 224 1918 0,'77'-47'211'16,"-7"4"35"-16,0 7 6 15,-7 5-68-15,-7 19-84 0,-7 12-46 16,-14 16-32-16,-14 15-22 16,-14 13-74-16,-21 15-120 15,-28 19-160-15,-28 13-147 0,-28-1-134 16</inkml:trace>
  <inkml:trace contextRef="#ctx0" brushRef="#br0" timeOffset="2175">2757 570 1424 0,'0'0'316'0,"14"44"-83"0,-7 11-32 15,0 8-4-15,-14-1-64 16,7 9-70-16,-7-8-13 0,-7 8-17 15,0-8-21 1,-7-8-16-16,-7-4 22 0,-7-8-29 16,35-43-9-16,-49 40 24 15,0-21-45-15,7-11-15 0,0-16 1 16,0-7-11-16,42 15 34 16,-56-51 27-16,28 3-15 0,0 5 14 15,28 43 23-15,-14-47-15 16,14 47 3-16,0 0-11 0,-7-39-19 15,7 39 22-15,0 0-3 16,0 0 3-16,0 0 7 16,0 0-9-16,0 0-2 0,0 0-1 15,0 0-4-15,0 0-13 16,0 0 25-16,0 0-19 0,0 0 27 16,0 0-13-16,0 0-7 15,0 0 24-15,0 0-23 16,7 39 6-16,-7-39 10 0,0 0 5 15,0 0-32-15,-7 39 29 16,7-39-7-16,0 0 12 16,0 0 9-16,0 0-15 0,0 0-2 15,0 0 6-15,-49 12-16 16,49-12 17-16,-49-4 17 0,49 4-40 16,-42-12 30-16,42 12-8 15,-42-12-14-15,42 12 7 0,0 0 11 16,-49-15-20-16,49 15 13 15,0 0 0-15,-42-8-22 16,42 8 28-16,0 0-21 16,-35 16 8-16,0 7 38 0,7 13-13 15,0 11-5-15,7 4 3 16,0 4-14-16,14 4-9 0,0 0 4 16,7-8 11-16,7 0-20 15,0-11 1-15,7-9 18 0,-14-31-26 16,0 0 16-16,0 0 3 15,35 28-3-15,-35-28 29 0,0 0-12 16,0 0 3 0,0 0-19-16,14-40 3 0,-14-3-1 15,-7-4-21-15,-7-4 7 16,0 3 9-16,-14 9-2 0,0 4 23 16,28 35-6-16,-42-24-21 15,0 20-7-15,-14 20 27 0,7 19 1 16,-14 20 40-16,-7 12-2 15,8 20-17-15,6 11-6 0,0 8-3 16,7 8-26-16,7 0-3 16,6 0-17-16,15-7-71 15,21-9-38-15,21-15-36 0,15-13-169 16,13-22-201-16,7-21-40 16</inkml:trace>
  <inkml:trace contextRef="#ctx0" brushRef="#br0" timeOffset="2360">1931 32 2333 0,'0'0'18'0,"0"-32"1"15,0 32-9-15,0 0-71 16,0 0-128-16,0 0-172 15,0 0-91-15,0 0-46 16</inkml:trace>
  <inkml:trace contextRef="#ctx0" brushRef="#br0" timeOffset="2540">2148 1990 1777 0,'56'12'303'16,"7"-8"-58"-16,-7-8-43 0,-7-12-73 16,7-7-69-16,-7-13-65 15,-7-3-205-15,-42 39-271 0,49-67-175 16</inkml:trace>
  <inkml:trace contextRef="#ctx0" brushRef="#br0" timeOffset="2904">0 1534 833 0,'0'0'305'0,"0"0"63"0,0 0 30 16,0 47-84-16,14-4-117 16,-14-43-54-16,41 48-37 0,-41-48-48 15,49 43-14-15,-49-43-21 16,42 27-18-16,-42-27 12 0,0 0-10 16,0 0-4-1,0 0 7-15,0 0-25 0,0 0 18 16,21-43-3-16,-14 4-12 15,-7 39 18-15,-21-40-6 0,21 40-7 16,0 0 13-16,0 0-98 16,0 0-85-16,-42-4-133 0,42 4-194 15,0 0-68-15</inkml:trace>
  <inkml:trace contextRef="#ctx0" brushRef="#br0" timeOffset="3120">27 1259 2335 0,'21'-40'198'16,"-21"40"26"-16,0 0 32 0,35-39-37 16,-35 39-89-16,28-43-62 15,-28 43-32-15,35-40-66 16,-35 40-65-16,0 0-67 0,0 0-107 15,0 0-154-15,0 0-236 16,0 0-59-16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26:53.942"/>
    </inkml:context>
    <inkml:brush xml:id="br0">
      <inkml:brushProperty name="width" value="0.25" units="cm"/>
      <inkml:brushProperty name="height" value="0.5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0 0 340 0,'31'14'9'16,"-31"-14"69"0,0 0 24-16,0 0-15 0,0 0 4 15,0 0-29-15,0 0-35 0,0 0 28 16,0 0-16-16,0 0 6 16,0 0 30-16,0 0 86 15,32 14-2-15,-32-14-26 0,50 18-64 16,-6-7 22-16,0-4-20 15,13 0 25-15,12 0-38 16,6-4 17-16,20 4-12 0,5 0-31 16,1-7-10-16,-1 4-9 15,-5-1-8-15,-14-3-5 0,1 0 0 16,-13 0-4-16,-12 0 8 16,-7 0-2-16,-12-3 8 15,-7 6-10-15,-6-3-10 16,-25 0 3-16,32 4 7 0,-32-4-3 15,0 0 14-15,37 0-5 16,-37 0-12-16,32 4 6 0,-32-4-9 16,38-4 22-16,-38 4-13 15,31-4-4-15,-31 4 4 0,38 0-13 16,-38 0 16-16,31-3-11 16,-31 3 2-16,32-11 33 0,-32 11-18 15,31-7-15-15,-31 7 3 16,25-3-6-16,-25 3-5 15,0 0 26-15,0 0 3 0,32-7-15 16,-32 7 3-16,0 0-3 16,0 0 5-16,0 0 6 15,0 0-20-15,0 0 6 0,-32-7 5 16,1 3-5-16,-1 4-5 16,1-3 0-16,-7 3 19 15,-12-4-18-15,6 0 17 0,-13 4-5 16,1-3-1-16,-13 6-15 15,-1-3-3-15,1 0 8 0,0 0-7 16,6-3 22-16,0 3-12 16,7-4 10-16,12 4 11 0,0 0-25 15,0 4-4-15,12-4 11 16,1 3-8-16,0 1 8 16,-1 0-4-16,32-4 8 15,-38 3-4-15,-6 4 2 0,7 0 2 16,-7-3 8-16,0-1-12 15,0 4 6-15,0-3-16 0,0-1-2 16,0-3 4-16,6 0 16 16,7 0 9-16,31 0-5 0,-38 0-18 15,38 0 6-15,-32 4-5 16,32-4 5-16,0 0-11 0,0 0 22 16,0 0-14-1,-31 0 18-15,31 0-4 0,0 0-17 16,0 0 1-16,0 0 8 15,0 0 0-15,0 0 10 0,0 0-10 16,0 0-23-16,0 0 20 16,0 0 7-16,0 0-3 0,44-25 2 15,13 4-6-15,12 10-19 16,12 1 80-16,14 3-33 16,5 0 11-16,13 0-10 0,13 7 48 15,0 0-36-15,-7 3-24 16,1 1-17-16,-20-1 0 15,-18 1 9-15,-7-4 1 0,-12 3-7 16,-12-3 5-16,-7 4-12 16,-13-1-3-16,-31-3 4 15,31 4 10-15,-31-4-1 0,0 0-9 16,32 3 3-16,-32-3 0 16,0 0-9-16,0 0-5 0,25 4 27 15,-25-4-22-15,0 0 20 16,0 0-7-16,0 0-1 0,0 0-13 15,0 0-6-15,0 0-142 16,0 0-217-16,0 0-190 16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40:18.425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18734 3847 936 0,'0'0'22'16,"0"0"52"-16,0 0-40 16,0 0 32-16,0 0-18 0,-56 8 27 15,-14-1 2-15,-7-7-28 16,-7 8-24-16,-28-4-25 16,-7 4-19-16,-14 4 27 15,-21-4 19-15,-14 0-13 0,-7 0 12 16,-20 7-12-16,-22 9-30 15,-28-1 24-15,-14 5 23 16,-14 0-26-16,-14 11 4 0,-20-4-3 16,-8 9-12-16,-14-1-14 15,-21 0 9-15,-20 0-8 0,-22-3 8 16,-7-1-3-16,-7 0 4 16,-6 1 18-16,-8-5-20 15,0 4-11-15,14-3-44 16,1 3 46-16,-1-4-13 0,7 1 11 15,1-5 16-15,6 1-4 16,0-5 6-16,14 5 38 0,22-1-39 16,6 1 6-16,7 3 8 15,14-3-17-15,8-5 4 0,13 1 9 16,21-5 5-16,14-7-9 16,14 4 31-16,14-1-15 0,8 9-30 15,-8-5 14-15,7 1-14 16,0 4 8-16,-14-1 3 0,7 5 9 15,-13 3 4-15,6 4 5 16,7 1-12-16,14-1 2 16,28-4-2-16,21-7-7 0,28-1 33 15,22-3-14-15,20-4-19 16,14-5 4-16,14 1 6 0,14-4 11 16,14-4 13-16,21 0-15 0,35-8 6 15,-42 11-21-15,42-11-13 16,0 0 16-16,-21 44 23 0,14-9-18 15,21-3-8-15,7 7 27 16,7 0 1-16,7 12 24 0,7 4-32 16,-7 12 4-16,0 12 64 15,-7 7 4-15,-7 13-26 16,-14 15-18-16,0 0-15 0,0 8-28 16,-14-4 10-16,7-8-15 0,-7-4 4 15,-7-12 5-15,7-11 3 16,-7-12-28-16,0-12 29 0,0-12-20 15,0-16 12-15,14-31 18 16,0 0-27-16,-14 36 22 0,14-36-35 16,0 0 28-16,0 0-21 0,0 0 17 15,0 0-16-15,0 0 9 16,0 0-25-16,0 0 21 0,0 0-15 16,35-8 26-16,7 0-17 15,7-4 20-15,21 1-24 16,7-5 26-16,21-4-18 0,20-3-5 15,22 3 11-15,21-8 5 0,28 5-5 16,21-5 13-16,28 1-29 16,14-1 25-16,20 5-3 0,8-1 8 15,14 0 0-15,7 1 4 16,14-1-18-16,13 5 15 0,15-5-26 16,7 4-4-16,14 5 15 0,6-5 8 15,8 0 9-15,14 4-27 16,7 9 31-16,-1-5-21 0,1 4-7 15,7-4 37-15,-7 0-30 16,6 1 6-16,-6-5-9 0,-7 4 7 16,-7 0 3-16,-15-4 15 15,-13 1-22-15,0-1 4 0,0-4-16 16,-15-3 12-16,-13-5 13 16,-14 1 4-16,-7 3-24 0,-8 1 19 15,-13 7-16-15,7-4 13 0,-7 0 21 16,7 1-37-16,-15 3 11 15,-6 0 14-15,-14 5-13 0,-7-5-12 16,-7 4 34-16,-21-4-24 16,-8 1-6-16,-6-5 19 0,-7-4-23 15,-21 1 12-15,0-1 20 0,-21-7-16 16,-7 3-2-16,-21-3 1 16,-28-17 12-16,-7 1-28 15,-22-4 11-15,-13-12 25 0,-14-4-31 16,-14-11 33-16,-7-9-22 0,-14-3-23 15,0-13 22-15,-7-7-2 16,0-4-5-16,0-8 13 0,-7-4-13 16,-7-3 12-16,7-1 4 15,-7-20-12-15,7 9 26 0,-14-1-15 16,7 12 44-16,-7 9-1 0,-7 10-32 16,-7 21 10-16,0 11-12 15,7 20-39-15,21 59-65 0,-35-51-119 16,35 51-172-16,0 0-121 15,-56-27-46-15</inkml:trace>
  <inkml:trace contextRef="#ctx0" brushRef="#br0" timeOffset="759">6072 5152 814 0,'-7'67'198'0,"7"24"67"16,0 19 11-16,0 12-16 0,7 15-3 16,7 5-45-16,0 0-61 15,14-1-42-15,-7 5-43 0,14-5-43 16,-7-7-10-16,0 0-13 15,-7-8-128-15,0-12-220 0,0-16-297 16</inkml:trace>
  <inkml:trace contextRef="#ctx0" brushRef="#br0" timeOffset="1835">2645 1719 711 0,'0'0'41'0,"0"0"51"16,0 0 43-16,0 0 63 0,42 39 25 15,6 24-72-15,8 24-5 16,7 35-60-16,14 23-13 15,14 36 45-15,0 20-2 0,0 11-27 16,0 0 58-16,-7-3-6 16,-7-8-15-16,-14-13-36 0,0-11-18 15,-7-15-16-15,-14-17-5 16,-14-11 12-16,-7-12-9 16,-7-12-31-16,-7-12 13 15,-7-3-9-15,0-13-12 0,7-3-5 16,-7-8-3-16,0-12 8 15,0 0-9-15,7 0 9 0,0-8-9 16,-7-4 9-16,7-8-22 0,0 1 11 16,-7-9-1-16,0-3-10 15,0-28 20-15,0 0-19 0,0 0 18 16,0 27 5-16,0-27-5 16,0 0 2-16,0 0-14 0,0 0 3 15,0 0-38-15,-35-39-7 0,7-5-24 16,0 1 17-16,7 0-7 15,0 4-34-15,7-1 17 16,-7 1-18-16,7 0 28 0,0 3 27 16,0-3 11-16,0 3 20 15,14 36-5-15,-21-47 7 0,7 8-6 16,14 39 17-16,-21-47-8 0,7 4-10 16,14 43 19-16,-21-40 0 15,21 40 21-15,0 0-8 0,0 0 2 16,-14-39-20-16,14 39-4 15,0 0 8-15,0 0 26 0,0 0 14 16,0 0-10-16,21 43 11 16,0 4-21-16,0 1 10 0,7-1-21 15,7 0 3-15,0 4-9 16,0 0-9-16,0-8 11 0,7-3-17 16,-14-1 13-16,-28-39-17 15,35 43 14-15,-35-43-2 0,28 36 6 16,-28-36 2-16,0 0 7 0,21 35-15 15,-21-35 9-15,0 0 14 16,0 0 4-16,0 0 29 0,0 0-14 16,28 0-6-16,-28 0-30 0,28-39 3 15,7-4-19-15,-14-13-43 16,0-3-64-16,-7-3-68 16,-7 3-124-16,-14-4-250 0,-7 12-167 15</inkml:trace>
  <inkml:trace contextRef="#ctx0" brushRef="#br0" timeOffset="2767">2162 3784 1398 0,'0'0'50'16,"0"0"36"-16,0 0 53 15,0 0 7-15,28 31-27 0,-14 9-55 16,0-5-28-16,-14-35-16 16,28 55-17-16,-28-55-3 0,35 39 14 15,-35-39-2-15,35 24-27 0,-35-24-14 16,49 0-15-16,-7-16 19 15,-14-11-20-15,7-17 12 0,-14-3 8 16,-7-4 8 0,7 4 3-16,-14 8 68 0,-7 39 52 15,-7-36-21-15,7 36-40 0,-56 0-10 16,-7 24-13-16,-14 7-18 16,-21 16 3-16,-7 9 4 0,-14 3-11 15,0 0-18-15,7 0-14 16,7-8-41-16,21-4 1 0,7-12 20 15,21-15-15-15,56-20-19 16,-42-12-23-16,42 12 29 0,7-43 6 16,14 0-6-16,14-5 47 15,7 5 14-15,14 4 19 16,-7 11-15-16,7 13 64 0,-14 15 25 16,0 7 21-16,-42-7-2 15,0 0 7-15,28 48-29 0,-28-1-31 16,-21 0-40-16,-14-4-8 15,-14 1 8-15,0-9 0 0,-7-4 12 16,14-7-12-16,-7-4 21 16,7-20-21-16,0-12 4 0,42 12 20 15,-42-43 16-15,14-9-10 16,7-7 2-16,7-19-20 0,-7-17-10 16,7-7-2-16,1 4 8 15,6 11 60-15,7 16 5 16,-7 16-29-16,7 20-30 0,0 35 2 15,0 0 43-15,-7 43 10 16,7 20-32-16,0 8-16 0,0 8-15 16,0 11-9-16,0-7 12 0,7-1 5 15,-7-3-14-15,7 0 7 16,-14-13-3-16,0-3 8 0,-14-8-17 16,-14-3 8-16,-7-5-10 15,0-8 11-15,0-3 2 0,0-9-2 16,0-15 3-16,0-12-7 15,7-8-17-15,35 8 2 0,-35-43-1 16,14-4 27-16,21 3-11 16,0 44-6-16,21-47-7 15,-21 47 13-15,49-24-9 0,-14 24 24 16,0 16-2-16,-35-16 9 16,21 59 18-16,-14 8 6 0,-7 0 6 15,-14 8-13-15,0-1-13 16,-14-7-11-16,-7 4-23 0,-7-12-66 15,0 0-139-15,-7-12-164 16,0-11-194-16,0-13-52 0</inkml:trace>
  <inkml:trace contextRef="#ctx0" brushRef="#br0" timeOffset="3115">259 4330 1212 0,'0'0'197'0,"42"-11"48"15,-42 11-80-15,0 0-12 0,42 23-75 16,-42-23-23-16,0 0-48 16,35 44 1-16,-35-44 5 0,0 0-24 15,21 39 3-15,-21-39 8 16,0 0 2-16,0 0 6 15,0 0-17-15,0 0 17 0,-42-12 7 16,7-4 34-16,-7 5 81 16,7 3-20-16,0 12 10 0,-7 19 6 15,0 17 15-15,0 19-24 16,7 11-21-16,7 9-41 0,7 11-23 16,21 1-13-16,7 3-5 0,14-3-14 15,14-5-44-15,14 1-201 16,14-5-306-16,14-11-295 0</inkml:trace>
  <inkml:trace contextRef="#ctx0" brushRef="#br0" timeOffset="3656">6947 6100 449 0,'0'0'73'0,"0"0"16"0,0 0 58 15,0 0-44-15,0 0-23 0,0 0-52 16,42 4-57 0,-42-4-141-16,35-16-141 0</inkml:trace>
  <inkml:trace contextRef="#ctx0" brushRef="#br0" timeOffset="3827">7429 6006 554 0,'0'0'94'0,"28"8"20"15,-28-8-6-15,0 0-51 16,0 0-26-16,42-12-23 0,-7 0-154 16,7 0-123-16</inkml:trace>
  <inkml:trace contextRef="#ctx0" brushRef="#br0" timeOffset="3992">7996 5915 327 0,'0'0'84'0,"42"4"-30"15,-42-4-33-15,42 0-5 16,0-4 4-16,0 1-109 0,-7-1 89 15</inkml:trace>
  <inkml:trace contextRef="#ctx0" brushRef="#br0" timeOffset="4179">8660 5864 687 0,'0'0'90'0,"0"0"-16"0,0 0-17 16,0 0-2-16,49 20-14 16,0-8-33-16,7-12-128 15,0-8-88-15,0 4-10 0,0-4 32 16</inkml:trace>
  <inkml:trace contextRef="#ctx0" brushRef="#br0" timeOffset="4309">9136 5845 535 0,'0'0'166'0,"0"0"-15"15,0 0-26-15,0 0-21 0,0 0-29 16,0 0-21-16,35-4-16 16,-35 4-11-16,49-4-20 0,0-4-88 15,0 0-97-15,7 0-76 0,7-4-26 16</inkml:trace>
  <inkml:trace contextRef="#ctx0" brushRef="#br0" timeOffset="4903">10297 4594 804 0,'0'0'218'16,"0"0"-13"-16,0 0-12 15,0 0-39-15,-35 51 155 0,28 4 23 16,7 12-68-16,7 20-64 16,14 15-54-16,7 12-46 0,7 8-16 15,14 4-16-15,14 3-6 16,7 5-25-16,0 0-9 0,7 4-13 15,-7-5-24-15,7 1-85 0,-14-12-141 16,0-4-174-16,-14-8-323 16,7-16-77-16</inkml:trace>
  <inkml:trace contextRef="#ctx0" brushRef="#br0" timeOffset="5427">13634 4496 622 0,'-14'-28'116'16,"14"28"19"-16,-7-35 87 16,7 35 12-16,7-32-15 0,-7 32-2 15,7-35-67-15,-7 35-3 16,0 0-47-16,0 0 6 16,0 0-34-16,0 0 100 0,0 0 21 15,28 63 2-15,-14 15-45 16,14 29-24-16,-7 22-26 0,14 13 1 15,7 11-29-15,7-3-23 0,7 3-26 16,0-3-13-16,7-5 0 16,7-7-53-16,-7-8-126 0,-7-8-194 15,-14-20-308-15,0-20-214 16</inkml:trace>
  <inkml:trace contextRef="#ctx0" brushRef="#br0" timeOffset="7959">9479 374 80 0,'-14'-55'-15'0,"7"-4"60"16,0 4 45-16,7-4 64 15,0 8 3-15,0 4 40 0,0 47-41 16,7-48-17-16,-7 48-79 16,0 0 26-16,0 0 60 0,42 4 22 15,14 24-31-15,0 23-22 16,14 24-12-16,14 27 5 0,7 16-12 16,14 23-20-16,20 17 40 15,1 11-3-15,14 8-4 16,-7 8-3-16,-7 0-2 0,-14-1-14 15,-7 5 10-15,-14-4 8 16,-7 0-2-16,-14-4-6 0,-14-4-16 16,-14-8 5-16,-14-12-26 15,0-7-29-15,-7-21-2 0,-7-11-10 16,0-11-9-16,-7-21 3 16,0-7-4-16,-7-16-12 0,7-12 17 15,0-16-13-15,-7-35 13 16,7 36 2-16,-7-36-5 15,0 0 17-15,0 0-11 0,0 0-9 16,0 0-1-16,0 0-16 16,0 0 19-16,21-20-19 0,-21 20 12 15,21-31-12-15,-14 3 6 0,0 0-22 16,-7 5-26-16,0-1 5 16,0-3-3-16,-7 3-14 0,0-3 19 15,-7-1-26-15,-14 1 11 16,28 27-1-16,-35-40 18 0,0 5 10 15,35 35-9-15,-42-39 18 16,42 39 2-16,-42-36 2 16,42 36 20-16,-35-31-7 0,35 31 6 15,-28-28-11-15,28 28 8 0,0 0 5 16,0 0-9-16,-28-31 17 16,28 31-16-16,0 0-6 0,0 0 27 15,0 0-9-15,0 0 34 16,14 35-19-16,0 4 9 0,7 13-8 15,7-1 3-15,0 4 11 16,7 8-20-16,7-4 1 0,-7-4-12 16,7 0-1-16,-7-8 4 0,0 0-11 15,-7-11 11-15,-28-36-11 16,28 39 11-16,-28-39 29 16,0 0-1-16,0 0 1 0,0 0-16 15,0 0-15-15,0 0 10 16,0 0-15-16,0 0 6 0,-7-51-13 15,7-12 9-15,14-4-3 16,0-4-3-16,14-7 15 0,7-1-12 16,-1 4 12-16,1 0-15 0,0 9 9 15,-7 10-9-15,7 5-34 16,-14 12-95-16,-21 39-132 0,28-31-238 16,-28 31-337-16,0 0-32 15</inkml:trace>
  <inkml:trace contextRef="#ctx0" brushRef="#br0" timeOffset="9403">9269 1896 606 0,'0'0'87'0,"0"0"93"0,0 0 26 15,28 39-50-15,-7 1 8 16,-7-1-78-16,7 0-29 0,7-3-4 16,0-5-21-16,0-7-28 15,7-12 6-15,0-1 12 0,-7-11-27 16,7-11-18-16,-35 11 23 15,42-32-25-15,-14 5 36 16,-14-5-21-16,0 1-16 0,-14-1 32 16,0 32 2-16,-14-35 22 15,14 35-24-15,-42-20 27 0,0 16-25 16,-14 12-12-16,-21 16 28 16,-7 7-17-16,-7 1-27 15,7 3 27-15,0-4 3 0,14-7-24 16,14-4-17-16,14-5-26 15,42-15-3-15,0 0-32 16,0 0 15-16,-7-35 21 0,21 0 35 16,14-1 13-16,0 1-19 15,-28 35 30-15,42-36-18 0,-42 36 9 16,28-7 43-16,-28 7 62 16,0 0-49-16,21 47 6 0,-21 0-18 15,-21 4-22-15,0 0-16 16,-7-4 28-16,-14 1-38 15,0-9 26-15,0-4-8 16,7-11-20-16,0-8 9 0,0-12-4 16,35-4 14-16,-42-20-17 15,42 20 5-15,-28-55-43 0,7-8 28 16,0-20 13-16,7-11 0 16,0-8 17-16,7-1 0 0,0 13 31 15,-6 23 9-15,6 16-2 16,0 20-43-16,7 31 30 0,0 0 29 15,-14 55 5-15,7 19 4 16,-7 13-30-16,7 7-20 16,0 5-9-16,7-9-14 15,-7 1 12-15,0-5 0 0,-7-7-15 16,7-12-7-16,-14-8 14 16,0-12-8-16,-7-8-4 0,-7-11 2 15,7-13-4-15,-14-15 0 16,7-8-42-16,35 8 9 0,-35-55-27 15,7 0 38-15,21 0 12 16,0 12 13-16,7 4 18 0,0 39-38 16,0 0 60-16,0 0-12 15,35-4 29-15,-7 19 10 0,0 17 9 16,-14 7 27-16,0 8-39 16,-7 1 43-16,-14 7-18 15,-14 0 2-15,0 0-57 0,-14-4 25 16,0-4-49-16,-14 0 3 15,14-7-29-15,0-9-109 0,35-31-151 16,-42 43-140-16,7-7-54 16,35-36-25-16</inkml:trace>
  <inkml:trace contextRef="#ctx0" brushRef="#br0" timeOffset="9731">7814 2344 835 0,'0'0'92'16,"0"0"71"-16,0 0-4 0,0 0-16 16,0 0-44-16,42 44-36 15,-42-44-25-15,0 0 5 0,21 47-43 16,-21-47 6-16,0 0 4 15,-21 35 19-15,21-35 42 16,-42 24 23-16,-7-5 14 0,7-7 7 16,-7 4-1-16,0 0-15 15,7 15-3-15,0 12 20 0,7 13-38 16,7 10-39-16,7 5-19 16,21 4-13-16,14 4-20 0,21-5-97 15,21-3-166-15,21-4-198 16,28-4-118-16</inkml:trace>
  <inkml:trace contextRef="#ctx0" brushRef="#br0" timeOffset="10876">14879 5034 1000 0,'0'0'92'16,"0"0"7"-16,0 0-14 15,0 0 0-15,0 0-47 0,0 0-4 16,0 0-47 0,0 0-34-16,0 0-79 0,35-11-6 15,-35 11-3-15,42-4-13 16,-7 0-8-16,0-4 17 0,0 4-11 15,-7-4 8-15</inkml:trace>
  <inkml:trace contextRef="#ctx0" brushRef="#br0" timeOffset="11011">15299 5019 341 0,'0'0'59'0,"28"-8"-20"0,7 0-14 15,-7-4-2-15,7 0-23 16,0 1-111-16</inkml:trace>
  <inkml:trace contextRef="#ctx0" brushRef="#br0" timeOffset="11205">15810 4948 193 0,'35'-4'13'16,"-7"0"-13"-16,0 0-9 0,0-4 13 15,0 0-13-15,6 1-13 16,-6-1-14-16,7-4 5 0,-7 8 14 16,0 0 4-16</inkml:trace>
  <inkml:trace contextRef="#ctx0" brushRef="#br0" timeOffset="11399">16362 4865 656 0,'0'0'192'0,"0"0"43"16,28 12 11-16,-28-12 11 0,28 0-34 15,-28 0-40-15,42-4-42 16,-7-4-43-16,0 0-43 0,0-3-25 15,7-1-26-15,0 4-109 16,-42 8-120-16,49-20-158 0,-7 9-149 16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40:41.121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0 2616 0,'0'0'315'0,"21"55"-43"15,-21-55-116-15,0 0-160 0,0 0-192 16,0 0-217-16,0 0-426 16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40:39.609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3148 1124 1101 0,'0'0'375'15,"0"0"-33"-15,0 0-52 0,0 0-97 16,0 0-40-16,0 0-44 16,0 0 47-16,0 0 38 15,7 55-31-15,14 16-15 0,7 12-28 16,7 7-38-16,0 1-38 15,0 3-33-15,7-11 6 16,-21-5 3-16,14-11-20 0,-14-8-7 16,-14-12 13-16,-7-7-19 15,-7-5-34-15,7-35-24 0,0 0-21 16,-63 36 14-16,7-25 15 16,7-11-1-16,-7-11 8 0,7-13-21 15,7-8-26-15,7-7 34 16,0-4 33-16,14 0 36 15,7 3 0-15,14 40-23 0,-14-39 10 16,14 39 4-16,0 0 9 16,0 0 0-16,0 0 6 0,0 0 16 15,0 0 33-15,0 0 26 16,21 59-39-16,0-16-5 0,-21-43-9 16,0 55 15-16,-14-11-20 15,14-44-9-15,-49 43-9 0,0-8 11 16,-14-11-21-16,0-1-31 15,1-11-23-15,-1-12 19 16,14 0 3-16,49 0-33 0,-56-27-13 16,56 27 21-16,-42-55-12 15,14 3 16-15,21 9 11 16,0 4 28-16,7 39 6 0,7-39-9 16,-7 39-20-16,0 0 22 15,0 0 23-15,0 0 0 0,0 0-19 16,0 0 19-16,35 59 9 15,-21-8-3-15,-14-51-6 0,14 51-3 16,-14-51 9-16,0 47-4 16,0-47-35-16,0 0-38 0,0 0-19 15,-70 39-15-15,0-27-9 16,14-12 16-16,7-12 39 16,0-7-50-16,49 19 15 15,-56-51 43-15,56 51 35 0,-42-48 25 16,42 48-17-16,0 0-15 15,0 0 47-15,0 0 70 0,0 0 6 16,0 0 35-16,0 0-17 16,0 0-33-16,-7 48 2 0,7-48-32 15,-7 55 4-15,7-55-44 16,-21 55 4-16,21-55-4 0,-42 47-6 16,42-47-34-16,-49 31-29 15,0-15-7-15,49-16-21 16,-63 0-23-16,14-4 5 0,49 4 3 15,0 0 46-15,-49-47 0 16,49 47 26-16,-28-47 37 16,28 47 42-16,0 0-29 0,0 0 23 15,0 0 66-15,0 0 71 16,0 0 28-16,0 0-13 0,-63 8-14 16,7 11-52-16,-14 5-40 15,-21-1-21-15,-28-3-5 0,-6 4-14 16,-22-9-27-16,-14 1-21 15,0-12 9-15,0-4-11 0,7-8 5 16,14-4-18-16,28 1-9 16,21-9-48-16,21 0-36 15,7-7-119-15,63 27-220 0,-14-59-392 16</inkml:trace>
  <inkml:trace contextRef="#ctx0" brushRef="#br0" timeOffset="340">2547 1136 2517 0,'0'0'60'15,"0"0"-26"-15,-42 4-16 16,42-4-123-16,0 0-311 0,0 0-260 16</inkml:trace>
  <inkml:trace contextRef="#ctx0" brushRef="#br0" timeOffset="679">735 1396 2342 0,'70'15'138'0,"21"-11"-69"15,35-11-44-15,35-13-135 16,13-4-381-16,15-11-318 0</inkml:trace>
  <inkml:trace contextRef="#ctx0" brushRef="#br0" timeOffset="888">4750 0 2281 0,'-35'47'252'0,"-14"8"-55"0,-28 8-70 16,-21 0-35-16,-35 11-43 15,-34 9-15-15,-22 3-83 0,-14 9-210 16,-14 3-386-16,-14 8-173 16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40:39.781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1056 118 2298 0,'91'16'302'0,"-7"-8"-89"16,0-12-71-16,-7-4-65 0,7-12-57 15,-14-7-214-15,-8-5-346 16,-6-19-427-16</inkml:trace>
  <inkml:trace contextRef="#ctx0" brushRef="#br0" timeOffset="332">0 189 2226 0,'84'8'161'0,"13"-8"-83"15,8-12-43-15,7-12-55 0,-14-11-345 16,-7-16-419-16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40:45.353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120 54 1697 0,'0'0'254'16,"0"0"2"-16,0 0-47 15,0 0-46-15,0 0-47 0,0 0-70 16,0 0-15-16,0 0-8 16,0 0-3-16,36-24-5 0,-36 24 31 15,0 0 12-15,35-24 32 16,-35 24-5-16,0 0 23 16,0 0-4-16,0 0 4 15,0 0-6-15,0 0-46 0,0 0-29 16,0 0-21-16,-35-8-3 15,35 8-10-15,-43 0 1 16,43 0 2-16,-42 16-29 0,6 0-72 16,36-16-110-16,0 0-151 15,0 0-217-15,-35 44-193 0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40:45.697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96 0 2276 0,'-36'4'282'0,"36"-4"-41"16,-37 29-56-16,37-29-69 0,-22 41-48 15,22-4-33-15,0-37-7 16,15 41-7-16,-15-41-17 15,29 37 11-15,-29-37-3 0,29 25-8 16,-29-25 7-16,0 0 42 16,0 0 34-16,0 0-34 15,30-38-29-15,-23-2 1 0,-14 3 37 16,-8-1 17-16,15 38 8 16,-37-32-20-16,37 32-46 0,-36-25-5 15,36 25-12-15,0 0-10 16,0 0 0-16,0 0-57 15,0 0-52-15,-15 42-106 0,15-42-163 16,0 0-236-16,29 45-278 16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40:40.960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5736 1341 1153 0,'0'0'240'16,"0"0"23"-16,0 0-38 16,0 0 3-16,-42 44-24 15,42-44-19-15,0 0-62 0,-28 47-52 16,28-47 4-16,-35 43-1 15,35-43 21-15,-49 39-36 0,49-39-20 16,-42 36 22-16,42-36 21 16,0 0 25-16,-42 23 35 0,42-23 9 15,0 0-48-15,0 0-19 16,-42-35-17-16,14-20-27 16,7-20-22-16,7-27-18 0,-7-20 0 15,7-23 0-15,7-5-10 16,0 9 6-16,0 19-1 15,-7 23 2-15,0 25-63 0,0 22-123 16,14 52-98-16,0 0-128 16,0 0-213-16,-42 56-321 15</inkml:trace>
  <inkml:trace contextRef="#ctx0" brushRef="#br0" timeOffset="424">4834 464 2277 0,'-28'-39'328'0,"28"39"-40"15,0 0-79-15,0 0-66 0,0 0 74 16,0 39-38-16,14 32-41 15,7 16-48-15,7 15-38 0,-7 12-31 16,0-4 12-16,-14 0-24 16,-7-4-18-16,-7-3-61 0,-28-13-77 15,0-7-65-15,-21-12-87 16,7-12-117-16,49-59-158 16,-77 51-133-16,14-28 76 0</inkml:trace>
  <inkml:trace contextRef="#ctx0" brushRef="#br0" timeOffset="601">4561 464 1908 0,'0'-70'380'15,"0"18"-120"-15,0 52-109 0,0 0-77 16,0 0 43-16,0 0 43 16,0 0-54-16,21 71-60 0,0 16-22 15,0 11-9-15,0 8 5 16,0 4-28-16,7 1-122 0,-14-5-150 15,-7-8-185 1,-7-8-299-16</inkml:trace>
  <inkml:trace contextRef="#ctx0" brushRef="#br0" timeOffset="1100">4281 1043 279 0,'0'0'-33'15,"0"0"13"-15,0 0 63 16,0 0 23-16,0 0 2 16,0 0-13-16,0 0 66 15,0 0-4-15,0 0 86 0,0 0 51 16,0 0 66-16,0 0-29 15,0 0-28-15,0 0-12 0,0 0-28 16,0 0 0-16,0 0-41 16,0 0-47-16,0 0-57 15,-7 39-37-15,7-39-11 0,-28 35-9 16,-14 1-3-16,-7 3 0 16,0-4 0-16,0 5 5 0,7-1 14 15,7 4-1-15,7 1 3 16,7-1 11-16,0 0 9 15,7 0-8-15,7-3-18 16,7-40 9-16,-7 47 20 0,7-47 23 16,0 0 9-16,0 0 2 15,0 0 34-15,0 0 62 0,0 0 24 16,0 0-75-16,0 0-64 16,0 0-43-16,-14-55-34 0,7-16-76 15,21-27-93-15,7-12-25 16,7-1-42-16,-7 5-79 15,7 20-157-15,-14 19-290 0,7 16-285 16</inkml:trace>
  <inkml:trace contextRef="#ctx0" brushRef="#br0" timeOffset="1576">2945 952 2251 0,'-7'39'320'16,"7"-39"-69"-16,0 55-83 0,14-15-68 15,-14-40-40-15,0 0-16 16,49 43-9-16,-14-19-30 16,0-17-11-16,-7-7 1 15,-28 0-6-15,35-31-12 0,-14-8-14 16,0-1 2-16,-7 1 8 15,-14 4 27-15,-7 3 36 0,7 32-15 16,-35-23-37-16,-7 19 19 16,-21 12 10-16,-14 11-13 15,-14 5 11-15,0 7-14 0,7 1 6 16,-7-5 0-16,7-3 6 16,14-1-9-16,14-11 0 0,14-4 0 15,42-8-33-15,0 0 0 16,-14-43 3-16,21-12 1 15,21 0 2-15,14-4 27 16,-7 4 0-16,7 11 6 0,-42 44-23 16,42-27 10-16,-42 27 38 15,0 0 49-15,14 55-6 0,-14 16-29 16,-21 11-20-16,-21 9-6 16,-21 3-4-16,-7-3-83 0,-14-5-84 15,1-3-148-15,6-16-212 16,7-12-256-16</inkml:trace>
  <inkml:trace contextRef="#ctx0" brushRef="#br0" timeOffset="2632">1623 327 507 0,'0'0'147'16,"0"0"77"-16,0 0-37 0,0 0-33 15,0 0-38-15,0 0 51 16,0 0-5-16,0 0-38 15,0 0-14-15,0 0-20 16,0 0-37-16,28 43 14 0,-28-43 5 16,0 0-8-16,14 43 14 15,-14-43-4-15,0 44 15 0,0-44-5 16,-7 43 2-16,-14-4-10 16,7 0-16-16,-7 1-14 15,0-1-5-15,-7-4-4 0,0 1-5 16,0-1-6-16,7-3 0 15,21-32 13-15,-35 31-9 0,35-31-9 16,-42 32-7-16,42-32-12 16,-42 23 0-16,0-3 2 0,7-4 0 15,7-5-8 1,-14 1 11-16,7 0-7 0,-7 0-8 16,0-4 8-16,0 4 9 15,0-5-9-15,0-3 3 0,42-4 2 16,-56-4-5-16,7 0 6 15,0-3-6-15,15-9-12 0,34 16-32 16,-56-43-9-16,7-5-17 16,21 1 2-16,0 0 22 0,14 0 20 15,7 11 2-15,7 36-19 16,0-43-12-16,0 43 10 16,21-39 28-16,-21 39 2 15,0 0 2-15,49-40 8 0,7 25-1 16,-7 11-2-16,13 12 8 15,-13 0 0-15,7 11-17 0,-14 1 17 16,0 0-4-16,-42-20 6 16,0 0 5-16,28 47 8 15,-28-47 4-15,0 51 9 0,-21-8 8 16,21-43 0-16,-56 51-11 16,-7-11-18-16,7-1 10 0,-13-4-11 15,-1 5-1-15,0 7 17 16,-7 0-10-16,14 8 10 15,0 0 2-15,7 8 19 16,7-4-9-16,14 0 12 0,0 0 7 16,14-4 4-16,0-8 8 15,21-47-6-15,-28 48 12 0,28-48 8 16,0 0 3-16,0 0 17 16,0 0 5-16,-49 35-45 0,49-35-26 15,-49 4 1-15,49-4-2 16,0 0-17-16,-49-59-15 0,21-8-23 15,14-12-35-15,7-31 58 16,14-12-260-16,7-15-44 16,7 3-173-16,7 0-297 15,7 16-147-15</inkml:trace>
  <inkml:trace contextRef="#ctx0" brushRef="#br0" timeOffset="2793">336 142 1715 0,'70'-28'229'0,"-14"1"74"15,7 3-92-15,0 5-94 16,-7 3-99-16,0 0-273 16,-7 4-428-16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40:44.388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1496 66 2134 0,'0'0'181'15,"0"0"21"-15,49-4-25 0,-7 28-11 16,-7 19-39-16,-7 16-40 16,-21 15-31-16,-14 13-24 15,-21 3-11-15,-14 5-6 0,-28-5-5 16,0-3 1-16,-21-12-4 16,0-13-3-16,0-10 2 0,7-13 10 15,14-15-20-15,7-17-37 16,14-18-12-16,49 11-2 0,-28-63-34 15,21-16-13-15,14-19 9 16,21-1 31-16,-7 5 28 16,7 19 17-16,-7 20-9 15,0 20-2-15,-21 35 24 0,0 0-8 16,0 0 25-16,21 39 9 16,-14 16 9-16,-21 4-5 0,0 8-9 15,-21 0 4-15,0 0-8 16,-7-8 13-16,-6 0 4 0,-8-4 4 15,0-4 4-15,-7 0 5 16,7 0 0-16,0 0 9 16,7 0-29-16,7 5 2 0,14-5 1 15,7 0 4-15,0-4 2 16,21-47-1-16,-21 59 8 16,21-59 6-16,-21 51 21 0,21-51 17 15,0 0-3-15,-56 47-24 16,0-23 17-16,7-16 48 15,0-8 14-15,7-16-29 0,42 16-43 16,-49-67-35-16,21-15-17 16,21-21-14-16,14-23-5 0,21-7-1 15,14-1-20-15,14 20-108 16,7 16-95-16,7 23-98 0,7 20-190 16,0 19-308-16,-14 36-45 15</inkml:trace>
  <inkml:trace contextRef="#ctx0" brushRef="#br0" timeOffset="157">664 1899 2248 0,'91'-12'278'15,"-8"-8"-132"-15,-6-11-163 16,0-9-135-16,-14-7-300 0,-7-4-382 15</inkml:trace>
  <inkml:trace contextRef="#ctx0" brushRef="#br0" timeOffset="337">433 121 2867 0,'0'0'90'16,"0"0"-45"-16,0 0-26 0,0 0-16 16,0 0-183-16,0 0-366 15,0 0-359-15</inkml:trace>
  <inkml:trace contextRef="#ctx0" brushRef="#br0" timeOffset="3101">335 34 426 0,'0'0'78'15,"0"0"31"-15,0 36 44 16,0-36-33-16,0 0-52 0,0 0 57 15,0 0 8-15,49 39-6 16,-49-39-18-16,56 24 29 0,-56-24-45 16,49 8 43-16,-49-8-7 15,0 0-58-15,0 0-74 16,0 0 16-16,0 0 4 0,21-44 20 16,-21 44 4-16,-14-39-32 15,14 39 1-15,-42-31 18 16,42 31-28-16,-49-20 12 15,7 16-4-15,42 4 9 0,-49 8-5 16,49-8 28-16,0 0-8 16,0 0-11-16,0 0-26 0,0 0 16 15,-7 43-27-15,7-43-241 16,0 0-347-16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40:49.613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227 110 346 0,'0'0'61'0,"0"0"-32"0,0 0 26 16,0 0-13-16,0 0 9 15,0 0 0-15,0 0-14 0,0 0-28 16,0 0-3-1,0 0 19-15,0 0 1 0,0 0-7 16,0 0-3-16,0 0-12 16,0 0 11-16,0 0-15 0,0 0 8 15,0 0 30-15,0 0 18 16,0 0 11-16,0 0-32 0,0 0 0 16,0 0 15-16,0 0-11 15,-7-43 56-15,7 43 105 16,-14-40-71-16,14 40 4 0,0 0-61 15,-57-27-55-15,8 27-26 16,6 8 4-16,1 7-1 0,42-15 6 16,0 0-5-16,-28 51-94 15,28-51-32-15,14 36-109 16,-14-36-151-16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40:57.356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1197 1066 1601 0,'0'0'327'0,"0"0"-39"16,0 0-48-16,0 0-40 15,-42 20-47-15,42-20-26 0,0 0-67 16,0 0-20-16,0 0-23 16,0 0 8-16,-35-44-39 0,35 44 14 15,-14-51-13 1,14 16 4-16,0 35-16 0,14-39 22 16,-14 39-19-16,0 0 18 15,42-20-12-15,-42 20 16 0,42 20 4 16,-42-20 2-16,28 63-2 15,-21 3 4-15,-21 1-5 0,-14 8 4 16,-21 0-1-16,-7 3-42 16,-21-3-88-16,0-4-140 0,-7-8-97 15,14-16-176-15,7-12-96 16</inkml:trace>
  <inkml:trace contextRef="#ctx0" brushRef="#br0" timeOffset="197">910 0 1217 0,'0'0'20'0,"0"0"17"0,21 55-8 15,-7 16 4-15,-7 16-4 16,0 11-18-16,0 4-117 0,0 8-162 15,-14 0-107-15</inkml:trace>
  <inkml:trace contextRef="#ctx0" brushRef="#br0" timeOffset="952">756 1078 1612 0,'-28'-47'327'0,"28"47"-89"0,-28-44-35 16,28 44-64-16,0 0-32 15,-28-43-62-15,28 43-7 0,-14-47-47 16,14 8-7-16,0 39-33 16,7-55 31-16,7 15-16 15,-14 40 19-15,28-47-9 16,-28 47 5-16,28-43-7 0,-28 43 5 15,0 0 4-15,49-12-5 16,-49 12 31-16,42 20-6 0,-42-20 4 16,28 55-1-16,-7-4 11 15,-14 4-38-15,-7-4 50 0,-14 8-20 16,-7-4 15-16,-7 4-17 16,-21-8 5-16,0 4-4 15,-14-11-4-15,0-5 3 0,0-12-1 16,0-3-6-16,7-12 0 15,7-12-22-15,49 0 1 16,-56-28-8-16,56 28 15 0,0 0 14 16,-28-51-4-16,28 51-19 15,0 0 13-15,0 0-11 0,0 0 11 16,0 0 4-16,0 0 9 16,0 0 11-16,0 0-19 15,21 43 18-15,-7 8-13 0,-7-3 3 16,-7-1 15-16,0-47-21 15,-7 63 12-15,0-16 27 0,7-47-8 16,-14 47 13-16,14-47-17 16,0 0 42-16,-21 55-22 15,21-55 17-15,-28 47-33 0,28-47 17 16,-28 52-8-16,28-52 3 16,-28 47-13-16,28-47 13 15,0 0-1-15,-28 51 6 0,28-51 3 16,0 0 7-16,0 0 1 15,0 0-7-15,0 0 26 0,0 0-8 16,0 0-17-16,-56 20-14 16,56-20-5-16,0 0-10 0,-42-28-6 15,14-11-15-15,7-12 0 16,7-8-7-16,14-8-36 16,0-8 7-16,7 4-31 15,7 4-13-15,7 12-80 0,-7 4-60 16,-14 51-127-16,28-59-108 15,-7 12-96-15,-21 47 73 0,42-55 8 16</inkml:trace>
  <inkml:trace contextRef="#ctx0" brushRef="#br0" timeOffset="1189">126 433 2445 0,'0'0'238'0,"0"0"-78"16,0 0-57-16,0 0-48 0,21-51-12 15,28 4-30-15,28-5-88 16,7 1-216-16,0 4-302 0,-7-4-195 15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27:00.151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6905 2046 919 0,'0'0'104'0,"0"0"67"16,0 0 44-16,25 31-50 15,-12-2-70-15,0-1-27 0,-7 0-49 16,0 1 0-16,0-1-15 16,-12 0 20-16,-6 0-11 0,-1 1-6 15,-12-1 9-15,-7 0-8 16,1-7-5-16,0-7-19 15,-1-3 26-15,7-11-17 0,0 0 16 16,0-14-86-16,25 14-30 16,-32-39 10-16,7 7 49 0,6 4 12 15,19 28 13-15,0 0 19 16,-44-21-4-16,7 17 2 0,-1 22 26 16,6 10 35-16,-5 11-6 15,5 3-31-15,1-6 13 0,12 3-31 16,0-4 5-16,13-3-3 15,6-7 66-15,0-25-20 0,25 21-19 16,6-7-32-16,1-11-10 0,12-3 29 16,-6-3-29-16,-1-1 31 15,1-3-9-15,-7 4-12 16,-12-1-13-16,-19 4 16 0,0 0 13 16,0 0-4-16,0 0-18 15,0 0 18-15,0 0-5 0,0 0 36 16,-25 32 59-16,-6 3 40 15,-1-6 0-15,-12 10-33 0,7 3-2 16,-7 4 27-16,0 0-31 0,0 0-19 16,0-4-2-16,6 1-41 15,-6-12-1-15,6-2-35 0,-6-12 9 16,6 1-19-16,-6-11 5 16,0-3-116-16,0-8-109 15,0-7-110-15,7-3-170 0,-1-10-23 16,7-12-11-16</inkml:trace>
  <inkml:trace contextRef="#ctx0" brushRef="#br0" timeOffset="248">6742 2887 497 0,'31'-18'125'0,"7"0"68"16,0 1 82-16,6-1-6 0,0-3-74 16,6 10-85-16,0 1-14 0,1 6-39 15,-14 4 6-15,-37 0 12 16,0 0-12-16,0 0-56 0,7 42 21 16,-20-3-28-16,13-39-27 15,-63 46-222-15,-6-10-193 0,-6-12-93 16</inkml:trace>
  <inkml:trace contextRef="#ctx0" brushRef="#br0" timeOffset="459">6082 1922 1919 0,'31'-21'34'16,"-31"21"110"-16,0 0 1 0,0 0-38 16,0 0-53-16,0 0-37 0,25 0 1 15,-25 0-184-15,0 0-200 16,38 17-187-16,-38-17-53 0</inkml:trace>
  <inkml:trace contextRef="#ctx0" brushRef="#br0" timeOffset="652">6566 2950 1730 0,'12'32'334'0,"-12"-32"-45"15,0 0-123-15,0 0-88 16,19 28-31-16,-19-28-47 15,0 0-181-15,0 0-268 0,0 0-269 16</inkml:trace>
  <inkml:trace contextRef="#ctx0" brushRef="#br0" timeOffset="1007">5610 2452 1493 0,'0'0'97'0,"32"18"21"0,12 3-25 16,-6 0 25-16,6 4-46 15,-7 3-12-15,1 4-60 0,-7-4 27 16,-12 0-6-16,-6 1-26 0,-19 3 13 15,-13-4-13-15,-19 0 16 16,-12 0-28-16,-7-10 26 0,1 0-22 16,-1-11 22-16,7-7-13 15,0-11 12-15,12-10 3 0,13-11-20 16,6-3 20-16,19-11-11 16,6 0 16-16,13 4-25 0,12-1 12 15,1 11-12-15,5 4 9 16,-37 28-293-16,38-28-279 0</inkml:trace>
  <inkml:trace contextRef="#ctx0" brushRef="#br0" timeOffset="1915">4624 2653 1034 0,'0'0'175'0,"0"0"111"16,19 18 19-16,-19-18-119 15,0 0-90-15,0 0-54 0,0 0-6 16,-26 14-14-16,26-14-16 15,-25-7-30-15,25 7-76 0,-25-32-59 16,13-10-39-16,12-4 4 16,12-3 49-16,1 3 55 0,-1 7 82 15,7 10-27-15,-19 29 17 16,32-17 9-16,-1 13 6 16,-31 4 6-16,31 25 40 0,-12 3 10 15,-6 4-28-15,-1 3 51 0,-12-3-34 16,0 4-7-16,-6-5 33 15,-13 1-30-15,-6 4-15 0,-13-1 36 16,1-3-21-16,-14-4-23 16,7-7-9-16,-6-3 13 0,-6-1 2 15,-7-6-2-15,6-7-19 16,-6-4 0-16,0-7-4 0,7-4 17 16,-1-10-28-16,1-4 20 0,5-10-24 15,14-8-22-15,5 4 4 16,13-7 7-16,7 4-26 15,18 7 56-15,13 3-29 0,-19 32 42 16,38-25-23-16,-7 11 19 16,7 14 6-16,-7 11-26 0,-31-11 43 15,32 39-47-15,-13-4 102 16,-7 4-61-16,-12 0 91 0,-6-4-10 16,-13 4-30-16,-12-4-44 0,-7-3-15 15,-6 0-15-15,-6-8-3 16,-7-2 3-16,7-8 6 0,-7-4 4 15,7-10-16-15,6-7 3 16,6-7-12-16,7-14-56 16,6-7-1-16,12-1 25 0,7 1 33 15,6 3 0-15,0 7 8 0,0 25-8 16,0 0 11-16,0 0-16 16,0 0 22-16,0 0 71 0,6 25 47 15,-12 10-40-15,-7 4-11 16,-6 4 3-16,0-1 14 0,1-6-32 15,-8-1-2-15,8-10 39 16,-1-1 21-16,19-24 18 0,0 0-25 16,-32 14-32-16,7-6-10 0,25-8-14 15,-19-25 9-15,0-7-19 16,7-10-22-16,-1-8-3 16,1-17-11-16,-7-11-2 0,6-10-3 15,1-4-11-15,-1 0 2 16,1 11 10-16,-1 14 0 0,0 7-3 15,1 14-84-15,-1 7-91 0,1 3-126 16,12 36-224-16,0 0-207 16</inkml:trace>
  <inkml:trace contextRef="#ctx0" brushRef="#br0" timeOffset="2120">4008 1827 2614 0,'0'0'212'15,"0"0"28"-15,0 0-7 0,0 0-88 16,0 0-74-16,0 0-42 16,31 7-25-16,-31-7-159 0,0 0-227 15,0 0-371-15,0 0-176 16</inkml:trace>
  <inkml:trace contextRef="#ctx0" brushRef="#br0" timeOffset="2304">3624 2134 2307 0,'0'0'312'0,"0"0"-42"15,0 0-81-15,0 0-83 0,38-18-54 16,-13 15-39-16,-25 3-123 16,0 0-255-16,0 0-438 15</inkml:trace>
  <inkml:trace contextRef="#ctx0" brushRef="#br0" timeOffset="2843">2625 2650 1489 0,'0'0'104'0,"44"0"60"16,-13 0 33-16,1 0 18 15,-32 0-41-15,37 7-64 0,-11 0-32 16,-26-7-36-16,0 0-20 0,31 14 13 16,-31-14 26-16,0 0 26 15,13 28-13-15,-13-28-12 0,-13 36-28 16,-12-1-10-16,-7 4-15 16,-5-4-1-16,-1 4-12 0,-6 0 4 15,6 0 7-15,1 3-7 0,-1 4 8 16,13-7-17-16,0 0 23 15,6 0-17-15,12 0 0 16,1-4 13-16,6-3-2 0,6 0-11 16,-6-32 16-16,7 35-13 15,-7-35 8-15,6 32 7 0,-6-32 40 16,-6 28 4-16,6-28-38 0,0 0 5 16,-44 28-8-16,12-13 46 15,-5-8 7-15,5-11-28 0,-6-3-9 16,7-14-4-16,-7-7-24 0,1-4-1 15,5-11 10-15,1-3 6 16,12-3-11-16,6-4-7 0,20-4-3 16,5 4 0-16,13 0-8 15,7 0 1-15,5 4-119 16,1 3-134-16,0 7-195 0,-7 4-282 16,-31 35-94-16</inkml:trace>
  <inkml:trace contextRef="#ctx0" brushRef="#br0" timeOffset="3327">1418 3063 1495 0,'0'0'250'0,"0"0"63"0,0 0-45 16,0 0-79-16,0 0-59 16,0 0-56-16,0 0-36 0,-6-31-18 15,6-5-20-15,6-6 7 0,7-1-11 16,5 1-8-16,8 7 4 16,5-1 2-16,0 8-3 0,1 3 9 15,-1 11 0-15,7 7-5 0,-7 11 5 16,-12 13-7-16,0 8 7 15,-6 7 0-15,-13 3-6 16,-7 4 6-16,-5 0 3 0,-13 0-3 16,-7-4-9-16,-5 1 12 15,-7-5 0-15,-7-2 8 0,1-8 5 16,0-7 82-16,6-3 0 0,0-11-8 16,6-8-13-16,7-6-30 15,-1-10-20-15,7-12-8 0,6-10-2 16,0-10-10-16,7-4-7 0,-1-7 0 15,1-1-12-15,5 8 12 16,7 0 0-16,-6 11-6 0,6 10-2 16,-6 7-144-16,-7 7-138 15,13 25-188-15,-31-21-192 16,-1 14-21-16</inkml:trace>
  <inkml:trace contextRef="#ctx0" brushRef="#br0" timeOffset="3559">1475 1865 1741 0,'31'-10'208'0,"-31"10"87"0,13 42-34 15,-13 11-58-15,-7 14-38 16,1 18-71-16,-13 14-54 15,0 7-23-15,0 4-17 0,-6-4 0 16,-6 3 0-16,-1-3-215 16,-5 0-226-16,5-10-227 0,-5-11-30 15</inkml:trace>
  <inkml:trace contextRef="#ctx0" brushRef="#br0" timeOffset="3785">909 3314 1529 0,'0'0'194'0,"0"0"11"16,0 0-17-16,0 0 81 0,0 0-37 16,-13 50-86-16,-12-1-74 15,6 4-27-15,-6 0-26 0,0 4-14 16,-6-8-5-16,-1 1-5 0,7-8-164 15,25-42-176-15,-31 43-203 16,31-43-109-16</inkml:trace>
  <inkml:trace contextRef="#ctx0" brushRef="#br0" timeOffset="4143">507 3085 1370 0,'0'0'40'16,"0"0"132"-16,0 0 80 0,0 0 3 15,-32 49-11-15,7 8-39 16,6 6-60-16,0 4-54 0,7 1-47 16,-1 2 0-16,13 1-6 15,0-11 19-15,0-3-37 0,0-8 38 16,0-7 0-16,-6-3-19 15,-7-10-12-15,13-29-19 0,-44 38 9 16,7-16 53-16,-1-8-8 0,-6-11 6 16,6-6 0-16,-6-15-17 15,13-10-18-15,-1-11-12 0,1-11-12 16,12-13-4-16,13-8 3 0,6-3-6 16,12-4-2-16,13 8 7 15,7 2-7-15,-1 8-58 0,1 7-134 16,-1 4-173-16,-6 6-255 15,-6 8-184-15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40:51.480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9656 854 764 0,'0'0'179'0,"0"0"57"0,0 0-18 16,0 0 10-16,42 35-42 16,-42-35-66-16,28 39-25 0,-28-39 20 15,28 36 5-15,-28-36-45 16,0 0-5-16,0 0-13 15,0 0 35-15,0 0 26 0,0 0-21 16,0 0-23-16,0 0-36 16,-42 19-27-16,7-7-11 0,-7-4 3 15,-7 4-13-15,7 4 10 16,-7 7 26-16,-7 1 18 0,7 11 19 16,0 8 24-16,7 8 3 15,-7 1-1-15,7-1-22 16,7 4-6-16,0-12 0 15,7 0-22-15,0-7-11 0,28-36-1 16,-28 31 5-16,28-31-18 16,-42 28-51-16,42-28-122 0,-56 8-158 15,0-8-200-15,0-8-316 16</inkml:trace>
  <inkml:trace contextRef="#ctx0" brushRef="#br0" timeOffset="217">9530 212 2686 0,'0'0'273'15,"0"0"-47"-15,0 0-110 16,35 0-51-16,-35 0-43 0,0 0-90 15,0 0-147-15,0 0-215 16,0 0-308-16,35 28-135 0</inkml:trace>
  <inkml:trace contextRef="#ctx0" brushRef="#br0" timeOffset="667">8942 1109 2062 0,'0'0'329'0,"-35"-4"-51"15,35 4-108-15,-42-12-88 0,42 12-22 16,-35-31-40-16,14 0-11 16,7-9-33-16,7-3-22 15,14-4 28-15,7 3 13 0,0 5-18 16,14 4 5-16,-28 35 8 15,35-32-12-15,0 20 1 16,0 9 17-16,0 10-14 0,0 9 18 16,-35-16 0-16,42 32-11 15,-14-1 23-15,-7 4-17 0,-7-3 19 16,-14 11 1-16,-14 16-15 16,-14 0-6-16,-21 12 23 15,-21 8-7-15,-7 11-10 0,-7 4 7 16,-7 9-3-16,0-1-4 15,14-4 16-15,14-3 15 0,14 3-27 16,21-8 12-16,28-3-3 16,14-8-17-16,35-12 0 15,14-8 22-15,21-12-9 0,21-20-5 16,7-7-4-16,7-16-28 16,7-16-135-16,-7-12-162 15,-14-15-298-15,-7-16-140 0</inkml:trace>
  <inkml:trace contextRef="#ctx0" brushRef="#br0" timeOffset="897">8508 480 2756 0,'0'0'230'16,"0"0"-35"-16,0 0-79 15,0 0-52-15,0 0-36 0,0 0-127 16,0 0-207-16,0 0-380 16,0 0-293-16</inkml:trace>
  <inkml:trace contextRef="#ctx0" brushRef="#br0" timeOffset="1432">8201 527 2117 0,'0'0'286'15,"0"0"-67"-15,0 0-85 0,0 0-63 16,-63 24-33-16,14 15-4 16,-7 12 4-16,0 8-8 15,7 12-20-15,-7 4-2 0,14-1-8 16,7 1 0-16,7-8 15 16,7-8-15-16,14-8-13 15,7-8 23-15,7-11-14 0,-7-32-12 16,0 0-19-16,0 0-13 15,35 31 1-15,-35-31 35 0,0 0 5 16,0 0-9-16,0 0 7 16,0 0-9-16,0 0 3 0,0 0 11 15,-49-19-19-15,-7 3 23 16,-7 4 5-16,14 4-19 16,0 0 10-16,7 0 23 15,7-7-14-15,35 15 9 0,0 0 7 16,-21-36-18-16,21 36-3 15,0 0 7-15,14-27-20 0,-14 27 21 16,35-12 0-16,-35 12 0 16,28 24 80-16,-28-24-5 0,35 51 50 15,-21-4 22-15,-14 4-19 16,-14 0-32-16,-14 4-49 0,-14-4-21 16,-21-3-34-16,-7-5-90 15,-15 0-127-15,8-11-137 16,-7-9-278-16,7-15-264 15</inkml:trace>
  <inkml:trace contextRef="#ctx0" brushRef="#br0" timeOffset="1613">7473 275 2259 0,'0'0'185'15,"42"-19"42"-15,-42 19-102 16,0 0-54-16,0 0-52 16,0 0-200-16,0 0-312 0,0 0-267 15</inkml:trace>
  <inkml:trace contextRef="#ctx0" brushRef="#br0" timeOffset="1944">6954 857 1250 0,'0'56'324'0,"7"-13"56"16,-7-8-47-16,0 1-90 16,0-36-115-16,0 39-50 0,0-39-48 15,-7 43-7 1,7-43 0-16,0 0-10 0,-35 36-7 15,0-21 6-15,0-3-12 16,-13-8 4-16,-1-4-4 0,0-8-3 16,7 0 9-16,0 0 3 15,7 8 50-15,35 0-13 0,-42 4 12 16,42-4-18-16,-42 24-3 16,42-24-13-16,-28 35-12 0,28-35-12 15,-7 44-54 1,7-44-99-16,0 0-215 0,35 31-298 0,14-19-157 15</inkml:trace>
  <inkml:trace contextRef="#ctx0" brushRef="#br0" timeOffset="2132">6877 452 2702 0,'0'0'175'0,"0"0"-54"16,0 0-48-16,0 0-73 15,0 0-127-15,0 0-319 0,0 0-306 16,0 0-62-16</inkml:trace>
  <inkml:trace contextRef="#ctx0" brushRef="#br0" timeOffset="2441">6143 975 2119 0,'0'0'317'15,"-14"36"-5"-15,14-36-44 16,0 0-44-16,0 0-75 15,0 0-25-15,0 0-33 0,0 0 17 16,0 0-36-16,-35 27-20 16,35-27-41-16,-42 20-8 0,0 0-3 15,-7 11-5-15,-14 5 8 16,-7 7-9-16,7 4 15 0,-7 8-6 16,0 4 8-16,7 8-20 15,-14-4-85-15,7-4-114 0,-6 0-89 16,6-12-189-1,0-8-407-15</inkml:trace>
  <inkml:trace contextRef="#ctx0" brushRef="#br0" timeOffset="2621">5954 1664 2803 0,'35'4'119'16,"-35"-4"-18"-16,0 0-52 16,0 0-65-16,0 0-214 15,0 0-357-15,35-40-367 16</inkml:trace>
  <inkml:trace contextRef="#ctx0" brushRef="#br0" timeOffset="2872">5276 618 2335 0,'0'0'314'0,"14"55"-50"15,14-4-25-15,0 4-28 0,-7-4-74 16,6 4-55-16,-20 0-9 15,-7 4-16-15,-7 8-31 16,-27-4-19-16,-15 4-106 0,-14-8-98 16,-14 0-78-16,0-16-113 15,-7-8-227-15,14-15-207 0</inkml:trace>
  <inkml:trace contextRef="#ctx0" brushRef="#br0" timeOffset="3064">5045 0 2038 0,'0'0'350'0,"0"51"-25"16,-7 8-61-16,0 16-83 16,7 11-83-16,-7 9-47 0,7 7-24 15,0 8-111-15,0 0-147 16,-7 4-194-16,-7-3-285 0,-14-5-76 15</inkml:trace>
  <inkml:trace contextRef="#ctx0" brushRef="#br0" timeOffset="3257">4625 1263 1935 0,'0'0'427'15,"0"0"-49"-15,0 0-86 16,21 31-98-16,-28 12-94 0,-14 8-42 16,-14 1-118-16,-21 3-201 15,-14-4-242-15,0-8-249 0,0-4-48 16</inkml:trace>
  <inkml:trace contextRef="#ctx0" brushRef="#br0" timeOffset="3620">4394 775 1765 0,'0'0'306'0,"0"0"-22"16,0 0-46-16,0 0-42 15,14 31-63-15,-14 17-61 0,-21 7-10 16,-21 11-14-16,-14 13-17 15,0 0 8-15,-7 3 11 16,7 1 0-16,7-4 6 0,0-5 16 16,7-7-27-16,14-4 2 15,0-12-9-15,8-11-14 0,20-40 4 16,0 0 52-16,0 0 44 16,0 0 1-16,0 0-62 15,0 0-60-15,-42-8-20 0,42 8 5 16,-35-59 4-16,14-8-32 15,7-4-12-15,7-19-14 0,21-13-14 16,7-7 5-16,7 4-12 16,14 4-89-16,6 7-180 15,15 13-340-15,0 3-316 0</inkml:trace>
  <inkml:trace contextRef="#ctx0" brushRef="#br0" timeOffset="3857">3170 94 2658 0,'21'48'332'15,"7"3"-57"-15,14 8-42 0,0 12-54 16,7 7-75-16,-14 9-57 15,0 11-30-15,-14 4-118 0,-14 1-117 16,-7 3-144-16,-21-8-216 16,-7-3-247-16,-14-17-20 0</inkml:trace>
  <inkml:trace contextRef="#ctx0" brushRef="#br0" timeOffset="4049">3114 881 2687 0,'0'0'317'0,"0"0"-34"16,0 0 2-16,0 0-25 0,0 0-102 15,-7 59-72-15,-7 0-42 16,-7 4-35-16,0-8-103 16,0 0-98-16,-7-8-94 0,7-7-110 15,21-40-267-15,-42 39-297 16</inkml:trace>
  <inkml:trace contextRef="#ctx0" brushRef="#br0" timeOffset="4217">2925 562 2534 0,'28'-39'330'0,"-28"39"32"15,0 0-90-15,0 0-119 16,0 0-74-16,0 0-50 0,35-31-82 15,-35 31-139-15,0 0-169 16,0 0-274-16,0 0-312 16</inkml:trace>
  <inkml:trace contextRef="#ctx0" brushRef="#br0" timeOffset="4888">2176 1152 3102 0,'-42'-3'273'15,"7"-9"-49"-15,35 12-68 16,-35-28-68-16,14-7-57 0,0-1-31 16,14-7-103-16,7-4-61 15,7-8-37-15,14-8-10 16,0-8 0-16,7 8 74 15,0 0 49-15,7 12 46 0,0 8 3 16,-35 43 23-16,42-28-3 16,-42 28 12-16,42 12 15 0,-42-12 41 15,35 47 8-15,-14 8-23 16,-21 0 2-16,-7 4-32 0,-14 4 17 16,-14-4-21-16,-14 4 19 15,-14-8-25-15,-7-3 18 0,-14-9-21 16,0-8-8-16,0-15-27 15,14-8-35-15,7-20-16 16,14-16-45-16,0-23-20 16,21-24-31-16,7-4 119 0,21 5 17 15,0 3 77-15,7 20-4 16,-7 47 37-16,7-40-58 0,-7 40 167 16,0 0 10-16,0 0-2 15,0 59-31-15,0 8-32 0,-7 4-37 16,-14 4-24-16,7-8-30 15,-7-1 0-15,-7-11-15 16,7-3 10-16,21-52-13 0,-35 47 6 16,35-47 0-16,0 0-26 15,0 0-47-15,-42 0 2 0,42 0-2 16,-42-59-9-16,14-12 14 16,14-4 42-16,-7 8 60 0,14 12 45 15,-7 16-22-15,14 39-9 16,0 0-22-16,0 0 10 15,0 0 53-15,-49 59 0 16,-7 16-24-16,0 11-46 0,0 5 1 16,7 3-26-16,-6-15-51 15,-1-1-96-15,7-15-111 0,14-12-153 16,35-51-275-16,-49 40-122 16</inkml:trace>
  <inkml:trace contextRef="#ctx0" brushRef="#br0" timeOffset="5100">658 307 1852 0,'28'-43'155'0,"-28"43"135"16,0 0 23-16,0 0-39 0,35 47-58 15,-14 20-76-15,-7 15-49 16,-14 24-40-16,0 12-33 0,0 8-84 15,-7 0-104-15,-7-8-86 16,0-12-139-16,0-11-213 0,-7-17-79 16</inkml:trace>
  <inkml:trace contextRef="#ctx0" brushRef="#br0" timeOffset="5516">497 861 955 0,'0'0'200'15,"0"0"23"-15,0 0 17 16,0 0-9-16,0 0-53 16,0 0-27-16,0 0-77 0,0 0 21 15,14 40-24-15,-14-40 30 16,-7 55-1-16,-14-4 8 0,0 4-41 15,-14 4 13-15,0 0-39 16,0 4 12-16,0 8-15 0,0-1 41 16,7 5-26-16,0-4 19 15,7 8-41-15,0-9 12 16,0-3-27-16,0-8 33 0,7-12-5 16,14-47 27-16,-21 48 17 15,21-48 49-15,0 0 5 0,0 0-25 16,-42 11-39-16,42-11-1 15,0 0-25-15,-42-59-30 16,21-7-11-16,14-9-16 0,14-16-20 16,7 1-34-16,7 0-52 15,7-1-87-15,0 12-66 16,7 9-178-16,-14 11-380 0,7 11-195 16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41:00.272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0 229 2342 0,'0'0'32'0,"0"0"-14"16,70-44-7-16,0-11-57 15,-1-4-241-15,8-12-357 0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40:59.908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6758 984 1295 0,'0'0'-5'0,"0"0"92"15,0 0 124-15,0 0-29 16,0 0-16-16,0 55 4 0,0-8-99 16,0-47-22-16,-7 63-11 15,0-16-22-15,7-47 8 0,0 0-10 16,-28 59 10-16,28-59-5 15,0 0-27-15,0 0 8 16,0 0-20-16,-63 35-27 0,63-35 11 16,0 0 4-1,0 0-9-15,0 0 44 0,0 0 26 16,0 0-6-16,0 0-4 16,0 0-10-16,0 0-9 0,0 0 3 15,0 0 15-15,0 0 48 16,-56 8 18-16,56-8 6 15,0 0-11-15,-56 63-12 0,7-12-18 16,49-51-12-16,-70 55-22 16,0-11 2-16,-7-9-12 0,-7-11-1 15,-21-5-7-15,-14-3 3 16,-7-12 7-16,-7-8 22 16,0 0 30-16,8-8 17 15,13 1 6-15,7-5 23 16,14 4-2-16,21 4-16 0,7 0-30 15,21 8-27-15,42 0-5 16,-63 20 19-16,7 11 12 0,0 5 11 16,56-36-11-16,-56 59-20 15,0-8-5-15,56-51-28 16,-56 59 1-16,56-59-25 0,-49 55-79 16,49-55-81-16,0 0-112 15,0 0-198-15,0 0-328 16,0 0-101-16</inkml:trace>
  <inkml:trace contextRef="#ctx0" brushRef="#br0" timeOffset="197">6443 2065 2762 0,'0'0'233'0,"56"36"-11"0,-56-36-69 16,0 0-67 0,0 0-47-16,0 0-86 0,0 0-165 15,0 0-378-15,0 0-510 16</inkml:trace>
  <inkml:trace contextRef="#ctx0" brushRef="#br0" timeOffset="633">5016 268 2453 0,'0'-55'189'16,"0"55"-21"-16,56-63-41 0,0 12-12 15,7 11-39-15,7 9-27 16,0 11-37-16,-7 12-17 0,-7 16 1 16,-8 16-9-16,-48-24-75 15,35 83-59-15,-35-1-119 16,-41 5-272-16,-22-5-230 0</inkml:trace>
  <inkml:trace contextRef="#ctx0" brushRef="#br0" timeOffset="809">4323 818 2031 0,'0'0'235'15,"56"-19"-15"-15,7-5-45 0,7 5-82 16,0 3-90-16,-7-4-200 16,-7 8-375-16,-56 12-334 15</inkml:trace>
  <inkml:trace contextRef="#ctx0" brushRef="#br0" timeOffset="1016">3708 602 1941 0,'0'0'291'0,"0"0"19"16,35 59-83-16,7 16-72 0,-7 11-73 15,7 13-43-15,-7 3-116 16,0 4-248-16,-21-4-375 0,-7-7-163 15</inkml:trace>
  <inkml:trace contextRef="#ctx0" brushRef="#br0" timeOffset="1464">3407 1393 2008 0,'0'0'137'0,"0"0"11"0,0 0-33 16,0 0-25-16,0 0-52 15,-7 43-1-15,7-43-37 16,0 59-17-16,0-59-8 16,0 55-14-16,0-55-16 0,-28 55-26 15,28-55 15-15,0 0 14 16,-56 35-4-16,0-19 25 0,56-16 2 15,-70-19 45-15,21-5-16 16,0-4 107-16,7 9 32 16,42 19 9-16,-56-24-51 0,14 8-50 15,-7 12-7-15,0 4 31 16,-14 12 30-16,0 4 23 16,-7 8-19-16,-7 3-16 15,1 5-13-15,-15-1-4 0,-7 1-11 16,-14-1-25-16,-7-7-19 15,-21-5-7-15,-7 1-6 16,0-12 7-16,0-4-11 0,7-8 0 16,14-4 0-16,21-8-7 15,15-3-45-15,27-5-118 16,14-11-156-16,49 35-331 0,-28-63-307 16</inkml:trace>
  <inkml:trace contextRef="#ctx0" brushRef="#br0" timeOffset="1650">1266 1023 2460 0,'49'-16'254'0,"7"-7"13"15,21-1-59-15,14-3-100 16,7-1-108-16,-7 4-181 15,-7 5-236-15,-7-1-426 0</inkml:trace>
  <inkml:trace contextRef="#ctx0" brushRef="#br0" timeOffset="1945">0 1751 2423 0,'0'0'323'16,"0"0"-22"-16,0 0-39 15,42 7-43-15,0-10-47 16,-7-5-64-16,-35 8-60 0,56-12-23 16,-21 0-16-16,-35 12 24 15,0 0 17-15,0 0 16 16,0 0 4-16,0 0-14 15,0 0-29-15,0 0-18 0,0 0-2 16,0 0-15-16,0 0-56 16,0 0-122-16,0 0-126 0,0 0-197 15,0 0-449-15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41:05.400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0 936 1293 0,'35'0'218'0,"-35"0"77"15,0 0 19-15,0 0-111 0,0 0-104 16,28-51-39-16,-7-4-37 15,0 0-19-15,-7 4 7 16,7 4-23-16,0 7-6 16,-21 40 10-16,0 0-30 0,42-19 24 15,-7 34-18-15,7 29 24 16,-7 22 28-16,0 17-11 16,-7 7 26-16,0 9-19 0,-14-5 7 15,-7 1 7-15,-7-9-11 16,0-7-13-16,-7-8 7 0,0-12-13 15,0-16 2-15,7-43 14 16,0 39-9-16,0-39 25 16,0 0 13-16,0 0-24 0,0 0-11 15,42-79-16-15,14-27-11 16,7-16-3-16,7-15 9 16,-7 11 24-16,-14 20-17 15,-7 27 8-15,-14 24-16 0,-8 20-12 16,-20 35 24-16,0 0 29 15,7 59 6-15,-7 7-7 0,0 9-6 16,-7-4-16-16,1-8-6 16,-8-8 6-16,14-12-6 15,-7-11-7-15,7-32-9 0,0 0 3 16,0 0-25-16,0 0-12 16,48-59 9-16,1-20 32 15,-14-19 9-15,7-12 21 16,-7 11 46-16,-7 17 25 0,0 23-25 15,-14 15-31-15,-14 44-24 16,0 0 7-16,0 0 26 0,21 40 11 16,0 11-17-16,0 12-11 15,7 8-21-15,-7-5 8 16,14-3-88-16,-14-12-97 0,0-7-111 16,-21-44-179-16,0 0-39 15,28 39 58-15,-28-39 26 0</inkml:trace>
  <inkml:trace contextRef="#ctx0" brushRef="#br0" timeOffset="440">1329 665 903 0,'0'-51'350'0,"7"15"-72"15,-7 36-105-15,0 0 76 16,0 0 8-16,7 43-62 0,7 32-25 16,0 24-58-16,7 7-31 15,0 8-20-15,14 0-34 16,-7 0 5-16,7-8-32 0,0-4 7 15,-7-11-12-15,0-16-25 16,-14-9-23-16,-7-14-29 0,-7-52 37 16,0 0 7-16,0 0-42 15,0 0 35-15,0 0 16 16,0 0 15-16,0 0 23 16,-49-59-20-16,14-20 22 0,7-27-11 15,14-32-5-15,14-35 9 16,0-28-20-16,14-15 19 0,7 12 34 15,0 27 3-15,0 35 24 16,-7 32-46-16,0 31-2 0,-7 28-25 16,-7 51 4-16,0 0 14 15,21 43-14-15,7 28 43 16,0 24-24-16,-7 11 35 16,-7 8-23-16,0 0 4 0,-7-8 4 15,-7-12 7-15,-7-7-4 16,-14-12-30-16,-14-12 7 0,-14-12-11 15,-7-8-19-15,0-15-35 16,0-17-67-16,14-11-62 16,42 0-118-16,-42-31-276 0,28-16-82 15</inkml:trace>
  <inkml:trace contextRef="#ctx0" brushRef="#br0" timeOffset="964">2204 386 1041 0,'0'0'269'0,"0"0"25"16,-28-48-36-16,28 48-107 15,28-47-114-15,14 12 23 0,14 7-39 16,6 9-18-16,1 7 9 16,0 16-26-16,-14 7 5 0,-49-11 18 15,42 36-29-15,-42-36 40 16,14 59-11-16,-28-8 10 15,-14 4 5-15,-14 0-33 0,-14-4 15 16,0 0-6-16,0-11 3 16,8-5 13-16,48-35-13 0,-42 24 16 15,42-24 10-15,0 0-18 16,0 0 4-16,0 0-7 0,62-32-14 16,-6 16 23-16,0 16-31 15,0 12 14-15,-7 20 20 16,0 7 39-16,-7 16 26 15,-7 8-8-15,-14 0 25 0,-7 4-18 16,-14-4-22-16,-14 0-6 16,-21-4-35-16,-21 0-3 0,-7-8-62 15,-14-4-112-15,-7 0-215 16,8-7-320-16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41:07.420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50 813 1375 0,'0'0'270'0,"0"0"-20"15,-35-4 26-15,35 4 2 16,-7 47-56-16,0 8-59 0,7 8-64 15,7 4-46-15,0 1-24 16,7 2-10-16,7-11-22 16,0 0 10-16,0-11 1 0,0-13-15 15,-21-35 0-15,49 28 10 16,-14-13 0-16,0-23-28 0,7-19-18 16,7-16-11-1,-7-12 31-15,7-20 17 0,-7-12-14 16,-6-12 16-16,-1 9 19 15,-7 7 6-15,-14 24 4 0,0 20-11 16,-14 39-14-16,0 0 0 16,0 0 9-16,0 47-6 15,7 8 4-15,-14 8 4 0,7 4-3 16,7-8-3-16,0-3-5 16,14-13 2-16,-21-43-2 0,49 35 10 15,0-23-2-15,0-12-20 16,0-16 1-16,0-7 4 15,0-16-31-15,-14-14 2 16,0-9-2-16,-14-9 6 0,0-12 8 16,-14 4 8-16,0 9 9 15,-7 19-16-15,0 51-18 0,0 0-46 16,0 0-22-16,0 0-36 16,-35 51-58-16,21 8-91 15,14 8-64-15,7-8 14 0,14-4 48 16,14-12 65-16,7-8 58 15,14-15 56-15,0-16 55 0,0-4 55 16,-7-16 65-16,-14-11 48 16,-1-5 25-16,-6-11 55 15,-6-4 24-15,-8-16 89 16,-7-8 4-16,0-4-7 0,-7-3-21 16,-7-1-28-16,7 8-35 15,-7 16-58-15,0 11-66 16,0 12-38-16,7 32-35 0,0 0 0 15,0 0-15-15,-50 52 6 16,23 15-3-16,-1 8-7 0,14 0-4 16,14-1-2-16,7-3 7 15,7-8 10-15,7-8-12 16,6-8-8-16,15-11 5 16,-6-13-26-16,6-11 8 0,7-12-2 15,-7-12 19-15,0-7-13 16,-7-17 22-16,0-3-5 0,-7-16 5 15,-7-12 14-15,7-12-8 16,-14-3 35-16,7 3 16 16,-7 16-4-16,-7 12-6 0,7 15-38 15,-14 36-9-15,0 0 2 16,0 0-19-16,0 0 21 0,35 44-13 16,0 3-16-16,7 4-50 15,0 0-71-15,7-3-134 0,-7-9-192 16,7-8-102-1,-21-7 43-15</inkml:trace>
  <inkml:trace contextRef="#ctx0" brushRef="#br0" timeOffset="532">2270 261 1479 0,'14'-47'191'15,"-14"47"-70"-15,0 0 23 16,42-8 19-16,-7 16 27 0,-6 23-21 15,-1 13-42-15,7 7-39 16,0 9-45-16,-7 3-14 16,7 0-2-16,-14-8-7 0,7-8-7 15,0-8-13-15,-28-39 6 16,28 32-6-16,-28-32 43 16,0 0-1-16,35 0-28 0,-35 0-3 15,21-51-14-15,-7-8 9 16,-7-12 10-16,0-8-8 0,-7-4-11 15,0 8 3-15,7 8 0 16,-7 16-4-16,0 8-13 0,0 43-16 16,-7-40-58-16,7 40-26 15,0 0-33-15,0 0-26 16,0 0 8-16,0 0 25 16,0 0-25-16,0 0-14 0,49-43-3 15,-49 43 75-15,0 0 17 16,0 0-9-16,49-32-58 0,-49 32-80 15,0 0-22-15,0 0 55 16,0 0 89-16,0 0 58 0,-56 4 24 16,21 12 25-16,35-16 22 15,0 0 26-15,-42 12 15 16,42-12 13-16,0 0 47 0,0 0 29 16,0 0 3-16,0 0 13 15,0 0-38-15,0 0 13 16,0 0-40-16,49-16-21 0,-49 16-44 15,0 0-5-15,0 0-78 16,42-19-99-16,-42 19-117 16,0 0-84-16</inkml:trace>
  <inkml:trace contextRef="#ctx0" brushRef="#br0" timeOffset="728">1955 332 1156 0,'0'0'298'0,"0"0"-21"16,0 0-89-16,35-43-99 0,-35 43-47 16,56-48-87-16,-14 13-190 15,0 8-195-15,-14 7-96 0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41:14.585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0 149 2495 0,'91'0'25'0,"0"-12"-4"16,7-11-11-16,-14-13-115 16,0 5-272-16,-14-16-321 15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41:13.016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2085 955 402 0,'0'0'117'0,"0"0"36"16,0 0-9-16,0 0-40 15,0 0-61-15,0 0 69 0,0 0 89 16,0 0-52-16,14 67-36 16,7 8-42-16,0-4-26 15,-7-1-2-15,7 1 25 16,-7-8-21-16,-7 0 11 0,-7-8-15 15,-7 0-12-15,0-4 6 16,7-51-18-16,-28 59-27 16,28-59 8-16,-28 40 6 0,28-40-2 15,0 0 14-15,0 0-37 16,-42 4-15-16,42-4-12 0,-35-44 10 16,21-7 1-16,0 4 45 15,7 4-17-15,7 43 22 0,-7-40 10 16,7 40-8-16,0 0-10 15,0 0 12-15,0 0 19 16,-28 48-19-16,7-1 5 16,0 0-11-16,0 0-13 0,0 0 11 15,-7-3 1-15,-7-1-24 16,35-43-30-16,-56 47-10 16,14-19-20-16,0-21 1 0,42-7-35 15,-49-11 5-15,49 11 19 16,-35-48 4-16,21 1 55 0,7 0 18 15,14 4 22-15,-7 43-13 16,35-43 12-16,-35 43 45 16,63-16-5-16,-14 12 11 15,-14 16-1-15,-35-12-6 0,35 39-11 16,-7 0-12-16,-21 5 4 16,-14 3-14-16,0-4-8 0,-21 4-19 15,-14-3-13-15,0-5 25 16,-14-8-28-16,0-3 11 15,7-16-38-15,-7-8 3 0,14-20-36 16,42 16 7-16,-35-59 9 16,14-8 31-16,21 0 19 0,0 4 24 15,7 12 9-15,7 12 22 16,-14 39-19-16,0 0-8 16,0 0 20-16,0 0 10 15,0 0-11-15,0 0 16 0,14 55 20 16,-7-8-38-16,-14 0-22 15,0 0-3-15,-14-3-13 16,-7-9-6-16,-7 4-11 0,0-7-41 16,-7-5-32-16,7-7 2 15,0-4 4-15,35-16 15 0,-49-8-34 16,49 8 3-16,-42-47 58 16,14 3 73-16,28 44 99 15,-21-39 34-15,21 39-46 0,0 0-26 16,0 0 54-16,0 0 39 15,-42 0 10-15,-13 20-36 16,-1 11-31-16,-14 9-44 0,-7 3-41 16,-14 0-15-16,0-4-9 15,-7-3-8-15,7-5-13 16,7-7 5-16,0-8-46 0,7-8-90 16,14-5-153-16,14-3-301 15,14-7-187-15</inkml:trace>
  <inkml:trace contextRef="#ctx0" brushRef="#br0" timeOffset="173">1476 2367 1585 0,'112'-55'147'0,"7"-12"-79"0,-14-4-48 15,-7 5-16-15,-21-5-289 16,-14 4-285-16</inkml:trace>
  <inkml:trace contextRef="#ctx0" brushRef="#br0" timeOffset="373">1511 637 1958 0,'0'0'208'0,"0"0"-103"16,-7-32-61-16,7 32-13 0,0 0-174 16,0 0-304-16,0 0-222 15</inkml:trace>
  <inkml:trace contextRef="#ctx0" brushRef="#br0" timeOffset="545">182 1994 1154 0,'35'-67'176'16,"35"-12"-42"-16,21 4-16 0,14-7-82 15,21-1-228-15,0 4-256 16</inkml:trace>
  <inkml:trace contextRef="#ctx0" brushRef="#br0" timeOffset="788">3106 0 1929 0,'-49'-4'109'0,"0"11"-66"15,-7 21 12-15,-14 11-21 0,-7 12-22 16,-7 8-23-16,-7 8-25 15,0 16-303-15,0 7-244 16</inkml:trace>
  <inkml:trace contextRef="#ctx0" brushRef="#br0" timeOffset="1388">3036 3142 1163 0,'-14'-51'205'0,"0"-4"85"15,-7 15 48-15,-7 5-7 0,28 35-138 16,0 0-79-16,-42-12-56 15,42 12-21-15,0 0-20 0,-28 47-10 16,0 1-2-16,14-5 14 16,-7 0-11-16,0 0-13 15,0 5-33-15,-14-9-90 16,0 0-28-16,-7-3-53 0,0-9-17 16,0-3 37-16,42-24 22 15,-56 8-8-15,56-8 34 0,-42-20 49 16,42 20 49-16,-35-43 50 15,35 43 101-15,-13-47 51 0,13 47-55 16,0 0-60-16,0 0 54 16,0 0 57-16,0 0 13 0,0 0-51 15,-35 47-13-15,7-4 17 16,7 0-18-16,-7 1-32 16,0-1-22-16,0 0-18 15,-14-12-20-15,0 1 8 0,0-1-16 16,-7-11-7-16,0-4 4 15,0-8 10-15,0 0-10 0,0-12 4 16,7-8 53-16,-7 0 36 16,7 0 4-16,7 4-10 0,-7 4 3 15,0 4-37-15,0 12-2 16,-7 16-10-16,0 3-19 0,-21 16-22 16,0 5 9-16,-14 3-38 15,0 4-112-15,14 4-220 0,7-12-431 16</inkml:trace>
  <inkml:trace contextRef="#ctx0" brushRef="#br0" timeOffset="1769">2532 2591 3127 0,'0'0'38'16,"-7"-35"-30"-16,7 35-2 16,7-32 1-16,-7 32-4 0,0 0-145 15,0 0-254-15,0 0-306 16,0 0-71-16</inkml:trace>
  <inkml:trace contextRef="#ctx0" brushRef="#br0" timeOffset="1925">1539 3169 2134 0,'0'0'209'0,"0"0"-69"15,35-39-13-15,14 0-34 16,21-12-49-16,21-8-19 0,14-4-49 15,21 0-248-15,7-4-345 16,14 4-140-16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41:16.132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0 590 698 0,'0'-44'220'0,"0"-7"9"15,0-4 6-15,7 0-17 0,0-4-83 16,21-4-55-16,7 0-35 15,14 4 0-15,7 12-59 16,21 12 29-16,6 11-2 0,8 20-16 16,0 12 12-16,0 19-2 15,-13 21 0-15,-1 15-18 0,-7 15-7 16,-21 9 37-16,-7 3-27 16,-14 5 8-16,-7-5-18 15,-14 1 57-15,-14 11 7 16,-7 4 44-16,-7 16-33 0,-14 9 16 15,7 10-46-15,-7 1 23 16,21-5-50-16,7-3 30 0,7-12-37 16,14-16 32-16,7-15-29 15,0-16 28-15,14-17-37 0,0-18 31 16,-7-13-27-16,7-15 34 16,0-16-25-16,-35 4 5 0,42-43 3 15,0 0-8-15,-14-8 6 16,-7 3 3-16,0 1 31 15,-21 47 22-15,14-43-34 16,-14 43-13-16,0 0-20 0,0 0 0 16,0 0 5-16,7 39 17 15,-14 16 4-15,-7 20 28 0,0 12-16 16,-7 19 20-16,7 20 24 16,0 7 20-16,0 17 0 0,0 11-17 15,14 4-18-15,-7 5-29 16,14-5-6-16,-7-3-5 0,7-17 0 15,-7-11 7-15,0-24 3 16,-7-16-12-16,-7-11-8 16,-7-20-2-16,-14-12-10 15,0-19-31-15,-14-9-64 0,0-11-77 16,0-12-130-16,0-16-152 16,7-15-172-16,14-16-4 0</inkml:trace>
  <inkml:trace contextRef="#ctx0" brushRef="#br0" timeOffset="724">2296 2423 1701 0,'0'0'61'16,"42"-27"16"-16,-7 19 46 0,7 4 59 16,21 8-28-16,28 4-61 15,21-8-30-15,28 0-27 0,28 0 6 16,29-12 17-16,19 0-18 16,29 0-21-16,14-3-8 0,14-1 2 15,1-8-6-15,-2-3 2 16,-6-5-2-16,-14-7-8 0,-14 0 4 15,-13-5-10-15,-8 1 6 16,-14 8 6-16,-22-1-6 16,-13 5-7-16,-28 3 7 15,-14 9 5-15,-27-1 16 0,-15 8-24 16,-21 0 9-16,-21 8-6 16,-42 4-3-16,42-7-1 0,-42 7 4 15,0 0 4-15,0 0-8 16,0 0 4-16,0 0 7 0,0 0-17 15,0 0 0-15,0 0 5 16,0 0 5-16,0 0-24 0,-42 7 9 16,42-7-12-16,-56 4-24 15,56-4 8-15,-63-4 29 16,63 4-3-16,-56-11 17 16,56 11 6-16,0 0 3 0,0 0-4 15,-49-32 7-15,49 32 12 16,0 0-24-16,0 0 0 0,0 0 0 15,0 0 0-15,0 0 32 16,42 16 2-16,0 11-11 0,21 1-6 16,7 0-10-16,0-1-7 15,14 1 0-15,-14-9 9 0,-7 1-9 16,-14-4 10-16,-49-16 14 16,35 11 43-16,-35-11 23 15,0 0-45-15,0 0-24 16,0 0-21-16,0 0 6 0,-63 12-1 15,0 8 3-15,0 7-6 16,0 5 9-16,0-1-11 0,7 9-10 16,0-1-49-16,7 0-72 15,7-3-129-15,0-1-208 0,42-35-204 16</inkml:trace>
  <inkml:trace contextRef="#ctx0" brushRef="#br0" timeOffset="1140">6126 1034 819 0,'0'0'200'0,"0"0"3"15,0 0-40-15,0 0 11 0,0 0-21 16,0 0-9-16,0 0 12 16,0 0-10-16,0 0-37 15,0 0-37-15,0 0-22 0,0 0-14 16,-49 31-12-16,0-2-1 15,0-2-1-15,-7 5 36 0,0 3 32 16,-7 9 11-16,0 3-14 16,0 8-29-16,7 4-37 0,0-8 3 15,13 0 3-15,1-8-12 16,7 5-15-16,35-48-24 16,-28 43-81-16,28-43-136 15,0 0-309-15,0 0-184 0</inkml:trace>
  <inkml:trace contextRef="#ctx0" brushRef="#br0" timeOffset="1337">5979 306 1828 0,'42'-27'122'15,"-42"27"30"-15,0 0-1 16,0 0-71-16,0 0-32 0,0 0-97 16,42-8-277-16,-42 8-309 15,0 0-41-15</inkml:trace>
  <inkml:trace contextRef="#ctx0" brushRef="#br0" timeOffset="1704">5194 1133 927 0,'-42'-31'165'0,"7"-10"80"16,7-10-3-16,7-12-39 16,21 1-71-16,7-1-59 15,7 4-35-15,14 7-17 0,14 17-5 16,0 15-10-16,7 16 3 15,7 20 25-15,-14 16 5 0,0 19-15 16,-14 8 14-16,-21 16 21 16,-14 3-30-16,-14 5 25 0,-21 4 0 15,-14 4 3-15,-14-1-12 16,-7 9-9-16,0-1 18 0,21-4 4 16,14-11-4-16,28-8-3 15,14-5-10-15,21-15-17 16,28-3-8-16,28-21-5 15,21-11-6-15,14-20-1 0,0-8-11 16,-7-8-128-16,-13-8-182 16,-8-7-262-16,-14-16-136 0</inkml:trace>
  <inkml:trace contextRef="#ctx0" brushRef="#br0" timeOffset="1908">4900 74 1886 0,'-7'-43'126'16,"7"43"1"-16,0 0-55 0,0 0-25 15,0 0-41-15,0 0-174 16,35-31-275-16,-35 31-105 0</inkml:trace>
  <inkml:trace contextRef="#ctx0" brushRef="#br0" timeOffset="2405">4656 582 1473 0,'0'0'276'0,"-35"23"25"16,35-23-12-16,0 0-50 16,-42 44-26-16,7-1-62 0,-7 4-62 15,7 4-53-15,0 8-11 16,0 0-10-16,0-4-19 0,14 0 8 16,0-8 2-16,21-2-11 15,0-6 14-15,0-39-1 16,21 39-15-16,-21-39 10 0,0 0-3 15,42 32-3-15,-42-32 6 16,0 0 6-16,0 0-13 16,0 0-5-16,0 0 4 0,0 0 0 15,-42-8-13-15,-8 4 21 16,1-8 1-16,0 4-13 0,7 0 12 16,0-3 7-16,42 11-3 15,0 0-1-15,-42-28 10 0,42 28-8 16,-14-39-1-16,14 39-14 15,0-41 13-15,0 41-2 16,0 0-21-16,0 0 10 16,0 0 7-16,0 0-6 0,0 0 2 15,0 0 12-15,0 0 5 16,0 0-13-16,-7 57 9 0,-7-10-2 16,-7 0-19-16,0 0 4 15,-14-4-94-15,0-3-159 0,35-40-242 16,-56 43-252-16</inkml:trace>
  <inkml:trace contextRef="#ctx0" brushRef="#br0" timeOffset="2593">4320 157 1622 0,'28'-43'136'0,"-28"43"-56"16,0 0-44-16,0 0 11 16,0 0-63-16,0 0-278 0,0 0-207 15,0 0-52-15</inkml:trace>
  <inkml:trace contextRef="#ctx0" brushRef="#br0" timeOffset="2904">3899 857 1262 0,'0'0'262'16,"0"0"29"-16,28 39 62 0,-28-39-81 16,0 0-91-16,0 0-72 15,0 0-58-15,14 44-39 16,-14-44 5-16,0 0-15 15,0 0 6-15,0 0 13 0,-49 35-21 16,7-11-10-16,7-9 20 16,-14-7-2-16,14-4-18 0,0 4-4 15,0 0 17-15,35-8 2 16,-42 19-9-16,42-19 4 0,-42 37 8 16,42-37-11-16,-14 43-51 15,14-43-122-15,-7 39-225 0,7-39-261 16,0 0-80-16</inkml:trace>
  <inkml:trace contextRef="#ctx0" brushRef="#br0" timeOffset="3100">3556 39 1615 0,'0'-39'92'0,"0"39"31"0,0 0-70 16,0 0-25-16,0 0 6 15,0 0-195-15,0 0-263 0,0 0-153 16</inkml:trace>
  <inkml:trace contextRef="#ctx0" brushRef="#br0" timeOffset="3360">3214 755 1108 0,'0'0'404'0,"0"-32"10"16,0 32-9-16,0 0-67 0,0 0-123 15,0 0-116-15,0 0-56 16,0 0-3-16,-35 36 16 0,0 15-10 15,0 4-8 1,-1 12-21-16,1 0 1 0,-14 7-10 16,-7 2-3-16,7-1-12 15,-7-8-94-15,7-8-108 0,7-8-179 16,42-51-232-16,-35 47-59 16</inkml:trace>
  <inkml:trace contextRef="#ctx0" brushRef="#br0" timeOffset="3516">3437 1365 1572 0,'0'0'113'0,"0"0"25"16,0 0-73-16,0 0-47 0,0 0-163 15,0 0-256-15,0 0-184 16</inkml:trace>
  <inkml:trace contextRef="#ctx0" brushRef="#br0" timeOffset="3755">2681 511 1363 0,'0'0'289'0,"14"55"6"16,7-4-1-16,0-4-74 0,0 0-54 16,-14 9-63-16,-14-1-49 15,-7 8-23-15,-14-1-24 0,-14 1-75 16,-14 4-98-16,0-7-117 16,0-9-140-16,0-7-116 0,7-13-11 15</inkml:trace>
  <inkml:trace contextRef="#ctx0" brushRef="#br0" timeOffset="3960">2471 267 1321 0,'0'0'136'16,"0"0"29"-16,-14 71 10 0,0 4-35 15,0 11-62-15,0 5-46 16,-7 3-32-16,0 8-161 0,-7-3-218 16,0-5-84-16,0-4-2 15</inkml:trace>
  <inkml:trace contextRef="#ctx0" brushRef="#br0" timeOffset="4161">2233 1133 1403 0,'0'0'105'0,"0"0"51"16,0 0 47-16,0 0-59 16,0 0-61-16,0 0-39 15,0 0-32-15,-42 51-129 0,7-11-232 16,35-40-145-16,-49 47 4 15</inkml:trace>
  <inkml:trace contextRef="#ctx0" brushRef="#br0" timeOffset="4528">2163 302 1045 0,'0'0'108'0,"0"0"-3"16,0 0 33-16,0 0 9 15,-42 12-13-15,0 16-17 0,0 23-6 16,-7 12-6-16,0 15 0 16,7 9-3-16,-8 0-1 0,8 3-7 15,14-3 12-15,1-9-21 16,6-11-14-16,7-7 23 0,0-13-13 15,14-47-3-15,-14 43 9 16,14-43 36-16,0 0-14 0,0 0-56 16,-42 16-19-16,42-16 11 15,-42-27-9-15,7-13-4 16,21-12-2-16,14-15-11 16,7-19-19-16,7-16-8 0,21-12-39 15,14-4-90-15,14 7-146 16,6 17-275-16,16 19-353 0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41:25.291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1196 0 599 0,'0'0'61'15,"0"0"2"-15,0 0 34 16,0 0 142-16,0 55 67 0,0 48-38 16,0 58-72-16,0 57 18 15,0 54 2-15,7 37-44 16,7 14-15-16,7 13-26 16,14 0-15-16,0-5-24 0,14-11-24 15,-7-11 13-15,7-17-37 16,0-20-4-16,-14-31-14 15,0-24 17-15,-7-27-11 0,-7-33-13 16,-7-22 19-16,0-21-5 16,-7-11 0-16,-7-16-21 0,7-12 10 15,-7-11-8-15,0-9-6 16,0-12-4-16,-7-12-4 0,7-3 0 16,0-28 0-16,0 0-23 0,0 0-67 15,0 0-100 1,0 0-212-16,0 0-321 0,14-32-134 15</inkml:trace>
  <inkml:trace contextRef="#ctx0" brushRef="#br0" timeOffset="517">0 3728 956 0,'0'0'26'15,"42"19"-17"-15,28-7 88 0,35-12 109 16,28-4-26-16,42-16 9 15,41-3-69-15,64-17-24 0,42-3 47 16,56-8-11-16,49-5-23 16,55-7-17-16,43-4-8 15,34-4 33-15,36 0-8 16,35-4-3-16,6 8-34 0,8-5-5 16,13 5-34-16,-6 4-15 15,-15 1 24-15,-13-2 17 0,-7 5 38 16,-22 4-14-16,-13 7 7 15,-29 13-20-15,-27-1-44 0,-14 12 8 16,-36 4-26-16,-34 1 15 16,-42 7-15-16,-42 4 4 0,-43-4-7 15,-41 4 4-15,-56 0-4 16,-42-3-9-16,-42 7 11 0,-35 0-7 16,-28 4 13-16,-21 0-17 15,-49 0 10-15,0 0-48 16,0 0-68-16,0 0-111 0,0 0-160 15,0 0-244-15,0 0-223 16</inkml:trace>
  <inkml:trace contextRef="#ctx0" brushRef="#br0" timeOffset="2597">3029 3202 760 0,'0'0'159'0,"0"0"67"16,0-39 42-16,0 39-20 16,0 0-77-16,0 0-47 0,0 0-28 15,0 0-42-15,0 0-14 16,0 0-33-16,0 0-7 0,0 0 22 15,0 0 69-15,14 51-28 16,0 16-13-16,7 1-27 16,-7 3-1-16,7-8 16 15,0 1-13-15,-7-9 17 0,0-8 3 16,-7-8-13-16,-7-39 2 16,7 36 19-16,-7-36-17 15,0 0 27-15,0 0 33 0,0 0 5 16,0 0-1-16,0 0-46 15,0 0-28-15,0 0 2 0,0-48-18 16,-7-7-17-16,0-12 15 16,-7-8 2-16,7 0-10 0,-7 0-8 15,7 4 17-15,0 15-1 16,0 9-8-16,0 8 4 16,7 39 10-16,-7-39 22 0,7 39-18 15,0 0 2-15,0 0-6 16,0 0-17-16,0 0 0 15,0 0 7-15,0 0-4 0,0 0 0 16,0 47 25-16,7 16 22 16,0 8-4-16,0 4-5 0,7 12-9 15,-7 3-19-15,14 6-7 16,0-6 3-16,0-2-81 16,7-6-175-16,-7-7-336 0,14-12-400 15</inkml:trace>
  <inkml:trace contextRef="#ctx0" brushRef="#br0" timeOffset="3436">6513 2748 801 0,'0'0'121'0,"0"0"85"0,0 0 107 15,0 0-39-15,0 0-12 16,42 72-94-16,-15-9-27 16,-6 0-37-16,0 4-23 15,-7-3-11-15,0-5-30 0,7-4-1 16,-14-12-9-16,7-4-22 16,-14-39 8-16,7 41-20 0,-7-41 24 15,0 0 67-15,0 0-10 16,0 0-6-16,0 0-52 15,0 0 12-15,0 0-31 0,-28-60 17 16,-7 1-17-16,7-12 3 16,0-13 9-16,1 6-22 15,-8-5 19-15,7 7 18 16,0 17 39-16,7 16 13 0,21 43-51 16,-21-35-9-16,21 35-10 15,0 0 3-15,0 0 45 0,0 0-11 16,28 62-2-16,0 1-2 15,0-3 5-15,7 3-19 16,-8-4-17-16,8 4 3 0,-7-3-31 16,0-5-113-16,-7-4-214 15,0 5-429-15,0 0-260 16</inkml:trace>
  <inkml:trace contextRef="#ctx0" brushRef="#br0" timeOffset="4041">3309 4624 1198 0,'0'0'333'0,"0"0"-1"0,-7-27-52 16,7 27-59-16,0 0 35 16,0 0-31-16,35 19-24 0,-7 5-39 15,7 11-37-15,0 1-48 16,0 3-28-16,0 1-27 15,0 0-13-15,0 3-60 16,0-4-131-16,-8 5-221 0,8 4-337 16,0-9-216-16</inkml:trace>
  <inkml:trace contextRef="#ctx0" brushRef="#br0" timeOffset="4520">7023 4012 1444 0,'0'0'289'16,"-7"-32"6"-16,7 32-68 0,0 0-55 15,0 0 7-15,0 0 20 16,0 0-10-16,42 56-40 16,-7-1-39-16,0 0-34 0,7 4-38 15,0 0-10-15,-7 1-17 16,7-5-35-16,-14-3-163 15,-7-5-223-15,7-3-395 0,-14-5-138 16</inkml:trace>
  <inkml:trace contextRef="#ctx0" brushRef="#br0" timeOffset="4833">7723 4399 1704 0,'-42'8'214'0,"42"-8"-21"15,0 0-32-15,0 0-45 16,0 0-31-16,0 0-25 0,0 0-33 16,0 0-1-16,0 0-13 15,42-12 7-15,-42 12 80 0,0 0 28 16,28-35-17-16,-28 35-9 15,7-40 17-15,-7 40 6 0,0 0-23 16,0 0-31-16,0 0-16 16,-49-27-33-16,49 27-18 15,0 0-4-15,-42-8-38 16,42 8-173-16,0 0-274 0,0 0-470 16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41:34.948"/>
    </inkml:context>
    <inkml:brush xml:id="br0">
      <inkml:brushProperty name="width" value="0.1" units="cm"/>
      <inkml:brushProperty name="height" value="0.1" units="cm"/>
      <inkml:brushProperty name="color" value="#57D200"/>
      <inkml:brushProperty name="fitToCurve" value="1"/>
    </inkml:brush>
  </inkml:definitions>
  <inkml:trace contextRef="#ctx0" brushRef="#br0">1597 326 1178 0,'0'0'187'0,"0"0"-47"16,0 0 131-16,0 0 35 16,0 0-41-16,49 28-52 0,7 7-3 15,7 12-40-15,8 5-36 16,-1-5-14-16,0 4-25 16,0 0-34-16,-22-4-20 15,-6 0-15-15,-14 5-14 0,-7-9 2 16,-14 0-8-16,-14 4 0 15,-14-4 4-15,-14 1-5 16,-14-5-5-16,-6-7-5 0,-1-13 2 16,0-7 3-16,7-8 0 15,6-12 2-15,43 8-8 0,-42-51 1 16,14-4 5-16,7-16-8 16,21-4 2-16,0-3 6 15,14 7-3-15,0 8 3 0,7 8-4 16,0 12-23-16,-21 43-68 15,0 0-121-15,0 0-136 16,0 0-218-16,0 0-184 16</inkml:trace>
  <inkml:trace contextRef="#ctx0" brushRef="#br0" timeOffset="604">1205 322 1396 0,'0'0'194'0,"0"0"26"0,0 0-42 16,0 0-62-16,0 0 15 15,0 0-12-15,0 0-22 16,-28 63-12-16,-7 4-9 0,-15 4-7 16,8 0-8-16,0 7-19 15,14-7-17-15,7-4-12 16,14 0-3-16,14-12-10 0,7-12 0 16,21-3 0-16,0-13 0 15,7-11-8-15,-6-8 4 16,-1-4-3-16,-35-4 15 15,42-12-8-15,-42 12 5 0,0 0-2 16,0 0 11-16,0 0-9 16,-35-16-9-16,-14 12 4 0,-8 8-10 15,1 0 1-15,-7 0 11 16,7 4-2-16,0-4-3 16,0 0 18-16,21-8-9 0,35 4 11 15,-42-16-26-15,42 16 14 16,-14-39 0-16,7-1-2 15,14 1 1-15,14 4-1 0,-21 35-7 16,35-32 9-16,-35 32-12 16,42-19 1-16,-42 19 1 15,35 11 11-15,-35-11 49 16,21 48 19-16,-14-1 8 0,-14 4-20 16,-7 0-22-16,-14 4-18 15,0-4-10-15,-14-4-29 0,-7-3-153 16,-7-9-146-16,1-4-284 15,6-15-175-15</inkml:trace>
  <inkml:trace contextRef="#ctx0" brushRef="#br0" timeOffset="796">875 0 1971 0,'0'0'306'16,"0"0"-59"-16,0 0-107 0,0 0-60 15,0 0-58-15,0 0-173 16,0 0-268-16,0 0-242 16</inkml:trace>
  <inkml:trace contextRef="#ctx0" brushRef="#br0" timeOffset="1139">491 617 1859 0,'0'0'263'0,"-7"59"-15"16,0-19-36-16,-7-1-79 15,14-39-76-15,-21 47-9 16,21-47-39-16,-28 47 9 16,28-47-18-16,-50 32 10 0,50-32-1 15,-49 12-26-15,0-12 32 16,49 0-23-16,-56-12 58 16,14 0 43-16,42 12 9 0,-49-8-36 15,49 8-22-15,-49 16-14 16,49-16-27-16,-42 39 15 0,42-39-18 15,-21 55 0-15,14-11-76 16,7-44-125-16,28 39-205 16,-28-39-309-16,49 16-111 15</inkml:trace>
  <inkml:trace contextRef="#ctx0" brushRef="#br0" timeOffset="1329">435 90 2798 0,'0'0'227'15,"-14"-47"5"-15,14 47-43 0,0 0-97 16,0 0-32-16,0 0-49 16,0 0-131-16,0 0-196 15,0 0-367-15,0 0-399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27:10.490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2281 582 729 0,'0'0'89'15,"-12"-11"-30"-15,6 1-36 0,6-4-1 16,0-7-13-16,0-4-9 15,6-3 5-15,6-8 35 0,1-3-45 16,0-3 99-16,-1 3 5 16,-6 6 3-16,-6 33-58 0,0 0-16 15,0 0 94-15,0 0-28 16,38-7-8-16,-6 11-67 0,-7 10 12 16,0 3-31-16,0 2 52 0,6 6 7 15,1-7-12-15,6-8-35 16,-1-3 10-16,7-3-35 15,0-4 17-15,-12-7-11 0,5 7-1 16,-37 0 16-16,32-4-13 16,-32 4 26-16,0 0-48 0,0 0 22 15,0 0 9-15,0 0-12 0,0 0 4 16,-32 25 21-16,1-4-30 16,0 0 13-16,-7 4 6 0,-6-7-6 15,6-1-14-15,-6 5 18 0,0-5 0 16,0 4-4-16,-6-6 4 15,0 2-4-15,-1-3 12 16,1 1-12-16,0-5 0 0,-1-6 7 16,7-4 5-16,7 0 61 15,-7-11-28-15,12-3-19 0,-5-4 47 16,-7-6-37-16,6-5 66 0,0-3-40 16,0-3 19-16,7-4-35 15,-7 0-13-15,13 4 38 0,0 0-35 16,6 5-8-16,7 2-11 0,12 28-13 15,-19-35-4-15,19 35 2 16,-13-28 7-16,13 28-17 0,0 0 8 16,0 0 11-16,-12-29-28 15,12 29-4-15,0 0-161 16,0 0-111-16,0 0-156 0,0 0-90 16</inkml:trace>
  <inkml:trace contextRef="#ctx0" brushRef="#br0" timeOffset="776">1464 681 714 0,'0'0'196'0,"0"0"32"0,-31 14-35 16,31-14-70-16,-25 7-21 0,25-7-25 16,0 0-22-16,-32-10-4 15,32 10-3-15,-25-29-31 0,0-6-7 16,13 3-10-16,5 0-5 0,7 1 2 16,7 6 16-16,-7 25 1 15,12-32-18-15,-12 32 17 0,38-28-11 16,-7 10-9-16,1 11 7 15,-1 4-12-15,7 3 7 16,-7 7 15-16,-6 3-10 0,-25-10 25 16,38 25 21-16,-19 0 2 0,-13 3-21 15,-12 0-9-15,-7 4-18 16,-18-4 8-16,0 11-8 0,-13 0 15 16,0 0 10-16,-13-4-22 0,0-3 1 15,-5-4-8-15,-8-3 4 16,8-4-8-16,-1-7 3 0,6-3 5 15,1-11 0-15,5-4 0 0,1-13 21 16,0-11-16-16,12-4-8 16,7-7-19-16,5 3 19 0,8 1-4 15,11 3-5-15,1 1 12 16,19 2 10-16,-1 8 7 16,13 7-24-16,0 3 2 0,7 11-10 15,-1 7 15-15,7 4 8 0,-7 7 1 16,-5 3-1-16,-26-21-19 15,31 39 3-15,-18 0 2 0,-7-8 1 16,-19 5 2-16,-12-4 19 0,-6-4-8 16,-7 0-8-16,-12-3 8 15,-7-4-14-15,-6 0-6 0,-6-7 21 16,-6-3-14-16,-7-7 18 16,7-4-22-16,-1-8 24 0,1-6-27 15,12 0 26-15,13 0-11 16,12 3 29-16,6 4 0 0,32 7-22 15,-18 0 80-15,18 0 18 16,-7 22-10-16,7 6-21 0,7 5-25 16,-1 6-5-16,-6-1-6 0,0 8-20 15,0-7-16-15,0-3-2 16,-6 2-7-16,12-9 0 0,0-1 7 16,-6-28-14-16,0 0-233 0,0 0-207 15,25 11-189-15</inkml:trace>
  <inkml:trace contextRef="#ctx0" brushRef="#br0" timeOffset="1046">980 125 1408 0,'51'-46'304'0,"-51"46"23"16,37-32-47-16,-37 32-81 0,32-17-62 15,-32 17-44-15,0 0-25 16,0 0-28-16,38-11-8 0,-38 11-28 16,0 0 4-16,0 0-8 15,0 0-6-15,0 0-99 0,0 0-240 16,0 0-310-16,0 0-131 0</inkml:trace>
  <inkml:trace contextRef="#ctx0" brushRef="#br0" timeOffset="1349">0 55 1170 0,'0'0'253'0,"0"0"62"0,25-36-13 16,6 22-41-16,1 7-78 0,6 14-12 16,-7 4-37-16,7 6-4 15,-7 8-27-15,-6 10-29 0,0 8-14 16,1 6-19-16,-14 4-18 15,1 0-23-15,-7 5 14 0,0-5-17 16,-6 0 8-16,7-7-14 16,-1 0-80-16,-6-11-202 0,0-35-291 15,6 39-207-15</inkml:trace>
  <inkml:trace contextRef="#ctx0" brushRef="#br0" timeOffset="1669">547 178 1230 0,'0'0'208'0,"0"0"78"15,0 0 6-15,0 0-79 0,0 0-97 16,44 0-51-16,-44 0-33 15,37 7-7-15,-37-7-8 0,32 7-7 16,-32-7-8-16,0 0-6 0,0 0 7 16,0 0 3-16,0 0 86 0,0 0-40 15,0 0-25-15,0 0-3 16,0 0-24-16,12-31-3 16,-12 31 3-16,0 0 2 0,7-39-7 0,-7 39-11 15,0 0-4-15,0 0-206 16,0 0-255-16,0 0-191 15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41:38.611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0 626 0,'7'-20'177'15,"-7"20"64"-15,0 0-50 16,0 0-28-16,21 12 179 0,0 35 64 16,7 32-77-16,14 31-91 15,7 29-58-15,7 34-18 0,0 16-30 16,14 20-7-16,0 7-3 15,7 9 19-15,14 12-10 16,7-1-31-16,-7 3-37 0,0-5-16 16,0-6 2-16,0-3-22 0,0-9-1 15,0 12-18-15,0-7-1 16,-1-12 0-16,-6-16-4 0,0-23 14 16,-14-17-12-16,0-23-5 0,-21-12 10 15,0-23 1-15,-7-12-9 16,-14-12 0-16,0-16 3 0,-28-55-17 15,28 55 14-15,-28-55 3 0,0 0-2 16,0 0-20-16,0 0-14 0,21 47-66 16,-21-47-84-16,0 0-58 15,0 0-70-15,0 0-210 16,0 0-239-16,49-43-83 0</inkml:trace>
  <inkml:trace contextRef="#ctx0" brushRef="#br0" timeOffset="585">595 3502 651 0,'0'0'99'0,"21"-35"75"0,14 4 14 15,21 3 70-15,21 1-11 0,21-5-53 16,28 5-48-16,14-6-17 16,42-2-31-16,27-9-21 0,36 1-24 15,35 4-16-15,42 0-7 16,14-1-23-16,27 5 15 15,15-5 6-15,7 1-12 0,14 4-8 16,6-5-24-16,1-3 22 0,0-4 2 16,-15 0-12-16,8-9 20 15,0-3-13-15,0 4-14 0,-8 0 16 16,-13 0-1-16,-14 11 8 0,0-3 19 16,-15 8-12-16,1 3 33 15,0 5-4-15,-14-1-11 0,-1 5-3 16,-20-1-18-16,0 1-12 0,0-1 11 15,-7-4-19-15,-8 8 11 16,-6-3-7-16,-14-1 8 0,-14 9-6 16,-14-1 7-16,-28 4 4 15,-15 0 23-15,-27 9 7 0,-14-5-2 16,-28 0-14-16,-21 8-2 16,-21-4-13-16,-21 4-3 0,-21 0 20 15,-21 4-7-15,0-4-9 0,-35 4 2 16,0 0-15-16,0 0-4 15,0 0-72-15,0 0-101 0,0 0-207 16,0 0-302-16,0 0-126 0</inkml:trace>
  <inkml:trace contextRef="#ctx0" brushRef="#br0" timeOffset="1321">3736 2568 940 0,'0'0'312'0,"0"0"68"0,0 0-10 16,0 0-59-16,0 0-28 16,0 0-54-16,0 0-68 0,0 0-42 15,0 0 113-15,21 32-6 16,0 3-46-16,-7 1-51 0,14 16-60 16,-7-1-26-16,-7-4-18 0,14 0-9 15,-7 4-11-15,7 1-34 16,0-1-143-16,-7-8-116 0,0 8-134 15,0 0-227-15,7-8-242 16</inkml:trace>
  <inkml:trace contextRef="#ctx0" brushRef="#br0" timeOffset="1993">7555 2266 763 0,'0'0'238'16,"0"0"40"-16,0 0-44 0,0 0-51 16,0 0-18-16,0 0-40 15,0 0-47-15,0 0 15 0,0 0-16 16,0 0 138-16,21 23-40 0,0 13-64 15,7 7-46-15,0 8-35 16,0 0-3-16,14 0-15 0,0 4-12 16,0-4 6-16,7 0-140 0,0-6-171 15,-7-2-204-15,0-8-145 16</inkml:trace>
  <inkml:trace contextRef="#ctx0" brushRef="#br0" timeOffset="2658">4142 3727 1279 0,'21'27'360'0,"0"9"30"16,0 11-18-16,0 0-86 0,0 5-95 16,-7 3-85-16,7-4-58 15,7 0-15-15,-7-3-11 0,6-1-22 16,1-4-5-16,0-4-69 0,-7-3-140 16,0-5-128-16,-21-31-149 15,28 47-169-15</inkml:trace>
  <inkml:trace contextRef="#ctx0" brushRef="#br0" timeOffset="5584">7982 3306 830 0,'0'0'162'0,"0"0"75"0,0 0 2 15,0 0-7-15,0 0-38 0,0 0-37 16,0 0-30-16,0 0-15 16,0 0-56-16,0 0-18 0,0 0-29 15,0 0 149-15,14 27 52 16,7 17-76-16,-7 7-46 16,14 8-33-16,7 0 4 0,-7 4-11 15,7-8-28-15,-7 4-6 0,7-4 0 16,-14-8-4-16,0-12-36 15,-7 6-120-15,-14-41-171 0,21 35-173 16,-21-35-150-16,0 0-19 0</inkml:trace>
  <inkml:trace contextRef="#ctx0" brushRef="#br0" timeOffset="5973">8668 3770 1325 0,'0'0'213'16,"0"0"10"-16,0 0-85 0,0 0-44 16,0 0-24-16,0 0-18 0,0 0-48 15,0 0 49-15,28-28 11 16,-28 28 0-16,35-15-33 0,-35 15-2 15,41-12-5-15,-41 12 15 16,28-16 11-16,-28 16 13 0,0 0 6 16,14-35 6-16,-14 35-12 15,0 0-19-15,-14-36-5 0,14 36 18 16,-42-27-11-16,8 11-13 0,-1 12-13 16,35 4-10-16,-35 12 2 15,35-12-5-15,0 0 0 0,-35 20 5 16,35-20-5-16,0 0-4 15,0 0 1-15,7 31 2 0,-7-31-34 16,0 0-98-16,42 20-129 0,-42-20-205 16,35 0-222-16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41:47.351"/>
    </inkml:context>
    <inkml:brush xml:id="br0">
      <inkml:brushProperty name="width" value="0.1" units="cm"/>
      <inkml:brushProperty name="height" value="0.1" units="cm"/>
      <inkml:brushProperty name="color" value="#57D200"/>
      <inkml:brushProperty name="fitToCurve" value="1"/>
    </inkml:brush>
  </inkml:definitions>
  <inkml:trace contextRef="#ctx0" brushRef="#br0">1360 58 1080 0,'0'-28'283'0,"0"28"75"15,0 0-32-15,0 0-92 16,0 0-74-16,0 0-59 0,0 0-32 16,0 0-12-16,0 0 95 15,21 21 0-15,-21-21-51 16,35 55-25-16,-7 1-11 15,8 3-23-15,-16-3-17 0,8-5-10 16,0-3-12-16,-7 4-3 0,7-9-28 16,0-7-99-16,-28-36-126 15,42 36-261-15,-42-36-245 0</inkml:trace>
  <inkml:trace contextRef="#ctx0" brushRef="#br0" timeOffset="517">1956 444 850 0,'0'0'211'0,"0"0"57"16,0 0-44-16,0 0-51 0,0 0-15 15,0 0-52-15,28 8-24 0,-28-8-4 16,0 0-46-16,42 15 20 16,-42-15-35-16,35 16-6 0,-35-16 12 15,0 0-4-15,35-4-16 16,-35 4 15-16,0 0-18 16,0 0 9-16,0 0-13 0,0 0 4 15,7-39 29-15,-7 39-1 16,0 0 7-16,-35-29 2 0,35 29-19 15,-49-3-8-15,14 6 17 0,35-3-27 16,0 0 7-16,-35 25 4 16,35-25 12-16,0 0-31 0,0 0 26 15,7 31-15-15,-7-31-1 16,0 0 9-16,42 20-2 0,-14-16-3 16,-28-4-15-16,42-8 6 15,-42 8 14-15,28-12-4 16,-28 12 8-16,0 0-8 0,0 0-7 15,14-35 27-15,-14 35-8 0,0 0 18 16,0 0-8-16,0 0-29 16,0 0 2-16,0 0 5 0,-35-17-21 15,35 17-71-15,0 0-212 16,0 0-277-16,0 0-141 0</inkml:trace>
  <inkml:trace contextRef="#ctx0" brushRef="#br0" timeOffset="1172">1016 304 655 0,'0'0'197'0,"0"0"-13"15,0 0-25-15,0 0-3 0,0 0-8 16,0 0 10-16,-42 33-53 15,14-2 8-15,14 5-24 0,-7-4-23 16,14-1-19-16,7-31-14 0,-7 48 21 16,7-12 18-16,7-8-28 15,7-1-1-15,-14-27-30 0,35 29 4 16,-7-14-8-16,0-3 2 16,-28-12-21-16,28 8 24 0,-28-8-12 15,0 0 11-15,0 0-24 16,0 0 28-16,0 0-24 15,0 0 11-15,-49-12-4 0,7 4 4 16,-7 4-8-16,7 4-2 0,-7 0 6 16,7-3-3-16,0-1-2 15,7-4 9-15,0 0-16 0,35 8 31 16,-43-21-56-16,43 21-5 16,0 0-17-16,-21-35 39 0,21 35-14 15,0-36 44-15,0 36-13 16,0 0-6-16,35-24 1 0,-35 24 76 15,36 4 47-15,-36-4 14 0,0 0 17 16,21 44-40-16,-21-5-14 16,-7 2-22-16,-7-2-33 15,-7-8-8-15,-1 6-25 0,1-6 13 16,0-7-26-16,-7 1 1 16,28-25-59-16,-42 23-122 0,7-7-161 15,35-16-214-15,-42 0-109 16</inkml:trace>
  <inkml:trace contextRef="#ctx0" brushRef="#br0" timeOffset="1377">785 2 1467 0,'0'0'355'0,"0"0"-49"0,0 0-48 16,35-4-68-16,-35 4-83 16,35 0-50-16,-35 0-109 0,35 4-194 15,-35-4-252-15,0 0-152 16</inkml:trace>
  <inkml:trace contextRef="#ctx0" brushRef="#br0" timeOffset="1768">357 376 1000 0,'7'39'226'0,"-7"-39"32"0,0 0 23 16,28 45-44-16,-7-10-64 0,-21-35-33 15,14 40-41-15,-14-8-47 16,0-32-30-16,-14 35 10 16,14-35-8-16,-35 41-15 0,35-41-17 15,-49 27 12-15,7-11 8 16,0-4-23-16,6-8 3 0,-6-4 13 16,0 0 5-16,7-4-22 0,35 4 52 15,-42-4 40-15,42 4-20 16,-34 0-33-16,34 0-8 0,0 0 20 15,0 0 22-15,-14 32-10 16,14-32-30-16,14 32 0 0,-14-32-6 16,41 27-21-16,8-7-66 15,-14-3-100-15,7-10-78 16,-6-7-110-16,-8-4-150 0,-28 4-70 16</inkml:trace>
  <inkml:trace contextRef="#ctx0" brushRef="#br0" timeOffset="1981">188 98 1652 0,'0'0'319'0,"0"0"26"16,0 0-60-16,0 0-24 0,0 0-96 15,0 0-84-15,0 0-27 16,0 0-90-16,43-20-173 0,-43 20-253 16,0 0-317-16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41:52.019"/>
    </inkml:context>
    <inkml:brush xml:id="br0">
      <inkml:brushProperty name="width" value="0.1" units="cm"/>
      <inkml:brushProperty name="height" value="0.1" units="cm"/>
      <inkml:brushProperty name="color" value="#57D200"/>
      <inkml:brushProperty name="fitToCurve" value="1"/>
    </inkml:brush>
  </inkml:definitions>
  <inkml:trace contextRef="#ctx0" brushRef="#br0">13312 11599 419 0,'0'0'85'16,"-21"-31"9"-16,21 31-9 0,0 0 23 16,-21-32-37-16,21 32-19 15,0 0-24-15,0 0-23 0,0 0 38 16,0 0-10-16,0 0 67 16,0 0 77-16,0 0 19 0,0 0-7 15,0 0-16-15,0 0 33 16,21 36-32-16,0-1-28 0,-7 8-25 15,0-3-46-15,0-1-30 0,0 0-13 16,-7 1-14-16,0-5-5 16,0-3-5-16,0 3 0 0,-7-4-3 15,-7 1-2-15,0-5 0 0,-14 1 4 16,7-1-11-16,14-27 4 16,-28 28-4-16,28-28 1 0,0 0-4 15,-28 28-7-15,28-28-31 16,-28 7-12-16,28-7-6 0,-42-7-19 15,42 7 15-15,-34-24 35 16,34 24 19-16,-42-24 2 0,42 24-1 16,0 0 5-16,-35-19 7 0,35 19-5 15,0 0-8-15,0 0 13 16,0 0-7-16,0 0-7 0,0 0 5 16,0 0 1-16,0 0 11 0,0 0-13 15,0 0 15-15,0 0-9 16,0 0-5-16,0 0-11 0,0 0-9 15,0 0-14-15,0 0-13 16,0 0 6-16,0 0 5 0,0 0 17 16,0 0-4-16,0 0 9 15,0 0 7-15,0 0 16 0,0 0 0 16,0 0-3-16,0 0-38 0,0 0-51 16,0 0-82-16,0 0-46 15,-28-32-81-15,28 32-89 0</inkml:trace>
  <inkml:trace contextRef="#ctx0" brushRef="#br0" timeOffset="1584">5016 3584 534 0,'0'0'131'0,"-42"-43"-19"16,0 11 22-16,-7 13-24 15,-14 11-52-15,-7 4 5 0,-7 12 0 16,-21 15-28-16,-7 13-14 15,1 7 9-15,-8 4-30 16,-7 12 11-16,-7 0 41 16,-7-4 13-16,-7 0-1 15,0-4-4-15,0 4-6 0,7-3 23 16,0-5-23-16,-7 0 18 16,7 0-13-16,8 0-28 0,-1 4 5 15,7 4-20-15,7 1 3 16,0 6-12-16,7 5 4 15,7 0-15-15,14 0 13 0,0-4-5 16,0 0 12-16,7-4 23 16,7 4 10-16,-7-8-12 0,7 0-6 15,0 4 18-15,-6 8-20 16,6-8 7-16,-7 12 12 16,-7 3-3-16,0 5-37 15,7 0 9-15,0-1 42 0,7 5 5 16,14-4-8-16,0 3-13 15,7 5-1-15,14-5-12 16,14 9-10-16,7 3 16 0,21 8 21 16,14 8-4-16,14 8-31 15,28 0 17-15,21 8-4 0,28-4 3 16,14 0-2-16,21-8-2 16,28-8 9-16,13-11-8 0,22-21-15 15,14-18 2 1,14-17-2-16,14-16-17 0,21-19 3 15,-8-19-2-15,1-21-4 16,-21-15-7-16,-28-8-2 0,-7-16 17 16,-21-7-19-16,-21-9 11 0,-22-11-9 15,-13-4-32-15,-21-20 10 16,-14 0-17-16,-21-11 22 0,0-9 10 16,-7 1-2-16,-7-1 13 15,0 12-5-15,0 8 4 0,0 8 6 16,-7 12-17-16,7 4 17 15,-21 8 3-15,0 7-12 16,-7 5 22-16,-14 3-19 0,0 0 13 16,-7-3-7-16,0 3-7 15,-14-8 11-15,0-3-4 0,-7-4 10 16,-7-5-14-16,0 1 7 16,-14 7-15-16,0 1 24 0,-7 15-16 15,-7 8 22-15,-7 8-31 16,0 8 19-16,-14 4-6 0,0 8-11 15,-14 7 8-15,0 5-2 16,7 7-14-16,14 4 0 0,56 16-107 16,-70-15-100-16,70 15-191 15,0 0-156-15,0 0 8 16</inkml:trace>
  <inkml:trace contextRef="#ctx0" brushRef="#br0" timeOffset="3180">4205 7100 546 0,'0'35'167'0,"0"-35"43"16,0 0 71-16,7 40-18 15,-7-40-26-15,7 39-11 0,0-4-33 16,0 1-29-16,7 3-56 16,-7 0-28-16,7 5-26 15,-7 7 42-15,0 4 2 0,7 8-9 16,-7 8 8-16,7 7-9 16,-7 5-14-16,7 3-9 0,-7 9 14 15,7-1-6-15,0 12 6 16,-1 1 2-16,8 3-1 0,-7 8 9 15,7 4 21-15,7 11-6 16,7 9-24-16,0 7-20 0,14 9-11 16,-7 3-16-16,14 0-18 15,0 0-5-15,0 5-5 0,7-5 7 16,7-4-3-16,0 0 34 16,7-3-3-16,14-5 4 15,7-11-5-15,14-4-14 0,7-16-14 16,14-8-7-16,7-12 3 15,6-3 5-15,8-13 2 0,7-3-17 16,0-5 13-16,14-3-4 0,-7 4 5 16,7-4 2-16,0-4-6 15,7-4-7-15,6-4 12 0,8 0-12 16,14-8 12-16,14-4-17 16,0-4 0-16,-7-11-2 0,14 3 7 15,-8-7 4-15,8-5-7 0,-7-3 3 16,0-1 0-16,7-3 5 15,-7 0 4-15,-8-4-9 16,1-4 5-16,-7-8-5 0,-7-4 0 16,-14-8-9-16,7 0 9 0,-7-8 0 15,-7 5 0-15,-15-5 0 16,1 0 0-16,-7 1 0 0,-7 7 0 16,-7-4 4-16,-7 4 1 0,-7-3 2 15,-14 7-2-15,-7-4 0 16,-14 0-5-16,-8 0 3 0,-6 1-10 15,-7-13-16-15,-14 0-27 0,-14-3-27 16,0-5 3-16,-14-3 25 16,-7 0 20-16,-7-1 16 15,-21 36 8-15,21-35 5 0,-21 35 0 16,14-32 0-16,-14 32 0 0,0 0-7 16,0 0-1-16,0 0 4 15,0 0 4-15,0 0 8 0,0 0-8 16,0 0 2-16,14-31-5 0,-14 31-3 15,0 0-1-15,14-32-2 16,-14 32 3-16,0 0 6 0,28-35 5 16,-28 35-5-16,35-28 3 0,-35 28-3 15,35-35-7-15,-7 11 1 16,-28 24 6-16,42-23-5 16,-42 23 9-16,35-20 5 0,-35 20 8 15,0 0-6-15,0 0-16 0,0 0-17 16,-21-27 3-16,21 27-5 15,-56-24 7-15,0 12-17 0,0 4-1 16,0 4-14-16,-7 1-2 0,0 3 7 16,-7-4-2-16,-7 0-13 15,-7 0-13-15,1-8-6 0,-1-4 10 16,-7-3 20-16,14-9 23 0,0 1 9 16,14-1 7-16,7 4 9 15,0 1 0-15,7-1 5 16,7 5-8-16,7-5 3 0,35 24-7 15,-35-28 2-15,35 28 5 0,0 0-3 16,-28-31 3-16,28 31-9 16,0 0 3-16,0 0-3 0,0 0 14 15,0 0 12-15,0 0 8 0,28 31 13 16,7 5 11-16,7-5 8 16,7 5-9-16,7 3-7 0,14-4-10 15,14 5-8-15,0-9-5 0,14 1-3 16,-7-1 1-16,6-3-2 15,-6-5-4-15,0-7-6 16,-7-4-4-16,0-4 0 0,-7-4-5 16,-7-4 5-16,-14 0 0 0,7-4 5 15,-21 0 0-15,0 0 4 16,-42 4 9-16,28-4 26 0,-28 4-6 16,0 0-7-16,0 0-21 0,0 0-3 15,0 0-7-15,0 0 10 16,0 0 2-16,0 0-3 0,-42-4 7 15,0 8 18-15,0 12 12 0,0 3 6 16,7 17 9-16,-7 3 25 16,-7 16 22-16,7 8 15 0,-7 8 10 15,0 3-12-15,0 5-34 16,7 4-34-16,0-5-21 0,0-7-10 16,14-4-16-16,0-12-12 15,7-4 2-15,14-4-1 0,0-7-10 16,7-9-73-16,0-31-110 0,0 32-86 15,0-32-44-15,0 0-18 16,0 0-159-16,0 0-357 0,0 0-157 16</inkml:trace>
  <inkml:trace contextRef="#ctx0" brushRef="#br0" timeOffset="5760">3967 1216 860 0,'0'0'41'16,"0"0"-13"-16,-63-39 24 15,7 12 38-15,-14-1 11 0,-14 0-26 16,-7 1-24 0,-14-1 29-16,-7-3 41 0,-7 3-43 15,0-3-12-15,-7 7 2 16,1 1 7-16,-8 7-2 0,-7 4-35 15,7 4-27-15,-7 4-11 16,0 8 12-16,7 4 20 0,-7 4 9 16,0 4 27-16,-7-1 2 15,0 13-10-15,-6 0 15 0,-1 7-18 16,7 4-19-16,7 8 19 16,0 12-33-16,14 8 13 0,7 16-16 15,7 7 20-15,21 20-41 16,14 16 16-16,7 16 16 15,14 15-36-15,7 16 23 16,21 8 1-16,14 0-10 0,7-8 61 16,7-12 0-16,7-7-34 15,-7-9 14-15,7-11-24 0,7-12 0 16,0-16-9-16,14 0-25 16,0-3 9-16,7-9 5 0,7-8-22 15,7-7 26-15,14-4-11 16,7-12-12-16,21-8 15 15,21-8 14-15,21-12-17 0,21-11 6 16,14-12 9-16,21-12-18 16,-7-16 0-16,6-7 12 15,1-5-1-15,7-11-1 0,-7-5-7 16,0-3-12-16,-7-8 21 16,-7-4-5-16,-7 0-12 0,-1 4 8 15,-20-4 7-15,-7-8-2 16,-14 4-13-16,-14-4 12 0,-21-3 6 15,-7-9-20-15,-14-4 10 16,-14-11 9-16,-7-20-13 16,-14-16-2-16,-7-11 6 0,-7-5 0 15,-7 4-4-15,-14 5 11 16,0 19-10-16,-7 8 3 16,0 11 8-16,-7 17-13 0,-7 7 16 15,0 12-8-15,-7 4-3 16,-14 4 7-16,-7 4-7 0,0 0-12 15,-14 4 21-15,-7 3-3 16,7 5-13-16,0 4 10 0,0 3-3 16,7-3-14-16,7 3 21 15,0 5-7-15,49 27-16 16,-49-32 20-16,49 32-20 0,-49-23-51 16,49 23-55-16,0 0-58 15,0 0-160-15,-35-24-172 16,35 24-84-16</inkml:trace>
  <inkml:trace contextRef="#ctx0" brushRef="#br0" timeOffset="7000">3316 1138 607 0,'49'-28'137'0,"-7"-3"53"15,0-1-4-15,7-3-15 16,7-1-12-16,14-11-34 0,-7-8-20 16,14 0-32-16,14-8-36 15,0-4 17-15,7 0-19 0,7 1 8 16,0 7-21-16,7 0-3 15,6 0-19-15,8 8 17 0,7-1-23 16,0 5 13-16,0 8 8 16,14 0-19-16,7 7 44 0,28 1-3 15,14 3-26-15,6 8 17 16,15 5-28-16,0 7 35 16,14 4-4-16,14 8-15 0,7 4 11 15,20 7-18-15,1 17 12 16,14-1-31-16,0 13 19 0,-14 7 11 15,0 0-13-15,-1 8-14 16,-13 0 22-16,7 4-29 0,7 4 31 16,0-8-22-16,-1 4 9 15,-6-1 1-15,-7-3 7 0,-14 0 13 16,-7-3-20-16,-14-1-13 16,-15 4 26-16,-13-4-2 15,-14-4-7-15,-14 0 15 0,-14 0-24 16,-7 0 26-16,-7 4 8 15,-7 4-2-15,-7-8 37 16,0 4-33-16,-1-3 5 0,-6-1-32 16,-7 4 18-16,0 0-9 15,-7 0-18-15,0 0 18 0,7 8-6 16,0-4 13-16,0 0-8 16,0 4-23-16,7 4 27 0,-7-8-16 15,7 4 5-15,-8-8 7 16,8 0-3-16,-7-4 21 0,0-4-26 15,0-4 5-15,-7-7-14 16,-7-1-5-16,-7 0 18 0,-14-3-24 16,-7-5 22-16,-21-7-7 15,0 0-9-15,-49-20 16 16,42 15-11-16,-42-15 8 0,0 0-8 16,42 24-4-16,-42-24 12 15,0 0-13-15,42 24 5 0,-42-24 5 16,42 23-14-16,-42-23 16 15,0 0-11-15,42 24 17 16,-42-24-22-16,0 0 2 0,42 20 19 16,-42-20-12-16,0 0 14 15,0 0 32-15,0 0 34 0,0 0-45 16,0 0-23-16,0 0 0 16,-28-59-12-16,-7 7 8 15,0 1-12-15,-7-4 4 0,7-4-8 16,-7 0 8-16,7-8 6 15,7 4-17-15,0 8 16 0,7 4-13 16,7 12 12-16,14 39-4 16,-21-35 0-16,21 35-3 0,0 0-17 15,0 0 23-15,0 0-21 16,0 0 14-16,0 0-3 0,0 0 1 16,0 0 20-16,42 47-19 15,-7 8 15-15,0-4-24 0,7 4 24 16,0 4-7-16,0 4-3 15,7 0 9-15,-7 0-9 16,-7-4 9-16,0-8-9 16,0-4 3-16,-7-8 3 0,-28-39-6 15,35 44 7-15,-35-44-12 16,0 0 25-16,0 0 35 0,0 0 4 16,0 0 11-16,0 0-41 15,0 0-18-15,0 0 9 0,0 0-20 16,0 0 19-16,0 0-9 15,-49-28-6-15,7 5-1 0,-7 7-11 16,0 8 14-16,0 4-16 16,0 4 14-16,0 4-14 15,0 4 17-15,7 0-14 0,-7 3-33 16,7 1-31-16,-7 8-53 16,0 0-81-16,0 3-198 0,0 5-319 15,-7 3-97-15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42:36.739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9562 429 2341 0,'0'0'420'16,"0"0"-106"-16,0 0-126 15,0 0-83-15,0 0-42 16,0 0-6-16,0 0 49 0,0 0 49 16,7 47 9-16,14 16-13 15,7 15-14-15,7 9-26 16,0 7-23-16,7 5-34 15,7 3-7-15,0-4-37 0,0-3-10 16,0-13-7-16,0-7-124 16,-7-12-114-16,0-8-78 0,-14-8-71 15,-28-47-180-15,35 36-284 16,-35-36-61-16</inkml:trace>
  <inkml:trace contextRef="#ctx0" brushRef="#br0" timeOffset="1116">8807 1396 1479 0,'0'0'324'0,"-21"-43"-35"16,21 43-75-16,-21-39-89 0,21 39-52 16,0 0-9-1,0 0-1-15,-7-40-23 0,7 40-25 16,7-27-29-16,-7 27 25 16,28-32-6-16,0 9-9 0,14 7-12 15,0 8 19-15,-1-4 3 16,8 12-10-16,7 4-1 15,7 4-6-15,-7 8 15 0,7 0 3 16,0 7-11-16,7 5 12 16,-14-5 8-16,0 5-12 0,-7-5 17 15,-14 1-21-15,0-4 13 16,-35-20-4-16,0 0 20 16,0 0 27-16,0 0-8 15,0 0 5-15,0 0-40 0,0 0 6 16,-63 31-19-16,-7-15 11 15,-7-8-21-15,-21-4-33 16,-7-8 14-16,0-4-39 0,0 0 10 16,1-8-14-16,13-3-11 15,14-5 50-15,7 4-7 16,21 1 20-16,7 3 26 0,42 16-24 16,0 0 30-16,0 0-19 15,0 0 7-15,0 0 20 0,0 0 6 16,0 0 3-1,0 0 14-15,0 0 23 0,0 0-18 16,0 0 19-16,7 47-27 16,-7-47 4-16,0 43 12 0,0-43-25 15,0 0 4-15,-28 44-16 16,28-44-16-16,-42 31 3 16,42-31-39-16,-56 16 4 0,56-16-24 15,-49 0-14-15,49 0-5 16,-42-24-26-16,42 24 50 0,-21-43-6 15,7 8 28-15,14 35 20 16,0-40-13-16,0 40 25 16,0 0-11-16,0 0 39 15,0 0 33-15,0 0 12 0,0 0-12 16,0 0-24-16,0 0 5 16,0 0-24-16,-7 47 3 15,7-47-4-15,-21 48-16 0,21-48 13 16,-28 35-26-16,28-35-10 15,0 0-18-15,-49 28-51 0,49-28-15 16,-49 7-63-16,49-7 21 16,0 0-28-16,-49-59 7 15,21 8 32-15,7 8 41 0,21 43 69 16,-14-43 3-16,14 43 92 16,0 0 44-16,0 0 64 15,0 0-9-15,0 0-24 16,-14 43-21-16,-7 0-35 0,7 1-13 15,14-44-7-15,-28 51-18 16,28-51-11-16,-42 47-1 16,42-47-11-16,-42 31 8 0,42-31-5 15,-42 16 11-15,42-16 13 16,0 0-12-16,-42-24-7 0,42 24-22 16,-49-62-6-16,7-9 0 15,14-20-12-15,-7-11 8 16,0-8-21-16,7 4 13 15,7 15-4-15,0 17-7 0,0 15 11 16,14 19-9-16,7 40 9 16,0 0-79-16,0 0-93 15,0 0-268-15,0 0-358 0,0 0-130 16</inkml:trace>
  <inkml:trace contextRef="#ctx0" brushRef="#br0" timeOffset="2033">7289 1101 1078 0,'-7'-39'332'0,"7"39"-66"15,0 0-49-15,0 0-34 16,0 0-70-16,0 0 5 0,0 0-44 16,0 0 1-16,0 0-27 15,0 0-41-15,0 0 54 0,0 0 25 16,0 0 10 0,14 35-36-16,0 5-8 0,0 3 9 15,14 4-28-15,-7-4-2 16,14-3-24-16,-35-40 13 0,28 51-18 15,-28-51 8-15,28 47-10 16,-28-47 10-16,0 0-20 16,0 0 13-16,0 0-30 0,0 0 12 15,-56 24-9-15,0-21-41 16,7-14 16-16,-7-13 4 16,14-3 21-16,0-9 2 0,42 36 2 15,-42-47 28-15,42 47-8 16,-28-39-10-16,28 39 20 0,0 0-22 15,0 0 22 1,0 0 6-16,0 0 12 0,0 0 16 16,42 15-9-16,-42-15-8 15,42 36-3-15,-42-36-13 0,35 47 23 16,-35-47-16-16,21 39 26 16,-21-39-10-16,0 0-4 15,-14 40-4-15,14-40-20 0,-49 23 4 16,-7-11-19-16,7-8 14 15,-7-8-23-15,7-8-11 0,0-11-19 16,7-5 11-16,7-3 10 16,35 31-1-16,-28-36 22 15,28 36-22-15,-21-31 33 16,21 31-13-16,0 0 3 0,0 0 5 16,0 0 3-16,0 0 16 15,0 0 7-15,0 0 0 16,0 0-10-16,0 0-16 0,-7 35 16 15,7-35-10-15,7 47 27 16,14-7 3-16,-21-40 0 0,42 59 28 16,0-8-5-16,0-4 16 15,0-4-7-15,0 1 3 16,-7-1 31-16,0 0-10 0,-7-8 30 16,-28-35 3-16,21 59 35 15,-21-11-18-15,-21 3-15 16,-14-4-41-16,-28 4-13 15,-14-4-2-15,-28 4-19 0,-7 1-7 16,-21-5-18-16,-7-12 1 16,-7-3-31-16,-7-13 3 0,-13-7 13 15,-1-8-16-15,-7-12-8 16,7-12-105-16,0-15-140 16,-7-16-113-16,0-16-99 0,-7-16-254 15,0-19-429-15</inkml:trace>
  <inkml:trace contextRef="#ctx0" brushRef="#br0" timeOffset="3248">4910 551 976 0,'0'0'229'0,"0"0"-19"16,0 0-3-16,0 0-90 16,0 0-40-16,0 0 33 15,49-4 34-15,-14 19-2 0,-35-15 12 16,63 40-43-16,-14 3-9 16,0-8-53-16,7 1-3 0,-7-9-29 15,-7 5-6-15,0-9-7 16,-42-23-11-16,42 24 26 15,-42-24-19-15,0 0 8 16,0 0 7-16,0 0-4 0,0 0 9 16,0 0-12-16,7 39 10 15,-7-39-30-15,0 0 5 16,-63 32-27-16,-7-17-33 0,0-7-2 16,7-4 22-16,-7 0 29 15,0 0-2-15,7 0 7 0,0-4 16 16,14 0-18-16,49 0 24 15,-42 0-9-15,42 0-21 16,0 0 2-16,0 0-12 16,0 0 27-16,0 0-8 0,42-8 12 15,7 4 10-15,7 4-25 16,7 8 20-16,0 4-8 16,0 4 3-16,-7 7 24 0,-56-23-9 15,56 36 29-15,-56-36 24 16,35 43-24-16,-35-43 8 0,0 47-29 15,-21-8-3-15,21-39-20 16,-63 44-33-16,-7-17 5 16,7-7-37-16,0-8 11 0,14-12-35 15,-7-8-13-15,14-12-40 16,42 20-58-16,-56-51-26 0,28-12 32 16,14 4 68-1,7 12 85-15,7 47-1 0,0-47 18 16,0 47 71-16,0 0 62 15,0 0 38-15,0 0-43 0,0 0-27 16,0 0-3-16,0 0-25 16,49 47-18-16,-49-47 20 15,28 47-3-15,-28-47 32 0,7 39-22 16,-7-39-9-16,0 0 5 16,0 0-40-16,0 0 9 0,0 0-15 15,-49 28-8-15,0-28 15 16,7-8-4-16,-7-12-19 15,49 20 41-15,-56-27 53 16,56 27-5-16,-48-24-34 0,48 24 4 16,-42 20 36-16,42-20 20 15,-49 51 3-15,7 4-9 16,14 0 38-16,0 0-42 0,0 4-11 16,0-8-44-16,-7 1 18 15,7-13-18-15,28-39 6 0,-42 43-27 16,42-43 1-16,-42 36-3 15,-7-17-29-15,14-15-15 16,-7-4-49-16,0-12-59 0,42 12-102 16,-63-55-100-16,21-23-101 15,0-13-124-15,21 1 56 16,7 3 41-16</inkml:trace>
  <inkml:trace contextRef="#ctx0" brushRef="#br0" timeOffset="3489">4861 1880 1427 0,'0'0'430'16,"28"67"-15"-16,-14-20-30 15,-14-47-103-15,7 47-70 0,-7-47-58 16,0 0-43-16,0 0-23 15,0 0-24-15,0 0-2 16,0 0-35-16,0 0-59 0,0 0-57 16,0 0-105-16,0 0-147 15,0 0-268-15,-14-59-238 0</inkml:trace>
  <inkml:trace contextRef="#ctx0" brushRef="#br0" timeOffset="3736">4197 244 1565 0,'0'0'258'0,"0"0"30"0,0 0-93 15,0 0-38-15,0 0-48 16,70-47-46-16,14-1-38 16,14 9-151-16,-8 0-168 0,1-1-195 15,-14 9-143-15</inkml:trace>
  <inkml:trace contextRef="#ctx0" brushRef="#br0" timeOffset="4287">3749 775 1349 0,'0'0'301'15,"0"0"23"-15,42-8-72 16,-42 8-12-16,0 0-70 0,0 0-37 16,0 0-13-16,0 0-70 15,0 0-13-15,0 0-24 16,-63 35-3-16,0 1 3 0,-7-1-16 16,7 4 12-16,0 1-15 15,7-9 16-15,7 1-10 0,49-32-9 16,-42 35 12-16,42-35-3 15,0 39-4-15,0-39 4 16,56 32-3-16,14-9 3 16,14 1-3-16,0 0 18 0,7 3-32 15,-7 5 21-15,-7-1 8 16,-14 1 1-16,-14 3 32 16,-49-35 8-16,21 59 10 0,-35-16-25 15,-21 0-24-15,-28-3 8 16,-14-5-14-16,-14-7 2 0,-14-1-10 15,-7-15 32-15,0-4 7 16,7-8 42-16,7-16-11 16,14-7-5-16,8-21-30 15,20-11-21-15,14-8-4 0,21-11-14 16,14-1 1-16,14-4-37 16,14 12-44-16,7 4-92 15,0 12-157-15,-28 51-295 0,49-59-336 16</inkml:trace>
  <inkml:trace contextRef="#ctx0" brushRef="#br0" timeOffset="4744">2273 810 1900 0,'0'0'187'0,"0"0"27"16,0 0-34-16,0 0 16 15,0 0 17-15,0 0-65 16,0 0-54-16,42 51-31 0,0-11-43 16,0-9 7-16,0-7-18 15,7-1-1-15,-14-11 1 0,-35-12-5 16,49 12 10-1,-49-12-12-15,42 4 6 0,-42-4 8 16,0 0-21-16,0 0 9 16,0 0 16-16,0 0 5 0,0 0 25 15,0 0-10-15,0 0-29 16,0 0 4-16,0 0-15 16,-42 35 18-16,0 8-1 0,0 9-13 15,7-1 12-15,-7-8-16 16,7 0 21-16,35-43-18 0,-49 55 7 15,49-55-4-15,-42 40-11 16,42-40-6-16,-49 27-61 16,49-27-65-16,-42 8-138 15,42-8-178-15,-49-24-284 16,14-27-131-16</inkml:trace>
  <inkml:trace contextRef="#ctx0" brushRef="#br0" timeOffset="4984">2035 208 1499 0,'0'0'299'15,"0"0"40"-15,0 0-35 0,0 0-68 16,0 0-124 0,0 0-53-16,0 0-2 0,0 0 57 15,-21 44-13-15,14 11-52 16,0 8 4-16,7 7-30 0,7 5-2 15,-7 0-17-15,7 0-35 16,0-1-94-16,0-7-173 16,-7-4-103-16,0-12-157 0,0-7-1 15,-21-1 62-15</inkml:trace>
  <inkml:trace contextRef="#ctx0" brushRef="#br0" timeOffset="5172">1818 1038 1483 0,'0'0'242'0,"0"0"89"16,0 0 6-16,0 0-45 16,0 0-55-16,0 40-74 15,0-5-60-15,0 0-44 0,0-35-20 16,-14 59-39-16,-7-7-81 16,-21-1-90-16,-7-4-122 0,0-4-104 15,-6-8-163-15,6-11 37 16,7-12 34-16</inkml:trace>
  <inkml:trace contextRef="#ctx0" brushRef="#br0" timeOffset="5663">1441 692 1147 0,'0'0'182'0,"0"0"48"16,0 0 57-16,0 0-43 0,0 0-17 15,0 0-45-15,0 0-55 16,0 59 17-16,0-4-52 0,0-4-6 16,7-3-46-16,-7-1-10 15,7-8-16-15,0 4-2 16,-7-43-2-16,7 44-15 0,-7-44 18 16,0 39-3-16,0-39 17 15,0 0 3-15,0 0-8 16,0 0-1-16,-28 39-14 15,28-39 0-15,-49 16 0 0,49-16-23 16,-56-16 16-16,14-23-31 16,7-4 0-16,7-16 9 0,0 4 1 15,7 0 21-15,7 3-9 16,0 5 9-16,14 47-7 16,-7-43 15-16,7 43-15 0,0 0 13 15,0 0 4-15,0 0 8 16,0 0 42-16,0 0-1 0,0 0 8 15,-14 55 12 1,7 0-1-16,0 0 23 0,-7 8-13 16,0 0-5-16,-7-4-36 15,-7 4-3-15,-7-4-38 0,0-4 6 16,-14-4-24-16,7-8-57 16,-14-7-78-16,14-13-76 15,42-23-115-15,-77 20-291 0,21-20-293 16</inkml:trace>
  <inkml:trace contextRef="#ctx0" brushRef="#br0" timeOffset="5840">1098 1872 1984 0,'63'16'298'0,"0"-20"-121"15,0-8-98-15,7-4-35 16,-14-11-222-16,0-5-338 0,-7-7-324 16</inkml:trace>
  <inkml:trace contextRef="#ctx0" brushRef="#br0" timeOffset="6593">160 1113 1061 0,'0'0'212'0,"0"0"33"0,0 0 4 16,0 0-12-1,0 0-33-15,0 0-86 0,0 0-36 16,0 0-31-16,0 0-20 15,0 0-1-15,0 0-27 0,0 0 8 16,0 0-3-16,35 8-8 16,-35-8 12-16,0 0-3 15,0 0 29-15,14-39 48 0,-14 39-5 16,-7-44-19-16,7 44-9 16,0 0-20-16,-42-31-10 0,42 31-32 15,-41-8 19-15,41 8-5 16,0 0-19-16,-42 27 14 15,42-27-52-15,0 0-69 16,-14 44-99-16,14-44-207 0,0 0-201 16,0 0-32-16</inkml:trace>
  <inkml:trace contextRef="#ctx0" brushRef="#br0" timeOffset="6880">105 566 1605 0,'0'0'214'0,"-49"28"-26"0,49-28 12 15,0 0-56-15,-28 39-40 16,28-39-66-16,0 0-4 16,0 0-8-16,0 0 1 0,0 0 49 15,0 0-1-15,0 0-5 16,0 0 29-16,0 0 15 0,0 0 35 15,-14-39 2-15,14 39 9 16,-14-36-6-16,14 36-57 16,0 0-41-16,0 0-41 0,0 0-15 15,0 0-98-15,0 0-117 16,0 0-180-16,0 0-460 0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42:47.699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10432 17 2301 0,'0'0'337'0,"-21"-47"-45"16,21 47-71-16,0 0-82 15,0 0-62-15,0 0-20 0,0 0 100 16,7 71 48-16,7 27-32 16,0 28 17-16,14 23-7 15,0 12 42-15,0 9-25 0,7-1-20 16,0 9-3-16,7-1-1 16,7 0-1-16,7-8-81 15,-14-16 19-15,7-15 21 16,-7-12-31-16,-7-24 10 0,-7-16-49 15,0-19-29-15,-28-67 23 16,21 67-14-16,-21-67-12 0,0 0 35 16,0 0-7-16,0 0-31 15,0 0-21-15,0 0 17 16,0 0-75-16,0 0-47 0,0 0-32 16,-63-79-14-16,7 13-44 15,14 7-50-15,0 0 23 0,42 59 70 16,-63-79 29-1,7 12 12-15,56 67 27 0,-63-71 36 16,63 71 0-16,-70-59 17 16,70 59 27-16,0 0-20 15,-56-59 3-15,56 59-5 0,0 0 4 16,0 0 5-16,0 0 4 16,0 0-3-16,0 0 2 0,0 0-6 15,0 0-9-15,0 0-5 16,0 0 17-16,0 0 1 15,0 0 12-15,0 0 8 0,0 0 1 16,0 0 24-16,21 67 11 16,7-12 2-16,-28-55 5 15,56 67 9-15,0-12-23 16,0-4-12-16,0-7 12 0,0 3-17 16,-7-12-8-16,-49-35-9 15,77 51 5-15,-77-51-9 16,56 36 10-16,-56-36-2 0,0 0 6 15,0 0 62-15,0 0 21 16,0 0 22-16,0 0 8 0,0 0-40 16,0 0-43-16,0 0-7 15,0 0-40-15,0 0 3 16,21-75-23-16,-14 8 37 0,-7 4-22 16,0 4-16-16,0 59 39 15,7-82-42-15,-7 15 27 16,0 67-55-16,14-75-198 15,-14 75-197-15,28-71-153 0,-28 71-40 16,0 0-246-16,63-59-435 16</inkml:trace>
  <inkml:trace contextRef="#ctx0" brushRef="#br0" timeOffset="524">14385 3771 2115 0,'0'0'367'0,"0"0"-39"15,0 0-42-15,-28 63-23 16,14-12-59-16,0-4-59 0,7 0-53 15,7-47-38-15,-28 63-18 16,14-8-12-16,14-55-44 0,-35 55-152 16,35-55-163-16,0 0-280 15,-63 44-363-15</inkml:trace>
  <inkml:trace contextRef="#ctx0" brushRef="#br0" timeOffset="841">14049 3389 2029 0,'0'0'334'0,"0"0"-54"15,0 0-36-15,0 0-69 0,0 0-76 16,0 0-45-16,49 32-20 15,-49-32-14-15,35 16-12 0,-35-16 6 16,0 0-19-16,0 0-32 16,0 0-5-16,42-28 1 15,-42 28 12-15,14-47 5 16,-14 47 9-16,7-43 4 0,-7 43 5 16,0 0 6-16,0-40-39 15,0 40-44-15,0 0-107 16,0 0-251-16,0 0-342 0</inkml:trace>
  <inkml:trace contextRef="#ctx0" brushRef="#br0" timeOffset="1352">13839 3720 2181 0,'0'0'238'0,"0"0"-23"16,0 0-28-16,0 0-48 15,49 4-70-15,-49-4-36 0,0 0-6 16,0 0 7-16,0 0-23 16,0 0 1-16,0 0-12 15,0 0-33-15,0 47-26 0,0-47-19 16,0 0-27-16,0 0-36 15,0 0-16-15,0 0-17 16,-28-43-28-16,28-8 84 16,14 3 62-16,-14 48 48 0,21-47 50 15,-21 47 34-15,0 0 78 16,0 0 47-16,0 0-18 16,0 0-41-16,0 0-11 0,0 47-22 15,0-47-25-15,-21 59-13 16,21-59-26-16,-35 59 10 0,35-59-7 15,0 0 11-15,-56 48 9 16,56-48-2-16,-56 19-7 16,56-19-16-16,-56-12-6 15,56 12-13-15,-49-47-8 0,14-4-10 16,7-12-3-16,7-8-6 16,7-3-4-16,-7 3-22 15,7 8-77-15,7 12-96 0,7 51-91 16,-28-43-182-16,28 43-245 15,0 0-56-15</inkml:trace>
  <inkml:trace contextRef="#ctx0" brushRef="#br0" timeOffset="1876">13251 3519 1372 0,'0'0'401'16,"0"0"2"-16,-14 47-71 16,14-47-92-16,0 0-74 0,21 56-68 15,-21-56-40-15,0 0-37 16,42 51-10-16,-42-51-3 16,0 0-2-16,28 47 10 0,-28-47-3 15,0 0-1-15,0 0-12 16,-35 51 0-16,35-51-13 0,-63 35-38 15,0-15-5-15,7-4 21 16,7-12 5-16,49-4 7 16,-49 0 13-16,49 0-23 15,0 0 7-15,0 0 26 16,0 0-9-16,0 0 14 0,0 0-2 16,0 0-3-16,77 12-11 15,0 3 18-15,-14 9 4 0,-7 3-9 16,-56-27 5-16,63 44 42 15,-63-44 9-15,0 0-5 16,14 66-7-16,-14-66-18 0,-49 67-25 16,-7-19 2-16,7-17-5 15,-14-7 0-15,0-9 4 16,7-15 3-16,7 0-2 16,49 0 3-16,-62-35 4 0,62 35-1 15,-42-75-2-15,14 8-12 16,21 0 3-16,14 8 0 15,7 1-14-15,7-1-68 0,0 11-121 16,-7 1-262-16,6 0-358 16</inkml:trace>
  <inkml:trace contextRef="#ctx0" brushRef="#br0" timeOffset="2077">12950 3189 2292 0,'0'0'344'0,"0"0"-58"16,0 0-85-16,0 0-91 0,0 0-60 16,35-4-78-16,-35 4-190 15,0 0-294-15,0 0-344 0</inkml:trace>
  <inkml:trace contextRef="#ctx0" brushRef="#br0" timeOffset="2432">12258 3492 1754 0,'0'0'290'15,"0"0"-39"-15,56 39-33 0,-7-7-61 16,0-5-61-16,-49-27-34 16,56 35-18-16,-56-35 5 15,0 0-6-15,35 56 0 16,-35-56-30-16,-7 55 2 0,7-55-15 16,-63 39 3-16,0-19 10 15,0-9-6-15,-14-11-7 16,7-4-3-16,0-3 11 0,14-1-12 15,0 4 11-15,56 4 10 16,-56 4 15-16,56-4 23 0,-49 19 17 16,49-19-14-16,0 0-32 15,-21 59-15-15,21-59-40 16,14 55-129-16,-14-55-181 16,0 0-366-16,70 28-228 0</inkml:trace>
  <inkml:trace contextRef="#ctx0" brushRef="#br0" timeOffset="2696">14063 1701 1621 0,'0'0'269'0,"0"0"107"16,0 0 8-16,0 0-45 0,-56 75-92 16,-28 8-80-16,-21 7-52 15,-28 4-58-15,-7 9-26 16,0-1-26-16,-7 0-14 0,-7-3-95 16,0 3-140-16,15-12-270 15,-1-7-423-15</inkml:trace>
  <inkml:trace contextRef="#ctx0" brushRef="#br0" timeOffset="3348">10845 3669 1204 0,'0'0'201'0,"0"0"-2"16,70 67-14-16,-70-67-71 0,56 51-64 15,-56-51 0-15,0 0-31 16,0 0-1-16,0 0-5 16,56 35 16-16,-56-35 57 15,0 0 18-15,0 0-27 0,0 0-28 16,0 0-4-16,0 0-20 16,0 0 40-16,-63 43 26 15,63-43-16-15,-77 51-12 0,14-7 10 16,63-44 15-16,-70 71-11 15,14-12-11-15,14-8 4 0,14 4-8 16,0-4-15-16,7-4-12 16,21-47-16-16,-28 59 12 15,28-59-2-15,-21 43-6 16,21-43-1-16,0 0-10 0,0 0-9 16,0 0-3-16,0 0-41 15,0 0-80-15,0 0-124 16,-63-78-224-16,28-9-312 0,7-7-67 15</inkml:trace>
  <inkml:trace contextRef="#ctx0" brushRef="#br0" timeOffset="3568">10761 3240 2022 0,'0'0'364'15,"0"0"-69"-15,0 0-94 0,0 0-97 16,0 0-47-16,0 0-81 16,0 0-192-16,0 0-299 15,0 0-287-15</inkml:trace>
  <inkml:trace contextRef="#ctx0" brushRef="#br0" timeOffset="4100">10306 3732 1522 0,'-56'-32'271'15,"56"32"-41"-15,-42-47-29 16,42 47-42-16,-28-59-49 16,14 8-56-16,14 51-35 15,-7-55-11-15,7 55-1 16,14-47-7-16,-14 47 8 0,0 0-18 16,56-24-9-16,-7 20 15 15,-49 4-2-15,63 12 0 0,-14 4 10 16,-49-16-7-16,0 0 24 15,49 51-1-15,-49-51 21 16,21 59 8-16,-7-12 34 0,-14-47-8 16,-14 59-15-16,-7-8-3 15,21-51-5-15,-35 67-2 0,7-12-16 16,-7-4 4 0,0 0 3-16,0 4 9 0,-7-4-16 15,0 8-13-15,7 0 6 16,0 4 33-16,0 4-10 15,7 0-10-15,14 4-9 0,7-4-3 16,14 3 9-16,7-3-4 16,21 0 2-16,7-7 11 0,14-5-7 15,14-4-19-15,21-7 4 16,7-13 1-16,7-3-2 16,21-20-12-16,0-8-11 0,0-12 10 15,-7-16-86-15,-7-15-106 16,-7-12-134-16,-7-16-261 15,-14-13-396-15</inkml:trace>
  <inkml:trace contextRef="#ctx0" brushRef="#br0" timeOffset="4548">9873 2740 667 0,'0'0'216'15,"0"0"65"-15,0 0-31 0,0 0-9 16,0 0 29-16,0 0-18 16,0 0-73-16,0 0-29 0,0 0-4 15,0 0 1-15,-7 47-36 16,7-47-34-16,0 0-35 16,0 0-26-16,56 31-2 0,-14-31-14 15,-1-12 0 1,-41 12 8-16,35-39 4 0,-14 4-12 15,-7-5 16-15,-14 40 6 16,0-43 14-16,0 43-9 0,0 0-8 16,0 0-6-16,0 0-16 15,0 0-39-15,-42-12-115 16,42 12-225-16,0 0-367 0,-48 59-161 16</inkml:trace>
  <inkml:trace contextRef="#ctx0" brushRef="#br0" timeOffset="5504">9222 3386 1285 0,'-49'-44'233'0,"49"44"-13"16,0 0-14-16,0 0 45 15,0 0-31-15,0 0-61 16,0 0-16-16,49 44-17 0,0-1-27 16,7-8-36-16,0 5-19 15,-7-5-33-15,7 0 0 16,-7-7 1-16,-49-28-7 0,56 35 2 15,-56-35-4-15,0 0 8 16,0 0-2-16,28 59 1 16,-28-59-4-16,-21 47-1 15,21-47 2-15,-56 44-11 0,0-13 1 16,-7-11-17-16,-7-4-16 0,0-5-17 16,0-7-25-1,-7 0 15-15,7-8 10 0,0-4-1 16,14-3 3-16,56 11 36 15,-56-16-10-15,56 16 17 0,0 0-12 16,0 0 6-16,0 0 14 16,0 0-6-16,0 0 6 15,0 0-15-15,21-47 11 0,-21 47 13 16,49-16-20-16,-49 16 33 16,56 8 5-16,-56-8 12 15,0 0 23-15,42 31-4 0,-42-31 5 16,0 0-20-16,14 48-25 15,-14-48-4-15,0 0-6 16,0 0-46-16,-70 47-14 16,70-47-12-16,-70 23-21 0,70-23-47 15,-49-12-36-15,49 12-48 16,0 0 20-16,-35-70 67 0,21 11 82 16,14 59-5-16,0-51 52 15,0 51 0-15,0 0 66 16,0 0 69-16,0 0 24 0,0 0-21 15,0 0-21-15,0 0-33 16,0 0-30-16,0 0-3 16,-14 66-14-16,14-66-10 15,-28 56-13-15,28-56 2 0,-63 51-16 16,7-16 0-16,-7-19-23 16,0-1 0-16,8-7-21 15,55-8 4-15,-70-15-41 0,70 15-1 16,0 0 31-16,0 0 14 15,-35-63 9-15,35 63 33 0,28-55 2 16,-28 55 18-16,63-36 12 16,-8 24 60-16,-55 12 21 15,70 12 6-15,-70-12 2 0,56 47-17 16,-56-47 1 0,14 71-29-16,-35 0-16 0,-14-12-29 15,-28 4-15-15,1-8-15 16,-15-4-6-16,-7-12-19 0,0-7-58 15,0-12-73-15,14-16-108 16,7-12-170-16,63 8-183 16,-70-67-55-16</inkml:trace>
  <inkml:trace contextRef="#ctx0" brushRef="#br0" timeOffset="5709">8585 2882 1794 0,'0'0'270'0,"0"0"-2"16,0 0-55-16,35 47-72 16,-35-47-74-16,28 55-92 15,-28-55-255-15,21 63-406 0,-7-19-98 16</inkml:trace>
  <inkml:trace contextRef="#ctx0" brushRef="#br0" timeOffset="6064">8124 3570 1510 0,'-14'52'402'0,"14"-52"-53"0,0 0-91 16,21 47-89-16,-21-47-69 16,0 0-43-16,0 0-19 0,42 47-6 15,-42-47 10 1,0 0-6-16,0 0-24 0,-14 51-12 16,14-51 7-16,-56 39-7 0,0-19 0 15,-7-8 3-15,0-8 1 16,-7 0 17-16,14 0 25 15,0 0 25-15,56-4 1 16,-63 7-5-16,63-7-22 0,-49 8-4 16,49-8-3-16,0 0-11 15,0 0-19-15,-28 51-5 16,28-51-91-16,0 0-112 0,0 0-203 16,63 44-392-16,-14-29-129 15</inkml:trace>
  <inkml:trace contextRef="#ctx0" brushRef="#br0" timeOffset="6365">7837 3020 2202 0,'0'0'170'0,"0"0"59"15,0 0 2-15,0 0-45 0,0 0-57 16,0 0-57-16,0 0-37 16,0 0-17-16,28 39-2 0,-28-39-10 15,0 0-1 1,0 0-5-16,42 24 0 0,-42-24 0 16,0 0 0-16,0 0-4 15,0 0 4-15,0 0-6 16,0-44-22-16,0 44-45 0,0 0-88 15,0 0-141-15,0 0-263 16,-42-7-260-16</inkml:trace>
  <inkml:trace contextRef="#ctx0" brushRef="#br0" timeOffset="6700">7150 3637 2186 0,'0'0'326'0,"0"0"-25"0,0 0-47 16,0 0-46-16,0 0-47 16,0 0-38-16,0 0-11 0,0 0-7 15,0 0-41-15,-49-35-11 16,49 35-18-16,-48-12-21 15,48 12-2-15,-70 24-5 16,7 11 18-16,7 12 33 0,-14 12 19 16,0 8-15-16,0 12-23 15,-14 7-23-15,0 5-7 16,0-5-1-16,0-3-23 0,14-16-121 16,7-12-90-16,14-20-93 15,49-35-209-15,-56 24-454 16</inkml:trace>
  <inkml:trace contextRef="#ctx0" brushRef="#br0" timeOffset="6889">6934 4290 2357 0,'0'0'335'15,"0"0"-97"-15,42 12-96 0,-42-12-73 16,0 0-43-16,0 0-162 16,0 0-355-16,0 0-454 15</inkml:trace>
  <inkml:trace contextRef="#ctx0" brushRef="#br0" timeOffset="7161">6276 3252 2160 0,'0'0'341'0,"42"0"-21"16,-7 16-56-16,-35-16-21 15,49 59-55-15,-14 0-42 16,-21 0-1-16,-7 3-44 0,-14 5-46 15,-7-4-20-15,-14 4-16 16,-14-4-64-16,-7-8-89 16,49-55-95-16,-70 59-99 15,70-59-165-15,-70 32-289 0,14-29-58 16</inkml:trace>
  <inkml:trace contextRef="#ctx0" brushRef="#br0" timeOffset="7360">6017 2582 2115 0,'0'0'284'0,"0"0"4"16,7 63-21-16,7 12-98 16,0 19-59-16,0 6-46 0,7 6-37 15,7 0-13-15,-7-4-52 16,0-7-82-16,0-5-123 0,-21-3-213 15,0-9-308-15,-21-7-78 16</inkml:trace>
  <inkml:trace contextRef="#ctx0" brushRef="#br0" timeOffset="7576">5800 3527 2128 0,'0'0'328'0,"0"0"-43"16,0 0-48-16,7 63-65 15,-14 0-70-15,-7-8-51 16,0 0-27-16,-7 4-13 0,-7 4-109 16,0-4-142-16,-7-4-169 15,35-55-291-15,-42 51-122 0</inkml:trace>
  <inkml:trace contextRef="#ctx0" brushRef="#br0" timeOffset="8060">5583 3236 1139 0,'0'0'275'0,"0"0"35"0,0 0-5 16,0 0-70-16,0 0-58 0,-27 47-53 15,27-47-3 1,-49 51-15-16,-7-3-19 0,0-9-35 16,-7 4-6-16,-14 8-17 15,7-3 2-15,0 3 16 16,14 0-8-16,7 0-2 0,7 0-14 15,14-4 4-15,21-3-19 16,14-5 1-16,7 4-5 0,-14-43-4 16,42 51 6-16,-42-51-9 15,49 55 9-15,-14-15-1 16,-35-40 42-16,21 43 38 0,-21-43 29 16,-14 39-12-16,14-39-20 15,0 0 12-15,-70 36 33 16,7-25 12-16,7-15 7 15,7-11 17-15,49 15-35 0,-56-63-43 16,14-12-28-16,28-4-28 16,7-7-12-16,21-8-13 15,14-1-42-15,7-3-139 0,14 7-112 16,0 5-85-16,0 11-123 16,-7 12-347-16,0 4-242 0</inkml:trace>
  <inkml:trace contextRef="#ctx0" brushRef="#br0" timeOffset="9080">3688 3492 1716 0,'0'0'223'0,"0"0"87"15,0 0-5-15,0 0-57 16,0 0-92-16,7 47-54 16,-7-47-45-16,7 55-35 15,0-12 3-15,-7-43 2 0,0 47-14 16,0-47 1-16,-21 44-28 16,21-44-37-16,0 0-47 15,-49 27-16-15,49-27-37 0,0 0-20 16,0 0-8-16,-35-47 11 15,21-8 21-15,14-4 75 0,14 4 33 16,-14 55 54 0,14-55 94-16,-14 55 22 0,0 0-12 15,0 0 63-15,0 0-6 16,0 0-50-16,0 0-19 16,-35 51-28-16,7-8-27 0,0 1-23 15,28-44-12-15,-49 55-13 16,7-16 2-16,-7-8-1 0,7-7-17 15,0-8-3-15,42-16-23 16,-56 4-15-16,56-4-25 16,-49-20-5-16,49 20 0 0,-28-55-4 15,14 0 12-15,7 4 43 16,7 11 13-16,0 5 14 0,0 35 0 16,7-31 13-16,-7 31 20 15,0 0 38-15,0 0 33 16,0 0 7-16,0 0 0 15,-14 51 3-15,7-4 11 16,0 0-5-16,7-4-6 0,-7 1-3 16,0 3-29-16,0-4-29 15,0 0-19-15,-7-3-16 0,-7-1-8 16,-7 8 2-16,0 0-19 16,-7 1-89-16,7-9-159 15,28-39-199-15,-42 39-351 0,42-39-178 16</inkml:trace>
  <inkml:trace contextRef="#ctx0" brushRef="#br0" timeOffset="9596">2701 2851 815 0,'0'0'291'16,"0"0"31"-16,0 0-12 15,0 0-24-15,-42-12-72 0,42 12-49 16,0 0 44-16,0 0 21 15,-14 55-28-15,8 4-47 16,12 16-25-16,-6 7-1 0,14 5-5 16,0 3-29-16,0 9 10 15,14 3-28-15,-7 4-29 0,0-4-25 16,-14 8-6-16,0-3 5 16,-7-1-3-16,-14-12 12 15,-14-7-21-15,-7-13 11 16,-7-7-17-16,-13-16-4 0,-8-15 6 15,-14-13 1-15,0-19-3 16,0-8-11-16,-7-19 11 0,14-13-4 16,0-19 6-16,7-15-10 15,7-13 8-15,21-8-4 16,7 1 10-16,21 7-6 0,14 5-14 16,14 15 10-16,14 0-34 15,7 8-96-15,7 4-107 0,-7 11-125 16,0 9-292-16,0 3-354 15</inkml:trace>
  <inkml:trace contextRef="#ctx0" brushRef="#br0" timeOffset="10148">1505 3704 1765 0,'0'0'298'0,"0"0"-11"15,35 20 5-15,-35-20-89 16,0 0-60-16,21 39-73 16,-21-39-28-16,7 51-22 0,-7-51-10 15,-7 44 3-15,7-44-17 16,0 0 4-16,0 0-40 0,0 0-8 15,0 0-41-15,0 0 26 16,0 0-20-16,0 0 40 0,-28-52 3 16,28 5 35-16,0 8 5 15,0 39-8-15,7-39 17 16,-7 39-12-16,0 0 60 16,0 0 5-16,0 0 16 0,0 0 0 15,0 0 12-15,0 0-10 16,35 51-4-16,-35-4-12 15,0-47-21-15,-42 55-2 0,-7-16-18 16,-7-3 8-16,-7-9 25 16,-7-3 18-16,0-9 46 0,15-11-5 15,6-4 19-15,0-11-18 16,7-13-13-16,14-19-44 0,0-12-19 16,7-16-22-16,14-12-8 15,7-7 20-15,7-1-25 16,7-3 7-16,7 4-12 0,-7 7 5 15,7 8-2-15,-7 12-72 16,0 16-118-16,-7 8-97 16,0 7-85-16,-7 32-165 15,0 0-309-15,0 0-126 0</inkml:trace>
  <inkml:trace contextRef="#ctx0" brushRef="#br0" timeOffset="11856">3716 2146 796 0,'0'0'258'0,"0"0"87"15,0 0-8-15,0 0-89 0,0 0-73 16,0 0-56-16,-56 15-47 16,-21 1-3-16,-28 8-22 15,-35-5-21-15,-28 5-9 0,-35 0-10 16,-14 7-4-16,-13-3 1 15,-1-1-21-15,-7-3 12 16,7-9 17-16,21 1-15 0,14-8-1 16,21-4-3-16,22-4 7 15,20 0 9-15,28 0 27 16,14 0 14-16,21 0-34 16,14 0-11-16,14 4 4 0,7 4-9 15,35-8 9-15,-35 16-9 16,35-16-7-16,-42 43 10 0,7-8-3 15,7 5-13-15,0-1 42 16,0 4 8-16,0-4 37 0,7 5 16 16,-7-1 2-16,-7 0-12 15,7 5-18-15,-7 0 0 16,0 3 4-16,14 4 13 0,-7 8 6 16,7 4-23-16,0 3 4 15,0 5-32-15,0 4 13 16,14-1-26-16,0 5 9 0,7 7-21 15,7 1 5-15,7 11-19 16,0 12 17-16,7 0-20 16,0 4 15-16,-7 4-7 0,-7 4 0 15,0 0 0-15,-7 4 4 16,-7-7-14-16,0-1 19 0,-7-12-14 16,0-12 7-16,7-12-5 15,0-15-11-15,0-12 24 0,0-12-10 16,14-3-5-16,0-5 5 15,14-7 0-15,14-5-11 16,7-3 19-16,14-5-8 0,21-3-8 16,7 0 8-16,21-4-5 15,14-5-13-15,7 1 12 16,21-8-18-16,0 0-13 0,7-4 3 16,6 0 18-16,1-3-12 15,0-5 1-15,0-4 18 0,-7-8-31 16,0 5 8-16,-7-5 18 15,-7 1 5-15,-14-1-2 0,-8 4 11 16,-6 1 0-16,-14-1-7 16,-7 8 3-16,-14-4 11 15,-7 5-14-15,-7-5-14 0,0 8 10 16,-7-8-10-16,7 1 3 16,-14-5 25-16,7 0-12 15,7 1-5-15,-14-9 14 0,14 1 2 16,-7 3 1-16,0-4-13 15,0 5-2-15,0-1 19 0,-7 1-5 16,-7 3-6-16,-42 20 7 16,42-31-1-16,-42 31-1 0,49-36-5 15,-49 36 26-15,28-43-2 16,-14 7-10-16,-14 36 4 16,7-55-7-16,-7 4-17 15,0-4 11-15,0 8 5 0,0-9-8 16,-7-3 3-16,0 0 7 15,0-8-10-15,-7 4 9 0,0-4 13 16,-7 0-21-16,0 5 4 16,-7-9 9-16,14 0-13 0,0 4 5 15,0 0 5-15,7 0-13 16,0 1 15-16,0 3-3 0,7-4-4 16,0 0 16-16,-7 4 1 15,7 0-7-15,-7 0 13 0,0-4-19 16,0-4-12-1,-7 1 12-15,0-5-4 0,7-4-8 0,7 5-4 16,0-1 8 0,7 8 4-16,0-1 4 0,0 9-9 15,0 4-7-15,-7 0 25 16,7 8 26-16,-7 47-16 0,-7-59-4 16,7 8-6-16,0 51-21 15,-21-63 0-15,7 16 11 0,14 47-17 16,-21-56 6-16,21 56 0 15,-21-51-8-15,21 51 16 0,-21-51-8 16,21 51 0 0,0 0 8-16,-21-47-8 0,21 47-11 15,0 0 18-15,-14-47-7 16,14 47-10-16,0 0 10 0,0 0 7 16,0 0-16-16,-14-55 14 15,14 55-8-15,0 0-74 0,0 0-61 16,0 0-75-16,0 0-112 15,0 0-197-15,0 0-281 0</inkml:trace>
  <inkml:trace contextRef="#ctx0" brushRef="#br0" timeOffset="12666">1708 3838 413 0,'0'0'59'0,"0"0"-7"16,0 0 2-16,0 0-10 15,-49-32 15-15,49 32 42 16,-49-4-12-16,49 4 11 16,0 0 56-16,0 0-14 0,0 0-5 15,0 0-7-15,0 0-10 16,-49 52-46-16,49-52-28 0,0 0-1 15,0 0 8-15,0 0-4 16,0 0-16-16,0 0 9 0,0 0-12 16,0 0-37-16,0 0 31 15,0 0 5-15,0 0-20 0,0 0 28 16,0 0 15-16,0 0 12 16,-35-44 38-16,35 44 23 15,0 0-12-15,0 0-23 16,0 0-22-16,-56-31-17 0,56 31 20 15,0 0 28-15,0 0-15 16,0 0-21-16,0 0-11 0,-7 51-10 16,7-51-12-16,0 0-8 15,0 0 2-15,49 43-18 0,-49-43 5 16,49 16 3-16,-49-16-22 16,0 0 13-16,49-12 10 0,-49 12-13 15,0 0 0-15,0 0 24 16,14-43 29-16,-14 43-16 15,0 0 12-15,-28-35-4 16,28 35-27-16,0 0 0 0,-56-12-9 16,56 12-16-16,0 0-14 15,0 0-85-15,0 0-167 0,0 0-281 16,0 0-415-16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43:03.115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0 858 918 0,'0'0'192'0,"14"63"14"16,0-12-50-16,-14-51-2 16,21 63-16-16,-7-16-42 15,-14-47-2-15,14 43-8 0,-14-43 12 16,0 0 33-16,0 0 22 16,14 39 12-16,-14-39-23 15,0 0-29-15,0 0-36 0,0 0 0 16,0 0-33-16,7-47-18 15,7-8-12-15,7 0-2 0,0-8-5 16,-7 4-7-16,7 4 4 16,-7 12-14-16,0 11-82 15,-14 32-168-15,0 0-156 0,21-43-259 16,-21 43-29-16</inkml:trace>
  <inkml:trace contextRef="#ctx0" brushRef="#br0" timeOffset="416">406 767 938 0,'0'0'281'0,"0"0"13"0,35 51 9 16,-35-51-50-16,0 0-27 15,62 44-104-15,-62-44-35 16,56 19-25-16,-7-11-39 15,-49-8-7-15,63-4 18 0,-21-8-21 16,0-3-29-16,-42 15 35 16,42-28-34-16,-42 28 25 15,28-35-3-15,-28 35-7 0,0-40 13 16,0 40-4-16,0 0-1 16,-56-27 12-16,7 19-33 0,0 16 29 15,0 8 4-15,7 11-13 16,0 5 41-16,42-32-10 15,-42 47-7-15,42-47 8 0,-27 51-15 16,13-12 6-16,14-39 13 16,7 40-11-16,-7-40 10 15,0 0-15-15,41 35 0 16,8-15-11-16,0-9-13 0,7-7-40 16,-7-12-79-16,0 1-136 15,-49 7-178-15,49-20-282 16,-49 20-76-16</inkml:trace>
  <inkml:trace contextRef="#ctx0" brushRef="#br0" timeOffset="724">1133 763 1246 0,'0'0'384'16,"0"0"-13"-16,0 0-102 16,0 0-116-16,0 0-38 15,0 0-66-15,0 0-21 0,0 0 0 16,0 0-12-16,-49 24 35 16,49-24-14-16,-42 47 6 0,14-8 10 15,28-39-18-15,-21 51 11 16,21-51-17-16,7 52-18 15,-7-52 10-15,0 0-21 0,42 35-42 16,7-15-121-16,-49-20-225 16,63-8-328-16,-14-8-111 15</inkml:trace>
  <inkml:trace contextRef="#ctx0" brushRef="#br0" timeOffset="1103">1455 814 1111 0,'0'0'194'0,"0"0"95"15,0 0-53-15,0 0-37 16,0 0-60-16,0 0-60 16,0 0 3-16,49 40-56 0,-14-13 0 15,-35-27-14-15,49 20 0 16,-49-20-6-16,49 12-66 15,-49-12-11-15,0 0-46 0,42-16 41 16,-42 16 37-16,14-39 10 16,-14 39 8-16,0-52 25 0,-21 9 50 15,21 43 33-15,-35-47 25 16,35 47 7-16,-42-43 9 16,0 23-46-16,42 20-32 15,-63 8 13-15,14 12-15 0,7 7 16 16,42-27-46-16,-49 47 0 15,21-7-2-15,28-40-23 16,-7 51 7-16,7-51-142 0,21 39-175 16,-21-39-281-16,63 20 8 15,0-12 44-15</inkml:trace>
  <inkml:trace contextRef="#ctx0" brushRef="#br0" timeOffset="1584">2035 755 1166 0,'0'0'304'0,"0"0"-33"15,0 0 6-15,0 0-99 16,0 0-18-16,0 0-39 16,0 0-58-16,0 0-8 0,0 0-31 15,-42-4 40-15,42 4-24 16,-48 28-6-16,48-28-7 0,-42 39-31 15,42-39 29-15,-28 44-11 16,28-44-11-16,-7 39 19 16,7-39-22-16,0 0 16 15,0 0-14-15,35 20 10 0,-35-20-12 16,49-4 0-16,-49 4 13 16,48-28-13-16,-6-3 9 15,-14-9-22-15,0-7 21 0,-7-8-15 16,7-16 12-16,-7-15 8 15,7-21-19-15,-7-3 1 0,0 8 52 16,-7 16 33-16,-7 15 0 16,0 20-15-16,0 19-27 15,-7 32-12-15,0 0-26 0,0 0 5 16,-35 47 4-16,7 16-21 16,7 8 26-16,0 4-24 15,7 4 17-15,7-5-11 0,14-7 4 16,0 0-12-16,14-8-84 15,7-8-89-15,0-12-158 16,-28-39-215-16,42 40-99 0,-42-40-9 16</inkml:trace>
  <inkml:trace contextRef="#ctx0" brushRef="#br0" timeOffset="1948">2511 614 1377 0,'0'0'287'16,"0"0"-7"-16,0 0-69 0,0 0-53 16,28 39-51-16,-28-39-40 15,0 0-51-15,49 28 2 16,-49-28-5-16,49 4-13 0,-49-4 14 16,42-8-25-16,-42 8-5 15,0 0 23-15,42-40 1 0,-42 40-8 16,14-39 12-16,-14 39 35 15,0 0-7-15,0 0 3 0,0 0-18 16,-42-24-22 0,42 24 27-16,-56 16 12 0,56-16 4 15,-42 39 19-15,21 1-22 16,21-40-10-16,-14 55-2 0,21-12-21 16,-7-43 1-16,28 47-6 15,-28-47-2-15,56 40-9 16,-7-17-111-16,-49-23-101 0,56 8-101 15,-7-12-201-15,-49 4-53 16,56-27 75-16</inkml:trace>
  <inkml:trace contextRef="#ctx0" brushRef="#br0" timeOffset="2232">3036 594 1456 0,'0'-43'310'0,"0"43"-69"15,0 0-75-15,0 0-104 16,0 0 60-16,0 0-21 0,0 0-25 15,0 0 12-15,28 55-29 16,0-4-14-16,0 0-3 0,-28-51-10 16,35 59-6-16,-35-59 3 15,35 55 0-15,-35-55 46 16,0 0 30-16,0 0-6 0,0 0-26 16,0 0-15-16,0 0 36 15,0 0-9-15,0 0-22 0,0 0-11 16,0 0-35-16,-14-55-9 15,14 0-5-15,14 4 1 16,7 4-28-16,0 3-52 16,-21 44-103-16,42-39-131 0,-42 39-226 15,0 0-305-15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43:13.766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6630 1954 958 0,'0'0'55'0,"0"0"53"15,0 0 21-15,0 0-14 16,42 67-42-16,-14-20-13 0,-28-47-18 16,7 51 34-16,-7-51 25 15,0 0 2-15,-7 52-49 16,7-52-23-16,0 0-21 0,-49 27-2 16,7-15 1-16,42-12-3 15,-49-12-3-15,7 0 15 16,42 12 11-16,-49-27 51 15,7 7 23-15,6 4 59 0,36 16-33 16,-35-8-18-16,35 8-23 16,-35 0-13-16,35 0-42 0,-35 20-5 15,35-20-28-15,0 0 11 16,-21 39-27-16,21-39-103 16,0 0-224-16,0 0-308 0,35 40-127 15</inkml:trace>
  <inkml:trace contextRef="#ctx0" brushRef="#br0" timeOffset="181">6707 2446 1783 0,'0'0'360'15,"0"0"-40"-15,0 0-93 0,0 0-99 16,0 0-71-16,0 0-26 15,0 0-138-15,0 0-184 16,0 0-360-16,0 0-194 0</inkml:trace>
  <inkml:trace contextRef="#ctx0" brushRef="#br0" timeOffset="841">5649 2194 1414 0,'0'0'389'16,"0"0"-21"-16,0 0-31 15,0 0-108-15,0 0-82 16,0 0-75-16,0 0-32 0,-42 24-16 15,7-12-19-15,35-12-9 16,-35-4-52-16,35 4-21 0,0 0-28 16,-21-36-23-16,21 36 31 15,0-35 36-15,0 35 47 16,28-36-16-16,-28 36 19 16,0 0 30-16,35-4 59 0,-35 4 92 15,42 28-1-15,-21 3-2 16,-7 5-29-16,-7 3-13 15,-7 1-11-15,0-1-5 0,-14 0-45 16,-7-3-29-16,21-36-14 16,-56 47-82-16,7-12-101 0,-7-11-160 15,-7-9-243-15,14-15-300 16</inkml:trace>
  <inkml:trace contextRef="#ctx0" brushRef="#br0" timeOffset="1081">5032 1144 1731 0,'0'0'253'15,"0"0"112"-15,-28 24-19 0,21 15-93 16,0 20-90-16,21 12-75 15,-7 7-28-15,14 5-40 0,0-4-1 16,0-1-60 0,0-11-117-16,0 0-244 0,-7-8-244 15,-7-8-169-15</inkml:trace>
  <inkml:trace contextRef="#ctx0" brushRef="#br0" timeOffset="1948">4654 2072 1610 0,'-49'-23'375'16,"49"23"-62"-16,-57-32-94 0,15 1-51 16,42 31-36-16,-42-44-53 15,42 44-46-15,-35-43-13 0,35 43-20 16,-13-39-16-16,13 39 3 15,0 0 7-15,55-40-5 16,1 29-4-16,1 11 2 0,-8 8 22 16,-7 7-18-16,0 9 12 15,-42-24 11-15,28 35 10 0,-28-35 10 16,7 40 7-16,-7-40-23 16,-35 47-13-16,-14-8-5 0,-7-11-23 15,-15-13-38-15,1 1-20 16,1-8-7-16,6-8 9 15,7-8-39-15,7-8-29 16,7-3 22-16,42 19 0 0,-28-59 30 16,14 4 39-16,14 4 21 15,7 7 4-15,-7 44 21 0,28-43 32 16,-28 43-22-16,42-24-15 16,-42 24 50-16,42 0 25 0,-42 0 20 15,0 0 33-15,28 52-24 16,-7-9-19-16,-21-8 17 0,0-35-9 15,0 47-36 1,0-47-25-16,-21 48 6 0,21-48-2 16,-42 35-25-16,42-35 11 15,-63 20 8-15,21-12-36 0,42-8-25 16,-42-8-18-16,42 8-31 16,-49-36-5-16,14-3 50 0,7-4 23 15,28 43 10-15,-21-40 38 16,21 40-3-16,0 0-14 0,0 0 64 15,0 0 38-15,0 0-40 16,0 0 14-16,-36 44-24 16,15-1-27-16,21-43-17 0,-21 47 8 15,21-47-20-15,-21 43 0 16,21-43 14-16,0 0-10 16,0 0-16-16,0 0-5 0,0 0-14 15,0 0-7-15,-42-4 25 16,42 4 1-16,0 0 8 15,-42-51 59-15,42 51 28 0,-35-39 28 16,35 39 24-16,-28-32-23 16,28 32-30-16,-42-7 10 0,-7 11-9 15,0 11-8-15,-7 1 7 16,-14-4-25-16,-14 7-29 0,-1-7-16 16,-6-4 9-16,-7-4-11 15,7-12-10-15,8 0 7 16,6-11 0-16,7 3-7 15,6-12 2-15,15 1-41 0,7-9-24 16,7-7-34-16,0-12-84 16,14-12-147-16,0-11-223 0,21-13-337 15</inkml:trace>
  <inkml:trace contextRef="#ctx0" brushRef="#br0" timeOffset="2146">3953 719 2164 0,'0'0'281'0,"64"20"-81"0,-22-4-81 16,0-5-47-16,-42-11-43 15,56 24-122-15,-56-24-292 0,56 47-378 16,-21 8-40-16</inkml:trace>
  <inkml:trace contextRef="#ctx0" brushRef="#br0" timeOffset="2325">3365 2816 2195 0,'0'0'252'15,"0"0"-55"-15,63-8-98 16,7-16-29-16,0-15-81 0,14-16-283 16,-7-12-367-16,-7-4-206 15</inkml:trace>
  <inkml:trace contextRef="#ctx0" brushRef="#br0" timeOffset="2513">3098 1152 2258 0,'63'23'156'16,"14"-11"-97"-16,7-8-3 0,-6-4-106 15,-8-4-449-15,-7 0-411 16</inkml:trace>
  <inkml:trace contextRef="#ctx0" brushRef="#br0" timeOffset="2953">2096 1683 704 0,'0'0'274'0,"0"0"78"16,35 39 26-16,-35-39-85 15,29 47-59-15,-29-47-84 16,21 51-67-16,-7-11-15 0,-14-40-34 15,7 43-23-15,-7-43 10 16,7 43-12-16,-7-43-5 16,0 0 8-16,0 0 0 0,0 0 5 15,0 0-11-15,0 0 4 16,0 0 35-16,-42 28 25 0,42-28 23 16,-57 20 12-16,15-1-21 15,-7 13 32-15,0 3 5 16,0 12-27-16,0 0-18 15,0 5-39-15,0 3-19 0,0-4-1 16,14 0-22-16,-7-8-103 16,42-43-185-16,-56 36-361 15,56-36-348-15</inkml:trace>
  <inkml:trace contextRef="#ctx0" brushRef="#br0" timeOffset="3150">2089 975 2371 0,'28'-16'226'0,"-28"16"-43"16,0 0-51-16,36-8-74 15,-36 8-26-15,0 0-171 16,0 0-354-16,0 0-463 0</inkml:trace>
  <inkml:trace contextRef="#ctx0" brushRef="#br0" timeOffset="3345">1746 1427 2637 0,'0'0'218'0,"0"0"-51"16,0 0-82-16,0 0-47 0,0 0-78 15,28-39-253-15,-28 39-463 16,0 0-194-16</inkml:trace>
  <inkml:trace contextRef="#ctx0" brushRef="#br0" timeOffset="3573">1521 1687 2081 0,'0'0'416'16,"36"43"-58"-16,-36-43-63 0,42 51-37 15,-7-12-55-15,-35-39-76 16,21 59-50-16,-14-7-40 15,-21-5-73-15,-14-4-116 16,-7 0-100-16,-7 1-141 0,-8-9-215 16,2-4-188-16,-1-15 25 15</inkml:trace>
  <inkml:trace contextRef="#ctx0" brushRef="#br0" timeOffset="4013">1361 1541 1774 0,'0'0'277'16,"7"51"5"-16,7-3-27 15,-14-5-73-15,0 4-70 16,0-8-44-16,0 1-45 16,0-40-2-16,-14 51-12 0,14-51-1 15,-14 43-4-15,14-43-4 16,0 0-39-16,0 0-39 0,0 0-35 15,0 0-22-15,-42 0-14 16,42 0 44-16,-42-43 51 16,21 0 34-16,21 43 75 0,-21-40 36 15,21 40-10-15,0 0-26 16,0 0 1-16,0 0 56 0,-35 8 21 16,35-8 13-16,-49 47-9 15,14 4 8-15,-7-3 2 16,-14-1-17-16,0-4-26 15,-22-4-8-15,-6-7-12 0,-7-5-3 16,-7-7 4-16,0-4-6 16,7-12-3-16,7-4-19 0,13-8-13 15,1-4-19-15,14-12-34 16,7-7-73-16,7-4-66 16,14-9-50-16,14 9-95 0,14 35-116 15,0 0-256-15,28-47-272 16</inkml:trace>
  <inkml:trace contextRef="#ctx0" brushRef="#br0" timeOffset="4173">548 2658 2135 0,'49'47'186'15,"-7"-23"45"-15,0-12-3 0,14-20-75 16,0-8-80-16,14-11-117 15,-6-13-248-15,-1-7-340 0,7-12-207 16</inkml:trace>
  <inkml:trace contextRef="#ctx0" brushRef="#br0" timeOffset="4373">2237 0 2230 0,'0'0'191'15,"-14"59"27"-15,-21 3-47 16,-14 5-71-16,-22 12-45 0,-20 8-98 16,-21 3-305-16,-7 4-416 15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43:19.139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1833 1011 778 0,'0'0'269'0,"0"0"53"15,0 0-7-15,0 0-30 16,14 47-39-16,-14-47-39 16,0 0-54-16,0 0-32 15,0 51-51-15,0-51-20 0,-14 39-14 16,14-39-20-16,0 0-8 15,-49 51 0-15,49-51-5 16,-49 41-8-16,49-41 13 0,0 0 13 16,-42 27 51-16,42-27 18 15,0 0-5-15,0 0-36 16,0 0-25-16,-28-48-7 0,28-11-7 16,0-8-13-16,14-12 3 15,-7-7 4-15,7 3 1 0,0 5 1 16,-7 11 12-16,0 12 5 15,0 15 2-15,-7 40-13 16,0 0-7-16,0 0-10 16,0 0-4-16,0 0 9 0,0 0 0 15,0 0-12-15,0 0 5 16,0 0-7-16,0 0 6 16,0 0 8-16,0 0 0 0,0 0 0 15,0 0 6-15,0 0-6 16,0 0 12-16,0 0-6 15,0 0-6-15,0 0 6 0,0 0-9 16,0 0-5-16,0 0 5 16,0 0-6-16,0 0-22 0,0 0-11 15,0 0 6 1,0 0-3-16,0 0 2 0,0 0 5 16,0-39 15-16,0 39 10 15,-7-39 7-15,7 39 0 16,0 0-5-16,-7-47 5 0,7 47 0 15,0-40-5-15,0 40 5 16,0 0-9-16,-7-44 6 0,7 44-9 16,0 0-8-16,0-39-21 15,0 39-11-15,0 0-42 16,0 0-75-16,0 0-100 0,0 0-164 16,0 0-99-16,0 0-36 15</inkml:trace>
  <inkml:trace contextRef="#ctx0" brushRef="#br0" timeOffset="217">1861 1586 1631 0,'0'0'422'0,"0"0"0"16,0 0-64-16,7 43-104 15,-7-43-95-15,0 0-73 0,0 0-41 16,0 0-33-16,0 0-40 16,0 0-121-16,0 0-258 15,0 0-352-15,0 0-134 16</inkml:trace>
  <inkml:trace contextRef="#ctx0" brushRef="#br0" timeOffset="623">1266 527 1828 0,'0'0'378'0,"0"55"-14"15,0 8-60-15,0 4-88 0,0-4-69 16,0 3-52-16,-7-7-38 15,-7 4-13-15,0-4-12 0,-7-4-26 16,-14-7 11-16,0-5-6 16,-7-8-5-16,1-6-1 15,-8-10 0-15,0-7-9 0,7-8-10 16,-7-16-17-16,7-15-5 16,-7-13-6-16,7-12 14 15,7 1 16-15,0 4 17 16,7 8 21-16,28 39-3 0,-28-32-6 15,28 32 3-15,0 0 38 16,-49 32 29-16,7 11-16 16,7 4-35-16,-14 8-20 0,7 8-4 15,-14 1-56-15,0-5-83 16,0-4-70-16,7-12-98 0,49-43-166 16,-49 40-261-16,49-40-88 15</inkml:trace>
  <inkml:trace contextRef="#ctx0" brushRef="#br0" timeOffset="852">574 113 2209 0,'0'0'257'0,"35"-43"21"0,-35 43-41 16,42-32-72-16,0 9-48 15,-7 11-43-15,7 8-30 16,-42 4-13-16,42 23 1 0,-42-23-3 16,35 55-29-16,-35 4-98 15,-7 8-128-15,-21 0-184 16,-14 8-302-16,-14 1-113 16</inkml:trace>
  <inkml:trace contextRef="#ctx0" brushRef="#br0" timeOffset="1164">21 1030 1537 0,'0'0'406'0,"-21"43"29"16,21-43-61-16,0 0-97 0,0 0-84 15,0 0-62-15,0 0-22 16,0 0-29-16,0 0-9 15,0 0-3-15,0 0 8 16,0 0 23-16,0 0 21 0,0 0 25 16,0 0-12-16,0 0-39 15,0 0-16-15,0 0 21 16,0 0 11-16,0 0-40 0,0 0 4 16,0 0-45-16,0 0-29 15,0 0-37-15,0 0-157 0,0 0-147 16,0 0-94-16,0 0-176 15,0 0-508-15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43:28.114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3004 83 1160 0,'0'0'269'0,"0"0"57"0,0 0-79 15,0 0-54-15,-21 55-27 16,21 8-1-16,14 12-18 0,14 11 4 15,0 9 5-15,7 3-34 16,0 0 6-16,0 1 3 16,-7-5-15-16,7 0-14 0,-14-3-1 15,-7-5 8-15,-7 1-11 16,-21 3 10-16,-7-3 1 16,-7-1-37-16,7-7-27 15,-7-4-15-15,0-8-17 0,0-1-8 16,7-10-1-16,21-56 2 15,-35 70 1-15,14-19-7 16,21-51 0-16,-21 52-25 0,21-52-99 16,0 0-65-16,0 0-51 15,0 0-67-15,0 0-114 0,-56 35-213 16,56-35-205-16</inkml:trace>
  <inkml:trace contextRef="#ctx0" brushRef="#br0" timeOffset="949">2752 693 579 0,'0'0'132'0,"0"0"19"15,0 0 30-15,0 0-61 16,0 0-26-16,0 0 74 0,0 0 64 16,0 0-14-16,0 0-1 15,35 43-33-15,-14 8-12 0,-7 0-34 16,0 0-46-16,-7-4 12 15,-7-3-4-15,7-1 5 16,-14-4-20-16,7-39-26 0,-14 55-9 16,0-15-18-16,14-40-20 15,-35 39-2-15,35-39-10 16,-49 35 0-16,7-15-30 16,42-20-31-16,-49 0-8 0,7-8-21 15,42 8 15-15,-49-51 3 16,14 0 25-16,14-8 8 15,14 8 21-15,-7 0 8 0,14 11-3 16,0 40 5-16,7-43-10 16,-7 43 6-16,0 0-4 15,0 0 1-15,42-12 8 0,-42 12 7 16,35 20-5-16,-35-20 24 16,28 39 45-16,-28-39 25 0,7 55-16 15,-7-15-25-15,0-40-13 16,-21 47-15-16,21-47-13 15,-42 47-3-15,42-47 6 16,-63 35-6-16,20-15-11 0,1-12-15 16,42-8-32-16,-56-12-5 15,56 12 2-15,-49-43 6 16,21 0 14-16,7 3 22 0,21 40 4 16,-14-39-5-16,14 39 13 15,0 0-19-15,0 0-1 16,0 0 39-16,0 0 18 0,0 0 40 15,0 0-8-15,14 51 0 16,-14-8-3-16,0-3-31 16,0-40 0-16,-14 47-8 15,14-47-12-15,-28 47-9 0,28-47 0 16,-42 39-6-16,42-39-7 16,-56 20-27-16,56-20-21 0,-49 4-22 15,49-4 0-15,-35-24-1 16,35 24 31-16,-21-43 35 15,21 43 2-15,-7-39-7 0,7 39 20 16,0 0-5-16,0 0 14 16,49-16 15-16,-49 16 34 15,42 16 27-15,-42-16 1 16,42 39 15-16,-42-39-1 0,7 55-26 16,-14-11-31-16,-14-5-18 15,21-39-9-15,-49 47-10 16,0-15-41-16,7-5-54 0,0-11-55 15,42-16-133-15,-56 8-191 16,56-8-237-16</inkml:trace>
  <inkml:trace contextRef="#ctx0" brushRef="#br0" timeOffset="1153">2233 366 1355 0,'56'-16'208'0,"0"5"-65"16,-7-1-64-16,-49 12-28 16,64-20-151-16,-15 12-266 15,-49 8-182-15</inkml:trace>
  <inkml:trace contextRef="#ctx0" brushRef="#br0" timeOffset="1500">1939 992 1098 0,'0'0'347'0,"0"0"6"16,0 0-45-16,0 0-64 0,0 0-54 15,0 0-46-15,0 0-9 16,0 0-10-16,0 0-20 16,0 0 2-16,0 0-28 15,0 0-34-15,0 0-20 0,-35 39-8 16,7 0 1-16,-14 0 6 15,8 5 4-15,-8-1-4 16,7 0-16-16,0 4 2 0,-7-3-6 16,14-1-26-16,28-43-100 15,-56 51-136-15,56-51-199 0,-56 51-277 16,21-15-95-16</inkml:trace>
  <inkml:trace contextRef="#ctx0" brushRef="#br0" timeOffset="1698">1848 1821 2068 0,'56'12'286'15,"14"-20"-90"-15,0-4-81 16,7-3-44-16,7-5-62 15,-7-4-198-15,-7-7-425 0,-7-8-285 16</inkml:trace>
  <inkml:trace contextRef="#ctx0" brushRef="#br0" timeOffset="2317">1135 1271 1875 0,'0'0'296'0,"0"0"-22"15,0 0-56-15,0 0-20 0,0 0-43 16,0 0-64-16,0 0-42 16,42-28-27-16,-42 28-14 15,49-35-8-15,-49 35-77 0,56-43-89 16,-14 7-100-16,-42 36-162 15,63-43-216-15,-7 11-51 0</inkml:trace>
  <inkml:trace contextRef="#ctx0" brushRef="#br0" timeOffset="3108">967 1015 1861 0,'0'0'350'0,"0"0"-146"0,0 0-92 15,0 0-54-15,-49-16-22 16,49 16-14-16,0 0-22 15,0 0 3-15,-42-55-19 16,28 4 5-16,14-16 3 0,14 0-7 16,7 1 2-16,14 3-2 15,-7 12 10-15,-28 51 0 0,42-48-1 16,-42 48-1-16,49-23-11 16,-49 23 18-16,49 19-10 15,-49-19 14-15,28 55 13 0,-14 1 32 16,-14-5 22-16,-14-4-28 15,-14 4-25-15,0-4-8 16,-7 0-2-16,35-47-3 16,-77 55-18-16,14-15-13 0,14-13 6 15,-1-11-11-15,50-16-29 16,-49 0-16-16,49 0 40 16,-42-24-6-16,42 24 26 0,-28-39 9 15,28 39-7-15,0 0 22 16,0 0-11-16,0 0-13 0,0 0 42 15,0 0 52-15,0 0 15 16,0 0-4-16,0 0-9 16,-7 51-22-16,0-7-10 0,7-44-12 15,-14 51-14-15,14-51-8 16,-21 47-9-16,21-47-2 16,-35 43-9-16,35-43-28 15,0 0-4-15,-42 28-19 0,42-28-34 16,0 0 7-16,0 0-9 15,-49-28-16-15,28-11 27 16,14-5 30-16,14 1 30 0,-7 4 6 16,0 39 16-16,14-39-8 15,-14 39 29-15,0 0 32 0,0 0 64 16,0 0 15-16,0 0 10 16,0 0-8-16,21 51-12 15,-14-8-21-15,-14-4-38 16,7-39 9-16,-7 59-16 0,-14-12-23 15,0-3-23-15,0-1 1 16,21-43-49-16,-42 43-82 16,42-43-135-16,0 0-165 0,-49 44-250 15,49-44-107-15</inkml:trace>
  <inkml:trace contextRef="#ctx0" brushRef="#br0" timeOffset="3489">288 457 756 0,'0'0'197'0,"0"0"46"16,0 0-75-16,0 0-30 0,0 0 74 15,0 0 55-15,14 39-60 16,7 16-32-16,-14 8-38 15,6 4-22-15,1 4-41 0,0-5-41 16,-7-3-15-16,7-4-15 16,-7-4-100-16,-7-7-141 0,0-48-229 15,-7 63-205-15</inkml:trace>
  <inkml:trace contextRef="#ctx0" brushRef="#br0" timeOffset="3964">239 0 724 0,'0'0'95'0,"0"0"33"15,0 0 37-15,0 0 37 0,0 0-10 16,-56 83-1-16,7 7 6 16,14 13-3-16,7 11-3 15,7 8 2-15,0 7-11 16,7 5 1-16,7 0-50 0,0 8-36 16,7-5-28-16,7 1-14 15,7-4-5-15,14-9-7 16,7-3-6-16,7-12-6 0,7-15-19 15,14-17-3-15,-7-11-61 16,-1-19-176-16,1-13-224 16,-7-19-361-16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44:02.822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0 59 264 0,'0'0'50'15,"0"0"0"-15,0 0 27 0,0 0-2 16,0 0-17-16,0 0 3 16,0 0 13-16,0 0-11 0,0 0 19 15,0 0-25-15,0 0-21 16,0 0-2-16,0 0-34 16,55-28 15-16,29 13 5 0,15 7-34 15,27 8 30-15,1 0 3 16,-1 4-12-16,0-4-16 15,-13 8 37-15,6-4-1 16,-13-1-34-16,-8-3 28 0,-14 0-13 16,-7 0-2-16,-20 4-25 15,-8-4 19-15,-49 0 21 16,49 4-46-16,-49-4 25 0,0 0 14 16,0 0-25-16,0 0-21 15,0 0-58-15,0 0-18 16,0 0 15-16,0 0-12 0,0 0-22 15,0 0 28-15,0 0-8 16,0 0 4-16,-49 28 15 0</inkml:trace>
  <inkml:trace contextRef="#ctx0" brushRef="#br0" timeOffset="504">589 193 289 0,'-49'4'25'0,"49"-4"16"15,0 0 18-15,0 0 4 0,0 0-16 16,0 0 4-16,0 0-8 16,0 0 10-16,-49 7-16 15,49-7 22-15,0 0-12 16,0 0 23-16,0 0 14 0,0 0 8 15,0 0-25-15,0 0-48 16,0 0-16-16,0 0 19 16,0 0 22-16,0 0 5 0,77 8-49 15,-7 0 43-15,0-4 23 16,1 4-42-16,-1-4-6 0,0 0 4 16,-7 0 19-16,1 0-13 15,-8-4 6-15,-7 0 11 16,-49 0-36-16,42 0 17 15,-42 0-26-15,0 0 10 16,0 0 19-16,0 0-29 0,0 0-12 16,49 0 12-16,-49 0 0 15,0 0 0-15,0 0 2 0,0 0-2 16,0 0 0-16,0 0-27 16,0 0 48-16,0 0-11 15,42 0-10-15,-42 0-14 0,0 0-50 16,0 0-48-16,0 0-75 15,0 0-8-15,0 0 0 0,0 0-15 16,0 0 15 0,0 0-32-16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27:22.015"/>
    </inkml:context>
    <inkml:brush xml:id="br0">
      <inkml:brushProperty name="width" value="0.25" units="cm"/>
      <inkml:brushProperty name="height" value="0.5" units="cm"/>
      <inkml:brushProperty name="color" value="#00FFFF"/>
      <inkml:brushProperty name="tip" value="rectangle"/>
      <inkml:brushProperty name="rasterOp" value="maskPen"/>
      <inkml:brushProperty name="fitToCurve" value="1"/>
    </inkml:brush>
  </inkml:definitions>
  <inkml:trace contextRef="#ctx0" brushRef="#br0">0 43 280 0,'0'0'84'16,"0"0"44"-16,0 0 0 0,0 0-27 16,0 0 17-16,0 0-35 15,0 0 3-15,0 0 16 0,0 0-18 16,0 0-21-16,0 0-5 15,0 0 8-15,0 0-19 16,0 0 22-16,0 0-55 16,0 0 12-16,0 0-4 0,0 0 70 15,0 0-8-15,0 0-31 16,38-4-56-16,-6 1 36 0,5 6-9 16,7 1 6-16,0-1 35 15,7-3-23-15,-1 4-26 16,6-1-6-16,1-3-4 0,-7-3-6 15,1-1 8-15,-1 1-17 16,-6-1 0-16,0 1 1 0,0-1 23 16,-13 1-15-1,-31 3-7-15,44 0 23 0,-44 0 1 16,38 3-17-16,-38-3-7 16,0 0 2-16,38 0-6 0,-38 0 13 15,37 0-11-15,-37 0 3 16,44 0 11-16,-12 0 0 15,6 0-5-15,-38 0 0 0,50 4 24 16,-12-4-16-16,-7 3-18 16,-31-3 7-16,50 0 3 0,-6 0-20 15,-6 0 32-15,-7 4-26 16,-31-4 19-16,51 0 15 0,-20 0-9 16,-31 0-14-16,44 3 18 15,-44-3-13-15,50 0-8 16,-50 0-5-16,44-3-5 15,-44 3 4-15,38-4 2 0,-38 4 4 16,0 0 32-16,0 0-16 16,0 0-14-16,38 4 20 15,-38-4-9-15,0 0-7 0,0 0-9 16,38 0-15-16,-38 0 27 16,0 0-15-16,37-4 23 0,-37 4-22 15,0 0 8-15,38-3 7 16,0 3 17-16,-38 0-13 0,37 0-4 15,-37 0-16 1,0 0 14-16,32-4-11 0,-32 4 14 16,0 0-5-16,0 0-18 15,0 0 11-15,0 0 15 0,0 0-8 16,0 0 40-16,0 0 4 16,0 0-30-16,0 0 0 15,0 0 1-15,0 0-15 0,0 0-7 16,0 0 2-16,0 0-4 15,0 0-4-15,0 0 0 0,0 0 26 16,-32-11-9-16,32 11-2 16,-37-10 9-16,37 10-11 15,-44-7-7-15,44 7 11 16,-44 0-22-16,44 0 0 0,-44-4-100 16,44 4-151-16,-51 0-154 15,20 4-60-15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44:07.959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0 256 1841 0,'0'0'122'15,"28"-4"-21"-15,21-20-62 0,21-11 0 16,0-16-93-16,7-12-343 16,7-16-204-16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44:06.362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4423 1194 742 0,'0'0'152'0,"0"0"59"16,0 0 47-16,0 0-19 15,0 0-21-15,0 0-17 0,0 0-64 16,0 0-39-16,0 0-41 16,0 0-2-16,0 0-43 0,0 0-4 15,0 0 3-15,0 0 0 16,0 0-27-16,-42 27 42 0,42-27-19 16,-42 8-21-16,42-8-34 15,-42 0-29-15,42 0-49 16,0 0 54-16,0 0 14 15,-35-46-15-15,35 46 39 0,0-48 22 16,0 48-1-16,21-39-1 16,-21 39 22-16,0 0-14 15,42-20-20-15,-42 20 54 0,42 4-1 16,-42-4 7-16,42 20 6 16,-42-20-3-16,49 32 8 0,-49-32 43 15,0 0 25-15,42 47-18 16,-42-47 10-16,28 54 44 0,-21-11-17 15,-7-43-33-15,-35 55-32 16,-7-4-36-16,-14-11-27 16,-7-1-12-16,-7-8-77 15,0-7-145-15,7 0-150 0,-6-17-182 16,13-3-70-16</inkml:trace>
  <inkml:trace contextRef="#ctx0" brushRef="#br0" timeOffset="288">3423 165 1402 0,'0'0'119'0,"0"0"57"15,-43-31-30-15,43 31 4 16,0 0-2-16,0 43 12 0,7 12-57 16,22 16-41-16,6 11-18 15,7 4-10-15,7-4-28 0,-7 1 2 16,7-4 9-16,0-9-43 16,-7-11-193-16,-14 0-142 15,0-7-151-15,-14-5-6 0</inkml:trace>
  <inkml:trace contextRef="#ctx0" brushRef="#br0" timeOffset="1221">3331 1179 1154 0,'0'0'170'15,"-49"0"69"-15,49 0-33 16,-49-4-33-16,49 4-81 0,-56-8-63 16,56 8-16-16,-49-8-41 15,49 8-71-15,-42-27-8 16,42 27 28-16,-21-44-2 16,14 5-1-16,7 39-9 0,21-43 81 15,-21 43-9-15,49-44-18 16,-7 17 43-16,7 19-9 0,-49 8 16 15,49 4 1-15,-49-4 82 16,49 31 9-16,-49-31 14 16,28 40 10-16,-28-40 13 0,-7 55-48 15,-21-8-49-15,-14-8-30 16,-21 1 14-16,-14-2-22 0,-14-3-15 16,-7-3 1-16,0-5 15 15,14-7-59-15,0-8-57 16,22-16-8-16,6-8-30 15,7-15 14-15,49 27 40 0,-28-56 8 16,14 10 18-16,14 3 71 16,0 43-51-16,0 0 40 0,63-47 19 15,-7 23 16-15,-56 24-3 16,56 4 20-16,-56-4 58 16,41 24-26-16,-41-24-1 0,0 0-12 15,7 51 15-15,-14-8-39 16,7-43-27-16,-34 50-14 15,-8-10-4-15,-7-13 18 0,7-3-30 16,0-9-2-16,-7 1-25 16,0-12-8-16,14-8-76 15,35 4-12-15,-49-23 38 0,49 23 53 16,-49-36 7-16,49 36 16 16,0 0 25-16,0 0 9 0,-35-39-18 15,35 39 16-15,0 0 40 16,0 0 22-16,0 0-26 15,0 0-4-15,0 0-28 0,0 0 2 16,0 0 46-16,-7 39-22 16,7-39-28-16,0 0-4 15,-28 36 13-15,28-36-21 16,0 0-6-16,-49 19 26 0,7-19-10 16,42 0-44-16,-63-27 10 15,21-13-5-15,0 1 12 0,7 4 48 16,7 4 101-16,28 31 10 15,-35-27-22-15,35 27 0 0,-49 4 24 16,0 19 34-16,0 8 23 16,-7 12-21-16,-14 4-49 15,0 4-35-15,-21 0-19 0,0-7-27 16,-14-1-22-16,7-8-3 16,-7-3 5-16,0-13-23 15,7-7-11-15,0-16 13 16,0-7-3-16,0-9-43 0,7-16-53 15,0-7-48-15,7-12-108 16,7-20-93-16,7-11-141 0,14-11-106 16,21-10-17-16</inkml:trace>
  <inkml:trace contextRef="#ctx0" brushRef="#br0" timeOffset="1405">1883 153 1563 0,'91'-27'155'15,"0"-1"110"-15,0 1-33 16,-14 3-60-16,0 8-99 0,-7 1-43 16,-7 7-176-16,0 0-333 15,-14 16-249-15</inkml:trace>
  <inkml:trace contextRef="#ctx0" brushRef="#br0" timeOffset="1792">105 864 2466 0,'0'0'156'0,"49"-20"7"16,28-11-75-16,21-8-37 0,21-9-74 15,7-7-274-15,0-4-447 16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44:09.282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2077 910 856 0,'0'0'168'0,"0"0"71"0,0 0-17 16,0 0-38-16,0 0-82 15,0 0-32-15,0 0 22 16,0 0 18-16,0 0 6 0,28 27-30 16,0 9-36-16,-14-1 18 15,0 0-20-15,-14 5 21 0,0 0-38 16,-14 7 1-16,0-7-73 15,-14-1-37-15,-7-4-33 0,7-3-25 16,28-32 6-16,-49 23 6 16,21-15-34-16,28-8-17 0,0 0 45 15,-27-55 49-15,13-8-27 0,14-11 56 16,7-2-3 0,6 9 43-16,1 12 29 0,-7 12 34 15,-7 43 57-15,0 0 86 0,42-12 2 16,-14 20-6-16,0 15-6 15,0 17-19-15,-14 7-17 0,-7 0-45 16,-7 5-28-16,-7-1-49 16,-7-4-7-16,-14 1-4 0,-7-5-5 15,-7 0-6-15,-6-3-9 16,-1-13-9-16,0-3-7 0,0-9-16 16,7-7-26-16,7-16-38 15,-7-15 6-15,14-20-2 16,0-13 28-16,7-6 29 0,7 3 33 15,14 11 7-15,0 9-6 0,0 14 16 16,0 25 82-16,0 0 40 16,28 17 39-16,-7 19 13 0,-7 11-13 15,-14 8-9-15,-7 16-57 16,-7 3-38-16,-14-3-31 0,-14 8-24 16,0-8-7-16,-7-5-98 15,0-3-115-15,7-12-196 0,7-11-214 16,7-8-59-16</inkml:trace>
  <inkml:trace contextRef="#ctx0" brushRef="#br0" timeOffset="460">1084 51 1738 0,'0'-31'240'0,"0"31"46"0,0 0-6 16,-7-32-49-16,7 32-75 15,0 0-76-15,0 0-44 0,0 0 14 16,14 32 59-16,0 27 17 16,0 23-16-16,0 21-17 0,0 24 19 15,0 6 27-15,0 9-15 16,0 11-36-16,-14 5-21 0,0-4-23 15,-14-1-19-15,-7-3 0 16,-14-5 15-16,-7-11-2 0,-7-20-18 16,-14-7 1-16,0-12 1 15,-7-21-6-15,0-15-20 0,-7-19 13 16,0-17 5-16,-7-23 0 0,1-15 11 16,-1-25-5-16,7-15 5 15,0-23-13-15,7-13-9 0,14-8 20 16,14-7-1-16,14 7-13 15,21 5-6-15,14-1-3 16,28 5-3-16,14 3-5 0,21 1 8 16,7 2-98-16,14 10-96 0,7 3-56 15,-8 4-71-15,1 12-105 16,-7 12-170-16,-7 3-259 0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44:12.418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0 464 660 0,'0'0'0'0,"0"0"106"0,0 0 81 16,0 0 24-16,0 0 106 16,0 0-38-16,42 19-22 0,21-19-35 15,21-11-21-15,35-9-46 16,21-8-1-16,28-7-27 0,28 0-35 16,21-9-3-16,-7 5-20 15,-1-8-13-15,-13 7-18 0,-14 1 1 16,-14 8 0-16,-21 3-21 15,-21 5 1-15,-21-1-9 0,-21 8 13 16,-21 4-12-16,-21 8 19 16,-7-3 3-16,-35 7-13 0,0 0-7 15,0 0-10-15,0 0-31 16,0 0 5-16,-35 0-24 16,35 0-41-16,-42 4-20 0,7-1-63 15,35-3-56-15,0 0-90 16,-56 20-166-16,14-4-76 0,7-4-16 15</inkml:trace>
  <inkml:trace contextRef="#ctx0" brushRef="#br0" timeOffset="459">182 759 670 0,'-56'11'127'0,"14"-3"61"15,42-8 77-15,0 0 10 0,-42 12 19 16,42-12-63-16,0 0-58 16,0 0-15-16,0 0 8 0,0 0 28 15,35 12 7-15,21-12-25 16,28-8-35-16,21-8-27 0,35-11-8 15,21-5-27-15,14-3-5 16,21 3-4-16,7-7-14 16,-7 0-21-16,-8 11 13 0,-13-3 17 15,-21 7-18-15,-14 5-21 16,-14 7-1-16,-21-4 2 0,-21 8-13 16,-7 4-12-16,-21 4 11 0,-14 0 2 15,-42 0-2-15,0 0-7 16,35 0 11-16,-35 0-9 0,0 0-4 15,0 0-8-15,0 0 7 16,0 0 0-16,0 0-11 0,0 0-2 16,0 0-26-16,0 0-48 15,0 0-60-15,35-4-64 16,-35 4-55-16,0 0-119 0,0 0-221 16,0 0-252-16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44:16.942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4048 437 179 0,'0'0'5'0,"0"0"47"16,0 0 32-16,0 0-11 0,0-36-10 16,0 36-23-16,0 0-10 15,0 0-16-15,-28-35 27 0,28 35 6 16,-42-32-26-16,0 9 9 15,0 7-21-15,-7-8 12 16,-7 5-27-16,0-5 27 0,-21 0 8 16,1 1 6-16,-15-5 7 15,-7 9-15-15,7-5 9 0,0 4-14 16,0-3 32-16,7 7-15 16,-7 0-13-16,7 1 12 15,0 7-22-15,-7 0 20 16,0 8-36-16,0-4 31 0,-7 4-41 15,-7 0 3-15,7 4 0 16,-13 4 20-16,6 4-18 0,0 3 5 16,7 1 34-16,0 4-30 15,7 3 19-15,7 1 27 0,14 3-36 16,-7 5 30-16,7-1 35 16,7 5-11-16,-7-1 8 15,14 4-8-15,-7 5-43 0,7 3 18 16,0 4 16-16,-7 8 1 15,7 4 14-15,-7 8-4 16,-7 3 3-16,8 13-23 0,-1 0-10 16,0 7 15-16,0 4-7 15,7-3-9-15,0 3 15 0,7-4-20 16,7 1 4-16,0-5 21 16,7 5-31-16,0-1 5 0,0-4-13 15,14 1 0-15,0 3 4 16,0 1 5-16,14-1-5 0,0 0 21 15,7-3-15-15,14-1-1 16,0-3-16-16,14-1 6 0,0-3 5 16,14 4 18-16,0-5-7 15,7 5 11-15,7-5-14 0,0 5 7 16,7-9-13-16,0 1 0 16,7 0-5-16,7-8-4 0,6-1-8 15,1-7-4-15,7-4 6 16,7-12 1-16,0-3-4 0,0-5 2 15,-7-4 5-15,7-7 3 0,7-1-7 16,7-11-7-16,0 0 0 16,0-4-4-16,7 0 5 0,-7-9-5 15,0-3 3-15,-8-3 4 0,1-9-5 16,0-4 2-16,0-8-4 16,0-3 4-16,-7-1-4 15,0-3 0-15,0-8 3 0,-7-5-3 16,7-3 4-16,-7-12-4 15,-7-4 0-15,0-4-4 0,-7-11-1 16,0-5-14-16,-8-7-9 0,1-5-3 16,-7 1 8-16,0-1 17 15,-14 5 6-15,7-4-3 0,-14 7 3 16,0 1-24-16,-7-1-10 0,-14 4 2 16,0 1 1-16,-7 3 15 15,-7 4 2-15,0-3-1 16,-14 3-4-16,0-4-8 0,0 1 7 15,-7 3 3-15,0-4 2 16,0 9 5-16,-7 3 4 0,7 4 6 16,-7 0 0-16,7 4 4 0,-7 4-4 15,0 4-3-15,0 3 3 16,0 5-6-16,7-4 6 0,-7 0 6 16,7 4-1-16,0-1-10 0,-7 1-3 15,0 4 8-15,0-1 9 16,-7 1-7-16,0 0-2 0,-7-5 0 15,-7 13-8-15,42 31 12 16,-69-43-10-16,13 11 12 0,56 32-9 16,-56-35 7-16,56 35-4 0,-49-28 5 15,49 28-5-15,0 0 7 16,-56-31-7-16,56 31 0 16,0 0-3-16,0 0 0 0,0 0 0 15,0 0-9-15,0 0-30 0,0 0-35 16,0 0-48-16,0 0-55 15,0 0-61-15,0 0-92 0,0 0-88 16,0 0-28-16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44:20.731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3578 1589 157 0,'0'0'41'0,"0"0"18"0,0 0 17 15,0 0-21-15,0 0 3 16,-28-52 7-16,28 52-14 0,0 0 30 16,-28-44-9-16,28 44-8 15,0 0 16-15,0 0-41 0,-49-43-7 16,49 43 0-16,-49-36-5 0,49 36-24 16,-49-24 17-16,49 24 4 15,-56-20-21-15,56 20 13 0,-49-27-3 16,49 27-24-16,0 0 30 15,-49-29-15-15,49 29 1 16,0 0 13-16,-56-31-9 0,56 31-12 16,-49-28 27-16,49 28-9 0,0 0 5 15,-56-32 12-15,56 32-22 16,-49-16 28-16,49 16-12 0,0 0-14 16,-63-19-4-16,63 19 8 0,0 0-30 15,-49-16 23-15,49 16-9 16,0 0-11-16,0 0 27 0,-50-24-16 15,50 24-9-15,0 0 26 16,-49-20-30-16,49 20 33 0,0 0 3 16,-56-12-23-16,56 12 12 15,-49-16-5-15,49 16-27 0,-56-8 30 16,56 8-8-16,-56-12-18 16,7 4 34-16,49 8-26 0,-63-7 13 15,63 7-11-15,-55-8 0 16,55 8-1-16,-56-4 21 0,56 4-29 15,-56-8 42-15,56 8-33 0,-49-5 6 16,49 5 10-16,-56-4-3 16,56 4 2-16,-49-4-14 0,49 4 24 15,0 0-19-15,0 0 46 16,-63 4-46-16,63-4 4 16,-56 9-13-16,56-9 9 0,0 0 23 15,-70 4-26-15,70-4 16 0,-63 8-17 16,63-8-2-16,-56 0 8 15,56 0-2-15,-56 12-5 0,56-12 15 16,0 0-10-16,-56 7-7 0,56-7 15 16,0 0-3-16,0 0 7 15,-64 8 7-15,64-8-4 0,0 0-8 16,-56 16 6-16,56-16 11 16,0 0-13-16,0 0 2 0,-49 20-17 15,49-20 16-15,0 0 8 16,-49 32 1-16,49-32-3 0,0 0 2 15,0 0-10-15,-49 47 17 16,49-47-18-16,0 0-3 0,-42 45 9 16,42-45-8-16,0 0 2 0,-35 51-9 15,35-51 21-15,0 0-14 16,-42 56 7-16,42-56 21 0,-28 47-4 16,28-47-6-16,0 0 1 15,-42 56 3-15,42-56 7 0,-35 47-17 16,35-47 14-16,-35 44-11 0,35-44-6 15,-35 44 4-15,35-44-2 16,-28 39-11-16,28-39 16 0,0 0-4 16,-42 52-6-16,42-52 4 15,-28 43 5-15,28-43-7 0,-28 45-10 16,28-45 15-16,-28 43-2 16,28-43-3-16,-21 44 5 0,21-44 3 15,-27 44-1-15,-1-9 5 16,28-35-9-16,-28 48 14 0,0-9-26 15,7-6 9-15,21-33-12 0,-28 43 2 16,7-7-1-16,21-36-1 16,-28 40 1-16,28-40-4 0,-21 39 3 15,21-39-3-15,-28 41 2 0,14-6 7 16,14-35 3-16,-21 39 18 16,7-2-20-16,-7-6 0 0,21-31-5 15,-21 44 1-15,7-4 1 16,0-5 5-16,-7 2-4 15,7 2 3-15,-1-8-6 0,1 10 0 16,0-6 5-16,-7-4-10 0,7 6 2 16,7-6 11-16,7-31-3 15,-21 52-2-15,7-12 2 0,0-5-6 16,0-2 9-16,7-2-9 0,7-31 11 16,-14 48 2-16,7-8-2 15,0-5 1-15,-7-2 4 0,14-33-3 16,0 55-4-16,0-7 8 15,0-5-2-15,0-3-5 16,7 4-4-16,0-5 2 0,0 1-3 16,0 0-1-16,0 0 0 0,0-5-1 15,0 1 1-15,0-4 0 16,0 0-8-16,-7-32 5 0,14 43 4 16,0-3-16-16,0-8 17 0,0-1 8 15,0 2-12-15,0-6-1 16,0 1-2-16,0 4 3 0,0 0-6 15,8-1 8-15,-8 2 0 16,-7-6 12-16,7 5-4 0,7 4-11 16,-7-1 11-16,0 1 2 0,0 0-5 15,7 0-13-15,0-1 0 16,7 1 6-16,-7-4 12 16,-21-32-5-16,49 43-4 0,-7-10-9 15,-7-6-4-15,0-3 16 0,0 4 1 16,-1-4-6-16,1-1-7 15,0-3 0-15,7 0 0 0,-7-4 14 16,0 4-1-16,0 0-9 16,-7-5-4-16,-28-15 3 0,42 24 5 15,0-7 7-15,-7-1-8 0,7-1-2 16,-7-3-8-16,-7 4 3 16,0 0 11-16,7 0-2 15,0-4-13-15,-7 4 0 0,-28-16 4 16,42 23 4-16,0-7 2 0,-14 0-11 15,8-4-1-15,-36-12 11 16,42 16 4-16,-7-4-6 0,0 0-11 16,0-4 5-16,-7-4 12 0,14 0-4 15,0 0-5-15,-7-4-3 16,0 0 6-16,0 0 9 0,7 0-9 16,-7 0-3-16,7-4 0 15,-7 0 0-15,0 0 9 0,7 0-4 16,-7-4-10-16,7 0 12 15,-8 0-12-15,-6 4 5 0,7-3 3 16,-35 7-9-16,35-4 15 16,0-1-14-16,-35 5 10 0,35-4-5 15,-35 4 0-15,0 0 8 0,35 0-13 16,-35 0 9-16,42-4-4 16,-7 4 0-16,0 0 6 0,-7-8-11 15,-28 8 5-15,49-8 6 0,-6-4-11 16,-1 4 11-16,-7 1-11 15,7-5 5-15,-7 4 6 0,7-8-11 16,-7 3 5-16,-7 5 3 16,7-3-9-16,-7-1 14 15,7 0-8-15,-35 12 0 0,42-24 5 16,0 1-13-16,-7-2 11 0,7 6 5 16,-7-1-19-16,-7 0 17 15,7 1-6-15,0-2-4 0,-7 1 11 16,7-3-4-16,-35 23-11 0,35-37 17 15,0 2-15-15,-14 3 1 16,7 1 14-16,-7-1-14 0,0 4 2 16,-21 28 13-16,35-44-17 0,-14 4 7 15,7 9 6-15,0-2-6 16,0 2-7-16,-28 31 10 16,34-39-3-16,-6 6-7 0,-28 33 17 15,35-43-5-15,-6 11-12 16,-29 32 11-16,42-36 2 0,-21 5-18 15,-21 31 17-15,35-40-2 0,-35 40-10 16,35-40 16-16,-35 40-9 16,28-39-5-16,-28 39 11 0,28-45-9 15,-28 45-1-15,28-39 10 0,-28 39-6 16,21-52 0-16,-21 52 7 16,28-47-14-16,-14 6 7 0,-14 41 6 15,21-51-6-15,-21 51 0 16,21-43 3-16,-7 3-9 0,-14 40 10 15,21-51-4-15,-21 51-6 16,7-57 17-16,-7 6-11 0,0 11 0 16,0 40 3-16,0-55-14 15,0 11 20-15,0 4-5 0,-7 0-15 16,7 40 15-16,0-47-1 0,0 7-6 16,0 40 6-16,-14-48-1 15,7 9-7-15,7 39 12 0,-7-48-14 16,7 48 7-16,-14-51 8 0,0 14-17 15,14 37 11-15,-7-43-2 16,7 43-7-16,-7-44 18 0,7 44-19 16,-21-47 13-16,21 47 2 0,-14-49-18 15,0 10 17-15,14 39-4 16,-28-48-2-16,28 48 4 16,-21-47-15-16,21 47 13 0,-21-52-2 15,7 16-5-15,14 36 11 0,-14-43-6 16,14 43 0-16,-14-44 3 15,0 4-13-15,14 40 21 0,-14-40-8 16,14 40-8-16,-14-43 14 16,14 43-9-16,-28-48-4 0,28 48 7 15,-28-44-3-15,28 44 0 0,-28-43 0 16,28 43-6-16,-29-48 13 16,29 48-7-16,-28-47-7 0,28 47 11 15,-28-49-14-15,28 49 12 16,-27-47 7-16,27 47-13 0,-28-48 15 15,28 48-11-15,-35-47-13 16,35 47 18-16,0 0-5 0,-49-56-10 16,49 56 15-16,-49-44-11 0,49 44 6 15,0 0 7-15,-56-52-7 16,56 52 7-16,-49-47-7 0,49 47-9 16,0 0 16-16,-49-44-7 15,49 44 0-15,-49-39 2 0,49 39-6 16,0 0 4-16,-49-49 0 0,49 49-11 15,0 0 20-15,-35-47-12 16,35 47 3-16,0 0 5 16,-49-56-13-16,49 56 18 0,-42-43-13 15,42 43 3-15,0 0 3 0,-49-48-11 16,49 48 15-16,0 0-18 16,-56-48 11-16,56 48 10 0,-49-35-17 15,49 35 13-15,0 0-15 0,-56-44 6 16,56 44 13-16,-49-28-19 15,49 28 12-15,-56-23-3 0,56 23-12 16,-56-16 22-16,56 16-20 16,-56-17 17-16,56 17-7 0,-56-12 0 15,56 12 5-15,-57-7-17 16,57 7 15-16,-63-8 2 0,63 8-12 16,-63-4 12-16,63 4-5 15,-63-4-10-15,21 4 20 0,42 0-20 16,-56 0 7-16,56 0 9 0,-56 4-11 15,56-4 7-15,-55 0-2 16,55 0-10-16,-63 8 19 0,63-8-20 16,-49 4 17-16,49-4 1 0,-56 0-16 15,56 0 16-15,-49 3-4 16,49-3-11-16,-63 4 13 0,63-4-5 16,-56 4-8-16,56-4 17 15,-63 8-20-15,14 0 14 16,49-8 0-16,-63 9-9 0,63-9 6 15,-63 12 0-15,14-4-11 0,49-8 18 16,-56 7-11-16,6 1-5 16,50-8 9-16,-70 16-14 0,21-12 14 15,49-4 7-15,-56 12-18 0,56-12 15 16,-63 12-4-16,14-5-6 16,49-7 13-16,-49 25-13 0,49-25-1 15,-49 24 17-15,49-24-15 0,-56 31 5 16,56-31 4-16,0 0-13 15,-56 44 13-15,14-8-4 16,42-36-8-16,-42 35 14 0,42-35-19 16,-35 44-95-16,35-44-84 0,-42 56-167 15,14-4-210-15,0-1-108 16</inkml:trace>
  <inkml:trace contextRef="#ctx0" brushRef="#br0" timeOffset="2531">4691 0 418 0,'-49'56'3'0,"0"7"9"0,-7 4 34 16,-7 13 50-16,0 8 32 15,-14 7 14-15,-14 16 14 0,-7 24-3 16,-22 24-42-16,-12 23 24 16,-15 30 9-16,-14 25 14 0,-14 26-5 15,-14 10 6 1,-14 6-40-16,-22 7 0 0,1-4-26 15,8-4 1-15,6-12-23 16,7-11-23-16,21-17-3 0,13-15-13 16,15-21 2-16,14-24-13 0,21-18 0 15,7-22-12-15,22-18 9 16,6-16-18-16,7-13 0 0,21-8 6 16,0-8 4-16,7-11-7 15,14-13 4-15,0-6-7 0,6-10 0 16,29-35 6-16,-14 37-12 0,14-37 6 15,0 0-12-15,0 0 12 16,0 0 0-16,0 0 4 16,0 0-7-16,0 0-10 0,0 0 7 15,0 0 17-15,0 0-22 16,0 0-43-16,0 0-86 0,0 0-125 16,0 0-180-16,7-45-90 0,0-2 4 15</inkml:trace>
  <inkml:trace contextRef="#ctx0" brushRef="#br0" timeOffset="3335">0 751 313 0,'0'0'58'16,"0"0"63"-16,0 0 35 0,0 0-14 15,0 0-13-15,0 0-23 16,0 0-41-16,0 0-47 15,0 0-12-15,14 43 42 0,14-3 53 16,7 8-7-16,14 11-9 16,21 16 10-16,14 13 16 0,14 15-37 15,21 20-2-15,29 21-5 0,13 18-6 16,14 9 35-16,6 12-5 16,1-4 0-16,14 0 13 0,-6-1 31 15,6 5-1-15,-7-4-31 16,0-4-9-16,-1-8-23 0,-6-5-5 15,-7-2 7-15,-6-14-18 16,-1-6-6-16,7-6 0 0,-14-7-12 16,7-3 8-16,0-9-4 15,-8-4-14-15,2-11-8 16,-1-5 1-16,-7-7 12 0,7-10-5 16,-14-6 3-16,0 0-15 0,-14-12 5 15,-6-1-7-15,-15-11 10 16,-15-5-20-16,-13-7 25 0,-14-4-8 15,-7-8 29-15,-14-5-20 16,-7-7 10-16,-42-12-12 0,0 0 19 16,35 25-1-16,-35-25 12 0,0 0-39 15,0 0 1-15,0 0-14 16,0 0 4-16,0 0-13 16,-7-33 8-16,7 33-11 0,0 0-5 15,-28-35-50-15,28 35-13 16,0 0-42-16,-35-31-21 0,35 31-79 15,0 0-68-15,0 0-162 0,0 0-210 16,0 0-81-16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44:44.378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9316 59 561 0,'0'0'72'0,"0"-28"48"15,0 28 29-15,0 0 18 16,0-31 4-16,0 31-30 15,0 0-72-15,0 0-28 0,0 0 69 16,7 43 50-16,7 24-26 16,14 23 25-16,14 24-28 0,21 16-42 15,21 15-1-15,7 5-27 16,21 11 13-16,0-4-6 16,6-3-2-16,-6-1 40 0,-7-7-15 15,0-13-20-15,0-3 8 16,-14-8-34-16,-14-12-12 0,-7-11-6 15,-21-9-8-15,-14-11-15 16,-14-7 11-16,-21-6 4 16,-7-7-11-16,-28-7 4 0,-14-5 1 15,-14-4-7-15,-14 0-2 16,-21 0-4-16,0-3 7 0,-14-1-4 16,-21 0-10-16,0-7 4 15,1-1 8-15,-15-3 0 0,-7-1-10 16,-7-3 5-16,7-4-4 15,-14-5 1-15,0-3 11 0,0-4-2 16,14 0 0-16,8 0-9 16,13-4 0-16,14 0-7 0,20 0-5 15,8-8-2-15,7 4-5 16,14-4-2-16,7 0-3 0,14 0 9 16,21 0-4-16,0 0-16 15,28 4-2-15,0 0-4 0,0 0 2 16,0 0 20-16,0 0 16 15,0 0 6-15,0 0-7 0,21-8-10 16,0 4 0-16,7 0-14 16,-28 4-11-16,35-8 11 0,0 5 10 15,-7-5-13-15,-28 8-9 16,42-24-26-16,0 4-24 0,-7 1-4 16,7-5 6-16,-7 1 39 15,14-5 26-15,-13 4 22 16,6-3 6-16,0 3 1 0,-7 1-6 15,7-1 15-15,-7 0-19 0,7 5 0 16,-14 3-1-16,-28 16 8 16,35-12-5-16,-35 12 15 0,0 0-20 15,0 0 19-15,0 0-4 16,0 0 5-16,0 0 18 0,0 0 23 16,0 0-5-16,-28 40 25 15,-7-1 13-15,-7-8-21 0,-7 1-3 16,-7-5-17-16,-7 1-9 15,-8-1-3-15,8-3-7 16,7-4-8-16,0-1-10 0,0-3-14 16,7-8 17-16,14 0 1 15,0 0 4-15,7-4-9 0,28-4-5 16,-21 0 4-16,21 0-4 0,0 0-9 16,0 0 5-16,0 0 24 15,0 0 57-15,0 0 21 0,28 23-1 16,7 9-18-16,7-1-29 15,7 5-19-15,0 7-17 0,0 4-10 16,0-4 6-16,-7-3-6 16,0-1 4-16,8-4-8 15,-1-7-10-15,-7-5-85 0,-42-23-83 16,49 24-150-16,-49-24-154 16,0 0-163-16,0 0-52 0</inkml:trace>
  <inkml:trace contextRef="#ctx0" brushRef="#br0" timeOffset="356">6006 2115 1114 0,'0'0'191'16,"0"0"37"-16,0 0 73 0,0 0-34 16,0 0-22-16,0 0 35 15,-7 32-41-15,0 15-73 0,21 16-67 16,7 9-32-16,14 3-10 15,0 3-10-15,7-7-10 16,7 0-21-16,0-4-8 0,0-4 5 16,0-8-22-16,0 0-100 0,-14-8-126 15,-35-47-196-15,35 51-225 16,-21-12-99-16</inkml:trace>
  <inkml:trace contextRef="#ctx0" brushRef="#br0" timeOffset="720">5964 3304 1538 0,'-56'12'176'15,"14"-16"23"-15,0-4 3 0,0 0 0 16,0-7-17-16,0 3-43 0,7-4-51 15,0-4-45-15,35 20-26 16,-35-39-20-16,21 0-5 0,21-1 5 16,14 1-3-16,14 0 3 15,7 7 0-15,14 9 0 0,-7 11 5 16,7 4 1-16,-7 16 38 0,-7 8 41 16,-7 11 7-16,-14 12 9 15,0 13-15-15,-28 3-23 16,-21 4-33-16,-14 4-17 0,-14 7-5 15,-7-7-6-15,-7 0-73 16,0-12-55-16,-7 0-78 0,7 1-112 16,1-13-109-16,-1-12-82 15,14-15 23-15,-7-12 39 0</inkml:trace>
  <inkml:trace contextRef="#ctx0" brushRef="#br0" timeOffset="1187">5027 3159 1716 0,'0'-28'173'16,"0"28"25"-16,0 0 13 15,0 0 7-15,-35-31-6 0,35 31-63 16,0 0-66-16,-28-36-41 0,7 9-26 16,21-1-1-16,7 1-24 15,21-9 20-15,7-3-17 0,21 4 14 16,0-9-17-16,0 9 23 0,7 3-14 15,-7 5 17-15,-7 3-8 16,0 5 14-16,-7 11 29 0,-7 0 3 16,-8 8 5-16,-27 0 17 15,35 16-13-15,-35-16-6 16,14 51 3-16,-21 4-20 0,-21 8-13 16,-13 8-4-16,-8 7-21 0,-14-3 10 15,-14 19-4-15,-14 9-4 16,-7-1 10-16,7 16 7 0,0 4 1 15,7-4-17-15,7 4 1 16,14-12-7-16,21-8 2 0,7-12 11 16,28-7-5-16,21-8-3 0,21-8-1 15,28-12 2-15,14-4-6 16,21-8 7-16,14-11-13 0,0-5 6 16,14-11 0-16,0-8 2 15,-1-8-5-15,-13-8-56 16,-14 0-93-16,-7-16-63 0,-21-11-105 15,-21 0-125-15,-49 35-143 0,35-52-35 16,-21 9 102-16</inkml:trace>
  <inkml:trace contextRef="#ctx0" brushRef="#br0" timeOffset="1476">5684 4087 936 0,'0'0'186'0,"0"0"72"16,0 0-15-16,0 0-5 16,0 0-36-16,0 0-26 0,0 0-36 15,0 0 25-15,0 0-38 0,0 0-56 16,0 0-37-16,0 0-15 16,0 0-4-16,0 0-6 0,0 0 6 15,28-40-8-15,-28 40-10 16,28-55 10-16,-14 8 2 0,0 8-9 15,-14 39 0-15,0-39-5 0,0 39 31 16,0 0-6-16,0 0-4 16,0 0-8-16,0 0-61 15,0 0-138-15,0 0-233 0,-56 19-261 16</inkml:trace>
  <inkml:trace contextRef="#ctx0" brushRef="#br0" timeOffset="2076">3551 2009 658 0,'0'0'141'16,"-7"-31"17"-16,7 31 67 16,0 0 94-16,0 0 51 0,0 47-25 15,7 12-41-15,0 20-73 16,14 15-64-16,-7 5-28 15,14 4-26-15,0-1-7 0,0-4-18 16,7 0-27-16,-7-7-16 16,-7-8-7-16,-7-5-16 0,-7-11 11 15,-14-8-6-15,-7 4-25 16,-21-12 12-16,-7-12-11 0,0-3-7 16,-7-9 8-16,-7-7-24 0,0-12-8 15,7-12-28-15,0-12-25 16,-7-15-2-16,7-16 9 0,7 3 20 15,7-7 27-15,14 8 12 16,0 0 5-16,14 11 4 0,7 32 1 16,0 0 5-16,0 0 32 0,0 0 26 15,35 0 17-15,-35 0 9 16,21 43-1-16,-14 13-16 16,-21 3-13-16,-7 11-14 0,-7 9-15 15,-14-4-12-15,-7-5 1 16,-7 9-14-16,-7-8-49 0,0-16-58 15,0 4-85-15,7-20-124 0,0-7-126 16,-1-17-142-16,8-15-45 16,14-11 11-16</inkml:trace>
  <inkml:trace contextRef="#ctx0" brushRef="#br0" timeOffset="2440">3061 2463 1594 0,'0'0'88'16,"35"7"29"-16,-35-7 27 0,0 0 3 16,0 0 20-16,0 0-19 0,21 4-41 15,-21-4-53-15,35-8-21 16,-7-11-6-16,-28 19-14 0,42-43-11 15,-7-1-2-15,-14-4 4 16,-7 5-4-16,0-4-12 16,-14-5 21-16,-7 9 4 0,0 12 36 15,7 31 11-15,0 0 22 0,-42 0 27 16,7 27-12-16,-7 17-23 16,7 11-18-16,0 4-32 0,7-3-13 15,0-5-2-15,7-8 6 16,7-8-11-16,7-7-43 0,0-4-75 15,7-24-103-15,0 0-169 0,0 0-181 16,0 0-100-16</inkml:trace>
  <inkml:trace contextRef="#ctx0" brushRef="#br0" timeOffset="2972">2809 2730 986 0,'0'0'95'15,"0"0"-23"-15,0 0 97 0,0 0 73 16,0 0-6-16,0 0-41 0,0 0-53 15,0 0-29-15,28 39-36 16,-7-3-20-16,-21-36 11 0,21 39 24 16,-14-8 26-16,-7-31 3 15,-14 44-20-15,-14-5-13 0,-7-7-20 16,-14-1-7-16,-14 0 10 0,-8 1 17 16,-12-1-3-16,-22-3 3 15,-14 7 1-15,-14-3 6 0,-21-1 5 16,0-7-17-16,-14-1-29 15,-7-3-8-15,7-4 10 16,0 0 10-16,8-5-17 0,6-7-15 16,14-4-3-16,14-4-8 0,14-4-5 15,7-3-6-15,14 3-2 16,14-4-10-16,14 0-8 0,7-7 8 16,14 7 4-16,42 12-8 0,-42-24-15 15,42 24-20-15,-21-35-12 16,14 3-21-16,7-3-31 0,7 3 103 15,7-3-205-15,0 0 23 0,0 3-2 16,7 1-45-16,-21 31-103 16,35-40-137-16,-14 9-81 15,-21 31 7-15,35-35 12 0</inkml:trace>
  <inkml:trace contextRef="#ctx0" brushRef="#br0" timeOffset="3173">444 2730 876 0,'35'-8'142'0,"-7"-4"91"16,14-7 35-16,7-5-42 15,14-4-63-15,0-3-78 0,7-8-34 0,7-5-34 16,0 5-245-16,-14 0-193 15,-7-1-67-15</inkml:trace>
  <inkml:trace contextRef="#ctx0" brushRef="#br0" timeOffset="4047">724 2545 377 0,'0'0'106'16,"-35"-4"28"-16,35 4 25 0,-35 0-1 15,35 0 1-15,0 0-28 16,0 0 6-16,-28 43-15 0,14-3 8 15,7-1-18-15,7 4 8 16,14-7 6-16,7-5-36 0,-21-31-36 16,42 40-20-16,0-13-19 15,-7-15 11-15,7-8-10 0,0-8-19 16,-7-4 6-16,0-12 6 0,0 1 5 16,-7-5-14-16,-28 24-15 15,35-47 4-15,-14 0-13 0,-7 3 6 16,-7-3 3-16,0 4-7 15,-14-8-10-15,-7 0-7 0,0 4 35 16,0 7 10-16,0 9-3 0,14 31 6 16,0 0 4-16,-35-8 23 15,35 8 1-15,-35 35-26 16,0 9-7-16,7-1 14 0,7 0 0 16,0-4-6-16,0 1-22 0,7-9-9 15,14-31-89-15,0 0-86 16,-7 39-105-16,7-39-60 0,0 0-16 15,0 0-10-15</inkml:trace>
  <inkml:trace contextRef="#ctx0" brushRef="#br0" timeOffset="4424">1199 2411 779 0,'0'0'127'16,"0"0"27"-16,0 0 54 15,0 0 18-15,0 0 30 0,-21 40-47 16,0-1-56-16,14-4-69 0,0-3-35 16,7-1-22-16,0-31-3 15,14 40-10-15,-14-40-14 0,28 31 9 16,7-15-12-16,0-12-1 16,0-8 20-16,0-12-16 0,0-4-34 15,0-3-30-15,0-9 1 0,-7 1 26 16,-7-12 13-16,-7 3 6 15,-7-3 11-15,-14 0 3 16,0 0-4-16,0 2 24 0,-14 6 21 16,0 3 35-16,21 32 13 0,-49-15 41 15,7 26-23-15,0 17-20 16,7 11-5-16,0 6-29 0,14 2 2 16,0 0-18-16,0-4-20 0,7 1-13 15,7-9 3-15,7-35-58 16,0 39-151-16,0-39-214 0,0 0-212 15,0 0-71-15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45:29.662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11360 2269 731 0,'0'0'221'16,"0"0"90"-16,0 0-9 16,0 0 27-16,0 0-15 15,0 0-55-15,0 0-117 0,0 0-68 16,0 0-50-16,-49-39 0 16,-35 15-14-16,-42 8 1 15,-62 16-6-15,-50 12-3 0,-49 12 10 16,-49-1-1-16,-35 5 13 15,-41 7-4-15,-29 9 1 0,-35-1-9 16,-20 4-4-16,-29 4-19 16,-28 4 7-16,-13-4-2 15,-8-3 14-15,8-5-8 16,6-8 0-16,42-7 0 0,50-9-14 16,41-3 31-16,63 0-27 15,56-8 14-15,50-4 5 16,48 0 8-16,49 0 13 0,35-4-1 15,42 4-20-15,21-4-6 16,14 0-10-16,49 0-9 0,-28 3 6 16,28-3-5-16,0 0 3 15,-7 63 23-15,7 20-5 16,14 19-2-16,0 28-4 0,14 23-6 16,0 20 14-16,14 36 36 15,-7 23 4-15,7 31 5 16,0 32 3-16,-7 28-22 0,0 19-21 15,0 0-7-15,-14 8-6 16,-14 0 15-16,0 0 7 16,-21 4 1-16,0-4-18 0,-7-19-5 15,0-21-11-15,0-23 6 16,0-27 5-16,0-28 9 0,7-23-6 16,0-25-6-16,7-26-13 15,0-29 2-15,14-22-6 0,0-17 10 16,7-11 10-16,7-12 0 15,14-12-10-15,14-4-20 0,7-16 19 16,14-3-8-16,21-13-6 16,7 1 13-16,28-8-6 15,13 0 11-15,29-8 7 16,35-1-10-16,35-6 10 0,28-9-6 16,28 0 12-16,27-8-3 15,36 5-3-15,21-1-5 0,14 4 5 16,6 4-9-16,8 0 9 15,7-4 11-15,0 5-11 0,6-5 14 16,-6-4 11-16,-21-8-19 16,-8-7-1-16,-6-4 7 0,-7-5-1 15,-14-3-2-15,-15-4-9 16,-27 0 0-16,-21-1-3 0,-35-3 15 16,-28 0 3-16,-28-4-5 15,-29 0-6-15,-34 4 9 16,-21-4-10-16,-21-4 16 0,-14-12 4 15,-21-8-3-15,-21-15-12 16,-7-12-8-16,-14-24 0 0,-14-23 0 16,-7-28 6-16,-21-32-15 15,-7-23 20-15,-7-19-11 0,-7-24 5 16,-7-5 3-16,0-7 9 16,-7-4 14-16,7-4-5 0,0 8-7 15,0 12-9-15,14 12 2 16,7 7-9-16,0 16-11 15,14 1 4-15,0 7 4 0,0-4 7 16,0-4-13-16,7 0 3 16,-7 8-3-16,0 16 13 0,-7 19 7 15,-14 16-19-15,1 20 5 16,-1 20-3-16,-7 27-18 0,14 23-17 16,-7 21-48-16,14 15-55 15,21 59-111-15,-35-56-162 0,35 56-245 16,0 0-84-16</inkml:trace>
  <inkml:trace contextRef="#ctx0" brushRef="#br0" timeOffset="583">8094 680 1736 0,'35'-16'216'15,"-35"16"22"-15,0 0-27 16,0 0-58-16,0 0-53 0,0 0-62 16,0 0-32-16,-56 40-13 15,-7 19 11-15,-14 12 2 16,7 3-9-16,7 1 7 15,21 0-13-15,7-16 5 0,7-4 0 16,14-8-9-16,14-12 10 16,0-35-18-16,0 32 8 15,0-32 13-15,0 0 0 0,0 0-6 16,0 0 29-16,0 0-18 16,0 0-23-16,0 0 36 0,21-43-10 15,-7 3 29-15,-14 40 36 16,0-31-16-16,0 31-4 0,0 0-25 15,0 0-28-15,-35 16 12 16,-14 23 6-16,0 12-18 16,-7 8 7-16,0 4 2 15,0 0-23-15,0-8-45 0,7-4-142 16,49-51-247-16,-63 55-225 16</inkml:trace>
  <inkml:trace contextRef="#ctx0" brushRef="#br0" timeOffset="780">7282 35 2590 0,'0'0'56'15,"14"-35"51"-15,-14 35-31 0,0 0-31 16,0 0-25-16,0 0-56 15,0 0-154-15,0 0-189 0,0 0-290 16,0 0-77-16</inkml:trace>
  <inkml:trace contextRef="#ctx0" brushRef="#br0" timeOffset="991">6988 75 2098 0,'-21'-48'176'0,"21"48"-82"16,0 0 59-16,0 0 24 15,0 63-65-15,7 12-35 0,14 15-50 16,-7 13-12-16,0-1-98 16,-7 8-184-16,0 0-131 15,-14-4-105-15,-7-15-16 0,-7-9-11 16</inkml:trace>
  <inkml:trace contextRef="#ctx0" brushRef="#br0" timeOffset="1244">6729 716 1724 0,'0'0'92'0,"0"0"80"15,0 0 142-15,0 0-26 0,0 0-69 16,-7 31-51-16,0 4-18 15,-7 1-24-15,-7-5 11 0,-13 5-27 16,-22 7-21-16,-21 8-30 16,-28-4-24-16,-28 1 9 15,-21-5-19-15,-21-8 1 16,0-7-21-16,0-9 0 0,7-15-59 16,14-12-71-16,15-15-84 15,20-9-136-15,21-7-350 0,21-8-304 16</inkml:trace>
  <inkml:trace contextRef="#ctx0" brushRef="#br0" timeOffset="1393">4988 672 1972 0,'63'-23'241'0,"28"-13"-85"16,20-7-70-16,15 0-50 15,21-12-271-15,7 0-393 0</inkml:trace>
  <inkml:trace contextRef="#ctx0" brushRef="#br0" timeOffset="2191">7702 2635 947 0,'-7'-47'98'0,"7"47"106"16,0 0-3-16,0 0-35 15,0 0-32-15,0 0-21 16,0 0-28-16,0 0 122 0,0 0 66 16,35 78-19-16,14 32-41 15,-7 32-41-15,14 35-37 16,7 24-40-16,0 19-18 0,0 32-4 16,0 31 10-16,6 39-6 15,-13 44-15-15,0 27-5 0,-14 16-19 16,7 8 1-16,0-4 7 15,0-8 18-15,7-19-3 16,7-25-11-16,7-26-10 16,-7-36 17-16,0-32-1 0,-7-35-9 15,0-31-25-15,0-28-6 16,-14-40-10-16,-14-26 4 16,0-29-10-16,-7-19 10 0,0-19-5 15,-21-40-5-15,0 0 3 16,0 0-3-16,0 0-57 0,0 0-43 15,0 0-24-15,0 0-22 16,0 0-30-16,0 0-42 0,0 0-56 16,0 0-55-16,0 0-110 15,0 0-223-15,0 0-151 16</inkml:trace>
  <inkml:trace contextRef="#ctx0" brushRef="#br0" timeOffset="3251">10759 2894 1119 0,'0'0'120'0,"0"0"42"16,0 0-39-16,-77 12-9 16,0 16-31-16,7 11-13 0,7 12-39 15,0-4 15-15,14 1-29 16,21-9-7-16,28-39-10 15,-28 55 40-15,28-16-7 0,0-39-39 16,56 32 14-16,7-24 19 16,14-8-30-16,0-12 10 15,-7-4-3-15,-7 4-4 0,-21 1 0 16,-42 11 11-16,42-4 64 16,-42 4 14-16,0 0-47 15,0 0-25-15,-77 15 21 16,-7 1 3-16,0 0-15 0,0-8-1 15,7 0 16-15,0-5-12 16,7-6-9-16,14-9-8 0,0-12-8 16,7-15 9-16,14-12-21 15,0-16 2-15,0-8 15 16,14 0-16-16,0 5 25 0,7 7-4 16,7 12 5-16,0 15-3 15,7 36-9-15,0 0-23 16,0 0 36-16,0 0 33 15,0 0-14-15,-7 75-25 0,7 4-3 16,7 3 4-16,0 1 3 16,14-5 19-16,0-3-9 15,-7-8-23-15,7-4 18 0,-7-16-8 16,-14-47-18-16,14 47 9 16,-14-47 24-16,0 36 24 0,0-36-33 15,0 0 9-15,-35 19-16 16,-14-7-19-16,0 0 1 15,-14 8 12-15,7-5-8 0,-7 9-6 16,0 7 0-16,8 1 11 16,6 3-2-16,49-35-16 15,-49 59 10-15,14-8 18 16,28 0-32-16,7 1 28 0,7-1 1 16,7 0-12-16,7-4 0 15,0-8 12-15,-21-39 10 0,14 44 47 16,-14-44 48-16,0 0-9 15,0 0-44-15,-56 43-7 16,-7-19 12-16,-7-17 27 0,0-11-28 16,14-15-11-16,-7-13-6 15,7-19-16-15,14-20-24 0,7-11-11 16,21-17 11 0,14-11-18-16,21-8-11 0,21 8-55 15,14 12-130-15,7 15-161 16,-7 16-283-16,-14 16-273 0</inkml:trace>
  <inkml:trace contextRef="#ctx0" brushRef="#br0" timeOffset="4172">11150 4373 594 0,'0'0'109'0,"-76"24"120"16,-1-8 38-16,-21-1-25 16,-35 5-7-16,-21 7 33 15,-42 1-42-15,-21 0-32 0,-42 7-32 16,-21-4-16-16,-41 9-44 16,-36-5-23-16,-42 8-8 15,-28 9-12-15,-20-1-12 16,-36 8 1-16,-21-4 1 0,-13 4 7 15,13 0-10-15,14 0-38 16,1-4 4-16,20-4-3 16,21-4-5-16,22 0-13 0,27-11 21 15,35-1-16-15,21-3 20 16,36-9-2-16,34-3-14 0,35-4 10 16,28-9-4-16,28 1 3 15,35-4-9-15,21 0 7 0,22-4-18 16,20-4 23-16,14 0-23 15,7 4 20-15,7-4-14 0,14 0 8 16,7 0-3-16,35 4 4 16,-42-3-10-16,42 3 6 15,0 0-3-15,-35 0 8 16,35 0-20-16,0 0 19 0,0 0-8 16,0 0 13-16,0 0-12 15,-42-8 7-15,7 4-4 0,0 0 3 16,35 4-6-16,-56-4 3 15,7 4 0-15,49 0-29 0,-42-4-74 16,42 4-163-16,0 0-191 16,0 0-312-16</inkml:trace>
  <inkml:trace contextRef="#ctx0" brushRef="#br0" timeOffset="4856">6883 2615 732 0,'0'0'151'15,"0"0"23"-15,0 0 97 16,0 0 82-16,0 0-88 0,0 0-53 16,-14 47-78-16,0-3-32 15,-7-1-49-15,0-4-14 16,21-39-36-16,-28 55 5 0,0-15-153 16,28-40-204-16,-35 39-216 15,35-39-32-15</inkml:trace>
  <inkml:trace contextRef="#ctx0" brushRef="#br0" timeOffset="5191">6729 2627 1139 0,'0'0'186'0,"0"0"115"16,0 0 17-16,0 0-40 0,0 0-72 15,0 0-24 1,0 0-87-16,-21 47-49 0,0-7-10 16,21-40-28-16,-41 51 14 15,41-51-31-15,-49 43 18 0,49-43-9 16,0 0 6-16,0 0 7 16,0 0-25-16,-42 4 12 15,42-4 0-15,-21-55 0 0,14-20 9 16,7-4-9-16,0 1 40 15,14 3-19-15,-7 12 14 0,0 12-35 16,-7 51-8-16,0-43-131 16,0 43-140-16,0 0-152 15,0 0-159-15,-7 43-81 0</inkml:trace>
  <inkml:trace contextRef="#ctx0" brushRef="#br0" timeOffset="5352">6492 3009 1299 0,'0'0'298'0,"0"0"3"15,0 0-53-15,0 0-103 16,0 0-43-16,42 23-84 0,0-19-172 16,-42-4-325-16,35-12-180 15</inkml:trace>
  <inkml:trace contextRef="#ctx0" brushRef="#br0" timeOffset="5868">6198 2698 1562 0,'-14'-47'306'0,"0"3"-18"16,14 44-79-16,0-43-108 15,0 43-38-15,0 0-51 0,0 0-4 16,49-27 6-16,-49 27-14 16,42 7 0-16,-42-7-35 15,35 44 15-15,-35-44 13 16,14 59 12-16,-14-8 5 0,-14-12-26 16,-7 0 4-16,21-39-2 15,-42 56 14-15,-7-21 2 0,7-8-9 16,0-3 22-16,-7-8-30 15,7-8 17-15,7-4 16 16,-7-4-35-16,7 0 31 0,35 0 0 16,-42 0-14-16,42 0-8 15,-35 11-10-15,35-11 36 0,-42 40 21 16,14-1-24 0,7 0-2-16,0-3 10 0,0-1-5 15,7-3 7-15,14-32 5 16,-21 35 6-16,21-35 5 0,0 0 53 15,-21 28 18-15,21-28-23 16,0 0-41-16,-42 11-6 0,14-19 13 16,28 8 3-16,-42-31-29 15,7-16-10-15,21-12-8 16,0-8-7-16,14-8-10 0,14 1 6 16,0 3-26-16,21 4-89 15,7 4-158-15,14 8-297 0,7 4-297 16</inkml:trace>
  <inkml:trace contextRef="#ctx0" brushRef="#br0" timeOffset="6040">6177 2202 2174 0,'0'0'262'16,"0"0"-49"-16,0 0-99 15,0 0-75-15,0 0-165 16,0 0-286-16,0 0-317 16,0 0-21-16</inkml:trace>
  <inkml:trace contextRef="#ctx0" brushRef="#br0" timeOffset="6495">4897 2458 1916 0,'-28'-59'268'16,"7"12"-44"-16,21 47-95 0,0 0-54 15,0 0-36-15,0 0 16 16,-14 43 76-16,7 47-13 0,7 44-26 15,14 35-8-15,7 36 2 16,14 23 34-16,14 28-5 0,7 35 5 16,14 39-12-16,14 44-40 15,-8 35-22-15,8 19-18 16,7 13-22-16,0 11 0 0,0 8 25 16,7-11 52-16,0-21-11 15,7-23-10-15,-7-15-11 16,0-29-21-16,-7-26-8 0,-14-32-5 15,-7-28-14-15,-14-35-8 16,-14-40 5-16,-14-30 6 0,-7-41-2 16,-7-26 1-16,-7-29-11 15,0-19 9-15,-7-11-16 0,-7-17-33 16,7-27-39-16,0 0-36 16,0 0-14-16,-28-16-49 0,7-11-44 15,0-12-101-15,0-17-209 16,7-18-267-16</inkml:trace>
  <inkml:trace contextRef="#ctx0" brushRef="#br0" timeOffset="7383">6009 3760 883 0,'0'0'205'0,"0"0"94"16,0 0-21-16,21-36-65 16,-21 36 6-16,0 0-40 15,0 0-19-15,0 0-27 0,0 0-6 16,0 0-31-16,0 0 12 15,0 0-30-15,0 0-27 0,0-31-24 16,0 31-20-16,0 0 15 16,-7-40 1-16,7 40-2 0,-7-35-2 15,7 35-11-15,-7-31 1 16,7 31 8-16,-7-36-5 16,7 36-3-16,-7-31 6 15,7 31-7-15,0 0 11 0,0 0 18 16,0 0-24-16,0 0-13 15,0 0 12-15,0 0-12 0,0 0 48 16,0 0 15-16,21 55-14 16,0 0-10-16,7 0-7 0,0 4-22 15,0 0 15-15,0-4-1 16,7 0-22-16,0-4 2 16,-7 0 6-16,0-3-17 0,0-9-83 15,-28-39-72-15,21 51-108 16,-21-51-154-16,0 0-241 15,28 51-106-15</inkml:trace>
  <inkml:trace contextRef="#ctx0" brushRef="#br0" timeOffset="7763">6953 3229 1721 0,'0'0'320'15,"0"0"-43"-15,0 0-55 0,0 0-54 16,28 43-65-16,-28-43 0 16,-7 55-30-16,-14-8-38 0,-7 0-21 15,-21-7 13-15,-7-5-17 16,7-3-16-16,0-9 11 0,7-11-3 15,42-12-11-15,-48 4 18 16,48-4-13-16,-49-12-3 0,49 12 30 16,0 0 11-16,0 0-3 15,0 0-12-15,0 0-14 16,0 0 60-16,0 0-1 16,0 0-7-16,35 55-11 0,13 0-17 15,1 4-18-15,7 0-3 16,0 8-49-16,0-4-156 0,-7 0-281 15,-7 4-393-15</inkml:trace>
  <inkml:trace contextRef="#ctx0" brushRef="#br0" timeOffset="8763">3945 3075 800 0,'0'0'236'0,"0"0"76"15,0 0 12-15,0 0-110 16,0 0-48-16,0 0-50 15,0 0-58-15,-42 24-25 16,0-12-6-16,7-4-14 0,35-8-2 16,-28-8 0-16,28 8-24 15,0 0 24-15,-35-44-44 0,28-3 0 16,14-4-16-16,14 0 22 16,7 0 9-16,0 12 0 15,-28 39 14-15,42-36 13 0,-42 36-31 16,42-12 39-16,-42 12-4 15,0 0 12-15,0 0-12 0,35 44 14 16,-28-1-7-16,-21 4-8 16,-14-4-17-16,0 1 19 15,-14-9-17-15,7 0 6 16,0-11-3-16,0-4 2 0,1-9 5 16,34-11-18-16,-42 0-4 15,42 0 20-15,0 0-42 0,-42-47-6 16,21 4 20-16,7 4 30 15,14 39 8-15,-14-40 23 16,14 40-30-16,0 0 22 0,0 0 32 16,0 0 60-16,-42 44 25 15,0 19-41-15,-7 3-32 0,7 13-34 16,-7-8-19-16,7-4 4 16,0-4-25-16,14-12-4 15,-7-8-7-15,35-43-135 16,-28 39-140-16,28-39-126 0,0 0-103 15,0 0-23-15</inkml:trace>
  <inkml:trace contextRef="#ctx0" brushRef="#br0" timeOffset="8924">3749 2430 1509 0,'0'0'140'0,"0"0"12"15,0 0-36-15,0 0-71 16,0 0-9-16,49-31-64 0,-49 31-293 16,49-12-108-16,-49 12-16 15</inkml:trace>
  <inkml:trace contextRef="#ctx0" brushRef="#br0" timeOffset="9068">3694 3575 1320 0,'0'0'216'16,"0"0"-36"-16,48 12-49 16,-6-28-34-16,0-19-37 15,-7-9-107-15,7-19-272 0,-14-4-161 16</inkml:trace>
  <inkml:trace contextRef="#ctx0" brushRef="#br0" timeOffset="9260">3533 2721 1739 0,'0'0'228'16,"0"0"-12"-16,0 0-79 0,0 0-65 15,0 0-49-15,0 0-47 16,0 0-286-16,0 0-277 0,0 0-68 15</inkml:trace>
  <inkml:trace contextRef="#ctx0" brushRef="#br0" timeOffset="9667">3169 2871 1276 0,'0'0'306'15,"-21"47"-42"-15,21-47-64 16,-7 55-29-16,7-12-23 0,-7-3-65 16,7-40-48-16,-21 59 11 15,0-12-33-15,0-8-13 16,21-39-12-16,0 0-31 0,-42 36-37 16,42-36-35-16,0 0-26 15,0 0-24-15,-35-44 44 0,21-11 86 16,14-4 15-16,0 4 41 15,0 12 79-15,0 43-18 0,7-39 10 16,-7 39 7-16,0 0 5 16,0 0 32-16,0 0 28 0,0 0-14 15,-42 43-51-15,-7 12-10 16,-7 0-32-16,-7 4-32 16,-7 0 9-16,-7-8-11 15,0-4-21-15,0-3-2 0,7-13 13 16,7-7-11-16,0-5-5 15,8-11-19-15,-1-12-87 0,56 4-162 16,-49-27-206-16,49 27-230 16,-28-36-49-16</inkml:trace>
  <inkml:trace contextRef="#ctx0" brushRef="#br0" timeOffset="9820">2420 3913 1640 0,'42'16'281'0,"7"-20"-73"16,0-8-91-16,7-15-64 0,0-13-133 15,0-7-271-15,0-12-229 16</inkml:trace>
  <inkml:trace contextRef="#ctx0" brushRef="#br0" timeOffset="10015">3973 1612 1715 0,'-14'40'156'0,"-21"7"-36"16,-14 4-35-16,-21 8-70 15,-13 8 13-15,-15 8-3 0,-21 7-53 16,0 20-212-16,-7 16-225 15,14 16-132-15</inkml:trace>
  <inkml:trace contextRef="#ctx0" brushRef="#br0" timeOffset="10308">2616 4546 1502 0,'7'-51'334'16,"-7"51"17"-16,-7-51-61 15,7 51-107-15,0 0-90 0,0 0 38 16,0 0 9-16,14 39-59 15,0 24-28-15,0 8-30 16,7 8-20-16,0 7 10 0,0-7-108 16,0-4-161-16,-7-5-276 15,0-11-266-15</inkml:trace>
  <inkml:trace contextRef="#ctx0" brushRef="#br0" timeOffset="10719">3589 4228 1414 0,'49'19'190'0,"-49"-19"-31"0,0 0 21 15,35 55-21-15,-35-55-45 16,28 52-55-16,-28-52 7 0,0 0-28 15,0 55-35-15,0-55 19 16,0 0-6-16,0 0-21 16,0 0-10-16,0 0 20 15,0 0 2-15,-49 31-22 0,49-31 11 16,-56-8 7-16,7-8-1 16,49 16-2-16,-49-23 37 0,7 7 67 15,42 16-42-15,-49 0-32 16,7 16 6-16,42-16 5 0,-49 47 3 15,14 4 16-15,14-4-25 16,7-3 1-16,14-5 11 0,0-39-13 16,35 43-8-16,21-7-12 15,7-21-11-15,0-7-3 16,0-8-136-16,0-8-151 16,-7-7-196-16,0-5-163 0</inkml:trace>
  <inkml:trace contextRef="#ctx0" brushRef="#br0" timeOffset="11349">9954 5360 1126 0,'0'0'-3'0,"0"0"13"0,0 0 11 15,0 0-13-15,0 0 9 16,0 0 4-16,0 0-33 16,42 40-168-16,-42-40-129 0</inkml:trace>
  <inkml:trace contextRef="#ctx0" brushRef="#br0" timeOffset="11536">10157 6186 772 0,'7'40'170'0,"-7"-40"21"16,0 0 45-16,21 51-1 15,-21-51-49-15,35 47-72 0,-35-47-17 16,35 43-69-16,-35-43 1 15,0 0-142-15,49 59-207 16,-14-16-173-16,-14 5 24 0</inkml:trace>
  <inkml:trace contextRef="#ctx0" brushRef="#br0" timeOffset="11896">10500 7504 430 0,'21'43'55'16,"0"0"18"-16,0 1 13 16,7-5-22-16,-14 8-9 0,7 4-9 15,-7 0 1-15,-7 4 6 16,0 8-20-16,0-4-13 16,-7 8-25-16,0-4 14 15,-7-4-17-15,7 0-69 16,-7 0-69-16,7-8-14 0,-7 0 15 15,7-3 45-15,-7-5 38 16,7-4 39-16,0-7 13 0,0-32 34 16,0 39 27-16,0-39 52 15,0 0 72-15,0 0 62 16,0 0 65-16,0 0 38 0,7 35-40 16,-7-35-4-16,0 0-66 15,0 0-53-15,0 0-92 16,0 0-44-16,0 0-69 15,0 0-153-15,0 0-349 0,0-31-221 16</inkml:trace>
  <inkml:trace contextRef="#ctx0" brushRef="#br0" timeOffset="12280">7226 5636 739 0,'-42'-32'-9'0,"42"32"22"0,-42-23 35 16,42 23-29-16,0 0 12 15,0 0 35-15,-21 43-34 16,14 16-2-16,21 8-9 15,7 4-83-15,0 3-73 0,14-3-67 16,0 0-40-16</inkml:trace>
  <inkml:trace contextRef="#ctx0" brushRef="#br0" timeOffset="12603">7443 6937 460 0,'7'52'68'0,"7"-1"-19"0,-7-4-34 15,14 4-8 1,-7 0-1-16,7 4-45 0,0 0-31 16,-7 12-23-16,-7 4 2 15,7 4 5-15,-14 7 26 0,7-3 38 16,-7-4 5-16,0-1 19 16,7-7 37-16,0 4 29 0,0 0 29 15,-7-4 38-15,7-4 25 16,7 3 11-16,-7 1 3 15,0-8-2-15,0 4 10 0,7-4-45 16,-7 0-21-16,0 0-49 16,7-4-11-16,7-4-31 15,-7-3 7-15,14-5-43 0,-7-4 23 16,-21-39-67-16,35 51-67 16,-7-11-126-16,0-5-98 15,-28-35-36-15</inkml:trace>
  <inkml:trace contextRef="#ctx0" brushRef="#br0" timeOffset="13011">4232 5773 798 0,'0'0'320'16,"0"0"-74"-16,35 75-31 0,-7 8-17 16,-7 3-55-16,-7 9-21 15,7-1-38-15,0 4-42 0,-7 5-19 16,7-1-6-16,-7 8-2 16,7 4-15-16,0 8-8 0,0-4-36 15,0-4-124-15,-14-8-95 16,7-4-98-16,0-19-26 0,0-4-9 15</inkml:trace>
  <inkml:trace contextRef="#ctx0" brushRef="#br0" timeOffset="13199">4750 7991 1106 0,'-7'44'254'0,"7"-1"-1"15,-7-4-20-15,7 1-47 16,0-5-78-16,0 4-28 15,7 1-49-15,0 3-16 0,7 8-15 16,-7 4 18-16,7 4-30 16,-7 12-56-16,0 4-135 0,-7 3-148 15,-7 13-79-15,0 3 8 16,0 12 48-16</inkml:trace>
  <inkml:trace contextRef="#ctx0" brushRef="#br0" timeOffset="13971">12249 11209 917 0,'0'0'330'0,"-28"-40"-17"15,28 40-57-15,0 0-52 0,0 0-103 16,0 0 20-16,0 0 6 15,0 0-52-15,35 20-19 16,7 7-34-16,-7 1-5 0,0-4-17 16,-35-24 5-16,35 31 15 15,-35-31 4-15,0 0-10 0,-7 35-14 16,7-35 0-16,-56 32 4 16,0-16-12-16,7-5-23 15,0-14-7-15,7-9-53 0,42 12-31 16,-35-47-32-16,21-9 51 15,14 1 53-15,14 4 33 16,14 4 10-16,0 12 24 0,7 7 16 16,0 12 28-16,-35 16 45 15,35 8 16-15,-35-8 3 0,14 44-24 16,-28 3-21-16,-14 4-44 16,-14 4-6-16,-14 4-21 15,-14 0 1-15,-7-8-8 0,-7-4 24 16,7-11 0-16,0-17 20 0,7-3-10 15,14-16 0 1,7-16-10-16,14-11-22 0,7-16-4 16,7-16-11-16,7-8-46 15,14-12 13-15,7 0-19 0,7 1-11 16,0 7-97-16,7 12-114 16,-7 12-270-16,7 11-80 0</inkml:trace>
  <inkml:trace contextRef="#ctx0" brushRef="#br0" timeOffset="14243">11143 11586 1462 0,'0'0'282'16,"0"0"48"-16,0 0 25 0,0 0-99 15,0 0-70-15,0 0-73 16,0 0-40-16,0 0-40 0,-49 36-15 16,8 11 14-16,-15 16 13 15,-7 11-11-15,0 5-3 16,-7 4-15-16,7 3-16 0,0-3 6 16,0-12-11-16,14-12-102 15,7-12-133-15,0-12-306 16,7-19-258-16</inkml:trace>
  <inkml:trace contextRef="#ctx0" brushRef="#br0" timeOffset="14432">10892 10977 1763 0,'42'-48'112'0,"7"5"-7"0,7 0-9 16,-1 7-19-16,15 1-29 16,0 8-57-16,-7-1-227 0,0 8-270 15,-7 5-99-15</inkml:trace>
  <inkml:trace contextRef="#ctx0" brushRef="#br0" timeOffset="14927">10423 11220 1454 0,'0'0'26'16,"0"0"36"-16,0 0 65 16,0 0 31-16,0 0 18 0,-21 48-50 15,21-48-39-15,-28 51-54 16,28-51-27-16,-56 51-23 0,7-12-4 15,-7-3 21-15,0-9-12 0,0-7-8 16,7-4 0-16,7-13-1 16,0-6-9-16,42 3 23 0,-49-12 14 15,49 12-10-15,0 0-6 16,0 0-9-16,0 0 18 16,0 0 33-16,0 0 13 0,0 47 26 15,14 16 17-15,0 12 57 0,0 3 37 16,-7 17-37-16,-14 3-21 15,0 4-22-15,-28 8-29 0,-7-4-13 16,-14-3-13-16,-14-13-10 16,0-11-15-16,-13-16-12 0,-15-16-4 15,-7-16-1-15,7-23 16 0,0-16 17 16,7-19-14-16,0-28-17 16,14-24 4-16,0-15-2 0,14-24-21 15,7-4 15-15,21 0 16 16,21 12-16-16,14-4-8 15,28 8 9-15,35 7-1 0,21 13-96 16,21 11-103-16,21 12-136 0,7 12-198 16,0 16-159-16,-7 15-29 15</inkml:trace>
  <inkml:trace contextRef="#ctx0" brushRef="#br0" timeOffset="15104">9625 13317 2831 0,'63'4'-27'16,"21"-8"-24"-16,21-20-52 16,14-7-71-16,7-13-93 0,0-7-239 15,0-8-161-15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45:55.641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20391 1931 1322 0,'28'-4'307'16,"0"8"6"-16,-7 4-2 15,0 0-37-15,14 7-65 0,7 9-33 16,7 7-39-16,0 9-6 15,14 11-28-15,0 4-21 0,-1 0-9 16,1 4-12-16,0 0-17 0,-21-8-21 16,0-8 2-16,-14-11-10 15,-28-32-13-15,7 35 10 16,-7-35-64-16,-42 16-43 0,-14-12-4 16,0-12-10-16,-7-8-33 15,-7-15-5-15,8-9 147 0,6-11-226 16,14-20-7-16,21-11-3 15,14-5 103-15,14 9 91 0,14 7-7 16,0 12 46-16,7 16 19 16,7 7 44-16,0 17 4 0,-1-1 27 15,-34 20-27-15,35-8 4 16,-35 8 19-16,0 0 11 0,0 0-13 16,0 0 10-16,0 0-64 15,0 0-6-15,-41 4-8 16,-22 4-17-16,-7 8 35 0,-21 7 14 15,0 9 35-15,-14 3-7 16,7 16 1-16,7-4 3 0,7 8-22 16,21-3-20-16,21 3-20 0,21 0-7 15,21-8-7-15,21-4-5 16,14-7 4-16,21-5-4 0,7-7 0 16,7-13-3-16,0 5 3 15,0 0 0-15,-14 4 8 0,-7-5 4 16,-14 9 24-16,-21-1 33 15,-21 13 0-15,-28-1-1 16,-21 1-13-16,-21 11-16 0,-21-4-12 16,-14-4-3-16,0-3-24 15,-7-5 0-15,7-7-84 0,-7-4-95 16,21-5-84-16,0-7-130 0,21-8-118 16,7-4-92-16,22-8 19 15,6 5 44-15</inkml:trace>
  <inkml:trace contextRef="#ctx0" brushRef="#br0" timeOffset="996">19495 1663 2164 0,'-56'-8'192'0,"14"16"105"16,7 16-11-16,-6 11-25 16,6 9-68-16,-7 7-60 0,7 12-22 15,-7 0-28-15,0 3 11 0,0 1 6 16,-7-4-8-16,-7 4-12 16,-14-8-22-16,0 4-34 15,-14-8 4-15,-7-4-26 0,-14-8 2 16,-7-3-4-16,-7-9-5 15,-14-3 11-15,-7-13-24 0,-7-3-7 16,8-12-44-16,6-8-8 16,7-3 25-16,14-5 9 0,14-4 25 15,14 5-8-15,21 3-7 0,14-4-4 16,14 4-1-16,35 12 18 16,0 0-4-16,0 0 24 0,0 0-8 15,0 0 8-15,0 0 4 16,0 0-4-16,0 40 16 15,0-9-5-15,0-4 19 0,0-27-1 16,0 44-5-16,-7-13 9 16,7-31-25-16,-28 43 2 0,-7-11 3 15,0-8-17-15,-14-9 12 16,0 1-8-16,0-4-4 0,0-12 4 16,-7 0-16-16,7-12-6 0,0-8-43 15,7-7-20-15,7-13-41 16,7-15-16-16,7-11-19 0,7-13 10 15,7-12 28-15,7-3 22 16,7 0 60-16,7-1 11 0,0 13 12 16,0 11 23-16,0 12-2 15,-7 16 50-15,7 7 2 16,-14 36-8-16,0 0 29 0,7-31-25 16,-7 31-3-16,0 0-8 0,0 0 16 15,-21 39 3-15,0 8 26 16,-7 8-6-16,0 12 0 0,7 8-25 15,0 8-7-15,-7-1 2 16,15 1-26-16,-8-5-1 0,7-3-11 16,0-8-4-16,0-12 4 15,7-12-11-15,0-11 9 0,7-32-9 16,0 0 0-16,-28 35 4 16,28-35-38-16,0 0-12 0,-42 4-30 15,42-4-13-15,-28-27-15 16,0-9-10-16,14-7 27 0,7-4 23 15,0 0 42-15,0 15 14 16,7 32-8-16,0 0 16 0,0 0 14 16,0 0 24-16,0 0 24 15,0 0 11-15,21 47 9 0,-14 0-23 16,-7-3-5-16,-14 3-15 0,0-8-28 16,-14 1 8-16,0-9-9 15,-14 0 2-15,0-11 7 16,-7-8-16-16,0-8 11 0,7-8-5 15,0-16-1-15,0-7-11 16,14-13 11-16,0-15-8 0,7-12-13 16,7-19 9-16,14-4-22 15,7-13 4-15,14 5-1 0,7 7-18 16,21 13-65-16,14 7-76 0,7 12-163 16,0 24-298-16,0 11-207 15</inkml:trace>
  <inkml:trace contextRef="#ctx0" brushRef="#br0" timeOffset="1157">16257 3209 2975 0,'63'-4'-88'15,"13"-20"17"-15,15-19 34 0,14-8-14 16,0-8-72-16,7-16-232 15,7-19-306-15</inkml:trace>
  <inkml:trace contextRef="#ctx0" brushRef="#br0" timeOffset="1480">18572 0 2640 0,'-56'31'263'0,"7"24"6"16,-21 16 4-16,0 12-19 0,-14 3-69 16,-21 1-86-16,0 3-56 15,-21-3-22-15,-6-1-26 0,-1-11-68 16,7-8-44-16,14-12-18 16,14-12-12-16,14-15-10 0,21-17-15 15,7-15-8-15,56 4 27 0,-35-55 37 16,28-4 29-16,14-7 32 15,14-1 48-15,-7 16 22 16,0 15 31-16,-14 36 2 0,0 0 50 16,0 0-8-16,0 0-35 15,-21 67-33-15,-14 0-9 0,0 0-106 16,0-4-162-16,0 4-262 0,-7-12-190 16</inkml:trace>
  <inkml:trace contextRef="#ctx0" brushRef="#br0" timeOffset="1660">16424 1443 1640 0,'-41'39'259'16,"41"-39"59"-16,0 0-20 15,0 0-40-15,0 0-117 0,0 0-66 16,0 0-71-16,0 0-217 15,0 0-273-15,0 0-240 0</inkml:trace>
  <inkml:trace contextRef="#ctx0" brushRef="#br0" timeOffset="2048">15403 1927 1668 0,'-7'-32'351'16,"7"32"22"-16,0-31-54 15,0 31-74-15,0 0-2 0,0 0-45 16,14 39-42-16,0 16-28 16,-7 20-21-16,0 23 0 0,-7 12 10 15,0 16-7-15,-7 0-19 0,0 4-36 16,-7-4-28-16,0 0 10 15,0-12-29-15,-7-4-1 16,-7-12 4-16,7-11-11 0,-14-17 0 16,0-14 6-16,0-17-2 15,35-39-8-15,-56 8-10 0,7-20-3 16,7-23-1-16,7-17-8 0,7-11-8 16,14-19-18-16,0-12-34 15,28-13 16-15,7-3 25 0,7-4-17 16,14 8-75-16,0 12-83 15,0 7-98-15,-7 12-157 0,-7 24-204 16,-7 8-108-16</inkml:trace>
  <inkml:trace contextRef="#ctx0" brushRef="#br0" timeOffset="2444">14529 2206 2015 0,'0'0'293'16,"0"0"11"-16,-7 35-36 15,0-3-54-15,7 3-66 0,0-3-67 16,-7-1-43-16,-7 5-17 16,14-36-14-16,-35 43-10 15,0-12-20-15,-7-7-24 0,7-12-17 16,0-4-1-16,35-8-25 0,-35-12 7 15,35 12 13-15,-35-39 1 16,21-5 28-16,0 1 12 0,7 4 19 16,0 7 54-16,7 32 24 15,-7-27 6-15,7 27 22 0,0 0 61 16,0 0 6-16,-14 51-31 0,-14 8-18 16,0 0-30-16,-21 8-31 15,7-4-22-15,-14-1-22 16,-14-3-3-16,-7-7-3 0,-7-5-38 15,-7-8-65-15,0-7-59 16,0-13-54-16,8-11-100 0,-1-8-160 16,14-16-250-16,7-3-140 15</inkml:trace>
  <inkml:trace contextRef="#ctx0" brushRef="#br0" timeOffset="2601">13738 3071 2127 0,'98'24'51'0,"14"-20"-23"0,-7-8-20 15,14-12-65-15,-7-11-94 16,0-13-209-16,-7-11-195 0</inkml:trace>
  <inkml:trace contextRef="#ctx0" brushRef="#br0" timeOffset="2804">15648 881 2449 0,'-70'11'133'16,"-14"13"2"-16,-21 8-23 15,-14 19-45-15,-7 0-35 16,-7 0-9-16,1 4-99 0,-8 4-147 15,0 0-201-15,7 4-102 16,0 0 0-16,0-4 30 0</inkml:trace>
  <inkml:trace contextRef="#ctx0" brushRef="#br0" timeOffset="3175">12619 2155 1694 0,'-21'35'209'0,"14"5"-29"15,7-5 1-15,28 0-12 16,7 5-39-16,21-13-23 0,0-7-61 16,14-8-18-16,0-12-13 0,-7-4-38 15,0-8-21-15,-7-8-19 16,-7-7 2-16,-14-9 28 0,-14 1 13 16,-14-8-12-16,-7 3 19 15,-14-3 0-15,-7 8 6 0,-14 7 82 16,-21 16 31-16,-7 9 19 0,-14 14 23 15,-7 13-23-15,-7 7-13 16,0 17-3-16,0-5-20 0,0 4-7 16,14-8-4-16,21-7-31 0,7-9-10 15,21-7-21 1,28-16-13-16,0 0 8 0,0 0-11 16,-14-47-3-16,28-4 8 0,0-12-31 15,14-12-30-15,0 0-31 16,-7-3-38-16,7-5-10 0,0 5-23 15,-7 3-101-15,7 12-157 0,0 8-196 16,0 19-67-16</inkml:trace>
  <inkml:trace contextRef="#ctx0" brushRef="#br0" timeOffset="3428">11731 2340 2100 0,'0'0'53'0,"-21"31"170"16,21-31 66-16,-14 32-4 0,14-32-54 15,-28 39-80-15,0 4-62 0,-7-3-52 16,7 3-8-16,-21 12-4 16,0 4 3-16,-14 12 43 0,0 7-8 15,-14 9-20-15,0-1-15 16,-7-3-21-16,7 8-7 15,7-13-117-15,0-11-127 0,14-12-227 16,7-16-372-16,7-27-110 0</inkml:trace>
  <inkml:trace contextRef="#ctx0" brushRef="#br0" timeOffset="3594">11402 2218 2465 0,'42'-24'120'0,"7"5"-6"0,7-9-63 16,-7 1-21-1,7 3-14-15,-7 0-185 0,0 1-306 16,0 3-357-16</inkml:trace>
  <inkml:trace contextRef="#ctx0" brushRef="#br0" timeOffset="4076">10807 2234 2647 0,'-7'27'66'0,"14"1"6"0,7-1 47 15,0 1 14-15,-7 15-16 16,-14 0-61-16,-7 4-23 0,-21 9-19 15,-7-1-43-15,-21-4-24 16,-7 0-27-16,0-8 26 0,-13-4 25 16,-8-11 9-16,7-16 15 0,7-4-6 15,7-8 11-15,7-12 5 16,7-8-18-16,14-3 39 0,7 3 35 16,35 20-10-16,0 0-8 15,0 0-15-15,0 0 17 16,0 0 5-16,0 0 0 0,28 51-1 15,7 8 17-15,-7 16-11 0,-7 3 10 16,-7 9-25-16,-14-1-25 16,-14 1 9-16,-14-4-2 0,-21-5 3 15,-14-3 2-15,-14-16-1 0,-7-20 18 16,-14-19 19-16,7-16 25 16,-7-16 6-16,7-19-12 0,7-13-30 15,7-19-34-15,7-19 1 16,21-13-22-16,14-7-6 0,21 0 13 15,28-4-9-15,21 7 0 0,35 5-15 16,14 4-162-16,28 7-108 16,14 12-127-16,0 16-255 15,7 20-215-15</inkml:trace>
  <inkml:trace contextRef="#ctx0" brushRef="#br0" timeOffset="4232">9926 3992 2926 0,'0'0'45'15,"63"15"-40"-15,21-23-95 0,7-15-187 16,21-16-313-16,0-17-201 16</inkml:trace>
  <inkml:trace contextRef="#ctx0" brushRef="#br0" timeOffset="4767">8163 2131 2710 0,'14'28'94'0,"0"3"-31"15,0-3-18-15,-14 3 35 16,0 5 4-16,-7-1-25 0,0 1-17 16,-14-1-30-16,21-35 2 0,-49 43-23 15,7-3 13-15,-7-5-23 16,-7-4-1-16,-7 5-2 0,0-5 6 15,0-3-11-15,0-13 13 0,7 1-28 16,7-16 4-16,0-4-29 16,15-15 28-16,34 19-2 0,-35-52 24 15,14 1 7-15,14 4 5 16,7 4-6-16,14 8 34 0,0 7 3 16,-14 28 28-16,0 0 20 15,35-4 35-15,-35 4 19 0,28 39 6 16,-22 5-10-16,-6 7-8 15,-13 4-17-15,-22 0-2 0,0 4-12 16,-21 0-3-16,-7-8-24 0,-14 0-16 16,-14-8-10-16,-7-3-9 15,-7-13 7-15,0-7-15 0,7-12-15 16,0-8 5-16,0-12-62 0,14-8-49 16,14-11-57-16,14-5-39 15,21-3-91-15,21 0-161 16,28-4-320-16,21 3-155 0</inkml:trace>
  <inkml:trace contextRef="#ctx0" brushRef="#br0" timeOffset="4929">7380 3756 2520 0,'70'-4'86'0,"28"-24"-60"15,6-23-131-15,8-16-117 0,0-11-135 16,0-9-78-16,-14-11-85 0</inkml:trace>
  <inkml:trace contextRef="#ctx0" brushRef="#br0" timeOffset="5132">8807 865 2223 0,'-49'16'95'0,"7"7"38"15,-14 13 54-15,-7 15 11 0,-14 12-49 16,-14 8-66-16,-14 15-37 16,-14 5-57-16,-7 7-170 0,0-4-177 15,-7 5-240-15,0-5-64 16</inkml:trace>
  <inkml:trace contextRef="#ctx0" brushRef="#br0" timeOffset="5664">5778 2053 1890 0,'0'0'258'16,"0"0"15"-16,14 39 37 0,0 4-56 15,-7 12-36-15,0 8-60 16,-14 12-47-16,-7 8-64 0,-7 3-10 16,-14 1-28-16,-7-5 4 0,-14 1-13 15,-7-8 2-15,-7-9-5 16,-7-7-20-16,7-11-11 0,0-9-27 16,14-19-10-16,0-13-24 15,14-22 0-15,14-17-26 16,21-23-5-16,14-20 4 0,7-11 35 15,21-8 37-15,14-1 23 0,0 17 10 16,0 15 17-16,0 19-11 16,0 25 37-16,-14 23 33 0,-35-4 34 15,14 66-4-15,-14 13-12 0,-21 4-18 16,-14-1-19-16,0 1-7 16,-14-1-23-16,-7-3 6 0,-7-8-16 15,7-8 14-15,-14-12-17 0,14-16 12 16,0-11-9-16,14-12 0 15,42-12-13-15,-49-28-5 0,14-15 1 16,14-20-15-16,7-4 13 0,14-4 8 16,0 1 22-16,0 11 44 15,0 11-2-15,0 17 13 16,0 31 1-16,0 0 55 0,0 0-11 16,-7 47-17-16,-7 4-47 15,-7 24-18-15,-14 4-20 0,-7 3-5 16,0 5-79-16,1-5-75 0,-15 1-127 15,7-8-239-15,7-16-304 16</inkml:trace>
  <inkml:trace contextRef="#ctx0" brushRef="#br0" timeOffset="5828">5435 3598 3343 0,'0'0'-82'16,"0"0"-12"-16,0 0 22 16,0 0-7-16,0 0-28 0,-35-43-200 15,35 43-454-15</inkml:trace>
  <inkml:trace contextRef="#ctx0" brushRef="#br0" timeOffset="6172">4379 2591 2611 0,'0'0'75'0,"0"0"-6"16,0 0 130-16,0 0 40 0,-28 48 6 16,7 3-40-16,7 12-62 15,0 11-78-15,7 21-21 0,-14 11-33 16,0 16 7-16,-7 4-12 15,-7 4 5-15,-14-8-3 0,-7-8 26 16,-14-12 38-16,0-16-14 0,0-15 8 16,0-24 12-16,14-19-40 15,0-28-10-15,14-24-1 16,7-27-15-16,21-31-5 0,14-21-7 16,14-15 5-16,14-11-14 15,14-9 9-15,14 0-35 0,7-3-65 16,7 7-78-16,0 4-69 0,0 8-88 15,0 16-167-15,-7 20-313 16,-7 11-149-16</inkml:trace>
  <inkml:trace contextRef="#ctx0" brushRef="#br0" timeOffset="6437">2644 1628 1308 0,'-7'-43'364'0,"7"43"103"16,0 0-32-16,14 55-89 0,0 31-101 15,7 36-112-15,0 24-58 16,0-1-44-16,7 9-20 15,0-5-98-15,-7-3-101 0,0-13-145 16,-7-3-188-16,-14-16-137 16,-7-12 10-16</inkml:trace>
  <inkml:trace contextRef="#ctx0" brushRef="#br0" timeOffset="6772">2329 2753 2423 0,'-7'43'30'16,"-7"0"2"-16,0 8 36 15,0-7 51-15,-7 3-2 0,-7-8-43 16,-14 1-31-16,42-40-26 16,-49 51-22-16,7-16-45 0,0-11 18 15,0-17 3-15,-7-7 29 0,0-11-5 16,-7-17 19-16,7 1 21 15,-7-5 50-15,0 1 57 0,8 7 24 16,-8 8-8-16,0 12-8 16,-7 16 5-16,-14 8-6 0,-14 23-13 15,-21 4-12-15,-7 16-13 0,-14 0-36 16,-7 8-33 0,0 4-20-16,7-1-122 0,7-15-154 15,14 0-82-15,15-15-103 0,13-9-194 16,21-19-149-16,14-24 45 15</inkml:trace>
  <inkml:trace contextRef="#ctx0" brushRef="#br0" timeOffset="6905">237 3115 2051 0,'77'-55'437'0,"7"-1"-80"16,14 5-71-16,0 0-58 16,0 4-42-16,-7 0-88 0,-7 4-42 15,-14-1-78-15,-7 5-134 16,-14 7-182-16,-49 32-325 0,0 0-290 15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46:06.777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10026 1384 632 0,'0'0'199'0,"0"0"30"16,0 0-39-16,0 0-66 15,0 0 128-15,-42 48 15 16,7 3-21-16,0 8-29 0,-14 8-36 15,-20 12-44-15,-22 0-45 16,-14 0-32-16,-21-5-13 16,-28-3-22-16,-7-4-18 15,-14-4 6-15,0-4 0 0,6-12-24 16,15-12-49-16,15-15-21 16,13-12-35-16,14-16 116 0,14-8-175 15,21-15 36-15,21-1 31 16,56 32 53-16,-42-51 18 0,42 51 3 15,-21-47 20-15,21 47-8 16,0 0 28-16,0 0 21 16,0 0 40-16,0 0 16 0,0 0-25 15,0 0-5-15,0 0 33 16,0 0-8-16,0 0-18 16,-35 59-4-16,35-59-4 15,-49 55-16-15,49-55-33 0,-56 47 8 16,56-47 0-16,-56 32-11 15,56-32-7-15,-49 0 21 0,49 0-23 16,0 0-15-16,-56-51-22 16,21-8 4-16,14-8-2 15,7-16 11-15,7-3 12 0,0-1 17 16,7 9-3-16,0 7 7 16,0 12 32-16,-7 11 6 15,0 16 8-15,7 32-9 16,0 0-33-16,0 0-21 0,0 0 17 15,0 0-4-15,0 0 1 16,-7 52 21-16,7 7 11 0,-7 8 25 16,7 0 7-16,-7 4-2 15,0-4-22-15,0-8-12 0,-7-4-13 16,0-8 1-16,14-47-6 16,-35 51 8-16,35-51-11 15,-49 39 10-15,49-39-14 0,-56 20-23 16,56-20-18-16,-56-12-28 15,56 12-9-15,-42-55-4 16,14 0 34-16,14 8 25 16,0 4 46-16,14 43 9 0,-14-36-18 15,14 36-6-15,0 0-8 16,0 0 23-16,0 0 42 0,0 0-6 16,-42 51-16-16,7-3-12 15,35-48-5-15,-35 55-4 16,35-55 19-16,0 0 6 0,-48 51 3 15,48-51-8-15,0 0 13 16,-56 11 11-16,56-11-6 0,-49-27-32 16,14-12-15-16,14-20-13 15,0-12 0-15,14-8 0 16,0-3-7-16,7 11 2 16,0 16-27-16,0 15-128 0,0 40-296 15,0 0-256-15,0 0-64 16</inkml:trace>
  <inkml:trace contextRef="#ctx0" brushRef="#br0" timeOffset="161">7164 3163 1580 0,'91'-16'117'16,"7"-19"-33"-16,0-16-22 15,7-16-54-15,-7-16-347 0,0-19-269 16</inkml:trace>
  <inkml:trace contextRef="#ctx0" brushRef="#br0" timeOffset="508">9103 0 1798 0,'0'0'21'0,"0"0"210"16,0 0 20-16,0 0-42 15,-84 59-57-15,-14 16-75 0,-21 11-20 16,-8 9-34-16,-6-1 4 16,0-4-19-16,8-7-17 15,6-20 15-15,21-12-19 0,21-12 10 16,7-23-44-16,21-12-23 15,7-24-20-15,42 20 19 0,-28-51 35 16,7 8 51-16,21 43 21 16,-14-43-10-16,14 43-3 15,0 0-19-15,0 0 17 16,0 0 18-16,-28 16-3 0,-7 27-21 16,0 20-15-16,-7 4 0 15,0 3-85-15,-7 5-158 0,7-8-320 16,0 0-182-16</inkml:trace>
  <inkml:trace contextRef="#ctx0" brushRef="#br0" timeOffset="700">7122 1649 1553 0,'0'0'319'15,"0"0"19"-15,0 0-31 16,0 0-85-16,0 0-102 0,-35 39-73 16,35-39-128-16,0 0-200 15,0 0-241-15,0 0-197 0</inkml:trace>
  <inkml:trace contextRef="#ctx0" brushRef="#br0" timeOffset="1095">6276 1542 1143 0,'0'0'350'0,"-36"-47"7"16,36 47-67-16,0 0-78 15,0 0-88-15,0 0-78 0,0 0 52 16,0 0 32-16,14 62-26 15,15 18-52-15,6 7-9 0,0 11 44 16,0 4 5-16,0 8-21 16,-7 8-28-16,-7 8 6 15,-7 0-12-15,-14-8-4 16,-21-4-9-16,0-12 6 0,-21-15 16 16,-7-12-12-16,-7-20-25 15,-8-12-3-15,1-23 17 0,-7-17 0 16,7-18 3-16,0-17-11 15,0-19 10-15,7-16 2 0,14-23-15 16,0-16-5-16,14-1-14 16,21 5-5-16,0 8-5 15,14 11-43-15,14 8-108 0,7 16-197 16,0 12-326-16,-28 47-209 16</inkml:trace>
  <inkml:trace contextRef="#ctx0" brushRef="#br0" timeOffset="1416">4743 2550 1762 0,'0'0'196'0,"0"0"34"0,0 0 32 15,0 0-53-15,35 55-74 16,-35-55-72-16,0 0-15 15,0 0-21-15,0 0 25 16,0 0 33-16,0 0 20 0,0 0-11 16,0 0-50-16,0 0-10 15,0 0-18-15,0 0 0 0,0 0-8 16,-63-67 4-16,21 0 1 16,14-12-13-16,14 1 5 15,14-5-22-15,7 0-82 0,21 5-106 16,7 3-120-16,14 12-137 15,0 8-94-15,-7 12 20 0,7 19 98 16,-49 24 97-16</inkml:trace>
  <inkml:trace contextRef="#ctx0" brushRef="#br0" timeOffset="1588">4904 1885 1793 0,'-63'-4'372'0,"7"-16"-76"0,14-15-30 16,7-12-58-16,0-20-68 15,0-20-44-15,7-16-35 16,0-11-10-16,7-8-27 0,7 8-14 16,14 4-6-16,0 8-40 15,7 15-119-15,7 16-192 0,7 16-222 16,7 12-166-16</inkml:trace>
  <inkml:trace contextRef="#ctx0" brushRef="#br0" timeOffset="1988">4064 2046 1709 0,'0'0'263'0,"0"0"-10"0,0 0-36 16,-42 47-52-16,42-47-40 15,-49 51-31-15,15-3-38 0,-1-1-16 16,-7 4-3-16,14 16 11 16,-7 8-16-16,7 3 19 15,-1 5-3-15,1 7-14 16,14 5-10-16,-7-1 4 0,7-11 9 16,0-5-4-16,0-11 26 15,0-12 28-15,-7-15 33 0,21-40 7 16,0 0-10-16,0 0 3 15,-49 31-5-15,49-31 2 0,-56-20 9 16,56 20-56-16,-49-78-43 16,21-5-31-16,21-19-59 15,14-16-27-15,14 0 7 16,7 8-57-16,7 15-107 0,0 17-113 16,-7 11-194-16,0 16-335 15,-28 51-29-15</inkml:trace>
  <inkml:trace contextRef="#ctx0" brushRef="#br0" timeOffset="2339">2769 2066 2033 0,'0'0'155'15,"0"0"45"1,0 59 2-16,7-8-21 0,-7 0-47 15,0-4-49-15,-21 4-23 16,-14 4-19-16,-14 8-26 0,-14-8-9 16,-7-3-22-16,8-9 14 15,-1-16 5-15,7-11-5 0,56-16-31 16,-63-12-22-16,63 12 1 16,-28-59 17-16,14 8 16 15,14 51-5-15,14-55 18 0,-14 55 47 16,0 0-7-16,49-31-5 15,-49 31 0-15,56 15 31 16,-56-15 19-16,28 71-25 0,-28 8-29 16,-14 11-17-16,-21-3-80 15,-7 7-109-15,-7-3-185 16,0-1-360-16,0-11-152 0</inkml:trace>
  <inkml:trace contextRef="#ctx0" brushRef="#br0" timeOffset="2492">2762 3222 2728 0,'0'0'32'0,"0"0"-114"0,0 0-120 16,0 0-123-16,-49-47-172 15,0 15-119-15</inkml:trace>
  <inkml:trace contextRef="#ctx0" brushRef="#br0" timeOffset="2680">1909 2408 2283 0,'0'0'97'15,"0"0"91"-15,0 0 37 16,0 0-37-16,-49 43-64 0,0 12-58 15,7 12-42-15,-7 8-116 16,-14 4-180-16,-7-1-225 0,-7-7-201 16,7-8 55-16</inkml:trace>
  <inkml:trace contextRef="#ctx0" brushRef="#br0" timeOffset="3108">1531 1881 1931 0,'49'-16'144'16,"-49"16"20"-16,0 0 13 0,0 67-26 15,-14-4-27-15,-28 8-59 16,-14 3-45-16,-14 1 0 0,-7-8-11 16,-8-12 4-16,1-4-6 15,14-15-10-15,8-13-3 0,13-11-10 16,49-12 3-16,-63-4 10 15,63 4 25-15,0 0-3 16,0 0-29-16,0 0-3 0,0 0 13 16,0 0 5-16,14 67 12 15,21 0 6-15,0 0 13 16,-7 0 24-16,-1-1 3 0,-13 5-9 16,-21 0 14-16,-14-4-13 15,-27-4-21-15,-22-12 0 16,-21-4 1-16,-21-11 27 0,-7-21 28 15,0-11 28-15,7-20-22 16,14-15-34-16,7-24 0 0,14-24-11 16,21-23-26-16,21-8-17 15,35-8-8-15,35-8 0 0,28 4-58 16,28 4-138 0,14 8-208-16,0 20-379 0,-7 11-309 15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27:29.518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0 537 0,'38'4'70'0,"6"3"34"0,6-4 5 16,7 1 8-16,-1 10-25 16,13-4 48-16,7 12-108 15,6 2 10-15,6 1 7 0,6 10 38 16,13 8 72-16,0 3 12 15,12 10-23-15,7 11-59 16,12 8-39-16,13 9-38 16,19 8 32-16,18 7-21 0,20 7-13 15,18 7-10-15,25 8 2 16,7 9 4-16,6 8-19 0,6 7-8 16,7 0 37-16,6 0-19 15,-1 0 10-15,8-4 3 16,-8-3-27-16,-5 0 17 0,-13 0 5 15,-13-8-16-15,-5-3 17 16,-8-3-6-16,-18-11 0 0,-12 0-11 16,-1-7-3-16,-12 0 28 15,0-7-26-15,-19 4 18 16,-13-11-10-16,-12-4 4 16,-19-10-4-16,-6-8-10 0,-13-6 18 15,-6-7-4-15,-6-8 4 16,-7-10-8-16,-6-7 4 15,-6-7-5-15,-1-1 33 0,-12-3 45 16,1-6-35-16,-8-5-32 16,8 1 2-16,-8 3 15 0,-5-7-19 15,6 4-18-15,-7-1 2 16,1-3 20-16,-7 4 6 16,-6-1-14-16,0-6-15 15,0 0 28-15,-12-4-6 0,-1 0 8 16,-31 0-21-16,31-8-7 15,-31 8 5-15,0 0 21 0,0 0-16 16,0 0-49-16,26-31-56 16,-26 2-33-16,0 29-27 15,-32-38-38-15,1 2 74 0,31 36 68 16,-57-42 28-16,19 6 30 16,38 36-10-16,-44-35 13 0,44 35 11 15,-44-28 4-15,44 28-26 16,0 0-1-16,0 0 15 15,-37-18-11-15,37 18 115 16,0 0-16-16,0 0 47 0,-7 36-74 16,14-1 33-16,12-3-35 15,-1 3 38-15,14 0-37 16,-7 4-22-16,13-3 9 0,-7-5-18 16,7 5-8-16,-7-8-3 15,1-7-10-15,-32-21 0 0,31 21-14 16,-31-21 25-16,0 0-1 15,0 0-23-15,0 0-2 0,0 0 57 16,0 0-6-16,-6 29-28 16,6-29-12-16,-50 28-1 15,-1-10 16-15,1-4-24 16,0-4-10-16,-1 1 15 0,1 3 6 16,0 0-3-16,12 0-160 15,38-14-231-15,-37 25-185 16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46:10.624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560 2026 843 0,'0'0'71'0,"0"0"108"16,0 0 96-16,42-43 26 15,-14 3-69-15,0 1-116 16,-7-8-30-16,-7-12-67 0,0-20 0 16,0-15-10-16,-7-12-9 15,0-8 47-15,-7 7 69 16,0 5-24-16,0 19 48 0,0 13 13 15,0 19-36-15,-7 15-47 16,7 36-13-16,0 0-24 16,0 0-33-16,0 0 10 0,14 55 109 15,-7 55-22-15,0 48-16 16,7 34-41-16,-7 29 1 0,-7 30 1 16,7 32 25-16,0 28-5 15,-7 27 1-15,14 5-32 0,8-5 7 16,20 0-19-16,6-8 4 15,15-3-17-15,0-9-2 16,0-7 10-16,-7-20-24 0,-7-27 15 16,-7-32 1-16,-14-36-51 15,-14-42-63-15,-7-28-53 0,-14-36-50 16,-7-19-126-16,14-71-286 16,0 0-216-16</inkml:trace>
  <inkml:trace contextRef="#ctx0" brushRef="#br0" timeOffset="380">0 4952 1168 0,'-56'-24'220'15,"56"24"38"-15,0 0-34 0,0 0-7 16,0 0 8-16,0 0-46 16,77-15-42-16,42 7-33 0,56-4-35 15,56 0-34-15,71-4-1 16,75-7 1-16,64-1 10 0,49-7-12 16,70-5-11-16,28-7-18 15,27 8-10-15,16-5 26 16,-8 5 51-16,-21 8 22 15,-35-1-13-15,-29 4-13 0,-47 9-27 16,-50-1-14-16,-56 4-2 16,-50 0-14-16,-62 4-10 0,-48 1 0 15,-57-1 0-15,-42 4 10 16,-42-4-76-16,-21 0-118 0,-63 8-427 16,0 0-376-16</inkml:trace>
  <inkml:trace contextRef="#ctx0" brushRef="#br0" timeOffset="2517">2415 4043 1065 0,'0'0'129'0,"42"-3"9"0,-42 3-32 16,0 0-39-16,35-48-16 15,0-7-22-15,-21-8-6 0,7-7-21 16,0-9 25-16,0-12-31 16,0-7 20-16,0-12-26 15,7-4-14-15,-7 0 63 16,0 12 61-16,-7 11 40 0,0 16-28 15,0 20-51-15,-7 12-7 16,-7 43-26-16,7-35-28 0,-7 35-26 16,0 0 17-16,0 0-8 15,0 0 50-15,63 47-10 16,-14 20 14-16,14 19-12 0,-14 13-14 16,14 7-11-16,0 0 19 15,-7-8-6-15,0-11-30 0,-7-20 17 16,-7-12-11-16,-14-16 25 15,-28-39 1-15,49 24-13 16,-7-36-27-16,7-27-3 16,7-32 0-16,14-24-23 0,0-26 8 15,-7-17 30-15,7-19 3 16,-8-13-9-16,1-7-4 0,-7 0 12 16,1 12 17-16,-15 28 1 15,-7 27 10-15,-7 27 15 0,0 20-45 16,-14 20 1-16,0 11 3 15,-14 32 9-15,7-27 8 0,-7 27-6 16,0 0-22-16,0 0 11 16,0 0 22-16,42-36 1 0,0 13-14 15,-7 7-5 1,7 4 17-16,-14-4-1 0,-28 16-11 16,42-7 0-16,-42 7 31 15,28 4-8-15,-28-4 11 0,35 43 35 16,-14 20-9-16,-7 15-21 15,7 17-29-15,0 7 4 0,7 12 10 16,0 0-29-16,14-4 14 16,0-7-3-16,7-17-1 0,0-11 10 15,0-16-21-15,0-8-5 16,-7-16 24-16,-42-35 34 0,56 24 11 16,-14-12-7-16,-42-12 9 15,42-8 15-15,-42 8-29 16,49-59-39-16,-7-16 1 15,-7-19 4-15,-7-28-3 0,-1-20-15 16,8-23-13-16,-7-24 9 16,7-15 7-16,7-5-4 0,7 5-19 15,0 11 3-15,7 20 23 16,-6 24-4-16,-8 23 4 0,-7 20 0 16,-7 7 0-16,-7 17-19 15,0 11 5-15,-7 4 14 0,0 8 0 16,-7 4-5-16,7 0-17 15,-7 4 16-15,7 0 6 16,-7 15 10-16,-7 36-15 0,7-39-15 16,-7 39 26-16,0 0 3 15,0 0-21-15,0 0 4 0,7-36 20 16,-7 36-21-16,0 0-10 16,0 0-4-16,0 0 14 0,14 44 20 15,0 27 5-15,0 27-13 16,0 20-10-16,0 16 9 15,7 7 21-15,0 9-12 0,7 3-6 16,7 4-18-16,7 5 26 16,-7 7-4-16,14 0-7 0,-7-8 0 15,0 0 3-15,0-3 8 16,-7-5-11-16,-7-8-2 16,0-11 0-16,0-12 9 0,-7-20-23 15,0-15 18-15,-7-20 5 16,7-16-9-16,-14-12-11 0,-7-39 33 15,0 0-22-15,0 0 0 16,0 0 7-16,0 0 6 0,0 0-8 16,0 0-21-16,28-43 12 15,-14-4 7-15,0 0-20 0,0-1-23 16,7 1 1-16,-21 47 3 16,28-47-23-16,-28 47-16 15,35-47 27-15,-35 47 25 0,0 0 13 16,63-40-29-16,-63 40 29 15,55 0 10-15,-55 0 17 0,63 32-11 16,-63-32-21-16,56 55 27 16,-21-8 1-16,-35-47-28 0,35 59 5 15,-7-12 27-15,-28-47-13 16,35 40-10-16,-35-40 6 16,49 39 6-16,-7-15-6 0,-42-24-12 15,63 7 2-15,-13-7 24 16,-50 0-18-16,70-35-26 15,-14-20 13-15,0-16-2 0,-14-19-34 16,0-20 20-16,0-12 17 16,-7 0 2-16,-7 4 14 0,0 4-5 15,-7 12 7-15,0 23-30 16,-7 20 20-16,0 16 8 0,-14 43-10 16,0 0 10-16,0 0 34 15,0 0 9-15,42 70-23 0,-21-7-8 16,0 0-15-16,0 0 9 15,-7 0 5-15,0-8-22 0,0-8-5 16,-14-47 23-16,14 55 10 16,-14-55-8-16,0 0-45 15,28 52 22-15,-28-52 11 0,0 0-8 16,0 0-5-16,0 0-56 16,0 0-8-16,63-52-10 0,0-14-14 15,-7-25 21-15,-7 1 72 16,0 3 43-16,-14 16 15 0,-1 16-44 15,-34 55 16-15,0 0 33 16,0 0 19-16,49 55-22 0,-21 24-23 16,-7 11-2-16,-7 5-16 15,0-5-4-15,7 1-4 0,0-5 18 16,7-7-36 0,0-8 27-16,7-16-3 0,-35-55 3 15,56 55-15-15,-7-16-7 16,-49-39 13-16,63 8-29 0,-63-8 13 15,70-35 2-15,-7-16-29 16,-6-12-24-16,-8-16 13 0,0-8 20 16,0 1 20-16,-7 11 40 15,-7 12-10-15,0 16-13 0,-35 47 12 16,0 0 2-16,0 0 0 16,49-12 22-16,-49 12-13 0,56 36 6 15,-56-36 13-15,63 70 8 16,7-7-16-16,0-12 16 0,0-3-16 15,7-5-13-15,0-12-6 16,6-11-36-16,1-4 37 16,0-8-2-16,0-8-17 0,14-4 0 15,0-4 0-15,0-4 0 16,0 0 5-16,-13-3-32 0,-1-1-52 16,-14 0-118-16,-14 8-134 15,-56 8-139-15</inkml:trace>
  <inkml:trace contextRef="#ctx0" brushRef="#br0" timeOffset="3449">9163 4724 181 0,'0'0'15'0,"0"0"21"15,0 0 32-15,0 0 2 0,0 0-29 16,0 0-7-16,0 0 12 16,0 0 11-16,0 0 13 15,0 0 34-15,0 0-1 0,0 0 14 16,0 0 20-16,0 0 5 16,0 0 15-16,0 0-19 15,0 0-54-15,0 0-21 0,0 0 34 16,63-43 45-16,28 11-15 15,28 5-20-15,35-1-21 16,27 1-5-16,22-1-21 0,28 8-32 16,8 1-2-16,6 7 43 15,0 0 26-15,0 4 4 0,-22 4-36 16,-13 4-9-16,-28 0-17 16,-14 4-5-16,-34 4-10 0,-15 0-22 15,-21-4 11-15,-21 4-2 16,-21-8-9-16,-7 4 4 15,-49-4-25-15,42 0-113 16,-42 0-165-16,0 0-253 0,0 0-118 16</inkml:trace>
  <inkml:trace contextRef="#ctx0" brushRef="#br0" timeOffset="4804">8756 4547 412 0,'0'0'83'0,"0"0"34"16,0 0 4-16,0 0 15 15,0 0-25-15,0 0-29 16,0 0 0-16,0 0-31 0,0 0-44 15,0 0 61-15,0 0 75 16,0 0 16-16,64-12-28 0,13 8-19 16,14 0-36-16,21-4-12 15,14 4-14-15,14-7-9 16,7-5-21-16,0-4 0 0,6 1 13 16,8-5 19-16,-7 8 36 15,7-7-27-15,-6 7-18 0,-1 0-12 16,-14 4-25-16,0 1 10 15,-7 7 2-15,-7-4 5 16,-8 4 2-16,-6 0 13 16,-7 0-6-16,-7 0-1 0,-7 4-4 15,-7 0-5-15,0 0-5 16,-14-4-3-16,0 4-14 0,-13-4-3 16,-1 4 10-16,-14 0-7 15,0 0-9-15,-42 0 15 0,42 4-15 16,-42-4 12-16,0 0-9 15,35 0 11-15,-35 0-8 0,0 0 11 16,0 0-15-16,0 0 11 16,42 0-4-16,-42 0 4 15,0 0 0-15,0 0-1 16,0 0 2-16,0 0 9 0,0 0-7 16,42-4-7-16,-42 4 4 15,0 0-4-15,0 0 0 0,0 0 5 16,0 0-5-16,35 4 6 15,-35-4 4-15,0 0-14 16,0 0 4-16,0 0 8 0,0 0-8 16,0 0 0-16,0 0 14 15,0 0-9-15,0 0 0 0,0 0-5 16,0 0 0-16,0 0 0 16,0 0-14-16,0 0 6 15,0 0 8-15,0 0-30 16,0 0-63-16,0 0-93 0,0 0-151 15,0 0-215-15,0 0-64 16</inkml:trace>
  <inkml:trace contextRef="#ctx0" brushRef="#br0" timeOffset="6244">2814 8063 1036 0,'0'0'161'16,"0"0"-12"-16,0 0-39 0,0 0-37 15,0 0-20-15,21 39 304 16,0 60-49-16,7 54-109 16,0 44-51-16,0 39-14 0,0 31-6 15,0 24 5-15,-7 32-6 16,-7 27-21-16,0 19-19 16,-7 17-30-16,0 15-13 15,-14 8-25-15,7-4-6 0,0-12-13 16,0-27 3-16,0-24-7 15,7-27-1-15,7-36-10 0,0-31-25 16,0-32-44-16,0-35-22 16,7-32-36-16,-7-31-9 0,-7-27-38 15,7-28-82-15,-14-24-152 16,0-39-156-16,0 0-21 0</inkml:trace>
  <inkml:trace contextRef="#ctx0" brushRef="#br0" timeOffset="6625">1708 12704 1589 0,'-35'-4'-18'16,"35"4"34"-16,21 23 89 0,49 9 3 15,42-9 46-15,49 1 5 16,42-16-10-16,49-16-31 15,56-19-33-15,49-21-51 0,49-15-17 16,41-11 16-16,37-17 9 16,27-3 40-16,41-4 6 0,30-5-5 15,13-3-11-15,21-4-30 0,14-8-26 16,20 0 4-16,-5 4-1 16,5 4-22-16,-5 4 3 0,-30 11 11 15,-20 9 10-15,-27 11 52 16,-37 12 7-16,-34 20-9 0,-48 7-21 15,-37 17-21-15,-55 7-6 16,-35 4-11-16,-42 4-18 0,-48 0-3 16,-44 4-34-16,-41 4-33 15,-35 0-49-15,-28 0-65 16,-28 0-79-16,-56-4-195 0,0 0-199 16,0 0-25-16</inkml:trace>
  <inkml:trace contextRef="#ctx0" brushRef="#br0" timeOffset="8241">3731 11776 485 0,'0'0'99'15,"35"-36"-51"-15,0-3-1 0,6-4-39 16,8-5 27-16,14 1-5 15,1-4 10-15,13 0 35 0,7 4-19 16,0 0 2-16,0-1-24 16,7 1 0-16,-7-4-34 0,0 4 32 15,0-4-36-15,0-4 14 16,-7 0-18-16,0 0 17 16,-7-4-19-16,-7 3 22 0,-7 5-7 15,-7 0 16-15,-14 4-6 16,0-4 5-16,-7 4 17 15,6-4-31-15,-13 3 36 0,7 1-42 16,0 4 32-16,-7-4-28 16,0 0 95-16,0-1 27 0,0-3-63 15,-7 0-27-15,7 4 7 16,0-4 1-16,0 4-4 0,0-1-33 16,-7 1-5-16,7 0-6 15,-7 0 24-15,1-4-9 16,-1 0 10-16,0-5-14 0,-7-3 1 15,14 0 13-15,-7 4 9 16,0 0 4-16,-7 0-7 16,0 0 6-16,0 0-30 0,0 4 0 15,0-4-8-15,0 0 10 16,0-4 2-16,0-4 4 0,7-8-11 16,-7 0 15-16,7-3-19 15,-7-9-11-15,7 4 4 0,0 1 18 16,-7 3 9-16,0 0-9 15,7 5 1-15,0 3-27 16,7 0 13-16,-7 0 13 0,0 0-12 16,0 4 24-16,0 4-17 15,0 0 8-15,0 4-17 16,0-8-7-16,0 0-14 0,7-4-5 16,-7 1-4-16,7 3 16 15,-7 0-7-15,7 0-1 0,0 8-2 16,-7 0 23-16,7 7-2 15,-7 5 16-15,-14 43-11 0,28-55-9 16,0 8 1-16,-28 47 19 16,35-63-16-16,-7 16 12 15,7 0-33-15,-7 7-2 0,-7 1 2 16,-21 39 4-16,35-51 23 16,-7 8-1-16,-7 3 5 15,0-3-28-15,0 4-33 0,-21 39 29 16,28-51 23-16,-14 11 17 15,-14 40-8-15,28-51-15 0,-28 51-7 16,35-47 2-16,-35 47 3 16,49-47 17-16,-49 47-10 0,42-44 15 15,-42 44-25-15,42-39 40 16,-1 8-49-16,-41 31 40 16,42-32-40-16,0 5 6 0,-42 27-7 15,56-32 26-15,-7 1-5 16,-7-1 9-16,0 5-22 15,0-1 41-15,-42 28-40 0,56-43 29 16,-14 8-4-16,-42 35-24 16,43-40 47-16,-43 40-48 0,49-35 37 15,-49 35-44-15,49-32 34 16,-49 32-12-16,42-27 9 16,-42 27-16-16,42-24 23 0,-42 24-15 15,49-19 26-15,-7 7-34 16,-42 12 19-16,49-12-32 0,-7 0 26 15,-7 8-5-15,-35 4 18 16,56 0-32-16,-7 0 26 0,0 0-3 16,-49 0 8-16,63 8-32 15,-14 0 39-15,0 0-28 16,7 0 19-16,-7-4-21 16,0 0 43-16,-7 3-41 0,7-3 29 15,-14 0-36-15,-35-4 18 16,48 8-10-16,-48-8 1 0,56 12 7 15,-21 0 16-15,-35-12-7 16,49 23-5-16,-7 1-14 0,-42-24 29 16,56 31-25-16,-14 1 29 15,0-9-120-15,0 1-139 0,-7 0-68 16,7 3-7-16</inkml:trace>
  <inkml:trace contextRef="#ctx0" brushRef="#br0" timeOffset="9041">7896 5770 177 0,'0'0'49'0,"0"0"14"0,0 0-20 16,0 0 1-16,0 0-15 16,0 0-23-16,0 0 1 0,0 0-21 15,0 0 2-15,0 0-44 16,0 0-39-16,0 0-25 15</inkml:trace>
  <inkml:trace contextRef="#ctx0" brushRef="#br0" timeOffset="9233">8134 6305 284 0,'0'0'67'0,"7"47"15"15,-7-47-7-15,7 47-22 0,-7-47-10 16,7 48-18-16,-7-48-13 16,7 51 4-16,-7-8-25 0,0 0-36 15,7 0-66-15,0 5-44 16</inkml:trace>
  <inkml:trace contextRef="#ctx0" brushRef="#br0" timeOffset="9389">8301 7607 262 0,'7'31'57'0,"-7"-31"-24"16,0 40-12-16,0-40-17 0,7 39-10 16,-7-39-60-16,14 39-54 15</inkml:trace>
  <inkml:trace contextRef="#ctx0" brushRef="#br0" timeOffset="9818">8848 10187 254 0,'0'23'24'15,"0"1"-1"-15,0-1-23 0,7 5-15 16,0 0-54-16</inkml:trace>
  <inkml:trace contextRef="#ctx0" brushRef="#br0" timeOffset="10061">8918 10816 390 0,'0'0'120'16,"0"0"17"-16,0 0-18 15,0 0-31-15,0 0-38 0,0 0-15 16,0 0-11-16,0 0-18 0,0 0-1 16,28 39-1-16,-28-39-4 15,28 40-4-15,-7-9 12 0,-21-31-22 16,14 39-41-16,0-3-17 15,0-5-43-15,0-3-34 0,0-1-35 16</inkml:trace>
  <inkml:trace contextRef="#ctx0" brushRef="#br0" timeOffset="10217">9072 11225 542 0,'0'0'70'16,"0"0"-16"-16,0 0 2 15,0 0-39-15,7-31 11 0,-7 31-21 16,14-40-7-16,-7 9-41 16,0-1-56-16,0 5-50 0,0-5-80 15</inkml:trace>
  <inkml:trace contextRef="#ctx0" brushRef="#br0" timeOffset="10405">9044 10611 396 0,'-28'-35'119'0,"28"35"-28"0,-21-35-53 16,21 35-32-16,-28-40-61 0,14 5-22 15,0 3-51-15,7 1-30 16</inkml:trace>
  <inkml:trace contextRef="#ctx0" brushRef="#br0" timeOffset="10945">8770 9856 471 0,'-28'-43'119'0,"28"43"13"16,-21-47-60-16,21 47-28 0,-21-43-26 15,21 43-53-15,-21-48-42 16,21 48-20-16,-14-51-15 0,7 12 6 16,7 39 22-16,0-51 18 15,0 8 11-15,0 43 2 16,0-52 41-16,0 17-5 0,0-4 11 16,0 39 22-16,-7-47-7 0,0 7-9 15,7 40 12-15,-21-47-12 16,7 12 19-16,14 35-19 0,-14-48 6 15,0 9-12-15,14 39-7 16,-21-51 10-16,14 12-1 0,0-1 4 16,7 40 0-16,-14-47-10 15,14 47 21-15,-14-47-11 0,0 8 7 16,14 39-7-16,-21-48-13 0,14 9-8 16,7 39 10-1,-21-55-6-15,14 12 13 0,7 43-3 16,-21-55 1-16,7 7 14 0,14 48-8 15,-7-51 0-15,-7 12 0 16,14 39 3-16,-21-47 20 0,7 7-5 16,14 40 26-16,-14-47 1 15,-7 8-13-15,21 39 18 0,-14-51 6 16,14 51 7-16,-14-63-24 16,0 16-26-16,14 47-10 0,-7-63 5 15,7 20-8-15,0 43-6 0,0-59-22 16,0 15-5-16,0 44-15 15,0-59-19-15,7 16 23 16,-7 43-21-16,7-59-11 0</inkml:trace>
  <inkml:trace contextRef="#ctx0" brushRef="#br0" timeOffset="11417">8259 7154 145 0,'0'0'41'15,"-14"-47"13"-15,14 47-6 0,-7-47-23 16,7 47 16-16,-13-43-30 16,13 43 2-16,-7-51 6 0,7 51-19 15,-7-51 18-15,7 51-11 0,-14-59-14 16,7 3 13-16,0 9-6 15,0 0 0-15,0-4 22 0,7 4 8 16,-7 0-6-16,-7-1-8 16,14 48 8-16,-7-66 11 0,0 14-3 15,7 52-14-15,-21-63-5 16,7 16 25-16,14 47-11 16,-7-47 14-16,7 47-9 0,-7-55 1 15,7 55 8-15,-21-51-14 0,21 51 5 16,-14-51 30-16,14 51-25 15,-21-51-12-15,21 51 20 0,-21-55-48 16,21 55 15-16,-14-52 2 16,14 52-8-16,-14-51 1 0,14 51-24 15,0 0 35-15,-7-43-24 16,7 43-14-16,0 0 9 0,0 0-4 16,0 0-5-16,-7-43 3 0,7 43-31 15,0 0-13-15,0 0-60 16,0 0-68-16,0 0-93 0</inkml:trace>
  <inkml:trace contextRef="#ctx0" brushRef="#br0" timeOffset="12096">8259 12550 793 0,'-20'-27'301'16,"20"27"26"-16,0 0-63 0,0 0-14 16,0 0 63-16,0 0-14 0,0 47-37 15,6 20-75-15,15 15-38 16,7 9-57-16,7 3-43 0,7-3-10 15,14-5-26-15,0-7-13 16,0-4-39-16,0-8-97 0,-7-8-166 16,-7-12-234-16,-7-12-187 15,-35-35-44-15</inkml:trace>
  <inkml:trace contextRef="#ctx0" brushRef="#br0" timeOffset="12685">9247 12271 1370 0,'0'0'169'16,"0"0"13"-16,-21-39 20 15,21 39 58-15,0 0-36 0,0 0-69 16,0 0-66-16,21 31-33 0,-14 1-21 16,0 3-5-16,-7 1-5 15,-7-5-9-15,0 4-11 0,-14 1-2 16,-7-9-6-16,-7-3 0 16,7-4-10-16,0-9-27 0,28-11-6 15,-49-4-18-15,14-7-3 0,35 11 12 16,-42-48 15-16,7 1 24 15,14 0 19-15,0 8 19 16,21 39 32-16,-14-36-9 0,14 36-23 16,0 0 5-16,0 0 55 0,0 0 6 15,0 0-22-15,-7 36-6 16,7 3-24-16,-7-4-5 0,0 1-9 16,-7-1-5-16,14-35 1 15,-21 40-4-15,21-40-10 0,-29 35-1 16,29-35-6-16,-49 20-8 0,14-16-5 15,35-4-11-15,-42-20-12 16,42 20 4-16,-28-47 17 0,0 3 1 16,14 5 12-16,7 8 18 15,7 31 2-15,0 0 12 0,0 0 33 16,0 0-1-16,49 31-3 16,0 16-7-16,7 12-10 0,0 16-6 15,8 8-12-15,6 3-13 0,0 9-5 16,-7-5-46-16,0-3-132 15,-7-5-227-15,0-11-245 0,-7-12-106 16</inkml:trace>
  <inkml:trace contextRef="#ctx0" brushRef="#br0" timeOffset="13544">10142 12448 555 0,'0'0'131'0,"0"0"68"16,0 0 18-16,0 0 67 0,0 0-34 15,0 0-22-15,0 0-18 16,0 0-18-16,0 0-56 15,0 0-64-15,-42 16-13 0,-7 0-5 16,0 3-11-16,0-7-13 0,7 4-14 16,-7-8 2-16,14-4 26 15,0-4 6-15,0-4-17 0,35 4-17 16,-28-16-16-16,28 16-8 16,-14-39 1-16,8-5 7 0,6-3-13 15,13 0-2-15,8 12 7 0,7-1 1 16,-28 36 7-16,35-35 0 15,-7 15 4-15,7 16-4 16,-7 16 9-16,7 12 23 0,7 11 41 16,-7 16 28-16,0 8-14 0,0 8-27 15,7 8-19-15,7 7-10 16,0 9-4-16,0-5-10 0,0-3-8 16,0-1 0-16,-7-11-5 15,1-8-33-15,-8-12-74 0,0-11-101 16,-7-5-160-16,-28-35-213 0,35 24-152 15</inkml:trace>
  <inkml:trace contextRef="#ctx0" brushRef="#br0" timeOffset="13916">11025 12397 1270 0,'0'0'210'16,"0"0"19"-16,0 0 49 0,0 0-88 15,0 0-88-15,0 0-42 16,-49 0-20-16,0 12-16 0,-7 4-13 16,-7-1 0-16,7-3-6 15,-7-4-5-15,7-4-8 0,7-4 15 16,7-12-43-16,42 12-1 15,-42-35 5-15,14-9-1 0,14-11-8 16,14-8-7-16,14 0 32 0,7 4 1 16,-7 8 24-16,-14 51 38 15,35-39 47-15,-35 39 37 0,49 12 32 16,0 27-18-16,-7 28-20 16,0 16-35-16,7 11-37 0,7 12-26 15,7 4-12-15,7 0-99 0,0-3-249 16,0-13-318-16,-7-19-200 15</inkml:trace>
  <inkml:trace contextRef="#ctx0" brushRef="#br0" timeOffset="14701">8735 6329 433 0,'14'39'57'16,"-7"-8"-1"-16,7 5-25 15,0-1-11-15,7-3-10 16,-21-32-13-16,36 43-24 0,-1-4-52 16,0-7-26-16,0-1 20 15,0 4 15-15,0 5 2 0,7-1 53 16,-7 4 15-16,-7 9 9 15,0 3 33-15,0 0-5 0,0 8 2 16,-7-8 12-16,7 0-13 16,0 0-8-16,0 0 11 0,7-4-15 15,0-4-23 1,7 0 10-16,7 1-8 0,-7-9 0 16,7 8-29-16,0-8-49 15,-7 9 9-15,0 7 5 0,-8 0 4 16,1 8 16-16,0 0-2 15,-7 3 4-15,0 1 17 0,0 4 1 16,-7-8 15-16,0 0-22 16</inkml:trace>
  <inkml:trace contextRef="#ctx0" brushRef="#br0" timeOffset="14890">10163 8712 239 0,'14'51'21'16,"14"0"-17"-16,0-4 6 15,0-3-5-15,7 3-8 0,0-4 3 16,0-4-13-16,0 5-40 16,8-5 23-16,-1 0 4 0,0 1 8 15,0-1 6-15,-7 0 17 16,0 1-11-16,-7-1 0 0,0 0 6 16,0 5 0-16,0-5-35 15</inkml:trace>
  <inkml:trace contextRef="#ctx0" brushRef="#br0" timeOffset="15094">11185 10159 216 0,'35'32'39'16,"-7"-1"-3"-16,7-3 6 15,0-1-5-15,7 1-8 0,0 7-8 16,0-3-11-16,14 3-1 15,0 8-9-15,7-3-3 0,-7-1-12 16,7-8-22-16,0 1-9 16,0-13-12-16,-7 5-15 15,7-8-27-15</inkml:trace>
  <inkml:trace contextRef="#ctx0" brushRef="#br0" timeOffset="15237">12704 10674 35 0,'0'0'-5'0,"35"8"-4"16,-35-8 0-16</inkml:trace>
  <inkml:trace contextRef="#ctx0" brushRef="#br0" timeOffset="15509">13895 10726 186 0,'112'0'18'16,"0"0"-5"-16,6 0-3 0,-6 0-13 16,7 0 5-16,0-8 4 15,0 0-6-15,7-4 8 0,7 0-13 16,14-4 21-16,1 1 33 15,13-5 15-15,7 4 17 16,6-3-3-16,1-5 12 0,7 4 21 16,7-3-41-16,-7-1-20 15,-7-3-15-15,-6 3-5 0,-15-3-59 16,-8-1-34-16,-13-3-51 16,0-1-26-16,-7 1-35 0</inkml:trace>
  <inkml:trace contextRef="#ctx0" brushRef="#br0" timeOffset="17457">12390 10611 273 0,'-35'-27'48'0,"7"-5"-7"15,7-3-14-15,14-4-19 16,7-8-14-16,7-5 16 0,14 5-16 15,7 0 12-15,7 8-6 16,0-1 11-16,14 9-9 0,-7 7-15 16,7 1 16-1,7 7 3-15,-8 0-13 0,15 1 14 16,-7 3-39-16,0 0 79 16,0 0-14-16,-7-4 9 0,0 5-19 15,0-5-13-15,-7 0 14 16,7 4 17-16,-7 8 18 0,0 8 54 15,0 20 31-15,-7 23 6 0,-7 20-37 16,0 19-8-16,-7 17-38 16,7 7-25-16,0-8-26 0,-7-7-21 15,7-21-8-15,0-15 27 16,0-19-18-16,7-29 7 0,14-22 33 16,15-21-44-1,6-27 10-15,7-12-6 0,7-11 18 16,0-17-20-16,7-7 13 15,-1-8 10-15,-6-16-17 0,0 1-31 16,0-1 40-16,-14 4-7 0,-7 20 43 16,-14 23 11-16,-7 20-49 15,-14 16 5-15,-28 47-9 0,0 0 3 16,0 0 29-16,0 0 26 16,0 0-8-16,28 87-28 0,-21-5-6 15,0 1-23-15,0-1 4 16,14-7 8-16,7-8-5 15,7-12-14-15,14-8 33 0,7-15-18 16,0-9-17-16,21-7 20 16,0-16-25-16,7-12-32 0,-6-7-33 15,6-13-2-15,-7-15 3 16,0-4 5-16,-8-12 11 0,-6-8 34 16,-14 8 39-16,0 8 38 15,-49 55 38-15,28-59-18 0,-28 59-36 16,0 0 26-16,0 0 22 15,0 67-16-15,-14 4-16 0,0 7 3 16,7 1 21-16,0-4-6 16,14-1-11-16,21-7 9 15,7-4-38-15,14-8 2 0,21-11 3 16,7-13-21-16,7-3 0 16,14-13 3-16,0-11-10 0,7-4-31 15,-7-12 24-15,7-3-9 16,-14-13-26-16,-7-11 8 0,1-12-12 15,-15-16 10-15,-7-4 26 16,-7 4 33-16,-22 12 28 0,-34 55-2 16,35-47-22-16,-35 47-11 15,0 0-24-15,0 0 13 0,0 0-3 16,0 0-11-16,28 59-4 16,-7-8 26-16,-21-51-13 15,28 55-3-15,-28-55 18 0,77 39-29 16,0-23-37-16,0-24 1 15,14-7 1-15,14-21 30 0,-7-7-5 16,7-12 20-16,0-12 40 16,-7-8-47-16,-7 1-2 0,-7-1 39 15,-14 16 68-15,-14 8 17 16,-56 51 11-16,56-44-52 0,-56 44 11 16,57-15-12-16,-57 15-36 15,63 8-23-15,-8 11 11 0,8 5-21 16,7-12 0-16,0-5-45 15,14-3-92-15,-7 0-62 0,7-8-95 16,0-7-103-16,-14-5-1 16,-7 0 59-16</inkml:trace>
  <inkml:trace contextRef="#ctx0" brushRef="#br0" timeOffset="18084">10864 9852 641 0,'42'0'169'0,"0"12"48"0,14 12-24 15,7 7 10-15,7 9-43 16,13-1-36-16,8 4-65 0,14-3-25 16,14-5-12-16,-7-4-40 15,0-11-10-15,0-8-20 0,-14-4-10 16,-6-8-27-16,-15 4-28 15,0-8-24-15,-14 4 12 0,0-4-14 16,-14 0 5-16,7-4-76 16,-14 0-61-16</inkml:trace>
  <inkml:trace contextRef="#ctx0" brushRef="#br0" timeOffset="20632">7910 5668 137 0,'0'0'4'0,"-7"-43"3"16,7 43 12-16,-21-48 3 15,0 13 9-15,21 35-24 16,-35-47-2-16,0 7-5 15,35 40 8-15,-56-39 10 0,0 12-10 16,0 11 14-16,0 4-22 16,0 8 7-16,-7 4-7 0,0 0 3 15,-7 8 15-15,7 4 5 16,-8 7-3-16,-13 9-8 0,7 7 3 16,-14 16-3-16,0 5 35 15,-6 10 17-15,-8 13 4 0,0 15 6 16,0 13-10-1,0 3-5-15,7 4-5 0,0 4-12 16,0 0-1-16,14-8-2 16,-7 8 13-16,14 4-18 0,7 4-7 15,7 11 4-15,-1 5 3 16,15 7 8-16,0 9-20 0,0-1-14 16,7 8-8-16,0 4 17 15,-7 0-12-15,-6 1 7 0,-1-9 24 16,-7 0-8-16,0-8 40 15,-7-7-15-15,7-5 19 16,0-7-31-16,0 0 13 0,7 0-34 16,0-5 21-16,7 1-1 15,0 0-51-15,7 0 25 0,7 4-24 16,-7 3 12-16,-7 5 5 16,7 3-15-16,-7-3 18 15,0-1-23-15,0-3 38 0,7-4-28 16,7-4-6-16,7-8 19 15,7-1-10-15,14-3-10 16,0 0 7-16,14 0-1 0,0-4 21 16,0-11-23-16,7-5 13 15,-7-8-20-15,7-7 34 0,-7-8-33 16,0-8 16-16,0-8-2 16,0-8-15-16,7-12-10 0,7-4-13 15,7-11 36-15,7-16-7 16,28-12-2-16,7-16-2 15,28-11-21-15,14-20 29 0,7-8-16 16,21-16 5-16,14-11-4 16,7-1 13-16,6-7 16 0,8-5-5 15,8-7-6-15,-8 4-10 16,-7-8 1-16,0-4 18 16,-14-4-31-16,0-20-6 0,-14-23-22 15,-8-16-16-15,1-24-1 16,-21-15 21-16,-7-16 29 0,-13-8 34 15,-8 0-12-15,-14 4-23 16,-14 12 29-16,-7 8-14 16,-7 11-3-16,-14 12-7 0,-14 12 5 15,-7 12 21-15,-7 12 7 16,-7 12-32-16,-7-1-1 0,0 4 13 16,0 1 23-16,0 3-17 15,7 1-19-15,-7 3 10 0,0 0-4 16,7 4 7-16,7 8 15 15,0 8-6-15,0 8-24 0,7 8 23 16,0 11-17-16,-7 5 25 16,7 3-16-16,0 4-9 0,0 5-2 15,-7-1 14 1,7 4 5-16,-7 4-107 0,0-4-86 16,-7 8-50-16,-7-4-49 15</inkml:trace>
  <inkml:trace contextRef="#ctx0" brushRef="#br0" timeOffset="20989">5943 5290 502 0,'0'0'102'15,"0"0"12"-15,0 0-15 0,0 0-61 16,0 0-7-16,0 0-14 15,0 0 22-15,-28 59 5 16,21 0 3-16,0 8-27 0,7 0 22 16,-7 4-45-16,0-4-10 15,-14-1 9-15,0-7-56 0,0-3-130 16,0-1-142-16</inkml:trace>
  <inkml:trace contextRef="#ctx0" brushRef="#br0" timeOffset="21346">5754 5554 404 0,'0'0'68'15,"0"0"59"-15,0 0 54 16,0 0-26-16,0 0 11 0,0 0-51 15,0 0-59-15,-35 51-40 16,35-51-6-16,0 0-10 0,-49 47 20 16,49-47-5-16,0 0 29 15,0 0 38-15,0 0 2 0,0 0-87 16,0 0 12-16,0 0-16 16,-14-47-16-16,14 47 4 15,0 0 31-15,0 0-6 16,14-43-12-16,-14 43-15 0,0 0 28 15,0 0-7-15,0 0-10 16,0 0 36-16,0 0-38 0,0 0 18 16,35 47-117-16,-35-47-137 15,0 63-103-15</inkml:trace>
  <inkml:trace contextRef="#ctx0" brushRef="#br0" timeOffset="21821">5438 5766 862 0,'-35'-47'120'0,"35"47"33"0,0 0-9 15,-28-51-21-15,28 51-57 16,-14-51-50-16,14 51-13 0,0-59-24 15,0 59 11-15,7-55-61 16,-7 55 5-16,21-44 31 0,-21 44 6 16,0 0 13-16,0 0 16 15,0 0-24-15,0 0-7 0,0 0 21 16,49-11 22-16,-49 11-17 16,0 0-4-16,0 0-15 15,0 0 26-15,49 31 12 0,-49-31-26 16,21 63 9-16,-21 0 12 15,-7 8-9-15,-21 3 20 0,0-3-4 16,-14-4-11-16,0-8-1 16,7-8 46-16,35-51 31 0,-48 43 18 15,48-43 15-15,0 0-1 16,-49 16-59-16,49-16 8 16,-42-35-18-16,14-12-23 0,0-12-5 15,7-24-12-15,-7-4 11 16,7-7-29-16,0 8 8 15,7 11-9-15,0 20 38 0,14 55-186 16,-21-51-200-16,21 51-175 16</inkml:trace>
  <inkml:trace contextRef="#ctx0" brushRef="#br0" timeOffset="22281">5110 5853 852 0,'0'0'106'0,"0"0"20"0,0 0-24 16,0 0-37-16,0 0 17 15,0 0-69-15,0 0-7 0,0 0 17 16,0 0 12-16,0 47-19 15,0-47-6-15,-14 43 58 0,14-43-6 16,-21 43 29-16,21-43-16 16,-28 40-11-16,28-40-12 0,-28 39-25 15,28-39 8-15,-35 63-17 16,7-4 42-16,7 8-14 16,7 4 28-16,-7 3-26 0,7-3 5 15,7-4-32-15,-7-4 19 16,0-8-19-16,0-8 9 0,14-47 36 15,-28 47 6-15,28-47-9 16,0 0-37-16,-49 40 27 0,49-40 12 16,-42 11 19-16,42-11-1 15,-42-19-15-15,42 19-22 0,-42-63-32 16,14-16 6-16,14-11-25 16,7-16-35-16,0-16-75 15,7-4-114-15,7-4-249 16,7 4-196-16</inkml:trace>
  <inkml:trace contextRef="#ctx0" brushRef="#br0" timeOffset="22457">4620 5510 1546 0,'0'0'15'16,"0"0"-26"-16,49 8 140 0,-49-8 43 15,0 0-49-15,0 0-53 16,0 0-206-16,0 0-306 16,0 0-155-16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46:35.948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836 580 594 0,'56'-4'163'0,"-56"4"99"16,0 0 74-16,0 0-23 15,0 0-35-15,0 0-57 0,49-8-18 16,-49 8-30-16,0 0-14 15,0 0-98-15,0 0-13 16,0 0-34-16,0 0-3 0,-63-19-25 16,0 15 10-16,-7 23-11 15,0 17 9-15,-7 16 0 16,-7 15 6-16,7 11 0 16,-7 10-15-16,14-9 20 0,7-5-16 15,14-11 16-15,7-7-5 16,7-5-15-16,7-7 28 0,7-1-22 15,0-4 9-15,21-39 0 16,-14 56-10-16,7-8 10 16,7-9-9-16,0-39 13 0,21 55-15 15,-21-55 18-15,56 59-2 16,21-19 7-16,0-12-6 0,14-12-6 16,0-5 9-1,-14 1-13-15,-7-4 13 0,0-4-13 16,-21 0 12-16,-49-4-4 15,49 4-11-15,-49-4-27 16,0 0-134-16,0 0-151 0,0 0-368 16</inkml:trace>
  <inkml:trace contextRef="#ctx0" brushRef="#br0" timeOffset="217">115 1323 1400 0,'0'0'-50'0,"0"0"146"16,0 0 88-16,0 0 61 0,0 0-17 16,63-20-113-16,28-8-75 15,21-7-2-15,21-4-208 16,-7-9-311-16,-7-8-87 0</inkml:trace>
  <inkml:trace contextRef="#ctx0" brushRef="#br0" timeOffset="605">2095 553 1820 0,'0'0'157'0,"7"-48"44"16,-7 48 27-16,0 0-67 16,0 0-73-16,0 0-39 15,-77-7-33-15,0 14 1 16,-7 21-11-16,-7 15-2 0,-7 13 9 15,0 15 3-15,7 8 41 16,7 12-20-16,15-4 14 0,6 3-12 16,21-6 9-16,14-6-13 15,21-3-20-15,7-7 15 16,21-9-22-16,14-4 5 0,21-12 2 16,7-7-9-16,20-9 5 15,8-11-30-15,14-12-76 0,14-12-129 16,0-8-158-1,-7-11-240-15,0-13-105 0</inkml:trace>
  <inkml:trace contextRef="#ctx0" brushRef="#br0" timeOffset="1368">2913 837 767 0,'0'0'129'0,"0"0"79"16,0 0 20-16,0 0 1 0,56 40-55 15,0-20-47-15,0-20-88 16,14-16 14-16,7-5-53 16,-7-2 26-16,0-1-41 0,-7-3 12 15,-14 7 19-15,-49 20-10 16,56-28 5-16,-56 28-55 0,0 0 39 15,0 0-27-15,0 0 41 16,14 63 5-16,-21 13-5 16,-21 18-5-16,-14 1 19 15,0 8-16-15,-7-12 23 0,0-5 35 16,0-10-1-16,-7-17-20 16,-7-8-12-16,-7-12-28 15,0-15 18-15,-7-11-19 0,7-17 13 16,1-13-2-16,6-14 45 15,7-13-29-15,7-23 0 0,14-15-11 16,7-29-19-16,7-15 11 16,14-21-19-16,7-11 15 15,7 1 57-15,14 10-8 16,0 21 4-16,14 15-49 16,0 21 5-16,14 14 0 0,0 17-22 15,-49 59 0-15,63-47-17 16,-63 47-23-16,69-4-59 0,-69 4-109 15,56 55-213-15,-28 8-116 16,0 17 41-16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46:38.612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979 873 1117 0,'0'0'138'0,"0"0"77"0,0 0 83 16,0 0-11-16,0 0-42 16,0 0-50-16,0 0-37 0,-49-16-94 15,0 12-35-15,-14 4-52 16,-20 12-2-16,-15 4-9 16,-21 4 12-16,7 3-17 0,0-3 13 15,14-4 20 1,21-1-14-16,7-7-12 0,28 0-5 15,42-8-1-15,0 0 18 16,0 0 2-16,-21 63 42 0,35 8-5 16,14 3 25-16,0 13 17 15,7 7 31-15,-14 5 0 16,-14 3-12-16,-7-4-15 0,0 8-24 16,-14-3-22-16,-7-5 2 15,7-4-21-15,0-11 2 16,0-12-10-16,14-16 28 0,0-55-7 15,0 0 3-15,77 35 6 16,7-35-11-16,21-27-11 16,7-17-5-16,-7-7-1 15,-7-8-99-15,-14 0-157 0,-14-4-256 16,-22 1-265-16</inkml:trace>
  <inkml:trace contextRef="#ctx0" brushRef="#br0" timeOffset="189">343 1577 1754 0,'0'0'251'0,"0"0"-1"15,0 0-49-15,0 0-90 16,77-4-56-16,21-19-166 0,14-17-442 15,14-11-398-15</inkml:trace>
  <inkml:trace contextRef="#ctx0" brushRef="#br0" timeOffset="645">2246 743 1832 0,'-84'4'69'0,"-21"4"-14"15,-14 4 27-15,-14 8-18 0,-7 3-31 16,-7 5 1-16,14 3-15 16,14 1-10-16,21-5-18 0,28-7 9 15,14-1-33-15,56-19 18 16,0 0-8-16,0 0 36 15,0 0-3-15,21 44 5 16,14-9 6-16,14 4 76 16,7 5 40-16,-7 11 22 0,0 8 6 15,-7 7-24-15,-14 9-22 16,-7 4-11-16,-14 3-40 0,-7 5-30 16,-14-1-23-16,0-3-8 15,7-5 0-15,0-3-7 16,7-12-4-16,7-12 4 0,14-4 6 15,14-12-6-15,14-11 0 16,14-24 3-16,21-4-3 0,0-12 0 16,7-8 4-1,0-7 4-15,-7-9-5 0,0-3-3 16,0 0-98-16,-14-8-139 16,-14-1-248-16,-22-3-344 15</inkml:trace>
  <inkml:trace contextRef="#ctx0" brushRef="#br0" timeOffset="850">1371 1648 1614 0,'0'0'160'0,"0"0"23"15,42-51-50-15,21 7-71 16,21 1-12-16,28-4-124 16,14 0-263-16,14-8-252 0</inkml:trace>
  <inkml:trace contextRef="#ctx0" brushRef="#br0" timeOffset="1568">3127 1361 1980 0,'0'0'130'0,"42"0"3"0,7-8-10 15,0-4-61-15,21-4-20 16,0-11-24-16,14 3-6 16,0-7-5-16,-14-1 5 0,0-3-12 15,-8 3-5-15,-13 9-24 16,-14 3-4-16,-35 20-8 16,0 0 12-16,42-12 10 0,-42 12-9 15,0 0 28-15,0 0 17 16,-14 71 22-16,-14 0 15 15,0 8-17-15,-7 3-10 16,7 9 1-16,0 3-17 0,8 0-5 16,-8-3-2-16,7-9 6 15,-7-11 11-15,-7-12 9 16,35-59-1-16,-84 51-26 0,7-15-3 16,-14-24 0-16,0-16 0 15,-7-16 4-15,7-11-10 0,7-17-4 16,14-19 10-16,7-19 16 15,21-28-29-15,14-28-39 16,21-31-35-16,28-23 2 16,21-21 21-16,7 5 33 0,21 15 17 15,-7 16 4-15,7 32-14 16,-14 27-21-16,0 39-8 16,-56 83 1-16,63-31 37 0,-63 31-1 15,35 83 4-15,-28 19 24 16,-14 16-1-16,0 0-101 15,7-4-254-15,7-12-286 0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46:43.089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79 3198 0,'21'-39'183'16,"-21"39"59"-16,0 0-10 0,0 0-68 15,14-40-79-15,-14 40-51 16,0 0-99-16,0 0-172 16,0 0-164-16,0 0-292 0,0 0-340 15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46:42.896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2467 247 1333 0,'0'0'151'0,"0"0"82"16,0 0-54-16,0 0-42 0,0 0-15 15,0 41-39-15,0-41-54 16,14 39-12-16,-14-39 8 15,0 0-28-15,28 28-18 0,-28-28 4 16,42-4 6-16,-7-12-26 16,7-8-54-16,-7-11 36 0,0-13 7 15,7-3 1-15,0-4 17 16,-7 3 36-16,-21 13 37 0,14 8 115 16,-28 31 28-16,0 0-54 15,0 0-65-15,-42-4-24 16,-21 23-23-16,0 17-5 0,-28 11-12 15,-7 4-1-15,-13 4 1 16,-8 5 7-16,0-13 0 16,7-3-25-16,7-13-43 0,21-11-19 15,14-12-32-15,21-12 27 16,49 4 41-16,-42-44-4 0,35-7 11 16,14-9 7-16,21 1 23 15,14 4 4-15,0 8-14 0,7 12 14 16,-7 7 5-16,0 20-9 15,7 8 9-15,-14 12 6 0,-35-12 26 16,42 35 11-16,-42-35-19 16,21 59-3-16,-14-7-8 15,-7-9 5-15,-14 1 1 0,-7-5-2 16,-7 1 1-16,28-40-4 16,-63 51 0-16,14-20-10 15,-7-7 24-15,0-12 23 0,0 0 31 16,0-9 28-16,7-3 22 15,7 8-14-15,0 0-39 0,-7 16-6 16,7 19 20-16,-22 12 24 16,1 20-11-16,0 7-29 0,-7 14-30 15,0-2-26-15,0 1-13 16,7-9-16-16,8-15-98 16,6-16-86-16,49-55-133 0,0 0-283 15,0 0-259-15</inkml:trace>
  <inkml:trace contextRef="#ctx0" brushRef="#br0" timeOffset="389">1228 78 2864 0,'0'0'286'0,"0"0"51"16,0 0-1-16,0 0-87 0,0 0-118 16,0 0-65-16,0 0-129 15,0 0-182-15,0 0-148 0,0 0-227 16,0 0-332-16</inkml:trace>
  <inkml:trace contextRef="#ctx0" brushRef="#br0" timeOffset="764">1032 181 2427 0,'0'0'290'0,"0"0"11"0,0 0-49 16,-42 23-75-16,42-23-59 16,-41 36-47-16,-15 8-25 0,-28 23-6 15,7 19-12-15,-21 24-7 16,-7 8-5-16,14 13 8 0,0-1 14 16,14 0 10-16,7-8-1 15,21-12 0-15,7-11-3 16,7-20-22-16,14-20-10 0,21-59 51 15,-21 51 70-15,21-51 37 16,0 0 8-16,0 0-64 16,0 0-60-16,0 0-20 0,-28-91-22 15,21-7 5-15,7-13-11 16,14-15-26-16,7-12 9 0,7 1-54 16,14-2-69-16,7 5-113 15,14 12-117-15,7 8-111 0,0 20-259 16,0 14-376-16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46:41.869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2825 3292 2394 0,'56'-36'222'16,"6"5"-83"-16,1 3-68 15,7 5-47-15,-21 7-16 0,14 12-205 16,-35 12-321-16,14 19-140 16</inkml:trace>
  <inkml:trace contextRef="#ctx0" brushRef="#br0" timeOffset="-193">2825 4586 552 0,'0'0'180'16,"0"0"65"-16,0 0 13 0,0 0 22 16,0 0-1-16,0 0-22 15,0 0-41-15,0 0-54 16,0 0-74-16,-35 27-44 0,0-11-26 16,0-4-10-16,0-8 2 15,35-4-28-15,-49-8-61 0,49 8-10 16,0 0 3-16,-42-40-15 15,28-3 15-15,14 0 11 16,28-8 7-16,0 0 18 0,7 3 18 16,14 5 13-16,-7 4 7 15,7 11 26-15,-7 17-5 0,-1 11 3 16,-13 11 51-16,-28-11 19 16,35 48 27-16,-21-1 11 0,-14 8-18 15,-14 4-25-15,-21 0-37 16,-20 0-10-16,-1-8-2 15,-7-8-11-15,0-11-3 0,0-5-6 16,7-3-16-16,7-16 8 16,0-8-4-16,7-8-17 15,42 8-2-15,-49-51 11 0,7-4-17 16,21-12-21-16,7-4 17 16,7 0 8-16,0 12 25 0,7 12-17 15,0 47-1-15,0-43-3 16,0 43 26-16,0 0-15 0,0 0 27 15,0 0 9-15,-14 67-12 16,0-5 1-16,0 5-2 0,-7-8-1 16,14-4-17-16,-14-7 12 15,14-9 0-15,7-39-7 0,0 0 11 16,-14 43-16 0,14-43 8-16,0 0 6 0,0 0 0 15,0 0 6-15,-28-39-9 16,7-20-6-16,14-20-18 0,7-15-11 15,-7-12 2-15,7 3 4 16,7 13 9-16,-7 11 23 0,0 20-1 16,0 16-15-16,0 43 1 15,0 0 14-15,0 0 35 0,7 71 0 16,0 15-13-16,0 9-13 16,0-1 0-16,-7 8-23 0,0-11 6 15,0-1 13 1,-7-11 2-16,-7-8 6 0,0-16 8 15,0-8-17-15,-7-8 12 16,21-39 0-16,-42 32-20 0,42-32 12 16,-49 12-3-16,21-12-4 15,28 0 11-15,-35-4 7 0,35 4-11 16,0 0-13-16,0 0-11 16,0 0 8-16,-42 27 31 0,14 5 25 15,7 7-14-15,-7 8-15 16,14 0-7-16,-7 8 7 0,0 0 7 15,-14-3 20-15,14-1 13 16,-14-12-6-16,0-4-18 16,-7-11 5-16,-7-8 17 15,14-8 24-15,-7-12 6 0,14-12-14 16,1-16-33-16,6-15-26 16,7-24-20-16,0-11-5 0,21-16-6 15,0-9-5-15,28-3-31 16,-1 4-90-16,8-4-154 0,7 4-282 15,14-8-439-15</inkml:trace>
  <inkml:trace contextRef="#ctx0" brushRef="#br0" timeOffset="172">2244 5258 2360 0,'-14'47'327'16,"14"-47"-57"-16,0 0-106 0,0 0-86 15,0 0-115-15,0 0-208 16,0 0-322-16,0 0-325 0</inkml:trace>
  <inkml:trace contextRef="#ctx0" brushRef="#br0" timeOffset="4159">2762 1195 543 0,'0'0'27'16,"0"0"38"-16,14 24 92 0,-28 15 66 15,14 16-53-15,-21 20-27 16,-7 12-65-16,0 3-6 0,-7 1 5 15,0-9 1-15,-7-3 2 16,0-4-26-16,-7-9-34 0,-7-7 5 16,-14-7 7-16,7-13-43 15,-7-4-21-15,14-11 2 0,7-8-2 16,14-8-11-16,35-8-55 16,0 0-14-16,0 0 52 0,-49-44 32 15,49 44 20-15,-21-59-17 16,21 59 45-16,-14-51-29 15,14 51-4-15,0 0 22 16,0 0-17-16,0 0 4 0,0 0 20 16,0 0 36-16,0 0 0 15,-28 55-26-15,21-4 4 0,-7-7 3 16,14-44-5-16,-14 51-10 16,14-51-14-16,-28 43 19 0,28-43-15 15,0 0-13-15,-49 31 41 16,49-31-36-16,0 0 0 0,-56 0 29 15,56 0-51-15,0 0 4 16,-35-63-2-16,14-7 29 16,0-5-22-16,7-12-18 0,7 1 27 15,0 3 0-15,0 16 21 16,7 16-3-16,-7 8-14 0,7 12 13 16,0 31 11-16,0 0-24 15,-7-32 24-15,7 32 4 16,0 0-46-16,0 0 14 0,0 0 38 15,0 0 21-15,0 59 14 16,7 8 7-16,-7 12-19 0,7-1-12 16,-7 5-16-16,0-4-6 15,0-9 16-15,-14-7-24 0,7-12 2 16,-7-7 5-16,0-9-13 16,14-35-33-16,-21 35 2 15,21-35 15-15,0 0 7 0,0 0-16 16,0 0 20-16,0 0-21 15,0 0-19-15,-35-51 7 0,14 0 25 16,0-8 7-16,7 12 16 16,14 12 15-16,0 35-32 0,0 0-2 15,0 0-16-15,0 0 30 16,0 0-7-16,-42 39 6 0,0 12-13 16,1 4 13-16,-8 4 12 15,0 0-25-15,0-4 3 16,7-15 19-16,7-5 0 15,35-35 21-15,-35 31 101 0,35-31 34 16,0 0-26-16,-42-7-35 16,42 7-27-16,-14-52-22 0,0-7-39 15,7-19-23-15,0-21-3 16,14-7 6-16,-7 0-6 0,0 12-14 16,7 15-51-16,-14 16-108 15,7 28-287-15,0 35-175 0,0 0 39 16</inkml:trace>
  <inkml:trace contextRef="#ctx0" brushRef="#br0" timeOffset="4317">1432 3217 1138 0,'49'-8'14'0,"0"-12"-6"15,7-15-28-15,-21-12-84 0,21-16-143 16</inkml:trace>
  <inkml:trace contextRef="#ctx0" brushRef="#br0" timeOffset="4639">2636 0 1037 0,'0'35'50'0,"-28"24"41"0,-14 8 18 15,-21 12 3-15,-14 3-43 16,-14 5-29-16,-14-1-7 0,14-3-28 16,-14-8-60-16,21-16-31 15,7-20 25-15,7-19 61 16,35-20-46-16,0-24 33 0,7-23 1 15,14-8 118-15,0 4 72 16,7 7 10-16,0 9-46 0,7 35-89 16,0 0 5-16,0 0 53 15,-14 55-39-15,0 12-30 16,0 12-21-16,14 7-31 0,-14-3-159 16,0-5-230-16,0-3-160 15</inkml:trace>
  <inkml:trace contextRef="#ctx0" brushRef="#br0" timeOffset="4881">943 1742 1254 0,'0'0'375'0,"0"0"-55"16,-49 16-100-16,49-16-98 0,-42-16-56 15,42 16-23-15,-49-47-30 16,14 4-30-16,7-5-52 0,0 1-4 16,7 0 19-16,-7 8-63 15,14 3-41-15,14 36-89 16,-21-43-48-16,21 43-65 0,0 0-80 16</inkml:trace>
  <inkml:trace contextRef="#ctx0" brushRef="#br0" timeOffset="5392">523 1923 1644 0,'-28'-47'252'0,"28"47"20"16,-21-51-5-16,21 51-22 0,-21-44-53 15,21 44-70-15,0 0-55 16,0 0-37-16,0 0-17 0,0 0-9 16,0 0-10-16,0 0 0 15,0 0 6-15,0 0 10 0,7 91 15 16,14 23-3-16,7 12 9 15,-7 15 6-15,14 9-1 0,-7 7 23 16,0 1 8-16,0-5-11 16,-14-12-11-16,7-11-17 15,-14-12-7-15,-7-15 5 0,-14-13 3 16,0-11-5-16,-14-13-5 16,-14-10 6-16,-7-9-6 0,-14-12-3 15,7-11-7-15,-14-9-2 16,0-15 21-16,7-11 30 0,7-5 0 15,0-19-26-15,14-17-6 16,7-26-10-16,14-28-19 0,14-24-5 16,14-16-3-16,14 5 2 15,7 19-2-15,7 12-74 0,0 19-111 16,14 20-112-16,-7 20-162 16,7 16-248-16,-49 35-45 15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46:51.493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7233 727 1057 0,'0'0'301'0,"0"0"-20"0,0 0-13 16,0 0-86-16,0 0-86 15,0 0-66-15,0 0-14 0,0 0-21 16,0 0 14-16,0 0 8 15,0 0-15-15,0 0-2 16,0 0-53-16,-14 48-11 16,14-48-86-16,-49 51-53 0,49-51-36 15,-63 43 7-15,7-19 66 16,56-24 31-16,-42 15-23 0,42-15 25 16,0 0 60-16,0 0 21 15,0 0 49-15,-35-39-10 16,35 39 13-16,0 0 34 0,0 0 10 15,0 0 49-15,0 0 37 16,0 0-13-16,0 0-1 0,0 0 2 16,0 0-38-16,0 0-18 15,-42 47-5-15,42-47-55 16,-49 39 33-16,49-39-43 16,-49 32-1-16,49-32-40 0,-42 20-17 15,42-20-28-15,0 0-45 16,-49-16 17-16,49 16 43 0,-28-43 20 15,14 3 6-15,14 40 34 16,0-43 32-16,0 43 11 16,0 0-4-16,0 0 64 0,0 0 30 15,0 0-14-15,0 0 1 16,-28 51-43-16,7-8-10 0,21-43-11 16,-42 51-14-16,42-51 25 15,-42 36 34-15,42-36 48 0,0 0 45 16,0 0-58-1,-49 8-54-15,49-8-43 0,0 0 8 16,-28-59-25-16,14-4 12 16,0-4-58-16,14-16-34 0,0-3-27 15,7 7-25-15,-7 12-127 16,7 16-101-16,-14 16-67 16</inkml:trace>
  <inkml:trace contextRef="#ctx0" brushRef="#br0" timeOffset="835">6009 924 702 0,'0'0'276'0,"0"0"18"0,0 0-65 15,-42-28-108-15,42 28-41 16,-56 24-45-16,7 11 18 15,7 13-41-15,7 3 11 0,0 0-20 16,14-8 24-16,7 0-19 16,7-7 1-16,7-36-12 0,7 35 3 15,-7-35-51-15,0 0 61 16,0 0-28-16,0 0 30 16,0 0-18-16,0 0 6 15,0 0 0-15,0 0 35 0,0 0-32 16,0 0 5-16,0 0 9 15,-49-4-23-15,0 8-6 0,0-4 4 16,0 4 31-16,0-4-28 16,49 0 10-16,-42-4-16 15,42 4 21-15,-49-19 8 0,49 19-18 16,0 0-5-16,-42-48-20 16,42 48 34-16,-28-43-33 0,28 43 36 15,0 0-28-15,0 0 3 16,0 0-3-16,0 0 31 15,0 0-20-15,0 0-5 16,0 0-12-16,0 0 8 0,0 0 45 16,0 0-49-16,0 0 42 15,0 0-24-15,0 0 22 0,-28 43-10 16,14-3 25-16,0 3 29 16,0 4 17-16,7 12 9 0,-14 0-13 15,-7 16-28-15,7 7-12 16,-14 1 18-16,7 4-21 15,0-5 22-15,0-7-7 0,-7-4-22 16,7-12 0-16,0-16 13 16,14-12-28-16,14-31 13 15,0 0 30-15,0 0 12 0,0 0-47 16,0 0 1-16,0 0-23 16,-7-51-10-16,14-8-33 15,-7-12-34-15,21-15-1 0,-14-12 2 16,0 3 24-16,-7-3 24 15,7 19 28-15,-7 16-6 0,7 8 2 16,-7 55 33-16,-7-43-3 16,7 43 15-16,0 0-44 0,-49-20 8 15,-14 16-20-15,0 8-14 16,1 4 22-16,13-4-24 16,0-4 28-16,49 0-28 15,-56-27 26-15,56 27-10 0,-21-71 20 16,7 4 7-16,14-8-7 15,14-3-5-15,7-13-13 0,7-7-118 16,7-4-135-16,0 3-254 16,14 1-101-16</inkml:trace>
  <inkml:trace contextRef="#ctx0" brushRef="#br0" timeOffset="1000">5239 232 1518 0,'49'-28'40'0,"28"-11"-40"15,-7-4-3-15,0-5 0 16,-7 9-137-16,0 4-218 0</inkml:trace>
  <inkml:trace contextRef="#ctx0" brushRef="#br0" timeOffset="1380">4197 1176 1339 0,'0'0'46'15,"-56"15"5"-15,7 5 108 16,0 12 59-16,0 11 3 0,7 16-32 16,0 8-44-16,7 7-40 15,0 13-23-15,14-1-25 16,0 1 13-16,7-4 6 16,0-9-3-16,0-11 8 0,0-16 12 15,7-3-6-15,0-17 1 16,7-27-6-16,0 0-21 0,0 0-6 15,-28 12-6-15,28-12-17 16,-28-35-4-16,7-13-11 0,7-11-12 16,7-11-12-16,7-25-29 15,7-3-69-15,14-8-78 0,7 0-121 16,0 7-305-16,21 9-250 16</inkml:trace>
  <inkml:trace contextRef="#ctx0" brushRef="#br0" timeOffset="2087">2917 857 1702 0,'0'0'149'0,"0"0"17"15,0 0-11-15,56 32-15 16,-28 7-48-16,-7 8-42 0,-14 4-5 16,-14 0-11-16,-14-3-20 15,0-1-7-15,21-47-20 16,-42 47 13-16,42-47-10 0,-35 39 2 16,35-39 0-16,0 0-10 15,0 0-27-15,0 0 1 0,-7-47-40 16,14-16-38-16,0-12 26 15,0 5 49-15,0 7 22 0,0 8 41 16,-7 55 43-16,-7-48-35 16,7 48 17-16,0 0-22 15,-70 44-19-15,14 11 10 0,0 4 5 16,14 4-2-16,0-4-13 16,14-4 21-16,7-4-14 15,14-12 28-15,7-39-20 0,7 40-7 16,-7-40 6-16,49 27-14 15,-7-11 4-15,0-12 5 16,-42-4-9-16,42-4 14 0,-42 4-9 16,42-4-5-16,-42 4 22 15,0 0 30-15,0 0 9 0,0 0-20 16,0 0-22-16,-49 35-6 16,-7-3-1-16,-14-5-21 0,0 1 4 15,-7-5 8 1,0-7-3-16,7-4 6 0,7-8-25 15,7-12-23-15,14-8-29 16,42 16 27-16,-35-39 29 0,21 0 2 16,14 39-13-16,21-44 11 15,21 21 27-15,0 7-23 0,0 16 27 16,-42 0 18-16,49 28 47 16,-49-28 12-16,28 59-2 15,-21 7-22-15,-21 5-26 0,-7 0-27 16,-14 4 8-16,-7-1-12 15,-14-7-21-15,0 0-104 0,-7-16-111 16,0-11-162-16,7-13-199 16,7-15-107-16</inkml:trace>
  <inkml:trace contextRef="#ctx0" brushRef="#br0" timeOffset="2808">1944 700 1342 0,'0'0'61'15,"49"-36"91"-15,-49 36 108 16,0 0-2-16,0 0-71 0,0 0-58 16,0 0-49-16,0 0-11 15,-56 59-49-15,-7 0 17 0,-6 0 16 16,-8 4 15-16,-7 12-17 15,-7 4-15-15,-7 3-1 0,14 5-2 16,7 7-9-16,14 1-16 16,21-1-8-16,14-8 6 15,14-7 5-15,7-12 4 0,21-8-9 16,14-12-4-16,14-11-19 16,-7-17 17-16,0-3-5 15,0-12-13-15,-7 0 12 0,-28-4 17 16,0 0-6-16,0 0-18 15,7-28-2-15,-14 1 15 0,-14 3-7 16,-21-3-7-16,-14-1 25 16,-14 1-11-16,-14-1-8 15,7 1 12-15,-14 3 1 0,14-4-11 16,7-3 14-16,0-1-13 16,14-3-25-16,7 0 7 0,14 7-1 15,35 28-7-15,0 0 9 16,0 0 22-16,0 0-7 0,0 0-9 15,0 0 13-15,14 40 22 16,0 7 4-16,-7 12 18 16,-7 8 13-16,0 3-21 0,-14 1-4 15,-7 0-8-15,0-4-8 16,-14 0-2-16,0-8-11 16,-7-8 3-16,7-16 6 0,0-7-9 15,8-13 0-15,-1-11 0 16,28-4-24-16,-35-31-11 0,14-20-8 15,7-12-8-15,0-8 30 16,7 0 15-16,0 12-2 0,7 8 4 16,-7 16 8-16,7 35-16 15,0 0 12-15,0 0 56 0,0 0 7 16,0 43-35 0,-7 12-4-16,-14 12-13 0,0 8-25 15,0 3-55-15,-14-3-81 16,7-8-115-16,0-12-119 0,7-12-157 15,7-11-80-15</inkml:trace>
  <inkml:trace contextRef="#ctx0" brushRef="#br0" timeOffset="3008">986 468 2629 0,'49'-40'46'16,"-7"13"1"-16,-42 27 9 0,49-28 9 16,-49 28-17-16,49-15-38 15,-49 15-80-15,0 0-84 0,28 39-144 16,-35 8-134-16,-28 16-98 16,-28 12-4-16</inkml:trace>
  <inkml:trace contextRef="#ctx0" brushRef="#br0" timeOffset="3153">510 1010 2520 0,'0'0'236'0,"0"0"-59"16,0 0-54-16,0 0-65 16,0 0-19-16,0 0-167 0,0 0-266 15,35-51-443-15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47:01.597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7087 1947 922 0,'7'-12'-25'16,"-7"12"15"-16,21-19 6 15,-14-1 13-15,7-3-6 0,7-1 9 16,-14-4-12-16,7-3 12 15,7-8-12-15,0-9 0 0,7-3 7 16,0-16-14-16,0-11-3 16,7-13 10-16,-7-15-32 15,7-12 32-15,-7-8-5 0,0 0 5 16,0 8-7-16,-7 12 20 0,0 20-1 16,0 19 8-16,-7 16-1 15,-7 11-16-15,-7 40 3 0,21-35 6 16,-21 35 10-16,35-20-12 15,-35 20-7-15,35 0 9 0,0 8 9 16,-35-8-3-16,35 40-2 0,-7-1 2 16,0 0-13-16,-7 1-5 15,-7-5 0-15,0 0 0 16,0 1 4-16,-14-36-26 0,14 39-15 16,-14-39-5-16,0 0-6 15,7 32-19-15,-7-32 0 0,0 0-12 16,0 0 0-16,0 0 6 0,0 0-13 15,0 0-28-15,0 0 7 16,0 0 24-16,0 0 34 0,28-36 22 16,-7 1 19-16,-7 3 46 0,-14 32 48 15,7-31 21-15,-7 31-6 16,0 0-24-16,0 0-18 0,0 0-16 16,0 0-7-16,0 0 59 0,0 0 6 15,0 0-10-15,14 39-23 16,0 8 6-16,7 12 37 15,0 4-38-15,13 8-9 0,1 4-31 16,14-1-10-16,0 1-11 16,7-8-8-16,0-4 12 0,0-8-40 15,0-12-40-15,0-11-3 0,-7-17 16 16,0-11 8-16,0-11 18 16,-7-17 8-16,-7-15 10 0,0-16-3 15,-14-16 10-15,7-16-10 0,-14-11 22 16,0 4-20-16,0 7 1 15,-7 16 26-15,7 12 9 0,-7 20-36 16,-7 39 34-16,0 0 27 16,0 0-5-16,49 16-28 15,-7 19-3-15,-7 12-8 0,0 8 5 16,7 8-14-16,-7 8 0 0,0-12 5 16,0-4-13-16,0-8-2 15,-35-47-6-15,42 36 5 0,-42-36-14 16,42 19 25-16,-14-19-7 0,-28 0-43 15,42-47 9-15,0-8 15 16,-7-16-24-16,-7-7-1 0,7-13 16 16,-1 9 22-16,1-1 20 15,0 20-4-15,7 16 15 0,0 19 3 16,-7 24 38-16,14 20-19 16,-7 16 10-16,7 15-16 0,-7 8-11 15,7 12-16-15,0-4-10 16,0 0 5-16,7-12 7 0,-7-8-14 15,14-12 16-15,0-7 4 0,7-20-15 16,0-8 6-16,7-16-6 16,0-7-20-16,-7-9 14 0,7-11 6 15,-7-8 4-15,-14-4-21 16,0 0 27-16,-7 4-5 0,-8 8-5 16,-41 47 14-16,42-39 25 0,-42 39 43 15,70 7 9-15,-21 17-43 16,7 19-31-16,0 8 28 15,14 5-38-15,7-9 17 0,14 4 1 16,14-16-19-16,7-11-1 0,7-20-2 16,14-8 0-16,-7-20 18 15,0-7-25-15,0-9-5 0,-15-7 15 16,1-8-6-16,0-12 0 16,0-3 0-16,0-13 15 0,-7-4-18 15,14-3 35-15,0 3 14 0,0 9 40 16,-7 15 21-16,-7 16-12 15,-7 15-44-15,-14 20-14 0,0 8-31 16,-1 12 1-16,-6 4-7 0,0 0-88 16,-7 0-161-16,-7 0-175 15,-7-5-83-15</inkml:trace>
  <inkml:trace contextRef="#ctx0" brushRef="#br0" timeOffset="983">9235 3225 871 0,'14'48'11'15,"-7"-1"0"-15,7-4 4 16,-7 0-8-16,0-11 8 0,-7-32 12 15,0 0-15-15,14 35-3 16,-14-35-17-16,0 0 15 0,28-4 4 16,14-27-15-16,0-9 7 15,14-22 2-15,-8-13-18 0,8-12 15 16,0-15-6-16,-7 4-5 16,0-1 9-16,-7 21 21 0,-14 15-4 15,-7 16 22-15,-21 47 25 16,0 0 125-16,0 0-26 0,14 63-59 15,-7 15-62-15,-7 9-23 0,7-5 15 16,7 1-29 0,7-4 18-16,7-17-7 0,21-10-16 15,0-13 2-15,14-15-11 0,14-17 18 16,7-14-9-16,7-5-21 16,0-20 13-16,0-19 17 0,7-8-17 15,-7-12 15-15,0-11 1 16,0 7-12-16,-14 0 1 0,-1 16-13 15,-13 8 31-15,0 20-21 16,0 19 3-16,-7 16 3 0,7 4 28 16,-7 19-15-16,0 5-13 15,7-1 7-15,7 5 12 16,7-9-19-16,-7 1-11 0,14-13 1 16,7-7 19-16,0-8 0 15,7-12-5-15,7-7-28 0,0-13 30 16,0-15 8-16,-8 4-24 15,8-8 1-15,0 7 9 0,-14 9 17 16,0 4-17-16,-7 11-6 16,0 20 38-16,-14 4 44 0,-7 12-1 15,0 15-16-15,0 4 1 16,7 1-13-16,7 3-29 0,7-3-3 16,7-9-1-16,7-11-10 0,7-12 8 15,13-8-16 1,8-20 10-16,21-11-6 0,7-8-9 15,14-9 6-15,0 1 7 0,7 0-1 16,0 12 44-16,0 0 73 16,-8 15-8-16,8 12 14 0,-7 8-28 15,0 8-25-15,7 8-28 16,7-12-13-16,21 8-16 0,7-16-1 16,20-12-18-16,15-11-2 15,0-1-52-15,7-11 9 0,0-4-23 16,-7-8-11-16,-8-8-52 15,-6 4-55-15,-7-8-52 16,-21 0-78-16,-21 4-6 0,-35 4-31 16,-35 16-41-16</inkml:trace>
  <inkml:trace contextRef="#ctx0" brushRef="#br0" timeOffset="2275">29 2388 780 0,'7'-47'33'0,"-7"-1"-14"0,-7-3-6 16,7-4-18-16,-7-8 10 16,0-4-5-16,0-7-9 15,7-9 14-15,-7 0-9 0,7-7-1 16,0 3 37-16,0 5 40 15,7 7 18-15,0 16-24 0,-7 12 9 16,7 16-42-16,-7 31 29 0,0 0 41 16,35 55-24-16,0 15-33 15,-7 21-25-15,7 15 6 0,7-4-27 16,-7 1-9-16,0-9-2 16,0-15-44-16,0-9-30 0,-14-19 13 15,0-7 13-15,-21-44 30 16,0 0 37-16,49-4-23 0,0-24 27 15,-7-15-12-15,0-20 3 16,0-12 21-16,0-11-18 0,-1-12 4 16,-6-13 39-16,0 5 23 0,0 12 22 15,-7 15-27-15,-14 20-53 16,0 16-14-16,-14 43 29 0,0 0-29 16,0 0-8-16,35 35 30 0,-7 16-12 15,0 8-53-15,0 4-28 16,7 0 3-16,0-4-1 0,0-8 9 15,14-7 30-15,0-13 4 0,0-11 6 16,14-12 7-16,-7-4-19 16,14-12-10-16,0-12-27 15,-7 0-28-15,0-15-51 0,-7-4 21 16,0-1 22-16,-7 5 50 16,0 3 42-16,-14 13-2 0,7 19 4 15,0 16 32-15,-7 23 2 0,0 20-14 16,-7 12 14-16,7 7-13 15,0-3-4-15,6 4 23 0,1-12-20 16,7-5-9-16,14-10 6 0,0-13-11 16,14-8-29-16,21-23 0 15,14-4-6-15,7-16-5 16,14-7 30-16,14-1 4 0,7-15-1 16,14-1 12-16,7 1 0 0,-1-4 10 15,8-1 22-15,-14 9 3 16,7-5-7-16,-14 9 7 0,-14 7-35 15,-7 1 5-15,-14 3 4 16,-7 4-13-16,-7 0-1 0,-1 4-8 16,1-3-53-16,0-1-8 0,-7-4 3 15,0 4-4-15,-7-4 17 16,7 5 23-16,-21 3 2 0,0 0 9 16</inkml:trace>
  <inkml:trace contextRef="#ctx0" brushRef="#br0" timeOffset="3123">1946 3481 657 0,'0'0'19'15,"0"0"12"-15,0 0 51 16,0 0 28-16,0 0 2 0,0 0-44 15,0 0-10-15,0 0-20 0,0 0-42 16,0 0-28-16,0 0 36 16,-42-8-15-16,42 8 11 0,-42-19 0 15,7-5-12-15,35 24 16 16,-42-51-24-16,14 8-18 0,0-9 14 16,7 9 16-16,7 8 21 15,14 35-18-15,-14-32-2 16,14 32 54-16,0 0 41 0,56 0 4 15,7 16 7-15,0 19-43 0,14 17-18 16,0-1-8-16,14-4-16 16,-1 0 10-16,8-4-24 0,7-7 12 15,-7-13-2-15,-7-7-47 16,0-8 34-16,-7-12-51 0,-14-16 12 16,0 1 10-16,-14-21 1 0,0-7-15 15,0-8 19-15,-14-12-29 16,0-8 15-16,-7-7 11 15,0-5 19-15,0 5 11 0,-7 3-8 16,7 28 0-16,-7 12 13 16,7 19 45-16,0 20-8 0,0 20 0 15,0 11-14-15,-7 12-28 16,0 9 3-16,-7-1 10 0,0 0-8 16,-7-4-5-16,6-12 9 15,-20-35-21-15,35 36 21 0,0-17 3 16,7-11-16-16,0-16-13 0,7-11 17 15,7-9 9-15,-7-11-4 16,7-4-32-16,0-8 15 0,7 7 0 16,-7 5 12-16,7 11 51 15,7 5 21-15,-7 3 23 16,7 20 37-16,0 20-5 0,7 3-22 16,14 9-35-16,14-5 0 0,21 5-38 15,21-12 2-15,13-13-22 16,15-14-12-16,14-9 3 0,21-12 9 15,-7-11-28-15,14-8-5 16,-7-4-26-16,6-4-59 0,1-8-71 16,-14 11-76-16,-14 5-68 0,-14 8-69 15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47:59.712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0 232 1769 0,'70'-36'127'0,"14"1"-8"15,0 3-25-15,14 1-35 0,-7 3-45 16,14 5-55-16,-14 3-235 16,-7 4-211-16,-21 5-99 15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48:10.744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4206 1022 806 0,'0'0'46'0,"0"0"51"16,0 0-6-16,0 0 87 15,0 0 75-15,0 0-50 16,0 0-12-16,0 0-43 0,-35 75-53 16,-14 4-30-16,-14-5-26 15,-14 5-27-15,-21-4-12 16,0-1 4-16,-14-3 10 0,-7-4-12 15,7-12 1-15,8-8-9 16,13-15-17-16,14-13-2 0,14-11-20 16,14-19-8-16,14-9-10 15,0-19-23-15,14-5 36 16,14 1 21-16,0 8 17 16,7 35 14-16,-7-40-7 0,7 40 5 15,0 0-27-15,0 0 13 16,0 0 65-16,0 0 29 15,0 0 4-15,-7 44-18 0,-7-1-33 16,0 0 3-16,-7 0-20 16,-7 1 3-16,28-44-13 15,-42 51 13-15,42-51-14 0,-42 43 25 16,42-43 0-16,-49 16 2 16,49-16-27-16,-35-20 0 15,35 20 4-15,-42-71-15 16,21-7-3-16,7-17-10 0,7-15 5 15,-7-4-3-15,14 8 8 16,-7 15 0-16,7 21 16 0,-7 15-12 16,7 55-9-16,0 0 0 15,0 0 10-15,0 0 7 16,0 0 18-16,0 39-6 0,0 12 15 16,7 4-5-16,-7 4 4 15,0 0 15-15,-7 0-2 16,0-4-10-16,0-4-3 0,-7 0-15 15,-14 0 9-15,-7-3-3 16,-14-5-9-16,7-4-8 16,-7-7-9-16,7-9 2 15,-7-11-8-15,49-12-25 0,-56-16-21 16,14-15-10-16,42 31 2 16,-35-67 26-16,7 8 13 15,28 59 27-15,-21-51-6 0,21 51-5 16,0 0-10-16,0 0 21 15,0 0 18-15,-7 47 18 0,0 4 7 16,0 0 8-16,0 4-7 16,0-3-3-16,-14-5-7 15,0 0-9-15,21-47 2 16,-49 47 14-16,49-47 14 0,-49 32-2 16,8-17 0-16,41-15 20 15,-42-19-9-15,42 19-7 16,-35-75-31-16,21-16-8 0,21-19-13 15,7-15-2-15,14-5-3 16,7 8 0-16,0 20 0 0,-1 19-13 16,-6 12 5-16,-28 71-121 15,49-51-95-15,-49 51-130 16,56 0-199-16,-56 0-126 0</inkml:trace>
  <inkml:trace contextRef="#ctx0" brushRef="#br0" timeOffset="168">1967 2851 1174 0,'91'12'189'0,"-7"-20"-100"0,14-16-58 15,-7-15-1-15,0-8-211 16,0-16-270-16</inkml:trace>
  <inkml:trace contextRef="#ctx0" brushRef="#br0" timeOffset="511">3877 0 1317 0,'-14'51'139'0,"14"-51"50"0,-49 67-18 16,-14-16 9-16,-14 0-68 15,-7-8-59-15,0-7-21 0,-7-5-25 16,1-11 21 0,20-9-51-16,7-11 18 0,7-15-42 15,21-13 27-15,35 28 5 16,-42-47 15-16,42 47 26 0,-28-43-6 15,28 43-31-15,0 0 21 16,0 0 87-16,0 0 7 16,-56 31 3-16,56-31-60 0,-63 75 4 15,0-12-54-15,14 0 16 16,0-12-156-16,49-51-175 0,-56 59-169 16,56-59-181-16</inkml:trace>
  <inkml:trace contextRef="#ctx0" brushRef="#br0" timeOffset="708">2317 778 1631 0,'0'0'289'15,"0"0"-2"-15,-28 48 3 0,28-48-98 16,0 0-78-16,0 0-62 15,0 0-37-15,0 0-167 16,0 0-192-16,0 0-267 16,0 0-52-16</inkml:trace>
  <inkml:trace contextRef="#ctx0" brushRef="#br0" timeOffset="1167">1198 975 1147 0,'0'0'374'16,"-49"-55"-21"-16,49 55-10 15,0 0-89-15,0 0-103 16,0 0-67-16,0 0-45 16,0 0-11-16,-35-8-22 0,35 8 55 15,-42 87 17-15,7 19 6 16,0 16-28-16,7 19-17 15,-7 21-7-15,7 11-12 0,0-4 2 16,0 0 11-16,7-8-9 16,0-11 15-16,0-13-20 0,7-11-5 15,0-20 13-15,-7-7-17 16,7-25 27-16,-14-7-15 16,0-16 6-16,-21-11-6 15,0-13-4-15,-7-11 21 0,-7-12-15 16,1-16 5-16,-1-16-19 15,0-11 3-15,0-16-2 16,7-20-7-16,7-15 15 0,7-5 0 16,14 1 24-16,7 8-23 15,14 7-14-15,7 8-6 0,14 8 8 16,14 0-15-16,14 8-4 16,7 4-47-16,7 4-100 0,0 4-109 15,7 7-166-15,-7 5-265 16,0 11-124-16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27:30.458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3659 437 789 0,'0'0'178'16,"37"25"61"-16,-37-25-9 15,50 54-33-15,-12-5-66 16,-13-3-6-16,0 4-57 0,-6 0-19 15,0 0 21-15,0-5-50 16,-13 2 8-16,-6-8 15 0,0-39-8 16,-31 53-12-16,-13-14-11 15,-13-11 8-15,-6-10-20 16,1 1-7-16,-7-12 39 0,6-11-32 16,6-3-4-16,13-11-27 15,44 18-44-15,-50-43 2 16,50 43 35-16,-25-56 7 0,18 13 21 15,7 43 4-15,0 0 6 16,0 0 0-16,57-28-6 16,-13 20 18-16,-44 8-12 15,44 22-10-15,-44-22 3 0,25 53 4 16,-12-7 34-16,-20 4 41 16,-5-4 28-16,-13 0 7 0,-13-3-10 15,0-4-63-15,-6-8-24 16,0-1-6-16,0-9 2 15,0-3-6-15,13-8-8 0,31-10 15 16,-38 7-221-16,38-7-228 16,0 0-149-16,0 0-8 15</inkml:trace>
  <inkml:trace contextRef="#ctx0" brushRef="#br0" timeOffset="264">3860 1514 446 0,'50'-36'182'0,"-6"8"52"16,0 7 52-16,-44 21-53 15,50-15-21-15,-12 15-47 16,-38 0-24-16,31 26-24 15,-31-26-35-15,19 42-8 0,-13 0-53 16,-18-3-14-16,-7-3 19 16,-12 0-34-16,-7-8-134 15,-12-7-350-15,-20-10-198 0</inkml:trace>
  <inkml:trace contextRef="#ctx0" brushRef="#br0" timeOffset="992">3043 654 1056 0,'0'0'80'0,"0"0"95"16,0 0 20-16,0 0-28 0,0 0-102 16,0 0-10-16,0 0-68 15,6 50 23-15,-6-50-6 16,12 53 17-16,-12-53-28 16,7 49 17-16,-7-49-8 0,0 0-16 15,-7 43 1-15,7-43 40 16,0 0-24-16,0 0-113 15,0 0-87-15,-50 8-22 0,50-8 41 16,-44-33 31-16,44 33 47 16,-38-42 47-16,38 42 32 0,-18-43 4 15,18 43 11-15,0 0-9 16,0 0 75-16,0 0 29 16,0 0-17-16,0 0-10 15,0 0-32-15,0 0-10 0,6 57 23 16,-6-57-43-16,6 61 11 15,-6-61-24-15,0 0 13 16,0 0 7-16,0 0 13 0,0 0-16 16,0 0-75-16,0 0-27 15,0 0 20-15,-50 4 56 0,50-4 36 16,0 0-14-16,0 0 22 16,0 0-9-16,0 0 6 15,0 0 110-15,-57-12 51 0,57 12-26 16,-50 15-69-16,50-15-20 15,-63 21-12-15,7 0-40 16,5-3 7-16,1-7-20 16,0-8 0-16,-1-3-6 0,1-3 10 15,50 3-11-15,-50-21 23 16,50 21-16-16,0 0 60 16,-50-22-50-16,50 22 3 0,0 0 55 15,0 0 28-15,0 0 6 16,6 53-48-16,0-3-52 0,13-3 16 15,6-1-11-15,0 0 8 16,7-8-29-16,-32-38-293 16,37 43-278-16</inkml:trace>
  <inkml:trace contextRef="#ctx0" brushRef="#br0" timeOffset="1245">2653 213 1587 0,'0'0'213'16,"-6"-39"22"-16,6 39-33 16,18-38-86-16,-18 38-64 15,38-37-19-15,0 16-20 0,0 3 2 16,-1 8-23-16,-37 10 8 15,44 10-12-15,-44-10 3 16,25 44-48-16,-12-2-214 0,-19 4-274 16,-19 4-96-16</inkml:trace>
  <inkml:trace contextRef="#ctx0" brushRef="#br0" timeOffset="1884">1867 882 690 0,'0'0'145'15,"0"0"11"-15,0 0-14 0,0 0-54 16,-25-51-45-16,19-5-15 16,12-1-11-16,13 0-20 0,0 7-3 15,6 8-4 1,-25 42-7-16,38-39 42 0,-1 21-38 16,-5 18 31-16,5 11-35 15,-37-11 5-15,44 32 0 0,-44-32 36 16,44 38-5-16,-44-38-12 15,0 0-21-15,0 0 7 16,38 43 12-16,-38-43-12 0,0 0 17 16,0 0-10-16,0 0 0 15,0 0 8-15,0 0 39 0,-44 33 69 16,6-9 2-16,-6-9 3 16,7-5 10-16,-1 4-13 15,-6-7 9-15,0 0-8 16,0-3 3-16,6-4-3 0,7 0-1 15,-1-4-16-15,32 4 11 16,-37-10-43-16,37 10-2 16,-38-32-31-16,13-3-11 0,12-9-13 15,1-5-8-15,5-11-5 16,14-8 6-16,-7 0 4 0,0 1-2 16,6 6-3-16,0 1-1 15,1 11 1-15,-1 5-9 16,-6 9-1-16,-6 7 14 0,6 28-20 15,-7-29-3-15,7 29-33 16,0 0-77-16,0 0-104 16,0 0-121-16,-37 0-164 0,37 0-46 15,-26 36-2-15</inkml:trace>
  <inkml:trace contextRef="#ctx0" brushRef="#br0" timeOffset="2161">1911 1187 1068 0,'0'0'331'0,"19"38"19"0,-19-38-20 16,0 0-85-16,0 0-61 15,0 0-41-15,0 0-21 16,0 0-15-16,0 0-24 0,0 0-48 15,0 0-13-15,0 0-2 16,0 0-4-16,0 0-11 0,0 0-9 16,0 0-3-16,0 0-2 15,0 0 4-15,0 0-146 0,0 0-217 16,0 0-359-16,0 0-138 16</inkml:trace>
  <inkml:trace contextRef="#ctx0" brushRef="#br0" timeOffset="2433">1213 864 1646 0,'0'0'268'0,"0"0"9"15,0 0 9-15,0 0-37 16,44 18-68-16,-44-18-65 16,32 53-22-16,-20 0-18 15,-12 1-30-15,-6-1-25 0,-13 0-17 16,-18-4 3-16,-14 2-53 16,-5-5-150-16,-7-7-275 0,-6-8-315 15,0-6-20-15</inkml:trace>
  <inkml:trace contextRef="#ctx0" brushRef="#br0" timeOffset="2872">1100 423 1138 0,'0'0'239'0,"0"0"10"16,0 0-14-16,0 0-54 0,0 0-39 16,0 0-54-16,0 39-43 15,0-39-28-15,-56 40-17 0,5-5-3 16,-11 0 6-16,-1 1 61 16,6-1-22-16,7 5-7 15,0 6 38-15,6 3-24 16,12 1-27-16,1 0-7 0,12 3 2 15,0-3-12-15,13-1-11 16,-1-5 6-16,7-9 10 0,0-35-10 16,-6 42 69-16,6-42 34 15,-19 36-42-15,19-36-25 0,-63 24-19 16,-6-17 46-16,0-14-6 16,0-7-23-16,0-11-9 0,12-17-5 15,1-7-8-15,18-16 29 16,7-6-11-16,24 4-15 0,20 3-9 15,18 7 2 1,20 4 3-16,18 6-14 0,0 8-153 16,6 7-243-16,-6 4-453 15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47:59.519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6127 505 803 0,'0'0'123'0,"-14"-35"22"16,14 35 35-16,0 0-5 0,0 0-76 15,0 0-60-15,0 0-22 16,0 0 64-16,0 0-11 16,0 0-33-16,0 0-13 15,42 51 35-15,-14-8 17 0,-28-43-17 16,35 55 16-16,-14-4 20 16,0-3-18-16,0-5-33 15,0 4 10-15,-7-8 12 0,-14-39-41 16,21 59-9-16,-7-19 25 15,-14-40-9-15,7 43-14 0,-7-43 12 16,0 0 10-16,-7 43-5 16,7-43-40-16,-28 40 22 15,28-40 8-15,-56 35-34 0,0-11 18 16,-7-5 13-16,-7-3-33 16,1-4 15-16,-15 0 6 15,0-8 1-15,7-1-28 16,0-6 5-16,7-1 6 0,14-8-10 15,-7-8-51-15,14-7 15 16,7-1-4-16,42 28 2 0,-35-55-26 16,14 8-36-16,7 0 41 15,28 7 9-15,0 1 24 16,-14 39 27-16,56-47-5 0,-7 19 15 16,7 16 1-16,0 12 30 15,0 8-11-15,0 4 31 0,-7 8-1 16,-7 7 21-16,-42-27-2 15,56 32-22-15,-56-32 37 16,21 43-4-16,-21-43-34 16,-7 47-22-16,-21-4 11 0,-14-11-9 15,-21-1-29-15,0-3 19 16,-14-4 1-16,7-9-3 16,-7-11-24-16,14-8-20 0,-7-11-30 15,7-13-12-15,14-7-6 16,7-5 51-16,14 1 8 0,28 39-5 15,-21-39 26-15,21 39-1 16,0 0-31-16,0 0 43 16,0 0 56-16,0 0-22 0,0 0 15 15,0 0 18-15,7 47 11 16,0-8-53-16,-7-39 6 16,-7 55 11-16,-7-12-7 15,-7-3-29-15,21-40 12 0,-63 59-13 16,-7-16-23-16,7-4 24 15,0-11-4-15,-7-12-20 0,7-5-13 16,0-15-5-16,8-15-25 16,6-5-18-16,49 24 13 15,-49-47 24-15,21 8 7 0,28 39-33 16,0 0 37-16,0 0 14 16,0-44 13-16,0 44-34 0,0 0 23 15,0 0 18 1,63-11-2-16,-63 11-15 0,49 4 18 15,-49-4 2-15,0 0 9 16,55 23-23-16,-55-23 8 0,0 0 0 16,0 0 18-16,0 0-7 15,0 0 20-15,0 0 17 16,0 0 18-16,42 28-18 0,-42-28-7 16,0 0-14-16,0 0-3 15,0 0-22-15,0 0 5 0,0 0 58 16,0 55 15-16,-7-4-14 15,-14-4 5-15,0 4-22 16,-6 8-9-16,-8-8-13 16,-7 8-29-16,7 0 3 0,-14-4 6 15,-7 4-22-15,0-7-61 16,-7-9-65-16,7-8-44 16,-7-3-61-16,14-17-93 0,49-15-250 15,-63-23-46-15</inkml:trace>
  <inkml:trace contextRef="#ctx0" brushRef="#br0" timeOffset="817">4302 269 1350 0,'0'0'130'0,"0"0"82"15,0 0 90-15,-28 47-73 0,21-3-63 16,7 3-19-16,0 8-42 15,0-4-31-15,0 4-25 16,-7 8 8-16,-14 4-7 16,-7-4-9-16,-7 4-19 0,-7-12-15 15,0-4-7-15,0-8 8 16,0-3-2-16,0-9-13 16,42-31 11-16,-56 31-4 0,14-15 10 15,42-16-4-15,-56 12-3 16,56-12-3-16,-49 8 0 0,49-8 0 15,-42 0 0-15,42 0 0 16,0 0 2-16,-42-4-2 16,42 4 7-16,-28-4-7 15,28 4 0-15,0 0 0 0,0 0 6 16,-35-12-3-16,35 12-3 16,0 0-5-16,0 0 5 0,0 0 0 15,0 0 0-15,-42-19 2 16,42 19 1-16,-28-16 5 15,28 16 12-15,0 0 9 0,-42-8-5 16,42 8 2-16,-35 0-2 16,35 0-7-16,-35 0 6 0,35 0-6 15,-35 0 15-15,35 0-9 16,0 0 2-16,-35 4-15 16,35-4 6-16,-35 23-1 15,-7 5 30-15,-7 7 1 0,-7 5-26 16,-7 7-3-16,-6 8-10 15,-8-4-11-15,-7 8-28 0,-7 0-118 16,-7 4-110-16,-14 8-181 16,7 0-186-16,-7-1-61 15</inkml:trace>
  <inkml:trace contextRef="#ctx0" brushRef="#br0" timeOffset="1018">2378 2397 1786 0,'84'20'192'0,"14"-12"-82"15,21-12-41-15,14-8-83 0,14-8-264 16,13-7-294-16</inkml:trace>
  <inkml:trace contextRef="#ctx0" brushRef="#br0" timeOffset="3957">8317 651 440 0,'0'0'43'16,"0"0"31"-16,0 0 17 0,0 0-12 15,0 0-21-15,42-4 31 16,-42 4 108-16,49 16 8 0,-14-1-77 16,7 5-16-1,0 0-18-15,0 3-49 0,-42-23 4 16,42 28-11-16,-42-28-36 15,0 0 16-15,0 0-10 0,0 0 8 16,0 0 13-16,0 0-25 16,35 39-12-16,-35-39 19 0,0 0 25 15,0 0-51-15,0 0 15 16,-42 12-40-16,42-12-12 16,-49-24-62-16,7-7-20 0,7-12 20 15,0 3 42-15,7-3 40 16,28 43 16-16,-35-47 18 0,35 47 2 15,0 0-52-15,0 0 60 16,-49-28-32-16,49 28 17 16,-42 4-16-16,42-4 30 15,0 0 7-15,-42 28-41 0,42-28 43 16,0 0-49-16,-21 39 23 16,21-39 36-16,21 43-40 0,-21-43 45 15,49 51-25-15,0-11 0 16,0-9 2-16,-49-31-12 15,42 28 15-15,-42-28-8 0,0 0 18 16,0 0-10-16,0 0-7 16,0 0-1-16,0 0-14 15,0 0 29-15,0 0-14 0,-49 27 8 16,-7-7-28-16,-7-12 7 16,-14 0 5-16,7-8-4 15,0 0-8-15,0-4-8 0,14 0 49 16,7-4-33-16,49 8 15 15,-56-12-44-15,56 12 33 0,0 0 6 16,-56-16-33-16,56 16 44 16,0 0-21-16,0 0 18 0,-42-11-50 15,42 11 36-15,0 0-5 16,0 0 40-16,0 0-62 16,0 0 75-16,0 0-25 0,0 0-40 15,0 0 17-15,0 0 8 16,0 0 17-16,0 0-25 15,0 0-23-15,0 0 52 16,0 0 6-16,0 0 27 0,0 0-24 16,0 0 20-16,0 0-58 15,0 0 29-15,0 0 4 0,0 0 19 16,0 0-12-16,0 0 32 16,0 0 4-16,0 0 13 0,7 39 17 15,-7-39-1-15,0 47-19 16,-7 0-7-16,-14 1 28 15,-7 3-19-15,-21 4-25 0,-14 4-32 16,-13 4-16-16,-29 0 12 16,0 3-45-16,-21-3-167 15,0-4-271-15,7-8-304 0</inkml:trace>
  <inkml:trace contextRef="#ctx0" brushRef="#br0" timeOffset="5785">8583 3632 509 0,'0'0'127'0,"0"0"142"0,0 0 88 15,-7 63-29-15,28-12-72 16,-21-51-26-16,63 67-10 16,0-12-53-16,0-4-27 0,0-4-59 15,-7-4-31-15,-56-43-20 16,56 56-21-16,-56-56-1 0,0 0-8 15,0 0-9-15,41 55-7 16,-41-55-28-16,0 0-52 16,0 0 6-16,-55 51 17 15,55-51 14-15,-63 8-64 0,63-8-26 16,0 0-50-16,-42-79 70 16,28 8 86-16,21 4-3 15,14 8 23-15,-21 59 23 0,28-59 7 16,-28 59 45-16,0 0-14 15,0 0 54-15,28-51-6 16,-28 51 49-16,0 0-49 0,0 0-35 16,0 0-15-16,-56 12-19 15,0 15-5-15,56-27 9 0,-70 63 3 16,14-8 15 0,21 1-6-16,35-56 1 0,-14 74 14 15,14-19-24-15,0-55 17 16,35 59-12-16,-35-59-3 0,56 44 3 15,-56-44-14-15,56 27 4 16,-56-27 42-16,0 0 24 16,49 12 21-16,-49-12-7 0,0 0-7 15,0 0-38-15,0 0-24 16,-35 55-21-16,-35 8 17 16,-21 0-12-16,-7 4-4 0,-14 0-10 15,7-5 0-15,0 1-37 16,7-8-135-16,7-3-187 15,14-9-297-15,7-16-231 16</inkml:trace>
  <inkml:trace contextRef="#ctx0" brushRef="#br0" timeOffset="6629">6281 4304 1085 0,'0'0'359'16,"-42"56"-44"-16,42-56-73 0,-63 27-82 15,0-19-38 1,0-12-18-16,8-4-39 0,-1-15-30 16,7-9-18-16,49 32-33 15,-56-75-86-15,21-3-75 0,28-13-96 16,21-15 7-16,28 0 133 15,21 8 52-15,-7 15 46 16,7 24 35-16,-1 20-26 0,-6 23 79 16,0 20 88-16,-56-4 24 15,56 43-4-15,-56-43-26 16,28 75-34-16,-21-4-6 0,-21-1-17 16,-21-3-22-16,-14 4-15 15,-21-8-31-15,-14-4 5 16,-6-8-5-16,-8-12 6 15,7-7-12-15,7-16 4 0,0-12-28 16,14-12-50-16,7-12-50 16,7-19-45-16,14-16-21 15,14-4 60-15,7 0 57 0,21 59 36 16,-28-59 12-16,28 59 14 16,0 0-21-16,0 0 135 0,0 0 40 15,0 0-6-15,0 0-6 16,-21 55-38-16,0 0 12 15,0 0 3-15,-7-4-23 16,0-4-24-16,-7 0-25 0,35-47-12 16,-63 63-7-16,7-19-14 15,7-13 3-15,49-31-2 16,-49 24-8-16,49-24-28 0,-56-16-56 16,56 16-64-16,-49-71-22 15,28-12 19-15,7 5 74 16,14 7 72-16,-7 16-6 0,7 55 32 15,0 0-1-15,0 0 93 16,0 0 64-16,0 0 11 0,-35 90-7 16,-7 5-41-1,-14 3-53-15,-7 0-41 0,1 1-15 16,-8-5-18-16,0-7-51 16,14-13-86-16,7-19-144 0,49-55-154 15,-49 48-269-15</inkml:trace>
  <inkml:trace contextRef="#ctx0" brushRef="#br0" timeOffset="6861">4008 3239 1983 0,'0'0'216'0,"-14"59"36"16,7 0 5-16,0 0-45 16,7 0-70-16,-7 7-60 0,0 1-46 15,0 4-11-15,-7 4-31 16,0 3-141-16,0 9-196 0,0-4-315 16,-7 3-196-16</inkml:trace>
  <inkml:trace contextRef="#ctx0" brushRef="#br0" timeOffset="7864">9009 6711 757 0,'0'0'32'0,"0"0"155"0,0 0 86 16,0 0 14-16,0 0-66 15,49 67-63-15,-14 0-16 16,-7 0-36-16,0 0-19 16,-7-4-34-16,0-8 7 0,-14-8-7 15,0 0-1-15,-14-4-6 16,7-43-35-16,-35 52-19 16,35-52-14-16,-49 43-9 0,49-43-14 15,-42 16-58-15,42-16-35 16,0 0-37-16,-21-67-19 0,21-12 10 15,21-11 21-15,7 3 64 16,0 8 54-16,-7 9 61 16,-7 15 30-16,-14 55-23 0,0 0 35 15,-49-24-20 1,-14 40 39-16,-13 23 15 0,-8 16 6 16,0 8-9-16,7 8-28 15,7-4-17-15,14-8-11 0,21-4-25 16,14-12-2-16,14-4 7 15,7-39-13-15,0 0 2 16,70 40 9-16,-7-29 8 0,7-18-38 16,0-13 9-16,0-4 43 15,-14-7-16-15,-8-1-12 0,-48 32 71 16,0 0 51-16,49-31-5 16,-49 31-30-16,0 0-13 15,0 0 30-15,0 0 7 16,-35 63-3-16,-6 4-12 15,-8-4 3-15,-7 3-15 0,-7 1-10 16,0 8-17-16,0-4-29 16,-7 0-8-16,7 7-17 0,0-3 3 15,-7 0-9-15,7 3-75 16,-7-3-137-16,0 0-215 16,0-4-350-16,-7-4-180 0</inkml:trace>
  <inkml:trace contextRef="#ctx0" brushRef="#br0" timeOffset="13920">8975 10798 1274 0,'0'0'52'0,"0"0"38"15,0 0 176-15,41 0 35 16,-41 0-83-16,42 67-78 0,-14-1-63 16,0 5-32-16,-7 0-8 15,0-12-14-15,-7-4 3 0,-7-8 3 16,-7-7 6-16,-21-5 2 15,-7-4-34-15,-28-7-43 16,-14-4-26-16,1-9 3 0,6-11-16 16,7-11-51-16,7-13-41 15,21-15 31-15,21-24 50 16,14-12 35-16,21-4 30 16,14-3 8-16,7 3 27 0,0 12 0 15,0 12 16-15,-8 8 61 16,-41 47 48-16,42-43 21 15,-42 43 18-15,0 0-32 0,0 0-77 16,0 0-37-16,-69 8-16 16,-22 27-15-16,0 12-13 0,-7 16 19 15,0 0-3-15,21 4-10 16,14-4 26-16,21-8-28 16,21-8 12-16,28-8 0 15,14-7-5-15,21-12 5 0,7-5 0 16,7-7 0-16,14-8-8 15,-7-8 12-15,0-3-7 16,-7-5 10-16,-7-4 14 0,-49 20 60 16,42-20 45-16,-42 20 1 15,0 0-39-15,0 0-18 16,-63 32 8-16,-21 15 4 0,-28 24-8 16,-28 12-24-16,0 11-1 15,-14 4-8-15,14 4-35 0,14-11-1 16,7-8-41-16,14-13-133 15,14-15-227-15,14-23-368 16,1-16-182-16</inkml:trace>
  <inkml:trace contextRef="#ctx0" brushRef="#br0" timeOffset="14988">6841 11006 1040 0,'0'0'259'0,"-49"0"26"0,49 0 5 16,-56 28-9-16,7 7-72 15,7 4-37-15,-7 12-31 0,7 5-10 16,0 3-31-16,7 0-35 15,0 0-35-15,14-4-11 16,7-4 2-16,7-4-13 16,7-8-4-16,0-39-4 0,21 36 2 15,-21-36-14-15,35 23-2 16,0-19-8-16,0-12-12 0,-35 8-2 16,35-35-3-16,-14 0 10 15,-7 3 21-15,-14 32-4 0,-7-35 12 16,7 35 4-16,-42-32 3 15,0 20 10-15,-14 16 16 16,0 8 0-16,-14 8-1 16,0 7 6-16,-7 5-7 0,0 3 3 15,8 1 7-15,-8-1-10 16,14-4-8-16,7 1 2 0,7-5-8 16,14-3 7-16,0-4 0 15,7-1 1-15,0 1-2 0,28-20-2 16,-35 31-6-16,7-7-10 15,0 0 8-15,28-24-5 0,-28 23-8 16,28-23 13-16,0 0-13 16,-28 16 0-16,28-16-5 15,0 0 18-15,0 0-11 0,-21 8-10 16,21-8 5-16,0 0 8 16,-28-16-2-16,28 16-13 15,0 0 6-15,-28-23 10 0,28 23-6 16,-28-16-12-16,28 16 6 15,-21-20 11-15,21 20-17 0,0 0-1 16,0 0 8-16,-35-23-9 16,35 23-24-16,0 0 1 0,-21-32-12 15,21 32 6-15,-7-39 8 16,14 7 25-16,-7 32-11 0,21-35 15 16,-21 35 12-16,28-39-12 15,-28 39 6-15,28-40-3 16,-28 40-5-16,35-35-7 0,0 3 8 15,-35 32 0-15,42-35-8 16,-14 7 15-16,-28 28 5 0,42-23-14 16,-42 23-3-16,28-28 17 15,-28 28-3-15,0 0-16 0,0 0 6 16,0 0 12-16,35 0 8 16,-35 0 19-16,7 36 17 0,-7 7 2 15,-7 12-8-15,-14-4 2 16,0 8 2-16,-7 8-18 0,-7 0 4 15,0 4-6 1,-21-4-21-16,0-1-1 0,0-7 2 16,-7-4-4-16,0-3-39 15,-7-17-64-15,7-4-62 0,-7-15-92 16,0-8-126-16,7-8-109 16,7-12-124-16,0-3 11 0</inkml:trace>
  <inkml:trace contextRef="#ctx0" brushRef="#br0" timeOffset="15193">5799 10927 1557 0,'0'0'148'16,"0"0"83"-16,0 0 38 15,0 0-65-15,0 0-106 0,0 0-52 16,0 0-99-16,0 0-203 16,0 0-251-16,0 0-112 0</inkml:trace>
  <inkml:trace contextRef="#ctx0" brushRef="#br0" timeOffset="15468">4547 11474 1720 0,'0'0'347'0,"0"0"-12"0,0 0-43 15,55 51-65-15,-13 4-67 16,-14 0-43-16,-7 4-47 0,-21 4-30 15,-21 8-15 1,-21 0-16-16,-7 8-40 0,-20-9-40 16,-1 1-47-16,0-8-60 15,0-12-86-15,0-15-122 0,14-13-166 16,0-15-52-16</inkml:trace>
  <inkml:trace contextRef="#ctx0" brushRef="#br0" timeOffset="15689">3917 10731 1892 0,'0'0'209'0,"0"0"60"0,14 47 18 16,-7 16-19-1,0 12-52-15,-7 3-51 0,-7 1-84 16,0 7-28-16,0 9-44 15,-7-1 4-15,0 1-69 0,-14-1-101 16,7-7-119-16,-7-13-209 16,0-7-194-16,0-8-53 0</inkml:trace>
  <inkml:trace contextRef="#ctx0" brushRef="#br0" timeOffset="15909">3490 11816 1447 0,'0'0'234'16,"0"0"75"-16,-21 40 41 0,-7 3-20 15,0 20-63-15,-14 8-71 16,-14 11-64-16,-14 13-58 0,-7 3-45 16,-13-8-15-16,-15 9-25 15,-7-9-56-15,-7-7-64 0,-7-5-94 16,7-7-101-16,14-12-181 15,7-19-145-15,14-9-52 0</inkml:trace>
  <inkml:trace contextRef="#ctx0" brushRef="#br0" timeOffset="17540">1371 57 561 0,'0'0'139'16,"-21"-43"23"-16,21 43-3 0,0 0-15 15,0 0-41-15,-42-32-73 16,42 32-33-16,-49 12 43 0,0 31 81 16,-7 32 30-16,-7 31-53 15,0 32 36-15,-7 35 23 0,0 24-25 16,7 23-30-16,0 24-41 15,7 19-12-15,7 24 10 16,0 20 11-16,7 4-1 0,14-5-2 16,0-15-1-16,0-11 5 15,7-17 4-15,0-23-11 0,0-24-22 16,-7-23-19-16,-7-28-9 16,0-27 5-16,-14-32-8 15,-7-23 1-15,7-20-6 0,1-28-4 16,48-35-2-16,-63 16-8 15,63-16 0-15,-56-16-6 0,56 16 6 16,0 0 3-16,0 0-9 16,0 0-1-16,0 0 15 0,0 0 0 15,63 20-3-15,0 31 9 16,6 35 32-16,-6 25 2 16,7 26-2-16,-14 20 8 0,0 13 5 15,-14 18 26-15,-7 13-17 16,0 15-1-16,-7 8 10 15,-14 16-12-15,0 16-4 0,-7 7-1 16,0-3-8-16,-7-8 6 16,7-4-6-16,0-5-8 0,14 1-15 15,-7 0 2-15,14-4-9 16,-7 8 3-16,7 3-17 0,0-7 3 16,0-16-3-16,7-15 20 15,-7-21 4-15,7-11-4 0,-14-15-18 16,14-17 14-16,-14-11-16 15,0-16 6-15,-7-8-6 0,7-4 0 16,-14-4 0-16,0 0 13 16,-7-8-13-16,-14 1 0 15,-7-5 4-15,0 4-9 0,0 5 1 16,-7-1 7-16,0-4-20 16,0-7-23-16,14-5-17 0,7-11-2 15,7-8-8-15,14-12-18 0,14-4-38 16,0-16-33-16,14-3-67 15,-7-12-130-15,-35-20-184 0,56 4-184 16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48:19.980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0 220 1590 0,'28'47'325'0,"14"-19"27"15,14-20-60-15,7-12-61 16,7-20-94-16,14-11-72 16,14-9-46-16,-7-3-130 15,-7-4-175-15,-21 0-261 0,-14 4-189 16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48:18.144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8433 1420 1006 0,'-56'16'16'16,"-7"-5"49"-16,-14-3 94 16,-28 4 131-16,-14 0-16 0,-28 4-40 15,-20 3-42-15,-36 1-21 16,-35 4-33-16,-14-9-24 16,-21 5 0-16,0-12-19 0,7-4 1 15,14-8 3-15,14 0-43 16,21-8-23-16,28 4-14 15,21-4 16-15,21 1 15 0,22 3-29 16,27 0 10-16,14 4-15 16,14 0-6-16,28 0-6 0,42 4-11 15,-35-4 0-15,35 4-3 16,0 0 5-16,0 0-14 0,0 0-22 16,0 0-25-16,0 0-8 15,0 0-13-15,0 0-23 16,0 0-21-16,42-27-24 0,7 3 4 15,-7 0 24-15,7 5 41 16,-7-1 35-16,-7 4 22 0,-35 16 26 16,49-27 3-16,-7 3-16 15,-42 24-3-15,48-23 19 0,-48 23-7 16,49-24 7-16,-49 24 21 16,0 0 0-16,0 0 22 0,35-20-14 15,-35 20 14-15,0 0 9 16,0 0 10-16,0 0 12 0,0 0 4 15,0 0-5-15,0 0 6 16,0 0 5-16,0 0-25 16,-63 52-22-16,-6-13-6 0,-1 0-5 15,-14-7 6-15,0-9-3 16,14-7-13-16,0-4 13 0,14-12 25 16,14 0-5-16,42 0-12 15,-35 0-7-15,35 0-17 0,0 0-6 16,0 0-7-16,0 0 0 15,0 0 0-15,42 19 0 0,7 5 7 16,7 11-1-16,7 5 9 16,0 7 2-16,-7 0-5 0,-7 0 4 15,-14-3-5-15,-7-5-2 16,0-4-12-16,-28-35-79 0,14 44-136 16,-14-44-222-1,-7 39-295-15,7-39-190 0</inkml:trace>
  <inkml:trace contextRef="#ctx0" brushRef="#br0" timeOffset="611">3214 1113 1037 0,'0'0'198'0,"0"0"53"16,0 0-8-16,0 0-16 0,42-16-56 16,-42 16-69-16,56 12-22 15,-21 12-56-15,-35-24 2 0,28 35 18 16,-14 1-16-16,-14-36 0 15,-14 55-14-15,-14-8-14 0,-14 0-52 16,0-12-18 0,0-3 28-16,0-12 28 0,7-13 3 15,35-7-32-15,0 0-21 16,-35-35 3-16,21-20 2 0,14-8 44 16,14-4 9-16,7 4-24 15,7 12 19-15,0 8 3 0,-28 43 17 16,35-35 0-16,-35 35-5 15,35-16 12-15,-35 16 35 0,0 0 19 16,0 0-12-16,21 39-23 16,-21 4-18-16,-21-3 15 0,-7 3-14 15,-14 0 3-15,0-7-13 16,-7-5 49-16,7-7 41 16,7-13 31-16,0-7 9 15,35-4-20-15,-42-23 2 0,7-13-19 16,14-19-30-16,0-15-21 15,7-13-13-15,7-11-4 0,7-1-6 16,14-3 1-16,-7 7-4 16,7 5-13-16,0 19-16 0,0 12 0 15,0 12-12-15,-14 43-78 16,0 0-96-16,0 0-111 0,0 0-272 16,0 0-195-16</inkml:trace>
  <inkml:trace contextRef="#ctx0" brushRef="#br0" timeOffset="907">2647 1062 1358 0,'0'0'343'15,"-42"35"8"-15,42-35-19 0,0 0-84 16,0 0-98-16,-35 0-64 15,35 0-36-15,-35-3 0 0,35 3-23 16,-42 0-15-16,0 7-12 16,0 9 19-16,-14 16-8 15,0 15-11-15,-14 16 11 0,0 7-8 16,-1 13 12-16,-6-4-15 16,15-1-8-16,-8-3 17 0,14-12-9 15,-7 0-41-15,7-16-97 16,7-4-118-16,7-11-148 0,42-32-160 15,-49 27-74-15</inkml:trace>
  <inkml:trace contextRef="#ctx0" brushRef="#br0" timeOffset="1076">1967 295 1425 0,'77'-43'87'16,"15"0"6"-16,6-1-26 0,0 1-42 16,-7 0-37-16,0 0-219 15,-7 7-257-15</inkml:trace>
  <inkml:trace contextRef="#ctx0" brushRef="#br0" timeOffset="1656">1751 645 1145 0,'0'0'70'0,"0"0"125"0,0 0 58 15,-21 43-48-15,7 1-74 16,7 3-49-16,-21 8-22 0,0 8-45 15,-21 8-8-15,0-4 20 16,-14-5-34-16,7-6-1 16,7-13 29-16,0-12-4 0,7-15-32 15,42-16 37-15,-49-4 22 16,49 4 17-16,-42-31 0 0,42 31 29 16,-42-59-28-16,14 11 14 15,14 9-3-15,14 39-18 0,0 0-48 16,0 0-7-16,0 0 13 15,0 0-13-15,0 0 23 0,28 83 26 16,0 11-1-16,0 12-22 16,-7 4 15-16,-14 0 1 0,-7 1-18 15,-14-9 28-15,-14 0-2 16,-21-4-32-16,-21-7 11 0,-14-5 27 16,0-11-11-1,-14-12 1-15,-7-12 36 0,0-15 27 16,7-13 32-16,8-19-38 15,6-12-17-15,0-19-34 0,21-28-22 16,0-24-7-16,7-27-3 16,21-32-13-16,21-11 0 0,7 7 4 15,21 12-11-15,14 12-6 16,14 12 6-16,14 12 0 0,21 11-20 16,7 12-36-16,0 12-59 15,0 8-72-15,-1 16-91 0,1 11-97 16,0 16-199-16,-7 16-140 15,-7 24 20-15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51:34.950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622 72 1958 0,'0'0'201'0,"-21"-4"57"16,-14 20-13-16,-7 19-100 16,-7 9-59-16,-7 4-27 0,7 7-45 15,0-3-4-15,7-5 4 16,7-3-11-16,7-8-3 0,8-12-14 15,20-24-12-15,0 0-55 16,0 0-35-16,0 0-28 0,0 0-39 16,13-36 48-16,1-16 5 15,7-15 31-15,7-12 56 16,-7-1 43-16,7 13 53 0,-14 15 61 16,0 16 22-16,-14 36-2 15,0 0 16-15,0 0-19 0,0 0-13 16,-56 28-42-16,14 16-32 0,-7 11-15 15,1 1-26-15,13 7-31 16,-7-7-146-16,0-1-238 0,7-3-338 16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51:35.389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1674 825 1556 0,'0'0'304'0,"0"0"43"16,0 0-28-16,0 0-88 15,0 0-101-15,0 0-27 0,0 0 47 16,0 0-8-16,35 39-23 15,0 8 2-15,0-4-1 0,0 5 1 16,-14 3-12-16,-7-4-44 0,0 8-29 16,-21-4-10-16,-14 0-26 15,0 4-42-15,-21-12-96 16,0 1-83-16,-7-5-100 0,7-11-101 16,0-9-121-16,0-7-133 15,7-12 1-15</inkml:trace>
  <inkml:trace contextRef="#ctx0" brushRef="#br0" timeOffset="507">1128 903 1097 0,'0'0'322'0,"-21"43"9"16,14-11-23-16,7-5-44 15,0 5-73-15,-6-1-67 0,6 1-38 16,-7 3-39-16,-7-3-8 0,-14 3-14 16,0-7-19-16,0-1-6 15,-14-3 2-15,7-5 7 0,0-3-12 16,0-8-20-16,7-4-38 16,28-4-25-16,-28-20-53 0,0-11 8 15,14-5 33-15,7-3 32 0,7-4 34 16,-7 7-3-16,7 5 21 15,0 31 23-15,0 0-2 16,7-24 15-16,-7 24 95 0,0 0 15 16,0 24-27-16,0 7-16 15,-14 5-12-15,-7 7 4 0,7-4-11 16,-14 5-23-16,-14-1-21 0,0-4-7 16,0 5 8-16,0-13 0 15,-7-7-2-15,0-5 40 0,0-7 11 16,14-8-12-16,-7-20-10 15,0 1-20-15,7-21-7 0,0-11-14 16,7-20-17-16,-7-19-3 0,7-21 7 16,7 1 7-16,0-4-10 15,7 4-11-15,7 4 9 16,7 11-18-16,0 17-56 0,7 15-69 16,0 16-129-16,-7 43-180 15,35-31-198-15,-7 27-99 0</inkml:trace>
  <inkml:trace contextRef="#ctx0" brushRef="#br0" timeOffset="702">597 2239 2685 0,'63'20'342'0,"-7"-24"-26"15,14-16-86-15,0-15-122 16,0-12-61-16,7-12-122 0,7-4-162 16,-1-12-225-16,-6-3-337 0,-7-5-130 15</inkml:trace>
  <inkml:trace contextRef="#ctx0" brushRef="#br0" timeOffset="913">723 318 2687 0,'35'-16'188'0,"21"-3"-11"0,21-5-55 15,14-7-61-15,14-9-41 16,-1-3-128-16,8 0-218 0,-14-12-390 15,-7 8-208-15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51:43.582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11170 1326 145 0,'0'0'-9'0,"0"0"9"15,0 0-9-15,0 0 9 16,0 0 33-16,0 0 15 0,0 0-3 16,0 0 11-1,0 0 29-15,0 0 2 0,0 0 30 16,0 0-7-16,0 0-30 16,0 0-21-16,-42 31-42 0,-7-11-17 15,-14-12 4-15,-14 4 4 16,-14-4-1-16,-14 3-7 0,-28 5-16 15,-14 0-26-15,-14 7 84 16,-20 1-23-16,-22 7-30 0,-7 1 15 16,-7-1 3-16,-14 5 6 15,-7 3-17-15,1-4-4 0,6 5 23 16,-7-1-10-16,-8 4-21 16,-13 1-38-16,-21 11 29 15,-20 4 7-15,-1-4 22 0,14 0 15 16,21-4 4-16,21-4-15 15,14 0-11-15,29-3 12 0,20-5-1 16,28 0-5-16,28-7-3 16,21-5 6-16,21-3 11 0,21-8-27 15,21-9 1-15,42-7 17 16,-35 12 1-16,35-12-9 0,0 0 18 16,0 0-11-16,0 0-15 15,0 0 8-15,0 0 15 16,0 0-28-16,0 0-2 0,0 0 39 15,0 0-16-15,0 0-22 16,0 0 35-16,0 0 24 0,-14 36-38 16,7-5 10-16,7 8 32 15,-7 1-20-15,7 3-36 0,-7 12 64 16,7 8 23-16,7 16 36 16,-7 19-19-16,7 20 1 0,0 20 10 15,7 15-25-15,-7 24-12 16,7 12 3-16,7 11-19 0,-7 14 31 15,14 2 10-15,0-4-48 16,-7-7-37-16,0-1 4 16,0-7 4-16,-7-4-2 0,-7 0 2 15,-7-9 7-15,0-3 3 16,0-8-22-16,-7-7 29 0,7-13-27 16,-7-12 2-16,7-11-7 0,-7-16 10 15,14-11-1-15,-14-21-3 16,7-11-1-16,7-8-1 0,-7-12-8 15,7-8 0-15,-7-7-3 16,0-36 14-16,-7 35-9 0,7-35-5 16,0 35-8-16,0-35 15 15,0 0-4-15,0 32-11 16,0-32-8-16,0 0 5 0,0 0 23 16,0 0-9-16,0 0 0 0,0 0-8 15,35 31-2-15,-35-31 13 16,49 16-6-16,-7-4 3 0,14-4 14 15,7 0-7-15,7 0-16 16,21-1 9-16,7-3 3 0,21-4 12 16,14 0-19-16,20 0 8 0,15-4-15 15,21-7-1-15,7-9 26 16,21 4-9-16,21-11-17 0,14-5 30 16,13 5-22-16,8-5-10 15,7-3 8-15,8-1 20 16,-8-3-32-16,-1 0 18 0,-13-1 9 15,-7-3-9-15,-14 0-13 16,-21 0-8-16,-14-5 15 0,-15 5 3 16,-20 0-15-16,-14 0 18 0,-14-1-12 15,-14 5 12-15,-14 4 14 16,-14 7-14-16,-21 1-5 0,-14 3-12 16,-7-4 9-16,-7 5 12 0,-7 3 9 15,-7 4-7-15,-7-3-4 16,7-5-15-16,-7 5 18 0,0-1-5 15,0 0 8-15,-1 1-18 16,-6-5 2-16,7 4 17 16,7 1-3-16,-7-1 7 0,-7 4-13 15,-28 16 15-15,42-35 4 0,-14 3 18 16,-7 1-11-16,0-4-2 16,-14-13-24-16,0-7-4 0,-7-8 11 15,-14-11 14-15,0-21-31 0,-7-7 0 16,0-12 17-16,-7-4 5 15,-7-12-28-15,0-11 4 0,7-5 12 16,0-11-6-16,0-5 18 16,0-3-5-16,7-4-12 15,1-8-9-15,-8 4 27 0,0-5-18 0,0 1 0 16,-7 0-6-16,-7 8 27 16,0-8-20-16,-7 8-13 15,0 8 21-15,-7 3-4 0,0 5-15 16,7 4 26-16,0 7-6 0,0 12-5 15,0 8 0-15,14 16 4 16,0 16-4-16,7 3-6 0,7 16-3 16,7 12 24-16,-7 4-18 15,14 8-10-15,0 12 25 0,7 35-7 16,-7-47-10-16,7 11 1 0,0 36 6 16,7-43-14-16,-7 43 19 15,7-36 6-15,-7 36-17 0,0 0 4 16,0 0 15-16,0 0-22 15,0 0 11-15,0 0 2 0,7-39-23 16,-7 39-94-16,0 0-150 16,0 0-212-16,0 0-67 0</inkml:trace>
  <inkml:trace contextRef="#ctx0" brushRef="#br0" timeOffset="2563">1955 6042 769 0,'0'0'198'16,"0"0"34"-16,0 0-24 16,0 0-28-16,21-31-56 0,0-8-53 15,-7-9-22-15,-7-11-49 16,7-4 7-16,-7-15 2 0,0-13-20 15,-7-15-10-15,-7-12-20 16,7-23 10-16,-14-17 14 0,7-7-16 16,-7 4 21-16,7 15 8 0,7 32 14 15,-7 28 7-15,7 27-12 16,0 59 14-16,0 0 41 0,35 31 0 16,7 32 16-16,0 28-16 15,0 15-14-15,7 8-6 16,0 8-27-16,0 4 21 0,0-1 12 15,-14-7 30-15,7 0-7 16,-14-11-18-16,-7-5-18 0,-7-12-21 16,0-11-7-16,-7-12 2 0,0-12-11 15,0-20 9-15,-7-35-19 16,0 36-60-16,0-36-115 0,0 0-145 16,0 0-65-16,-42-40 32 15,7 1 26-15,7-4 0 0</inkml:trace>
  <inkml:trace contextRef="#ctx0" brushRef="#br0" timeOffset="2752">1913 5496 609 0,'0'0'62'0,"0"0"49"15,0 0 41-15,0 0 39 16,56-40-20-16,-7 5-12 0,14 4-85 15,-7-1-30-15,7-3-40 16,-7 3-81-16,0 1-98 0,-7 3-86 16,0 5-79-16</inkml:trace>
  <inkml:trace contextRef="#ctx0" brushRef="#br0" timeOffset="3164">3138 5130 1018 0,'0'0'130'16,"0"0"139"-16,35 8 47 0,-35-8 7 16,35 0-49-16,0-4-102 15,0 0-70-15,14-8-43 0,0 0-55 16,-7-3-62-16,0 3-49 15,-7 0-17-15,-35 12-27 16,0 0-21-16,0 0 50 0,0 0-5 16,0 0-41-16,0 47-39 0,-28-7 51 15,-7 3 70-15,-14-4 48 16,-7 4 33-16,-7 5-14 0,7-9 6 16,0-4 32-16,0 1 15 15,56-36 74-15,-63 39 55 0,63-39 26 16,0 0 8-16,0 0-64 0,0 0-35 15,0 0-2-15,0 0-9 16,35-16-20-16,14-7-2 0,0 3-22 16,7-4-20-16,0 1-6 15,7-5-112-15,-7 9-114 16,-14-1-162-16,-7 4-115 0,-35 16-84 16</inkml:trace>
  <inkml:trace contextRef="#ctx0" brushRef="#br0" timeOffset="5207">2221 2254 641 0,'0'0'68'16,"0"0"4"-16,0 0-1 0,0 0-19 16,0 0 37-16,14 47-36 15,-7 0-42-15,-7 5 12 0,0-5-23 16,-7-4-10-16,0 0 12 16,0-3 2-16,-7-5 5 0,14-35-24 15,-21 31 15-15,21-31-11 16,0 0-37-16,0 0-11 15,-28 4-23-15,28-4-16 16,-28-31 26-16,7-4 43 0,7-9 25 16,0 9 7-16,7 7 25 15,7 28 10-15,0 0-28 0,0 0 3 16,0 0 27-16,0 0 3 16,-21 32-8-16,7 3-11 0,-7 8-16 15,7-3-8-15,-7-1 0 16,-7-4 3-16,28-35 0 0,-28 40-7 15,28-40-2-15,-35 23-44 16,7-19-20-16,28-4-1 0,-28-23 30 16,0-5 6-16,14-3 29 15,0-1 6-15,0 5 22 16,7 3-1-16,7 24 12 16,0 0 44-16,0 0-26 0,0 0-4 15,-14 36 11-15,7 3-4 16,-14 4-41-16,7-4 2 0,-14 1-8 15,0-5 2-15,-7 1-7 16,-7-1 17-16,0-7-15 0,0-9-21 16,0-3 17-16,1-8 9 15,6-4 0-15,0-12 2 0,35 8-26 16,-42-47-38-16,21-4 13 16,7 3 22-16,7 1 0 15,14 8-17-15,7 3 21 0,-14 36-23 16,35-27 31-16,0 15 17 15,-35 12 8-15,35 16-19 0,-35-16 0 16,35 35-4-16,-14 1 18 16,-14-1 20-16,-7-4-15 15,-7 1 11-15,7-32-13 0,-21 43 8 16,-7-3 11-16,7-5-14 16,-7-8-17-16,0 9 2 0,28-36 7 15,-42 55 5-15,14-4 4 16,0-8-4-16,28-43-5 15,-21 51-23-15,7-19-1 0,14-32 2 16,0 0 24-16,0 0-16 16,0 0 8-16,56 12 11 0,-14-12-34 15,0-12-2-15,-42 12 23 16,42-16 6-16,-42 16-16 0,0 0 18 16,35-16-19-16,-35 16 5 15,0 0 30-15,0 0 53 0,0 0 19 16,0 0 7-16,21 48-16 15,-14-5 4-15,-7 0-26 16,0 0 28-16,-7 1-47 16,7-1-7-16,-7 0-3 0,14-3-6 15,-7-5-21-15,0-8-2 16,0-27 10-16,41 16 10 0,1-20-20 16,7-15-97-16,7-17-60 15,7-11-55-15,0-12-28 0,0-16-40 16,-7-11-24-16,-7-5-70 15</inkml:trace>
  <inkml:trace contextRef="#ctx0" brushRef="#br0" timeOffset="5480">570 2014 858 0,'0'0'201'0,"0"0"26"16,0 0-7-16,42 24-25 0,0 11 4 16,0 8-66-16,-14 8-50 15,0 8-22-15,0 4-45 16,-14 0-16-16,0 0-69 0,-7-4-111 15,0-4-114-15,0 4-117 16,-7 4-6-16</inkml:trace>
  <inkml:trace contextRef="#ctx0" brushRef="#br0" timeOffset="5747">633 2946 750 0,'0'0'119'16,"0"0"101"-16,0 0 63 0,0 0-29 16,0 0-42-16,49 55-55 15,0-8-57-15,-7 1-42 0,0 3-37 16,-21-4-13-16,0 8-4 15,-21 0-10-15,-14 0-33 0,-7 0-130 16,0-4-152-16,-7 0-100 0,-7-7-27 16</inkml:trace>
  <inkml:trace contextRef="#ctx0" brushRef="#br0" timeOffset="5961">367 2447 947 0,'0'0'145'15,"0"0"65"-15,0 0 57 16,14 55-24-16,14 4-85 0,7 4-58 16,0 4-47-16,0-1-32 15,0 5-70-15,0 8-149 0,-7-8-179 16,-7-1-44-16,-7 5-23 15</inkml:trace>
  <inkml:trace contextRef="#ctx0" brushRef="#br0" timeOffset="6407">381 2962 732 0,'0'0'101'0,"0"0"11"16,14 51-3-16,0-4 5 0,0 4-28 16,-7 1-47-16,0 3-23 15,-21 0 11-15,0 0-13 16,0-4-38-16,-7-8 51 0,21-43-46 16,-42 51 3-16,42-51 10 15,-42 24 13-15,42-24-2 0,-49 0-14 16,49 0-13-16,0 0 11 15,-28-40 16-15,28 40 5 0,0 0 18 16,0 0 41-16,0 0 18 16,56 0-34-16,-7 24 35 0,7 8 10 15,-14 15-3-15,0 12 17 16,-14 4-13-16,-7 0-31 16,-14 7-25-16,-14 1-13 0,-14-4 14 15,-7-7-19-15,-7-5 36 0,-14-12 7 16,7-7 12-16,0-17 2 15,0-11-15-15,0-20-12 0,-7-15-4 16,7-20-42-16,7-24 8 16,7-21-7-16,0-14-38 0,14-4-76 15,7 0-136-15,7 4-188 16,14 0-174-16,0 11-56 0</inkml:trace>
  <inkml:trace contextRef="#ctx0" brushRef="#br0" timeOffset="6565">283 2683 1900 0,'0'-36'167'16,"0"36"15"-16,0 0-62 0,0 0-80 16,0 0-77-16,0 0-254 0,0 0-251 15,0 0-131-15</inkml:trace>
  <inkml:trace contextRef="#ctx0" brushRef="#br0" timeOffset="7624">4761 3524 378 0,'0'0'51'0,"0"0"-5"0,0 0 3 15,0 0 34 1,0 0 47-16,0 0 20 0,0 0 3 16,0 0 1-16,56 8-19 15,7-12 1-15,14-11-18 0,14-5-19 16,28-8-27-16,14-7-19 15,28-4-25-15,7-9-18 0,28 1 2 16,13 4 43-16,22-4 40 16,14-4-30-16,14 0-15 15,7 3-35-15,7-7-15 0,13 4 15 16,8-4-26-16,7 0 1 0,-13 0 5 16,6 0 16-16,-15 0-24 15,-13 0 1-15,-7 0 24 16,-21 0-19-16,0 7 1 0,-15-3 2 15,-13 8 7-15,-14 4-3 16,-14-1 12-16,-21 5-22 0,-14 0 24 16,-21 7-24-16,-21 1 17 0,-14 7-7 15,-28 0-4-15,-7 4 4 16,-7 1-3-16,-14 3-4 0,-14 0-1 16,-21 12 12-16,27-16 0 15,-27 16-4-15,21-7-3 0,-21 7 10 16,0 0 3-16,28-8-10 15,-28 8-6-15,21-8 6 16,-21 8-4-16,0 0 21 0,0 0 21 16,0 0-7-16,0 0 10 15,0 0-32-15,0 0 7 0,0 0-8 16,0 0 2-16,0 0-18 0,0 0 12 16,0 0-14-16,0 0 7 15,0 0-8-15,0 0-3 0,0 0 11 16,0 0-11-16,0 0-11 15,0 0-22-15,0 0-51 0,0 0-99 16,0 0-138-16,0 0-107 16,0 0-76-16</inkml:trace>
  <inkml:trace contextRef="#ctx0" brushRef="#br0" timeOffset="9351">13324 972 564 0,'0'0'87'15,"0"0"2"-15,-49 4 11 0,0 8 28 16,-6 3-18-16,-8 5-21 16,-14 0-50-16,-14 7-13 15,-14 5 16-15,-14 3-2 0,-14 4 5 16,0 5 30-16,-7 3 7 15,14-4-67-15,7 0 3 16,7-7-10-16,14-5 8 0,21-3 2 16,15-5-15-16,13-7 10 15,7-4-13-15,42-12-7 0,-28 8-3 16,28-8-5-16,0 0-62 16,0 0 16-16,0 0-73 0,28-16-22 15,0 4-42-15,7-7 8 16,0-1 10-16,6 4 22 15,1-7 17-15,-7-1 55 0,0-4 35 16,-7 1 26-16,-28 27 13 16,35-32 26-16,-7 1 20 15,-28 31 37-15,35-35 20 0,-35 35 15 16,0 0 34-16,28-32 14 16,-28 32-18-16,0 0 2 0,0 0 22 15,0 0-5-15,0 0 1 16,0 0-44-16,0 0 1 0,0 0-16 15,-28 51-26-15,0-11-29 16,-7-5-17-16,-7-4-7 0,0 1-8 16,-7-1-10-16,0 5 4 15,8-9 4-15,-1-3-5 0,7-1 7 16,35-23 6-16,-28 16-30 16,28-16 10-16,0 0 8 15,0 0 13-15,42 0-10 0,14-4-79 16,13-8-118-16,8 1-60 15,0-1-28-15,14-4-47 0,0 0-63 16</inkml:trace>
  <inkml:trace contextRef="#ctx0" brushRef="#br0" timeOffset="9987">15179 445 569 0,'0'0'172'16,"0"0"56"-16,0 0 35 0,0 0 8 16,0 0-37-16,0 0-104 15,0 0-80-15,-42 23-9 0,42-23-41 16,-35 20 19-16,35-20-22 15,-35 8-6-15,35-8-26 0,0 0-82 16,0 0 8-16,0 0 37 16,7-31 30-16,-7 31-2 15,35-28 55-15,-7 16-37 0,-28 12 42 16,35 4 30-16,-35-4 27 16,0 0 34-16,28 51-41 0,-28-4-9 15,-7 5-3 1,-21-5-29-16,-7 4 4 0,0 0-29 15,-7 0-52-15,0-8-151 16,0-7-129-16,7-9-107 0</inkml:trace>
  <inkml:trace contextRef="#ctx0" brushRef="#br0" timeOffset="10604">14997 0 718 0,'-14'44'101'0,"7"-1"5"15,7-4 9-15,0-39-16 0,0 51-11 16,-7-7-11-16,7-44-59 15,-14 51 0-15,14-51-13 0,-35 43-13 16,35-43 5-16,-42 35 3 16,42-35-21-16,-42 12-13 15,42-12-17-15,0 0 3 0,0 0 11 16,0 0 34-16,0 0-6 16,-35-35 33-16,35 35-9 15,0 0 19-15,0 0-44 0,0 0 21 16,0 0 43-16,0 0-20 15,0 0 35-15,0 0-17 16,0 0 8-16,7 51 21 0,0-8-7 16,-7-43-25-16,14 44 10 15,-14-44 15-15,0 47-20 0,0-47 16 16,0 47-29-16,-7-8 5 16,7-39 6-16,-7 47-4 0,-14-3-12 15,21-44 16-15,-28 47-8 16,-7-4-41-16,35-43 4 15,-42 40 0-15,1-9-7 16,-1-7 14-16,0-9-14 0,0-11 3 16,-7-4 3-16,14-12-10 15,-7-3-5-15,0-5 27 0,7-7 11 16,7-5-4-16,0-11 21 16,14-4 3-16,7-5-36 0,14 1-9 15,7 0 12-15,14 0-46 16,14 4-73-16,7 8-93 0,7-1-143 15,7 9-125-15,7 3-26 16</inkml:trace>
  <inkml:trace contextRef="#ctx0" brushRef="#br0" timeOffset="10792">14983 1318 1215 0,'0'0'290'16,"0"0"32"-16,0 0-60 0,49 8-111 15,7-16-55-15,7-12-91 16,7-11-186-16,7-8-206 16,-7-1-201-16</inkml:trace>
  <inkml:trace contextRef="#ctx0" brushRef="#br0" timeOffset="12739">5041 4764 290 0,'0'0'46'16,"0"0"42"-16,0 0 9 16,0 0-8-16,0 0-8 0,0 0 7 15,21-27-20-15,-21 27 9 16,42-28 16-16,0 5 0 0,7 7-6 16,0-4 35-16,14-3-13 15,14-5-15-15,7-7-21 0,21-5 13 16,14-3 18-16,21-4-16 15,13 0 11-15,22-1-19 16,14 1-41-16,0 0-4 0,0 4-22 16,0 3 0-16,-7 1-9 15,-7 4-7-15,-1-1 3 0,-13 1-10 16,7 3 10-16,-7-8 0 0,14 1-10 16,1 3 10-16,-1-3-4 15,7 0-11-15,-1-1 7 0,-13 5 5 16,-7 0 3-16,-7-1-9 15,-14 5 21-15,-14 3-12 0,-7 5 0 16,-14-1-6-16,-14 0 12 16,-7 5-6-16,-14-1 0 15,-7 0 10-15,-7 9-10 0,-14-5 9 16,-7 4-12-16,-1 8 3 16,-34 4 10-16,42-12-10 0,-7 5 0 15,-35 7-9-15,42-8-1 0,-14 0 10 16,-28 8-4-16,42-12-5 15,-42 12 18-15,42-12-15 0,-14 4 0 16,-28 8 2-16,42-11 9 16,-7 3 2-16,-7 0 1 0,7 0-13 15,0 0 12-15,0-4-7 16,7 4-5-16,0 1 12 16,-7-1-7-16,7 0 18 0,-7 0-7 15,0 0 8-15,0 0 12 16,-35 8 0-16,35-4-2 0,-35 4 13 15,0 0 12-15,0 0 11 0,0 0-33 16,0 0-6-16,0 0 0 16,0 0-29-16,35-8-10 0,-35 8 13 15,0 0 16-15,28-3-16 16,-28 3-11-16,42-12 11 0,-42 12-6 16,42-4 18-16,-42 4-2 15,35-8-16-15,-35 8-4 0,35-4 10 16,-35 4 16-16,35-12-7 15,-35 12-4-15,0 0 12 16,28-4 7-16,-28 4-18 0,0 0 7 16,0 0 0-16,0 0-16 0,0 0 19 15,0 0-16-15,0 0 0 16,0 0 4-16,0 0-20 0,0 0 27 16,35-15-6-16,-35 15-14 15,28-4 19-15,-28 4-20 0,35-4 12 16,-35 4 12-16,35-8-24 0,-35 8 18 15,35-12-11-15,0 4 11 16,-35 8-2-16,35-8-11 16,-35 8 33-16,35-12-20 0,-35 12 5 15,0 0-1-15,0 0-17 16,0 0 21-16,0 0-21 0,0 0 5 16,0 0 7-16,0 0-23 15,0 0 20-15,0 0-19 0,0 0-2 16,0 0-8-16,0 0-38 0,0 0-35 15,0 0-76-15,0 0-93 16,0 0-126-16,35-11-112 0</inkml:trace>
  <inkml:trace contextRef="#ctx0" brushRef="#br0" timeOffset="16663">13941 1747 586 0,'0'0'76'0,"0"0"41"0,0 0 24 15,35 23-22-15,-35-23 24 16,42 47-25-16,-14-3-6 16,-14-1-19-16,7-4-29 0,-14-3 4 15,0-1-13-15,-7-35 12 16,0 47-39-16,-14-11 15 0,0-5-39 15,-14-3 11-15,-7-1-30 16,0-3 30-16,-7-8-29 0,0-1 4 16,0-7 13-16,7-4-53 15,0-8 12-15,0-4-23 0,35 8-16 16,-42-47-11-16,21 4 42 0,14 0-4 16,7-5 34-16,0 13 28 15,7 0-30-15,-7 35 25 0,0 0-12 16,35-28 27-16,-35 28 39 15,42 4 1-15,-42-4 18 16,28 31-5-16,-7 5 2 0,-14 3-7 16,-14 0-29-16,-7 5 7 15,-7-9-38-15,0 4 10 0,-7-7-1 16,-7-1-6-16,-1-3-8 16,-6-4-5-16,0-9-6 0,7 1 3 15,-7-8-6-15,7-4 9 16,0-4-20-16,35 0-19 0,-35-20-46 15,35 20-17-15,-42-43 16 0,21 11 18 16,14 1 29-16,7 31 11 16,0-35 8-16,0 35 5 15,0 0 6-15,14-32-8 0,-14 32 24 16,0 0-1-16,35 0 37 16,-35 0-14-16,35 20 6 0,-35-20-13 15,0 0 9-15,28 31-9 16,-28-31 1-16,0 0 10 0,14 40-13 15,-14-40-14-15,0 0 6 16,14 31 0-16,-14-31-1 0,0 0-19 16,0 0-17-16,0 0-18 0,0 0-63 15,0 0-1 1,0 0 17-16,0 0-23 0,0 0 38 16,14-43 25-16,0-1 16 0,-7 5 34 15,0 8-23-15,-7 31 1 16,14-40 17-16,-14 40 20 0,21-35-27 15,-21 35 0-15,21-31 24 16,-21 31-12-16,0 0 8 0,35-20 48 16,-35 20-1-16,35 4-3 15,-35-4 15-15,36 19 10 0,-36-19-30 16,35 32 21-16,-35-32-20 16,28 39-19-16,-28-39-5 0,28 32-4 15,-28-32 1-15,0 0 19 16,42 27 7-16,-42-27 5 0,28 16-22 15,-28-16-18-15,42 0-2 16,-42 0-8-16,35-12-2 0,-35 12 24 16,21-20 14-16,-21 20 21 15,0 0 12-15,0 0-22 0,0 0-21 16,0 0-17-16,0 0 4 16,-35 24-7-16,0 4 17 0,0 3-10 15,-7 1-15-15,-7-1 7 16,7-3-12-16,-1-5-12 0,-6 1 28 15,0-1-29-15,0 1 1 0,7-8-19 16,7-5-28-16,35-11 37 16,-49 4-64-16,49-4-27 15,-42-15 12-15,42 15-5 0,-28-32 0 16,14 1 36-16,0-1 32 16,7 1 28-16,0-1 3 0,7 32 12 15,0-31 0-15,0 31-18 16,0 0 12-16,0-32 12 0,0 32 25 15,0 0 58-15,0 0 13 0,0 0-13 16,0 0-27-16,21 36 27 16,0-5-35-16,-21-31 1 0,7 44 4 15,-7-44-16-15,0 39 9 16,0-39-16-16,-7 35-10 16,7-35-15-16,0 0-17 0,-35 36 24 15,35-36-30-15,-35 19 12 16,1-7-18-16,34-12-44 0,-35-4-8 15,35 4-52-15,-35-19 4 16,35 19-19-16,-28-32 57 0,28 32 35 16,-7-35 27-16,7 35-31 0,0 0 49 15,0 0 11-15,0 0 18 16,0 0 33-16,0 0-5 0,28 23 16 16,-28-23-32-16,28 36 1 15,-28-36-39-15,14 39 15 0,-14-39 1 16,7 39-29-16,-7-39 24 15,-7 32-14-15,7-32-21 16,0 0-17-16,0 0-27 0,0 0-6 16,0 0-37-16,0 0 11 0,0 0 10 15,0 0 6-15,-21-36 36 16,14 5 9-16,7 31 29 0,14-43 4 16,-14 43 25-16,0 0 27 15,0 0 39-15,35-16 19 0,-35 16 34 16,34 16-20-16,-34-16 11 15,21 47-3-15,-14-8-37 0,-7 1-18 16,-14-5-47-16,-6 4-3 0,-1 1-1 16,-7-5-23-1,-7 0 0-15,0-3-143 0,35-32-115 16,-49 35-116-16,0-19-22 0,14-8-35 16</inkml:trace>
  <inkml:trace contextRef="#ctx0" brushRef="#br0" timeOffset="16852">13289 1900 753 0,'35'-31'85'0,"14"-1"-9"0,0 1-31 16,7-1-8-16,-7-3-26 15,7 7-34-15,-7 1-92 0,-13 11-117 16</inkml:trace>
  <inkml:trace contextRef="#ctx0" brushRef="#br0" timeOffset="17143">12905 2258 700 0,'0'0'164'0,"0"0"59"16,0 0 24-16,0 0-101 0,-35 16-29 16,35-16-46-16,-42 15 13 15,7 9-26-15,0 7 26 0,0 13 26 16,0 3-24-16,7 8 13 0,-7 4 7 15,7-4-63-15,-7 4-4 16,7-4-27-16,0 0-18 16,0-4-89-16,7-4-133 0,-7-3-196 15,28-44-64-15,-21 51-32 16</inkml:trace>
  <inkml:trace contextRef="#ctx0" brushRef="#br0" timeOffset="17320">12793 3115 914 0,'49'-15'212'16,"0"-5"34"-16,14 0-53 0,-7-7-57 16,14-1-76-16,-7 1-73 15,-7-5-198-15,-1 5-148 0,-13-5-81 16</inkml:trace>
  <inkml:trace contextRef="#ctx0" brushRef="#br0" timeOffset="17735">12401 2679 534 0,'0'0'59'16,"0"0"69"-16,0 0 60 16,0 0 48-16,0 0-48 0,0 0-36 15,0 0-28-15,0 0-23 16,0 0 33-16,0 0 10 0,0 0-36 15,0 0-41-15,0 0-26 0,0 0-31 16,-49 0 8-16,0 12-33 16,0 3 12-16,7 1 12 0,0 4-9 15,-7-5 8-15,14 1-8 16,-7 4-8-16,0-8 20 16,42-12-9-16,-42 19 0 0,42-19-7 15,-35 12-13-15,35-12-44 16,0 0-58-16,0 0-69 0,0 0-18 15,0 0-63-15,0 0-20 0,0 0 6 16,0 0-28-16</inkml:trace>
  <inkml:trace contextRef="#ctx0" brushRef="#br0" timeOffset="18060">12065 2643 427 0,'0'0'152'0,"28"-31"4"0,-28 31 12 16,0 0-20-16,0 0 20 16,0 0-37-16,0 0-12 0,0 0-31 15,0 0 4-15,0 0 45 16,0 0-31-16,-21 39 14 0,0-3-26 16,0-1-54-16,0 4 5 15,-7-3-34-15,0-1 12 0,28-35-5 16,-35 43-12-16,0-11 9 15,35-32-19-15,-28 31 15 0,28-31-8 16,0 0-8-16,0 0 25 16,0 0 52-16,0 0 18 0,7 32-33 15,-7-32-39-15,42 16 0 16,-7-13-10-16,14-3-57 0,0-7-109 16,-7-5-170-16,7 0-151 15,-7 0-47-15</inkml:trace>
  <inkml:trace contextRef="#ctx0" brushRef="#br0" timeOffset="19271">7657 4414 453 0,'0'0'41'16,"0"0"3"-16,0 0-29 0,0 0-8 15,0 0 14-15,0 0-15 16,0 0-17-16,21 40-10 0,-21-40-19 16,0 0-7-16,21 35-24 15,-21-35-44-15,21 31-166 0</inkml:trace>
  <inkml:trace contextRef="#ctx0" brushRef="#br0" timeOffset="19487">7797 4752 355 0,'0'0'97'16,"14"32"11"-16,-14-32-18 0,14 31-15 16,-14-31-24-16,0 0-13 15,21 32-8-15,-21-32-15 0,21 31-23 16,-21-31-33-16,0 0-19 15,0 0-40-15,28 40-36 16,-28-40-27-16,21 23-6 0</inkml:trace>
  <inkml:trace contextRef="#ctx0" brushRef="#br0" timeOffset="19664">7958 5083 259 0,'0'0'77'0,"0"0"-1"0,0 0-19 16,14 31-19-16,-14-31-29 15,0 0 0-15,0 0-6 16,14 40-57-16,-14-40-39 0,0 0-37 16</inkml:trace>
  <inkml:trace contextRef="#ctx0" brushRef="#br0" timeOffset="19847">8105 5425 153 0,'0'0'39'15,"7"35"-8"-15,-7-35-25 0,0 0-6 16,0 0-4-16,14 36-18 15,-14-36-25-15,21 39-16 0</inkml:trace>
  <inkml:trace contextRef="#ctx0" brushRef="#br0" timeOffset="20064">8260 5956 339 0,'0'0'85'15,"7"35"7"-15,-7-35-20 16,0 0-14-16,14 32-19 0,-14-32-32 16,0 0-14-16,0 0-75 0,35 31-23 15,-35-31-48-15</inkml:trace>
  <inkml:trace contextRef="#ctx0" brushRef="#br0" timeOffset="20275">8561 6365 360 0,'0'0'54'0,"0"0"3"0,0 0-17 15,0 0-26-15,0 0-7 16,0 0 17-16,0 0-24 0,7 31-4 16,-7-31 9-16,0 0-14 15,0 0-35-15,0 0-49 16,0 0-48-16</inkml:trace>
  <inkml:trace contextRef="#ctx0" brushRef="#br0" timeOffset="20448">8729 6762 507 0,'0'0'79'0,"0"0"30"0,0 0 8 16,0 0-41-16,0 0-46 15,0 0-82-15,0 0-110 16,0 0-88-16</inkml:trace>
  <inkml:trace contextRef="#ctx0" brushRef="#br0" timeOffset="21391">5209 6739 421 0,'0'0'56'0,"0"0"41"0,0 0 25 16,0 0-17-16,42-24-37 16,7 0 3-16,14 1-16 0,21-5 9 15,7-7 12-15,28-5 46 0,7-3 43 16,27-4-34-16,8 0-17 16,14-4-23-16,7 0-7 0,7-4-47 15,0-4 40-15,0 0-17 16,14 0 18-16,-1 0-27 0,8 3-33 15,7-3 4-15,0 4-15 0,1 4-11 16,-1-4-7-16,-7 8 7 16,-8 0-7-16,-13 4 20 15,0 3-9-15,-21 1 7 0,0 7-22 16,-14-3 26-16,-14 8-15 0,-14-5 20 16,-7 8-16-16,-15 1 5 15,-6-1-5-15,-7 5 13 0,-7-1-27 16,-7 4 18-16,-7 0 1 15,0-3-19-15,7-1 23 0,-14 4-22 16,7-3 29-16,0-1-1 0,-7 0 39 16,7 1-32-16,0 3 8 15,0 0-9-15,-7 1-9 0,-7-1 5 16,0 4-17-16,0 0-5 16,-14 0 10-16,0 9-1 15,-14-1-4-15,-7 0 0 0,-21 4 3 16,0 0-3-16,0 0 4 0,21 4 3 15,-21-4-2-15,0 0-11 16,0 0-8-16,0 0-35 0,0 0-54 16,0 0-108-16,0 0-141 0,0 0-105 15,0 0-36-15</inkml:trace>
  <inkml:trace contextRef="#ctx0" brushRef="#br0" timeOffset="24179">4530 2580 307 0,'0'0'22'0,"0"0"60"0,0 0 13 16,0 0-5-16,0 0-38 16,0 0-15-16,28 36-5 0,-28-36-14 15,21 43-13-15,-14-8 1 16,-7-35 6-16,0 40 0 0,-7-5-17 15,7-35 5-15,-21 43 0 16,21-43 0-16,-28 40 0 0,28-40-3 16,0 0 16-16,0 0-10 15,-28 23 8-15,28-23-22 0,0 0 3 16,-35-7 11 0,35 7-1-16,0 0-18 0,0 0 25 15,0 0-16-15,-28-32-2 16,28 32 4-16,0 0-7 0,0 0 18 15,0 0-12-15,0 0 13 16,0 0 7-16,7 39-18 0,-7-39-3 16,0 40 10-16,0-40 7 15,0 39-13-15,0-39-4 0,-14 32 7 16,14-32 0-16,0 0-4 16,0 0 4-16,-35 27-6 0,35-27-1 15,0 0 2-15,0 0-8 16,-34 0 2-16,34 0 7 15,0 0 4-15,0 0-3 0,0 0 13 16,0 0-3-16,-14-27 1 16,14 27-21-16,0 0 36 0,0 0-16 15,0 0 15-15,0 0-18 16,0 0 8-16,0 0 6 0,-28 35-7 16,28-35-19-16,0 0 17 15,-42 35-2-15,42-35-14 0,-28 28 10 16,28-28-12-16,0 0 0 15,-42 20 4-15,42-20 5 0,0 0 7 16,0 0 1-16,0 0 4 16,0 0-12-16,-28 7 10 15,28-7-18-15,0 0 8 0,0 0-6 16,0 0 10-16,0 0-35 16,0 0-46-16,0 0-50 0,0 0-77 15</inkml:trace>
  <inkml:trace contextRef="#ctx0" brushRef="#br0" timeOffset="25295">4558 2722 264 0,'7'35'50'0,"0"1"11"0,-7-1-24 15,0-35-7-15,-14 47 4 16,-7-7-7-16,0-5-11 16,21-35-14-16,-28 39 12 0,28-39 0 15,-49 36-22-15,21-9 20 16,28-27-1-16,-41 12-11 0,41-12 12 15,-28-4-10-15,28 4-11 16,0 0 13-16,-28-35 2 0,7 3-6 16,21 32 6-16,0 0 11 15,-7-31-13-15,7 31-4 0,0 0 19 16,0 0-29-16,0 0 20 16,0 0 22-16,0 0-15 0,0 0 3 15,0 0 1-15,0 0-4 16,0 0 5-16,0 0-11 15,-35 35-11-15,35-35-6 0,-42 28 11 16,42-28-5-16,-35 20 0 16,35-20 9-16,-35 19-4 0,35-19-13 15,0 0 17-15,-35-4-9 16,35 4-18-16,0 0 8 0,0 0 19 16,0 0-21-16,0 0 12 15,0 0 0-15,0 0 3 0,0 0 24 16,0 0 12-16,0 0-7 15,28 44 32-15,-28-1-5 0,0-43-34 16,-14 55-21 0,-14-12 19-16,0-4-29 0,28-39 11 0,-42 36-5 15,7-9-13-15,35-27 13 16,-28 16 23-16,28-16-18 16,0 0-53-16,0 0 4 0,-28-39 6 15,21-4 3-15,14 3 9 16,14 9 37-16,-21 31-14 0,28-28 7 15,-28 28 52-15,49 4 11 16,-49-4-3-16,42 43 2 0,-14-3 31 16,-21 3-14-16,-7 8-60 15,-14-4-12-15,-7-11 19 0,-7-1-19 16,28-35-140-16,-49 43-128 16,7-19-57-16</inkml:trace>
  <inkml:trace contextRef="#ctx0" brushRef="#br0" timeOffset="25553">4321 2506 728 0,'0'0'116'16,"0"0"75"-16,0 0 27 15,0 0-64-15,42-36-28 16,-22 5-71-16,-20 31-25 0,35-39-37 16,-35 39-16-16,35-28 25 15,-35 28-25-15,0 0-18 0,35-12-36 16,-35 12-50-16,0 0-57 16,14 43-90-16,-28 1-54 0</inkml:trace>
  <inkml:trace contextRef="#ctx0" brushRef="#br0" timeOffset="25715">4076 2683 1138 0,'0'0'86'0,"0"0"43"15,0 0-10-15,0 0-59 0,0 0 0 16,0 0-44-16,0 0-282 15,0 0-164-15</inkml:trace>
  <inkml:trace contextRef="#ctx0" brushRef="#br0" timeOffset="25925">3656 2584 903 0,'0'0'122'0,"0"0"47"16,0 0-35-16,42 55-48 0,0 0-44 15,-7 4-15-15,-7 0-16 16,-7 4-159-16,0 4-140 0,-21 4-49 16,-7 0-23-16</inkml:trace>
  <inkml:trace contextRef="#ctx0" brushRef="#br0" timeOffset="26303">3551 3104 716 0,'35'-28'128'0,"-35"28"10"0,49-8-23 15,-49 8 25-15,0 0-18 16,35 16-43-16,-35-16-23 0,0 0-47 15,7 51-12-15,-14-8 17 16,7-43-2-16,-28 47-10 16,28-47 3-16,-35 48 7 0,35-48-33 15,-49 35 24-15,49-35-10 16,0 0 11-16,-35 51 54 0,35-51-23 16,-14 39 2-16,14-39-3 15,0 0-7-15,-14 44-20 0,14-44 12 16,-14 31 1-16,14-31-5 15,0 0-15-15,0 0 5 0,-42 32-22 16,42-32 17-16,0 0 16 0,-42 8-2 16,42-8-18-16,0 0-3 15,-42-56 13-15,21 1-15 16,21-4-12-16,7 0-75 16,21 4-137-16,0 8-78 0,0 8-47 15</inkml:trace>
  <inkml:trace contextRef="#ctx0" brushRef="#br0" timeOffset="26481">4230 3760 1189 0,'42'16'254'16,"0"-8"-98"-16,-14-8-82 0,-28 0-71 15,41-16-192-15,-41 16-178 16,35-27-116-16</inkml:trace>
  <inkml:trace contextRef="#ctx0" brushRef="#br0" timeOffset="27099">4887 3772 744 0,'0'0'22'0,"0"0"-17"0,-21 36 73 16,21-36 78-16,-7 31-36 15,7-31-45-15,0 31-29 0,0-31-18 16,7 36-28-16,-7-36-20 0,0 35-31 15,0-35-22-15,0 0 3 16,-14 36-24-16,14-36 20 0,0 0-12 16,-28 16 26-16,28-16 6 15,0 0 16-15,0 0 21 16,-21-24-26-16,14-4 20 0,7 28 26 16,-7-27 27-16,7 27-5 15,0 0 11-15,0 0 23 0,0 0-1 16,0 0-10-16,0 0 4 15,-7 43 6-15,-7-7-12 0,-7-4-27 16,0-5 2-16,-7 1-4 16,7-12-25-16,21-16 8 0,-35 23-17 15,14-11-22-15,21-12 6 16,-28-4 0-16,28 4 8 0,-21-27 9 16,7-5 23-16,14 1 2 15,-7 3 29-15,7 28 29 0,7-32 23 16,-7 32-8-16,0 0-10 15,0 0-17-15,0 0 21 16,0 0-1-16,0 0 5 0,0 0-39 16,0 0-10-16,-49 32-31 15,14-4 3-15,35-28 0 0,-35 23-3 16,35-23 6-16,-42 8-18 0,42-8 33 16,0 0-38-16,-34-20 25 15,34 20-14-15,-28-47 16 0,14 3-16 16,0 5-18-16,14 3-128 15,0 36-131-15,7-31-94 0</inkml:trace>
  <inkml:trace contextRef="#ctx0" brushRef="#br0" timeOffset="27265">4978 4257 1442 0,'0'0'48'16,"0"0"-125"-16,0-39-163 0,-7 7-99 15</inkml:trace>
  <inkml:trace contextRef="#ctx0" brushRef="#br0" timeOffset="27419">4579 4544 1418 0,'35'-4'136'0,"-7"-12"-30"0,7-7-38 16,-35 23-103-16,42-44-176 16,-14 9-200-16</inkml:trace>
  <inkml:trace contextRef="#ctx0" brushRef="#br0" timeOffset="27771">4209 4151 978 0,'0'0'73'16,"0"0"10"-16,0 0-17 0,0 0 23 15,0 0 68-15,0 0-56 0,0 0-13 16,7 55-21 0,-7 4-29-16,-7-4 36 0,0 0 1 15,-7 4 19-15,14-4-26 0,0-8-6 16,0-4-13-16,0-3-3 16,0-13-23-16,0-27-15 0,7 24-8 15,-7-24 0-15,0 0 3 16,0 0 14-16,0 0-5 0,0 0-8 15,0 0-12-15,0 0-27 0,-14-32-11 16,-7 1-37-16,7-5-37 16,-7-3-54-16,0-12-82 0,0-4-15 15,-7 4 3-15,7 0-35 16</inkml:trace>
  <inkml:trace contextRef="#ctx0" brushRef="#br0" timeOffset="27932">3901 4017 904 0,'21'-32'149'15,"-21"32"40"-15,0 0-11 16,35-28-43-16,-35 28-67 0,0 0-62 16,35-28-225-16,-35 28-141 0,0 0-132 15</inkml:trace>
  <inkml:trace contextRef="#ctx0" brushRef="#br0" timeOffset="28532">4586 6499 783 0,'0'0'5'0,"0"0"13"0,0 0 60 16,7 43 24-16,-7 8-25 0,7 4-49 16,0 4-12-16,-7 0-14 15,7 4-77-15,0-4-79 0,-7 0-40 16,7 0-17-16</inkml:trace>
  <inkml:trace contextRef="#ctx0" brushRef="#br0" timeOffset="29295">4523 7124 564 0,'0'0'26'15,"-28"-8"-10"-15,28 8 2 0,0 0 31 16,0 0-14-16,0 0-33 0,-28-31 0 15,21 7-20-15,7 24-11 16,7-35 33-16,0 15-16 0,-7 20 6 16,0 0 6-16,21-24-8 15,7 13 17-15,-28 11-16 0,0 0 3 16,28 0 19-16,-28 0-15 16,0 0 7-16,35 7 7 0,-35-7 0 15,0 0-14-15,0 0 9 16,0 0 9-16,21 32-28 0,-21-32 24 15,-7 35-14-15,7-35-8 16,-28 40 8-16,0-5 0 0,28-35 5 16,-42 39 3-16,0-11-20 0,42-28 19 15,-28 23-10-15,28-23-5 16,0 0 11-16,0 0-23 0,0 0-4 16,0 0 9-16,0 0 23 0,0 0-21 15,-21-31 17-15,21 31 16 16,0 0-11-16,0 0 19 15,0 0-12-15,0 0 19 0,0 0 3 16,0 0 0-16,0 0-7 16,0 0-7-16,0 0-21 0,0 0 14 15,-34 24-26-15,34-24 3 0,-35 19 13 16,35-19-12-16,0 0-8 16,0 0 0-16,-35 32-44 0,35-32-11 15,0 0-2-15,-35-8-16 16,35 8 38-16,-28-28 25 0,28 28 15 15,-21-27 39-15,21 27-14 0,0 0 5 16,0 0 48-16,0 0 20 16,0 0-16-16,0 0-1 15,0 0-28-15,0 0-16 0,0 0-4 16,28 31-17-16,-28-31-5 16,7 40 18-16,-7-40-42 0,-14 31-4 15,14-31-7-15,-35 35-9 0,35-35 25 16,-42 24-7-16,7-12-14 15,35-12 33-15,-42-4-18 0,7-12 28 16,35 16-6-16,-28-55-11 0,7-4 19 16,7 0-16-16,14 0 38 15,0 0-33-15,0 4 16 16,7 4-30-16,0 8-56 0,0 3-29 16,0 13-83-16</inkml:trace>
  <inkml:trace contextRef="#ctx0" brushRef="#br0" timeOffset="29703">3880 7325 757 0,'0'0'89'0,"0"0"-27"15,28 35 3-15,-28-35 25 16,7 31-19-16,-7-31-26 16,-14 40-16-16,14-40-29 0,-28 55 4 15,0-8 20-15,0-4 36 16,7-3 7-16,0 3 10 0,21-43 1 16,-21 71-2-16,7-20-3 0,14-4 1 15,0-4-14-15,0-43-8 16,14 43-5-16,-14-43-5 0,7 48-22 15,-7-48 24-15,0 0 41 16,0 0 25-16,0 0-63 0,0 0-12 16,0 0-27-16,-42 11-2 0,42-11 11 15,-49-31 11-15,7-4-25 16,7-13-3-16,7-11 0 16,7-4-25-16,-7-7-54 0,14-9-23 15,7 8-48-15,7 4-98 0,7 1-134 16,21 3-81-16</inkml:trace>
  <inkml:trace contextRef="#ctx0" brushRef="#br0" timeOffset="31703">14536 4552 430 0,'35'-12'115'0,"-7"4"0"15,-28 8 14-15,0 0 21 0,0 0 11 16,0 0 5-16,0 43-74 0,-28 1-29 16,-28 3-32-16,-21 4 0 15,-14 4-21-15,-14 4 27 0,-14 0 6 16,0 0-14-16,-7-4 26 0,7-4-46 16,6-4 18-1,15-7-27-15,7 3 14 0,21-12-22 16,7-7 20-16,14-4-21 0,14-5 25 15,35-15-16-15,-35 12-19 16,35-12 12-16,0 0-6 0,0 0-10 16,0 0-8-16,0 0-1 0,0 0-3 15,0 0 2-15,0 0 23 16,0 0-2-16,0 0-8 0,0 0 0 16,14-35-31-16,0 3-3 15,-7 1-6-15,7-8-8 0,7 3 34 16,-7 1 27-16,0 7-3 0,-14 28 10 15,14-35-20 1,-14 35 9-16,0 0 11 0,21-32 15 16,-21 32 20-16,0 0 13 0,0 0 58 15,0 0 34-15,0 0 13 16,42 4-40-16,-42-4 6 0,0 0-14 16,14 36 1-16,0-1-7 0,-21 1-9 15,-7-1-8-15,-7 0-26 16,0-3-17-16,21-32-16 0,-42 35-7 15,7-7-6-15,35-28 13 16,0 0-12-16,0 0-18 0,0 0 7 16,0 0-4-16,0 0 22 15,0 0 10-15,0 0-8 0,35 27-17 16,7-11-3-16,7-4 10 16,7 0 3-16,0-5-34 0,-7 1-111 15,-7 0-126-15,0 0-127 0,-6-8-104 16,-1 0-90-16</inkml:trace>
  <inkml:trace contextRef="#ctx0" brushRef="#br0" timeOffset="32239">16151 4202 550 0,'0'0'181'0,"49"12"54"0,-14 7 16 15,7 5 34-15,-14 7-37 0,0 5-70 16,-7-1-44-16,0 4-64 16,-7 5-22-16,-14-5-6 0,-14 4-33 15,0-3 10-15,-14-1-32 16,-7 0-26-16,-7-3-66 0,0-5-96 15,0-3-29-15,1-9-40 0,6-11-11 16,0-8-8-16,14-8-32 16</inkml:trace>
  <inkml:trace contextRef="#ctx0" brushRef="#br0" timeOffset="32707">15949 4280 567 0,'0'0'93'16,"-14"44"11"-16,0-9 29 0,7 1-6 15,7-5 3-15,-7 0-41 0,0 1-44 16,7-32-22-16,-14 47 7 16,-7-12-37-16,21-35 17 0,-28 36-21 15,28-36 16-15,-35 27-13 16,35-27-33-16,0 0-21 0,-35 12-40 15,35-12-3-15,0 0 8 16,-28-39 50-16,28 39 13 0,-21-39 45 16,21 39 25-16,-7-32-10 15,7 32 18-15,0 0-6 0,0 0 89 16,0 0 14-16,0 0 9 0,0 0-44 16,0 0-55-16,-21 43-23 15,0-3 15-15,0-9 3 0,21-31-25 16,-35 39 6-16,35-39 16 15,-42 36 11-15,7-13-38 16,35-23 11-16,-42 16 9 0,42-16 10 0,-42-12-1 16,42 12-4-16,-42-35-9 15,21-12-9-15,7-8-18 16,0-12-29-16,14-4 5 0,-7-4-1 16,7 5-4-16,0 3-53 15,0 12-78-15,7 7-77 0,-7 17-119 16,0 31-20-16,0 0-43 0</inkml:trace>
  <inkml:trace contextRef="#ctx0" brushRef="#br0" timeOffset="32891">15648 5173 1243 0,'63'16'175'16,"-7"-16"-70"-16,0-12-54 16,0-4-100-16,-14-11-115 0,0-5-101 15,-7-7-135-15</inkml:trace>
  <inkml:trace contextRef="#ctx0" brushRef="#br0" timeOffset="33084">15690 3768 1240 0,'0'0'10'15,"63"-47"15"-15,14 8-16 0,-7-1-106 16,14 5-111-16,-7 3-133 15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7:52:41.029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16243 7804 662 0,'0'0'13'0,"0"0"3"0,-35 28 42 16,7-5 46-16,-14 5 4 16,7-5-3-16,0 5-5 0,-7 3 0 15,0 1-41-15,0 3-27 16,-7 5-6-16,-13-1-7 0,6 8-32 16,-14-4 34-16,0 9-38 0,-14-1 21 15,-7 0 12-15,0-4 21 16,0 0-30-16,7 0-1 0,0-3 1 15,7 3-31-15,0-4 35 16,-7 0-2-16,14 1-18 16,-7-5-4-16,14-8 21 0,-7 1-4 15,7-1 6-15,0 1-19 16,0-9 13-16,1 13-13 0,-1-9 6 16,-7-3 21-16,0-4-30 15,-7-1-4-15,-14 1 5 0,-7 0-26 16,-7-1 52-16,7 5-29 15,0 7 21-15,0 5-7 0,0 3 0 16,0 12-3-16,0 8 13 16,0 8 6-16,0-4-2 15,-6 0 4-15,6 0-15 0,7 0-3 16,-7 0-3-16,7-4-12 16,-7-8 29-16,0-4 8 0,7-8-34 15,0-7 18-15,14 3 6 16,7-7-25-16,7-5 17 0,14-7-14 15,-7 4-7-15,7-5-4 16,7-7-1-16,-7 0 26 0,0 4-13 16,7-4 14-16,-7-4 1 15,0 4-27-15,-6-4 30 0,-8-1-16 16,-7 1-28-16,-14 12 21 16,0-8 10-16,-7 8 17 15,14-4-3-15,0 11-3 0,7-3-3 16,-7 11 7-16,0-3-8 15,7 7-7-15,-14-3 4 0,7-5 0 16,-7 5 37-16,0-5-23 16,7 1-25-16,0-1 4 0,-7-3-6 15,-6 3 13-15,-1-3 27 16,-7 0-20-16,7-5-11 0,0 5-6 16,0-1-12-16,0-3-33 0,7 4-2 15,-7-9 5-15,0 5 0 16,0-4 32-16,0 3 15 15,-7 1 7-15,-7-4-16 0,0 0 29 16,-7 11-29-16,1-3 19 16,-8-1-10-16,0 5-6 0,-7-1 8 15,-7-3 11-15,7 4 14 16,-7-13-20-16,14 1 5 0,14-4 2 16,0 0-13-16,7-9 4 15,7 13 0-15,7-4-18 0,-6-4 13 16,-1 8 37-16,7 7-18 15,-7 1 8-15,7-1-34 0,-14 1 9 16,7 4 3-16,-7-5 18 16,-7 5-18-16,7-5 0 0,7 5 15 15,0-12-32-15,7-9 10 16,0 9 18-16,-7 0-19 16,-7-4 4-16,8-4 11 0,-8 7-13 15,-7-7-8-15,0 0 25 16,0-8-25-16,0-4 14 0,0-4-6 15,0-4 0-15,0 5 2 16,0-13-7-16,0 4 11 0,-7-7-4 16,-7-5-9-16,7 4 18 15,-6-11 4-15,-8 4-19 0,7-1 17 16,0-7-18-16,-7 3 2 16,7 1 28-16,0-4-34 15,0-5 15-15,7-3-9 0,0 0 27 16,7 4-22-16,7-1 17 15,21 9-4-15,1-8-1 0,6 3-22 16,7-7 8-16,14 0-4 16,0-8-3-16,7-8 13 0,7-8 6 15,0 1-24-15,0-13-4 16,0 0-15-16,0-3 22 0,0-9 15 16,7 1-10-16,-7 4 10 15,0-5-5-15,7 13 7 0,-7 15 5 16,7 4-11-16,0 12 4 15,-7 7 8-15,14 1 20 0,-7 12-50 16,28 31 28-16,-28-40-6 16,7 9 0-16,21 31-6 15,-21-39 13-15,21 39-7 0,-28-32 7 16,28 32 12-16,-28-27-33 16,28 27 5-16,-35-36 9 0,35 36 9 15,-49-27-2-15,7 3-18 0,0 8 15 16,0 1-15-16,0 3 11 15,0-4 13-15,0 0 1 0,0-3-19 16,-7-1-2-16,7 0-10 16,-6-7 17-16,-1-9 24 0,0 5-16 15,-7-8-17-15,7-9-14 16,-7 1 23-16,0 0-11 16,0-8 14-16,7-4 1 0,-7-4-7 15,0 0-1-15,0-8 0 16,7-7-10-16,7-1 19 0,0-4-5 15,14-3-12-15,-7 3 23 0,7 1-31 16,7 7 16-16,-7 4-8 16,7 8 19-16,0 0-7 0,0 4-7 15,7 4-10-15,-7 4 19 16,0 0-15-16,0 4-7 0,7-4 0 16,-7 4 6-16,0 7 2 15,7-3 2-15,0 4-6 16,0-5-8-16,7 1 5 0,-7 0 19 15,7 0-19-15,7 3 6 16,0-3 2-16,14-4 11 0,0 3-3 16,7 1-14-16,7 0 29 0,7-4-19 15,7 4 18-15,0-5-3 16,14-3-17-16,0-4 21 0,0 0-9 16,7 0-16-16,-7 0 0 15,0 4-19-15,0 0 20 0,-7 3 0 16,0 5 2-16,-7 4-5 15,0 4 11-15,0 3-1 16,0 1 11-16,0 3 6 0,0 1-12 16,0 3-3-16,7 0 8 0,-7-3-5 15,7 3-9-15,6 1-1 16,-6-5 10-16,14-3 16 0,-7 3-13 16,14-3 0-16,-7 3-6 15,7 1-5-15,0-1 5 0,0 4-16 16,-7-3-3-16,-7 7-2 15,-7 1 19-15,0 3 5 0,-7 0 0 16,-7 0 8-16,0 1-12 0,-35 15-10 16,49-28 5-16,-49 28 2 15,49-39 7-15,-49 39 0 16,49-43 0-16,-49 43 20 0,42-56-14 16,-7 17-1-16,-7 0-10 15,-28 39-6-15,35-55 18 0,-7 4-18 16,-7 3 16-16,0-3-10 0,-21 51 9 15,21-59-10-15,-7 8 3 16,-14 51 7-16,14-55 8 0,-14 55-12 16,7-63 0-16,0 20 7 15,0 4-14-15,-7-1 13 0,7 1-6 16,7-8-10-16,0 3 14 16,0-11-7-16,-7-4 3 15,0-4 13-15,7 1-6 0,-7-9-7 16,0 8 0-16,-7 0-14 0,7 0 20 15,7 8-6-15,-7 0 0 16,0 4 0-16,0-4 12 0,14 4-12 16,-1-4 0-16,1-1-6 15,7-3 6-15,7-7-11 0,14-5 1 16,7 0 6-16,7-8 12 0,0 12-45 16,14-3 57-16,-7 3-20 15,7 8 4-15,7-4-15 0,0 4 20 16,14-4-6-16,7 8 2 15,0-4-2-15,0 12-3 16,0 0 0-16,-7-1-5 0,0 1 1 16,-8 4 8-16,-6 0 11 0,7-1-10 15,-7 9 4-15,7-4-24 16,-7 3 24-16,7 5-24 0,0-5 2 16,14 5 19-16,0 3-6 15,7 1-8-15,-7-1 8 0,7 5 2 16,0 3-6-16,0-4 4 15,6 5 0-15,8-1 0 0,14 4 12 16,0-3-17-16,0 7 5 16,0 4 3-16,7 0 6 0,-7 0-14 15,7-3 13-15,0-1-12 16,6-8 0-16,-6-3 13 0,0-5 1 16,0-3-5-16,0-1 8 15,0 5-19-15,-7-9 14 0,7-3-23 16,0 3-37-16,7-7 73 0,-8 0 4 15,-6-4-8-15,0-1-11 16,0-3-20-16,-7 4 14 0,0-4 0 16,-7 0-14-16,7-4 11 15,0-4-1-15,0 0 4 0,0-4 3 16,6 8 11-16,-6 0-4 0,7 8-2 16,0 3-14-16,7 5 12 15,0 4-6-15,7-1-13 16,-14 1 6-16,0-1 11 0,-7-3-4 15,0 4-3-15,-15-5 14 16,1 1-11-16,0 0 0 0,0-1 0 16,0-7-5-16,7 4 21 15,-7-4-10-15,0 0 10 0,0 11-24 16,-14 1 2-16,7 3 10 0,-7 5 7 16,6 7-20-16,1 0 4 15,0 5 2-15,0 3 3 0,-7-4 0 16,0 8 0-16,0-3 11 15,-7 3-6-15,-14 8 5 0,7-4-10 16,-14 12-60-16,0-1 86 16,0 9-9-16,-7 4-9 15,-7-1-2-15,0 5-1 0,7 4-5 16,-1-1-9-16,1 5 9 0,0-1 8 16,0-3-8-16,-7-5 0 15,0 1 0-15,-7-8 5 0,7-1-8 16,0 1 12-16,-7 0 1 15,0 7-7-15,0 5-3 0,-7 7 4 16,-7 9 12-16,-42-44-8 0,70 70-25 16,-21-7 11-16,0-8 8 15,-7-4 0-15,7 4 8 16,-7 1 4-16,7-1 1 0,0 4-9 16,-7 0-3-16,0 4-3 15,7-1 3-15,-7 5 19 0,-7 8-27 16,0-4 5-16,-1 7 15 0,8-3-10 15,-14 0 6-15,7-4 13 16,0 3-24-16,0-3-8 0,0-4 14 16,7 4-14-16,-7-8 14 15,0-4 2-15,-7 0-1 0,0-4-5 16,0 4-5-16,-7-4 3 16,0 4 0-16,0 4-5 15,0 0 23-15,-14 0 8 0,7 0-4 16,-14 3-16-16,7 5-11 0,0 0-5 15,0-4 17-15,0 0-7 16,7-8 15-16,-7 4 7 0,7 0-11 16,-7 0 0-16,0-1 4 15,7 1-12-15,7 0-17 0,-7-4 14 16,7 4-3-16,-7-4 17 0,0-4 2 16,-7 4-16-16,7 0 23 15,0 4-27-15,-7 0 15 0,7-4-17 16,-7 4 6-16,7-4-13 15,0-12 17-15,-7 8 7 16,0 0 15-16,0 4-29 0,0-4 18 16,7 0-19-16,0 1 4 15,0-5 0-15,0 8 0 0,0-4 6 16,0 0 6-16,-7-4-12 0,7 4 5 16,-7 8-5-16,0 4 31 15,0-4-16-15,7 0-19 0,0 0 4 16,-7-1 0-16,14 1 11 15,-7-4-6-15,0-4 4 0,0 4 1 16,-7 0-2-16,7-3 3 0,0-9-9 16,-7 0-10-16,0 4 29 15,-7 0-1-15,0 4-2 16,7 4-11-16,0 0 19 0,-7 4-3 16,-7 4-13-16,0 4 8 15,7-4-29-15,0-1 23 0,-7-3-5 16,0 0 16-16,7-4-29 15,0 0-9-15,7-4 25 0,7-3-22 16,-14-5 29-16,0-47-9 0,7 63-5 16,-14-16 19-16,7-47 62 15,-7 59-72-15,0-16 7 0,7-43-10 16,-28 55 11-16,28-55 1 16,-35 59 17-16,35-59-20 15,-28 59-25-15,28-59-3 0,-28 63 36 16,28-63-1-16,-21 63-30 0,7-12 11 15,14-51-6-15,-21 59 35 16,7-12-45-16,14-47-1 0,-14 67 7 16,-7-16 9-16,7-11 11 15,0 3-20-15,14-43 6 0,-28 51 16 16,7-12-18-16,21-39-6 0,-28 44-16 16,28-44-49-16,0 0-87 15,0 0-72-15,-49 39-65 0,14-15-43 16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55:26.280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85 758 0,'63'-21'26'0,"-1"3"8"0,8 4-20 15,-1 3-8-15,-6 1-27 16,-13-1-128-16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55:27.843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35 1287 0,'37'-4'116'0,"-37"4"-63"16,44-14-9-16,-44 14-50 0,32-17-198 15,-32 17-208-15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55:28.143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1691 0 1178 0,'-7'35'182'0,"-5"0"116"16,12-35 16-16,-63 47-140 16,-12-11-64-16,-1-5-79 0,-18-6-1 15,-7 1-19-15,-6-5-45 16,-6 7-48-16,-6-17-63 0,12-11 52 15,0-14 19-15,25-7 18 16,7-11 15-16,18 3 15 0,7 0 12 16,12 8 45-16,38 21-38 15,-37-25 26-15,37 25 16 0,-44 0 15 16,0 7 23-16,0 11-51 16,-13 10-3-16,-6 8-32 0,7 4-258 15,-7 2-241-15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27:41.335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88 0 876 0,'0'0'61'16,"-25"21"-2"-16,25-21-19 0,-31 11-21 16,31-11-40-16,-32 7-280 15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55:26.086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4354 0 767 0,'0'0'145'16,"0"0"82"-16,0 0 34 0,0 0-54 16,0 0-93-16,0 0-10 15,0 0 17-15,25-7-19 0,0 14-31 16,0 7-15-16,13 7 24 16,-1 11-9-16,1 3-29 0,6 8-9 15,-6 6-7-15,0-3-7 16,-1 7-23-16,1-3-1 0,-7-4 11 15,-5-4 9-15,-14-3-9 16,1-4-12-16,-13-10 15 0,0-25 17 16,-44 35-17-16,-7-9-23 15,-11-12 14-15,-14-3 16 16,-6-4-38-16,-12-4-12 0,0-6 2 16,-7-4-23-16,1-7 20 15,12-8 18-15,5-3 24 0,14-4-56 16,12-10-31-16,13-3-37 15,13-11-18-15,12 0 36 0,19 0 41 16,6 0 24-16,19 11 14 16,-25 42-5-16,44-39 1 0,0 21 27 15,0 18-11-15,0 11 5 16,0 6 21-16,-6 12 40 0,1 6-1 16,-1 4-20-16,-13-4 15 15,-25-35 33-15,31 50 17 16,-18-8-18-16,-13-42-13 0,-25 46-35 15,-19-18-24-15,-13-10 4 16,-7-4-16-16,-5-7-15 0,-6-7 19 16,12-3-9-16,-6-12-43 0,6-6-22 15,12-3-36-15,7-8-23 16,7-4 62-16,18 1 2 0,0 0 23 16,19 35 30-16,-13-39-3 15,13 39-35-15,0 0 29 0,0 0 15 16,0 0 6-16,0 0 21 15,0 0 22-15,7 46 27 16,-7-7 2-16,0-4-1 0,0 0 5 16,0 1 12-16,-7-8 5 15,-5 0-16-15,12-28-37 0,-50 39-29 16,-7-13 22-16,0-12-28 16,1 0-11-16,-7-14 11 0,0 0 2 15,7-7-11-15,12-4-36 16,6-6-38-16,6-13-13 0,14-5 21 15,11 0 11-15,20 3 8 16,6 4 32-16,12 7 19 0,7 6 0 16,12 8-4-16,7 7 4 15,-1 7-5-15,1 8 31 0,-1 6-18 16,-5 7 19-16,-1 0 34 16,-12 1 27-16,-7-1 15 15,1 4 27-15,-20 0 14 0,-12 4 14 16,-12-1-23-16,-26 8-50 15,-12-5-29-15,-20 5-26 0,-11-4-19 16,-14 7-24-16,1-11-125 16,0-7-178-16,18-3-262 0,7-7-174 15</inkml:trace>
  <inkml:trace contextRef="#ctx0" brushRef="#br0" timeOffset="517">2567 99 926 0,'0'0'238'0,"0"0"56"16,-31 35-32-16,31-35-49 15,0 0-44-15,-31 35-16 16,5-3-17-16,-11 0-18 16,-2 0-43-16,-11 7 6 0,-1 3-1 15,-5 4 3-15,-7 4 10 0,0 3-13 16,-6 0-12-16,6 1-6 15,7-1-25-15,-7 3-27 0,0-3 8 16,0 0 0-16,0-3-70 16,0-4-117-16,7-4-99 0,5-10-130 15,7-8-203-15,44-24-71 16</inkml:trace>
  <inkml:trace contextRef="#ctx0" brushRef="#br0" timeOffset="681">1856 1135 1488 0,'63'-7'354'0,"6"0"-48"16,7 0-118-16,5-4-93 16,1 4-58-16,0-3-172 0,-13-1-283 15,-5-3-285-15</inkml:trace>
  <inkml:trace contextRef="#ctx0" brushRef="#br0" timeOffset="948">1554 169 1481 0,'0'46'180'0,"-6"-3"72"16,-6-1-32-16,-7 8-72 16,-6-1-63-16,-7 1-48 0,-12-1-14 15,6 1-159-15,-12-7-206 16,6-4-148-16,-6-7-38 0</inkml:trace>
  <inkml:trace contextRef="#ctx0" brushRef="#br0" timeOffset="1576">1096 49 997 0,'0'0'184'0,"0"0"99"16,0 0-40-16,0 0-38 0,18 46-29 15,1-3-58-15,-6 3-54 16,-7-8-17-16,-6 8-27 0,0-3-11 16,-12-4-9-16,-14-4-116 15,26-35-23-15,-50 39-29 0,-6-18 21 16,-1-10-50-16,1-8 40 15,5-17 26-15,6-7 21 16,-5-14 53-16,6-11 3 0,6-14-18 16,7-4 50-16,-1 4 10 15,14 3 31-15,-1 15 34 0,19 42 20 16,-19-35-60-16,19 35-6 16,0 0 33-16,0 0 11 0,0 0-12 15,-38 21 14-15,38-21 31 16,-25 49-23-16,6 4 29 0,13-7-32 15,6 4 6-15,6-4-30 16,7-4 23-16,-1-3-20 0,7 0 14 16,6-4-22-16,-25-35 8 15,32 46 14-15,-7-11 1 16,-13-3 64-16,-12-3-19 0,0-29 14 16,-18 43-48-16,-8-11-15 15,26-32-25-15,-62 42-15 0,11-7 14 16,-5-10-22-16,5-4 19 15,-5-3-22-15,-1-7 28 0,13-8 44 16,0-6-26-16,0-8 9 16,44 11-21-16,-44-39 23 0,13-3-14 15,12-11-35-15,19-7 10 16,13-1-19-16,12-7 4 16,12 1 2-16,7 4-16 0,7 3-8 15,5 10-90-15,1 1-128 16,-7 6-211-16,0 15-162 0,-12 0-52 15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55:53.638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50 300 0,'0'0'52'15,"13"-31"-14"1,-13 31 9-16,0 0-4 0,0 0 31 15,0 0-20-15,0 0-31 16,0 0 0-16,0 0-10 0,0 0 5 16,31-29 41-16,-31 29-17 15,0 0-8-15,0 0-21 0,38 7 12 16,-38-7 29-16,0 0-2 16,31 36-24-16,-31-36-16 0,31 42 8 15,-31-42 8-15,32 46-1 16,-7-11 13-16,-25-35 4 0,31 39-27 15,-31-39-10-15,38 39 10 16,-38-39-11-16,38 39 21 16,-38-39-3-16,38 39-20 15,-38-39 14-15,44 35-1 0,-44-35 16 16,37 43-11-16,-37-43 11 16,44 35-22-16,-44-35 11 0,38 32 1 15,-38-32-23-15,0 0 29 16,0 0-6-16,50 39-27 0,-50-39 31 15,0 0-17-15,0 0 1 16,44 42-11-16,-44-42-4 0,0 0-8 16,0 0-6-16,44 50 45 15,-44-50-27-15,0 0 38 16,38 49-24-16,-38-49-24 0,0 0 37 16,38 46-36-16,-38-46 30 15,0 0-5-15,31 49-11 0,-31-49-1 16,0 0 4-16,38 50-12 15,-38-50 17-15,25 46 16 0,-25-46-36 16,19 42 2-16,-19-42 11 16,0 0 19-16,31 50-14 0,-31-50 0 15,25 49 18-15,-25-49-6 16,26 50-13-16,-26-50 19 0,25 46-21 16,-25-46 26-16,25 42-30 15,-25-42 5-15,19 46-6 0,-19-46-16 16,19 46 24-1,-19-46-7-15,25 42-1 0,-25-42 8 16,0 0 0-16,25 50-9 16,-25-50-2-16,19 39 30 0,-19-39-43 15,19 42 30-15,-19-42-1 16,18 35-7-16,-18-35-17 0,13 36 28 16,-13-36-5-16,19 39-6 15,-19-39 5-15,12 35-26 0,-12-35 21 16,13 35 9-16,-13-35-10 15,0 0-24-15,19 39 33 0,-19-39-24 16,19 36 7-16,-19-36-3 16,0 0-3-16,19 42 30 15,-19-42-27-15,25 42 18 0,-25-42-24 16,25 43 13-16,-25-43-15 16,19 39 11-16,-19-39 17 0,25 42 9 15,-25-42-29-15,19 42-23 16,-19-42 43-16,19 43-44 0,-19-43 35 15,12 42-13-15,-12-42 13 16,19 43-16-16,-19-43 11 0,19 46-8 16,-19-46 9-16,25 42-4 15,-12-7 5-15,-13-35-18 16,25 43 17-16,-13-8 14 16,-12-35-30-16,25 43 30 0,-25-43-31 15,26 45 17-15,-26-45-4 16,25 46-8-16,-25-46 38 0,0 0-40 15,37 46 19-15,-37-46-9 16,32 43-5-16,-32-43 5 0,0 0 3 16,38 46 0-16,-38-46-3 15,0 0 10-15,0 0-26 0,37 46 18 16,-37-46 1-16,0 0-3 16,38 46-5-16,-38-46 9 0,0 0 14 15,31 49-42-15,-31-49 38 16,32 42-11-16,-32-42 10 15,0 0-13-15,38 57-12 0,-38-57-2 16,0 0 17-16,37 57 5 16,-37-57-8-16,44 49-5 0,-44-49 10 15,32 49 2-15,-32-49-13 16,0 0 16-16,37 53-32 16,-37-53 25-16,32 57 0 0,-32-57 11 15,31 53-17-15,-31-53 20 16,25 53-33-16,-25-53 27 0,26 50-22 15,-26-50 11-15,18 56 0 16,1-14 0-16,-19-42 9 16,19 46-30-16,-19-46 39 0,25 50-36 15,-25-50 32-15,25 49-22 16,-25-49 15-16,32 50-4 0,-32-50-6 16,31 46-10-16,-31-46 20 15,25 42-10-15,-25-42 3 0,19 50 14 16,-19-50-19-16,19 53 14 15,-6-11-23-15,-13-42 28 0,12 53-25 16,1-7 18-16,-13-46-14 16,19 53-3-16,-7-7 14 0,-12-46-4 15,19 53 33-15,0-7-11 16,6-11 4-16,-25-35-9 16,32 46-11-16,-7-10-3 15,-25-36 12-15,25 38-3 0,-25-38-5 16,31 43 23-16,-31-43-17 15,25 42 25-15,-6-3-23 0,0-4 22 16,-19-35 6-16,19 53-38 16,0-10-16-16,-7-4 31 0,-12-39-26 15,19 42 14-15,-19-42-14 16,25 43 16-16,-25-43-16 0,0 0-36 16,0 0-139-16,0 0-194 15,0 0-261-15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55:55.726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0 254 0,'0'0'27'16,"0"0"33"-16,0 0 35 16,0 0-17-16,18 35 8 0,-18-35-5 15,0 0-40-15,44 46 21 16,-6-14-29-16,-6 0 9 16,-32-32 26-16,44 35-27 0,-7-7 32 15,-37-28-27-15,44 43 41 16,-44-43-37-16,38 42 15 0,-38-42-11 15,38 46-38-15,-38-46 29 16,37 50-26-16,-37-50-5 0,44 53 10 16,-12-11 11-16,-32-42-8 15,38 50 36-15,-38-50-32 0,50 53-5 16,-50-53 10-16,44 60-2 16,-13-22 14-16,-31-38 6 15,38 50-29-15,-38-50-25 0,31 49 35 16,-31-49-43-16,32 50 34 15,-32-50-5-15,31 46-26 16,-31-46 17-16,32 46-3 0,-32-46-19 16,0 0 32-16,44 53-22 15,-44-53-8-15,31 49 26 0,-31-49-6 16,25 39 12-16,-25-39 0 16,25 43-10-16,-25-43 17 0,0 0-21 15,26 53-19-15,-26-53 31 16,25 49-11-16,-25-49-11 0,19 46 16 15,-19-46-6-15,31 46-7 16,-31-46 37-16,25 42-17 16,-25-42-17-16,25 39 18 15,-25-39-5-15,32 46-12 0,-32-46 15 16,19 43-20-16,-19-43-13 16,25 42 28-16,-25-42-7 0,19 46-21 15,-19-46 27-15,18 46-8 16,-18-46-11-16,19 46 3 0,-6-11 12 15,-13-35-18-15,12 50 3 16,1-12 8-16,0-2-13 0,-1-1 14 16,-12-35 10-16,19 50-31 15,-6-11 25-15,-1-1-10 16,-12-38-8-16,25 50 16 0,-6-11-2 16,0 0-20-16,-19-39 34 15,19 53-20-15,6-15-8 0,-6 1 8 16,0-3 4-16,-19-36-4 15,25 49 0-15,0-13 8 0,-25-36-19 16,31 45 18-16,-12-9-7 16,-19-36 6-16,25 39-6 0,-25-39-17 15,19 42 30-15,0-7-2 16,-19-35-8-16,19 46 37 16,0-7-31-16,-19-39-14 0,25 50 27 15,-6-8-27-15,-19-42-7 16,25 46 37-16,-6-7-25 15,-19-39-13-15,25 42 33 0,-25-42 5 16,25 46-18-16,-25-46 29 16,25 50-15-16,-25-50-14 0,32 42 29 15,-32-42-18-15,37 43-18 16,-37-43 17-16,38 45-20 0,-38-45 15 16,38 46 3-16,-38-46-20 15,38 50 11-15,-38-50 4 0,37 46-27 16,-37-46 27-16,32 49-10 15,-32-49 0-15,37 53 5 16,-5-10 1-16,-7-4-21 16,-6-4 4-16,6 4 26 0,-6 3-22 15,6 1 13-15,0-1 2 16,0 4-19-16,7 0 11 0,-7 0 11 16,6 3 19-16,1-3 12 15,-1 4 2-15,1-4-27 0,-1 0-11 16,0-4 1-16,-5-3-4 15,-8-4-3-15,-18-35 8 0,26 36-14 16,-26-36 16-16,0 0 0 16,18 42-10-16,-18-42-9 15,0 0 21-15,13 35-6 0,-13-35-6 16,0 0 12-16,13 39-29 0,-13-39 17 16,0 0 11-16,12 36-38 15,-12-36 43-15,0 0-11 16,6 42-9-16,-6-42 12 0,0 35-8 15,0-35-3-15,0 0 7 16,0 0-8-16,13 39 9 0,-13-39 12 16,0 0 3-16,0 0-23 15,13 39 25-15,-13-39-13 16,0 0-9-16,0 0 17 0,0 0-11 16,0 0 13-16,0 0 15 15,0 0-14-15,0 0 15 0,0 0-9 16,0 0-10-16,0 0 1 15,0 0-8-15,18 32-20 16,-18-32 15-16,0 0 1 0,0 0-12 16,26 35 7-16,-26-35-65 15,0 0-152-15,0 0-206 0,0 0-291 16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55:58.266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271 0 303 0,'0'0'27'0,"0"0"19"0,0 0 18 16,0 0-12-16,0 0-11 15,0 0-28-15,0 0 17 0,0 0 27 16,0 0-13-16,0 0 27 16,31 14 0-16,-31-14-22 0,0 0 0 15,25 22 6-15,-25-22 3 16,32 24-33-16,-32-24-4 0,0 0 43 16,25 32-3-16,-25-32 15 15,19 39-40-15,-19-39-9 16,18 39 28-16,-5-7-15 15,0-4 42-15,-1 4-11 0,7-4-31 16,0 4 37-16,1 0-14 16,-1-1-32-16,-1 1 16 0,-5 0-5 15,0 0-18-15,-1 0-16 16,-6-4 20-16,7 0 5 0,-7 4-15 16,7-7 8-16,-7 3-10 15,0-3 14-15,1 3 3 0,-1 4 24 16,7-4-6-16,-7 0-19 15,6 1-1-15,7 2 19 16,0 1-27-16,-6 0 5 0,-1 3 6 16,7 1 7-16,-6-1-4 15,6 0-4-15,-7-6-2 0,1 2-8 16,-13-31-14-16,19 39 3 16,-13-7-15-16,-6-32 17 0,12 35-8 15,1-6 0-15,-13-29-6 16,13 32 10-16,-13-32-8 0,18 35 2 15,-18-35-4-15,26 32-3 16,-26-32 3-16,31 35-3 0,-31-35-4 16,31 42 21-16,-12-6-11 15,0-8-3-15,-19-28 0 0,19 35-8 16,0-6 21-16,-19-29-13 16,25 35 29-16,-6-7-1 15,0-3-16-15,0 3 1 0,-7-3 3 16,7 0 1-16,6-4-2 15,-12 4 3-15,6-1-12 0,-1 5 7 16,-5-1 20-16,6 0-17 16,-7 1 7-16,7 2-8 0,0 1-9 15,0 0 2-15,0 3-1 16,-7 1-7-16,7-5 0 0,0 5-11 16,-6-1 25-16,12 0-27 15,-13-3 25-15,7 4-12 0,0-1 5 16,7-3-13-16,-7 0 20 15,6 3-18-15,0-3 11 0,-6 3-8 16,0-3 5-16,0 3-2 16,0-3 0-16,0-4 3 0,-7 4-9 15,1 0 9-15,-1-4 2 16,-5 0-5-16,-7-28 0 0,19 43 0 16,-7-8-13-16,1-7 23 15,-1 1-17-15,-12-29 21 0,19 39-29 16,0-4 18-16,0-7 1 0,0 0-7 15,-19-28 11-15,31 39-3 16,-12-3-8-16,6-12 6 0,-6 5-6 16,-19-29 7-16,31 42-15 15,-12-14 11-15,0 1 0 16,-19-29 7-16,25 35-7 0,-25-35-10 16,19 35 18-16,-6-6-11 15,-13-29 7-15,19 28-4 0,-19-28 3 16,12 32 4-16,-12-32-13 0,13 28 15 15,-13-28-21-15,12 32 12 16,-12-32 9-16,13 32-9 0,-13-32-12 16,19 31 19-16,-19-31-15 15,19 36 8-15,-19-36 9 0,18 31-9 16,-18-31 0-16,19 29-4 16,-19-29-2-16,0 0 18 0,25 35-12 15,-25-35-3-15,19 39 6 16,-19-39-3-16,19 32-3 0,-19-32-2 15,19 28 5-15,-19-28 0 16,0 0 0-16,31 35 0 0,-31-35-6 16,26 32 6-16,-26-32 3 0,25 32 0 15,-25-32 4-15,25 32-7 16,-25-32-4-16,25 28 11 0,-25-28-2 16,19 32 1-16,-19-32-21 0,0 0 15 15,19 28-8-15,-19-28 4 16,0 0 9-16,12 32-8 15,-12-32 3-15,13 25 0 0,-13-25 2 16,19 31 2-16,-19-31 1 16,0 0-2-16,12 32-3 0,-12-32 8 15,0 0-16-15,26 32 4 0,-26-32 15 16,0 0-15-16,26 28-3 16,-26-28 17-16,0 0-15 0,0 0-1 15,31 36 16-15,-31-36-10 0,0 0 0 16,31 28-3-16,-31-28 10 15,0 0-11-15,0 0 9 0,26 32-18 16,-26-32 28-16,0 0-28 16,0 0 23-16,0 0-13 0,0 0 7 15,25 28-10-15,-25-28 9 16,0 0-7-16,0 0 9 0,0 0-5 16,25 32-6-16,-25-32 10 15,0 0-4-15,25 28 5 0,-25-28-16 16,19 25 21-16,-19-25-16 0,0 0 11 15,0 0-9-15,0 0 7 16,0 0-9-16,25 21 15 0,-25-21-18 16,0 0 18-16,0 0-20 0,0 0 18 15,0 0-11-15,19 18 12 16,-19-18-19-16,0 0 22 16,25 17-17-16,-25-17 6 0,19 22 0 15,-19-22 2-15,25 14 2 0,-25-14-10 16,19 10 11-16,-19-10-5 15,0 0 8-15,0 0-21 0,25 14 22 16,-25-14-9-16,0 0 0 0,0 0 0 16,19 18-8-16,-19-18 19 15,0 0-17-15,19 18 12 0,-19-18-10 16,0 0 10-16,25 7-10 0,-25-7 9 16,0 0-18-16,0 0 19 15,19 10-6-15,-19-10 2 16,0 0-2-16,25 11-3 0,-25-11 10 15,0 0-19-15,0 0 22 16,0 0-16-16,0 0 17 0,0 0-22 16,19 7 20-16,-19-7-14 0,0 0 10 15,0 0-14-15,0 0 1 16,0 0-13-16,0 0-66 0,0 0-46 16,0 0-107-16,0 0-146 0,0 0-222 15,0 0-103-15</inkml:trace>
  <inkml:trace contextRef="#ctx0" brushRef="#br0" timeOffset="2307">51 198 173 0,'0'0'13'16,"0"0"12"-16,-32-28 17 0,32 28 34 16,0 0 2-16,0 0-17 15,-19-28 6-15,19 28 5 0,0 0-28 16,0 0-17-16,0 0 17 16,0 0-7-16,0 0-4 0,0 0-28 15,0 0 21-15,0 0-2 16,0 0 27-16,0 0-10 15,0 0 20-15,0 0-29 0,0 0 59 16,0 0 38-16,0 0 16 16,0 0-63-16,0 0-24 0,38 17-19 15,-6 1 9-15,-32-18 33 16,31 35-22-16,-6-6 1 0,0-1 13 16,-25-28 6-16,32 42-20 15,-1-6-29-15,-6-5-11 0,-6-2 4 16,-6-1-2-16,-13-28 9 15,25 42-9-15,-13-10 5 0,1-4-5 16,-13-28 6 0,6 39-3-16,-6-39 14 0,13 36-30 15,-13-36-22-15,12 31 25 0,-12-31-3 16,13 32-8-16,-13-32 0 16,25 28 7-16,-25-28-4 0,19 29-8 15,-19-29 15-15,0 0-8 16,19 35-16-16,-19-35 2 0,12 28 25 15,-12-28-6-15,7 32-14 16,-7-32-2-16,0 0 25 0,12 32-16 16,-12-32-5-16,13 32 5 15,-13-32 9-15,0 0-23 16,12 28 11-16,-12-28 0 16,0 0 3-16,13 35-6 0,-13-35 0 15,0 0 14-15,20 32-5 16,-20-32-13-16,0 0 0 0,12 28 16 15,-12-28 3-15,13 32-17 16,-13-32-15-16,0 0 4 0,0 0-25 16,25 32-25-16,-25-32-26 15,0 0 33-15,38 25-9 0,-38-25 1 16,31 17 36-16,1-2 12 0,-32-15 7 16,25 17 5-16,-25-17 13 15,31 21-16-15,-31-21-17 16,32 22-14-16,-32-22-13 15,0 0 39-15,0 0 9 0,37 42-1 16,-37-42-3-16,25 39 22 16,-25-39-4-16,32 39-18 0,-32-39 5 15,0 0 16-15,31 39-14 16,-31-39 8-16,38 42-12 0,-38-42 24 16,31 39-11-16,-31-39 16 15,38 42-41-15,-13-6 33 0,-25-36-8 16,32 46-25-16,-7-11 8 15,-6 0 26-15,0-6-15 16,-1-1 5-16,-5 0-14 0,-13-28 33 16,19 43-21-16,-7-12 6 0,-5 1-2 15,-7-32-4-15,6 39-14 16,0-7-4-16,-6-32 26 16,7 35-3-16,5-7-17 0,-12-28 21 15,13 43 6-15,-1-11-24 16,1-4 6-16,-1 4 16 0,1 0-10 15,0-4 16-15,-1 4-23 16,1-1-1-16,-1 1 2 0,7-3 18 16,-6-1-9-16,6-3-6 15,-7-1 0-15,-6 5 0 0,7-1 18 16,0-3-14-16,-1 3-2 16,1 0 16-16,-1-3-3 15,1 3 14-15,-7 0 4 0,7 1-1 16,-1 2-32-16,7-2 10 15,-6-1 1-15,7 0-11 0,-20-28 2 16,31 43-11-16,-6-12 35 16,-25-31-31-16,38 39 2 0,-7-3-3 15,-6-8 1-15,-25-28 10 16,38 39 2-16,-6-7-12 0,-32-32 9 16,37 42 22-16,-12-10-42 15,1 0 16-15,-8-4 3 0,-18-28-15 16,32 42 24-16,-1-13-12 15,1-1-4-15,-32-28 4 16,31 39-19-16,1-11 37 0,-7 0-5 16,-25-28-30-16,25 43 31 15,0-11-14-15,0-4 0 0,-25-28 6 16,25 35-23-16,-25-35 20 16,32 39-10-16,-32-39 24 0,37 39-17 15,-11-7-11-15,-26-32 11 0,37 24 17 16,-37-24-17-16,32 29-11 15,-32-29 33-15,31 31-41 0,-31-31 24 16,32 36 3-16,-32-36 12 16,37 35-20-16,-12-7 34 15,-25-28-38-15,38 32 38 0,-38-32-24 16,32 36 24-16,-32-36-11 16,37 31-2-16,-37-31 19 0,39 25-37 15,-14-11 1-15,-25-14 7 16,32 14-11-16,-32-14 3 0,31 22 3 15,-31-22 7-15,25 21 5 0,-25-21-6 16,25 21 14-16,-25-21 17 16,25 25 5-16,-25-25-4 0,26 28-20 15,-8-7 2-15,-18-21-3 16,32 28-10-16,-7-3 11 16,-6-7-20-16,-19-18-4 0,25 25 4 15,-25-25-1-15,19 28-9 0,-19-28 3 16,25 21 3-16,-25-21-4 15,0 0-56-15,0 0-102 0,0 0-57 16,0 0-24-16,0 0-93 16,0 0-107-16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56:04.538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0 284 807 0,'0'-39'174'0,"0"39"-7"16,0 0 105-16,0 0-5 0,0 0-63 15,19 60-20-15,-6 11-32 16,-7 4-64-16,0 10-50 0,2-4 4 16,-8 8-42-16,-8-7 10 15,2-5-19-15,0-6 9 16,0-6-4-16,-1-12-12 0,7-14-99 16,0-39-56-16,0 0-77 15,0 0-112-15,0 0-5 16,45-8 55-16,-7-16 58 0,-6-19 12 15</inkml:trace>
  <inkml:trace contextRef="#ctx0" brushRef="#br0" timeOffset="455">350 333 870 0,'7'-39'210'16,"0"4"24"-16,-1 3-67 0,-6 32 2 15,25-46-28-15,0 7-33 16,8 3-26-16,4 4-35 15,8 4-26-15,6 3 0 16,-6 11-18-16,6 7 4 0,-1 11 3 16,-5 6 1-16,0 8 23 15,-7 10-13-15,-38-28 5 0,39 46 2 16,-14 1 22-16,-19-1 22 16,-12-4-4-16,-13 1-37 0,-13-1-11 15,-19-3-18-15,-13-4-2 16,1-2-22-16,-14-12-6 0,13-3-44 15,0-7 3-15,14-8 4 16,11-6 2-16,39 3 14 0,0 0-3 16,0 0 23-1,-6-36 14-15,6 36 2 0,45-17 13 16,12 13-11-16,0 22 23 16,7 7 11-16,-6 17 21 0,-14 7 14 15,1 4-3-15,-14 4 4 16,-12 4-6-16,-12-4-11 0,-20-1-3 15,-12-6-11-15,-20-4-13 16,-18-7 7-16,-14-10-4 0,-13-8-21 16,-5-7 12-16,6-10-9 15,13-8 2-15,5-3-27 0,14-4-141 16,19-6-212-16,38 17-205 16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56:03.102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0 485 626 0,'0'0'219'0,"0"0"60"16,0 0-4-16,0 0 16 0,0 0-21 15,32-32-17-15,-32 32-27 16,0 0-68-16,0 0-65 0,0 0-57 16,0 0-26-16,31 7 80 15,-18 25 10-15,-1 14-57 16,-12 11-4-16,6 10-20 0,1 7-11 15,-1-3 3-15,-6-4-6 16,0 0-5-16,0-10 8 0,0-8-5 16,6-6-25-16,-6-43-34 15,0 42-50-15,0-42-5 16,0 0 49-16,0 0-14 0,0 0-12 16,0 0 16-16,0 0-42 15,0-46 48-15,7-7-11 0,5-21 2 16,1-18 66-16,6-14-7 15,6-7-10-15,6 0 23 0,1 3 15 16,-1 15-15-16,0 10 65 16,-5 18 2-16,-1 10-15 15,6 15-26-15,-6 6-1 0,-25 36 1 16,51-31-17-16,-1 20 2 16,-6 15 49-16,0 13-12 0,-6 15 5 15,-1 10 11-15,-12 8-17 16,-6 6 16-16,-12 5 10 0,-14-5-25 15,-18 4-20-15,-13-3 3 16,-24-1-11-16,-8-6-17 0,1-8 17 16,6-6-17-16,7-15 13 15,12-7-10-15,12-11 4 0,32-3-19 16,0 0 17-16,-25-42 3 16,25 3 22-16,13 11 26 15,-13 28 8-15,38-25 4 16,-7 14 4-16,7 19-2 0,-1 9-24 15,1 11-20-15,-6 11 1 16,-1 4-15-16,0 10-12 0,-5 3 5 16,5 1 3-16,-6-1-57 15,7-6-162-15,-7-1-236 0,6-6-333 16</inkml:trace>
  <inkml:trace contextRef="#ctx0" brushRef="#br0" timeOffset="847">1182 2521 1580 0,'19'-39'160'15,"-19"39"-28"-15,0 0-47 0,0 0 47 16,0 0-28-16,44-14-31 16,0 10-10-16,-7 4-38 0,14 4 7 15,-1-1-25-15,0 1-2 16,1-4-16-16,-1-4 18 16,-6 1-27-16,0-1 22 0,-13 1-11 15,-31 3 12-15,0 0 0 16,38 0-29-16,-38 0 36 15,0 0-2-15,0 0-17 0,0 0 26 16,0 0-23-16,0 42 13 16,0-42-2-16,-19 50 2 15,0-12-7-15,-6-2 10 0,0 3 12 16,-13-4 3-16,1 4-20 16,-1-4 5-16,-6 1 5 0,0-5 2 15,-6-2-17-15,6-8 7 16,0-7-20-16,6-7 24 0,-6-11-15 15,6-10 4-15,38 14 7 16,-50-46-17-16,12-3 7 16,13-11 15-16,6-11-15 15,7-17-8-15,12-11 20 0,0-7-5 16,18-4-21-16,8 8 8 16,-1 10 9-16,6 18 2 0,1 14-26 15,5 14 20-15,-37 46 4 16,57-18 3-16,-1 18-3 0,-12 14 0 15,-44-14 4-15,51 46-29 16,-51-46-180-16,50 60-240 16,-12-7-197-16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56:10.538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44 1176 289 0,'0'0'36'16,"0"0"11"-16,0 0 16 0,0 0 9 16,0 0-8-16,0 0 5 15,0 0-9-15,0 0-25 16,0 0 4-16,0 0-12 16,38-10-7-16,-38 10 11 0,44-4-26 15,-7 1 13-15,1 3 21 16,0 0 2-16,6 3 18 0,6-3-7 15,0 4 11-15,7-1 12 16,6-3 3-16,6 4-38 16,0-8-27-16,6 4-26 0,-5 0 13 15,-8 0-13-15,-5-3 34 16,0 3-31-16,-7-4 16 0,0 1 15 16,-6 3-47-1,-44 0 52-15,50 0-32 0,-50 0 6 16,57 0 3-16,-57 0-7 15,44-4 19-15,-44 4-27 0,0 0 3 16,44-3-8-16,-44 3 25 16,0 0-13-16,0 0-8 0,0 0 27 15,0 0-17-15,0 0-8 16,0 0 0-16,0 0 44 16,0 0-25-16,44-4-8 0,-44 4 10 15,0 0-7-15,0 0 13 16,0 0-30-16,0 0-4 15,0 0 32-15,0 0-38 16,25-49 15-16,-25 49 18 0,6-46-2 16,-6 46 22-16,-6-50-4 15,0 8-19-15,6 42-34 0,-6-57 11 16,-1 11 23-16,7 4-11 16,-6 3-1-16,6 0 2 15,-6-3 8-15,6-1 18 0,0 1-42 16,-7 0 20-16,7-1 0 15,-6 8 17-15,6 35-23 0,0-46-3 16,0 46 4-16,-6-43 24 16,6 43-13-16,-6-38 11 15,6 38-25-15,-7-32-11 16,7 32 28-16,0 0-26 0,0 0 38 16,-6-39-41-16,6 39 41 15,0 0-21-15,-13-39-29 0,13 39 7 16,0 0 28-16,-6-35-26 15,6 35 7-15,0-39-18 16,0 39-17-16,0-36-31 0,0 36 66 16,0-35-24-16,0 35 37 15,0 0 0-15,0 0-5 0,6-32-3 16,-6 32 15 0,0 0-17-16,0 0 10 0,0 0 10 15,0 0-14-15,0 0-2 16,0 0 6-16,0 0 2 0,0 0 33 15,0 0-35-15,0 0-6 16,0 0 1-16,0 0 27 0,0 0-22 16,0 0-3-16,-31-10-13 15,31 10 13-15,0 0 22 0,-44-7-13 16,44 7 2-16,-44 0-28 16,44 0 43-16,-38 0-23 15,38 0-30-15,-44 0 34 0,44 0 2 16,-31 0-6-16,31 0-5 15,-38 3 1-15,38-3 28 16,-38 4 23-16,7-4 3 0,31 0-16 16,-44 0-19-16,44 0-13 15,-44-4 2-15,6 1-1 16,13 3 1-16,25 0 10 0,-44 0-34 16,13 0 33-16,31 0-11 15,0 0-15-15,-38-4 8 0,38 4 14 16,0 0 5-16,-44-3-9 15,44 3-5-15,0 0 5 0,-44-4-10 16,44 4 17 0,-38-3-5-16,7-5 9 0,31 8-20 15,-38-3 13-15,0-1-3 16,-6-3 10-16,0 7-46 0,7-3 16 16,-7 3-3-16,6 0 12 15,38 0 18-15,-50-4 3 0,12 4-10 16,38 0-9-16,-38-7 11 15,38 7-5-15,0 0 3 16,0 0-31-16,0 0 41 0,-37-7-13 16,37 7-22-16,0 0 16 15,0 0 3-15,0 0 30 16,0 0-38-16,0 0 11 0,0 0 16 16,0 0-19-16,0 0-18 15,0 0 21-15,0 0-14 16,0 0 11-16,0 0-9 0,0 0 22 15,0 0-18-15,0 0 29 16,-32-3-4-16,32 3-31 0,0 0 11 16,0 0-25-16,0 0 93 15,0 0 20-15,-19 28-19 0,19-28-18 16,-6 42 9-16,12-6-8 16,-6-5-35-16,7 1 19 0,-1 0 20 15,0 0-32 1,0 0 0-16,-6-32 7 0,0 49 4 15,0-7-12-15,-6 1-2 16,0-8 10-16,6-35-1 0,-13 50-12 16,1-11 0-16,5-1 28 15,7-38-3-15,-6 53-30 0,0-7 15 16,6-10 4-16,0-36-23 16,6 53-9-16,0-14 11 0,-6-39 5 15,13 46-21-15,-7-11 5 16,-6-35-11-16,7 35 11 15,-7-35 14-15,0 0-14 0,6 43-10 16,-6-43 17-16,6 39 38 16,-6-39-15-16,0 38-16 15,0-38-8-15,0 32-10 0,0-32 27 16,0 39-14-16,0-39 0 16,0 0-12-16,-6 39 26 15,6-39-13-15,0 0-15 0,0 0 20 16,0 39-10-16,0-39 0 15,0 0-15-15,0 0 27 0,0 39-17 16,0-39-6-16,0 0 27 16,0 31 5-16,0-31-2 0,0 0-4 15,0 0 21-15,0 0 9 16,0 0-34-16,38 25 1 0,-1-11 6 16,-5-7-21-1,-1-7-5-15,1-3 3 0,-1 3 6 16,-6 0-14-16,7-7 4 15,-1 0 13-15,0 3-5 0,1-3-17 16,6 0 19-16,-7 0-2 16,0 0-12-16,1-7 8 0,-1 7 5 15,1 3-12-15,-7-3 4 16,-25 7 17-16,38-3-27 0,-38 3 20 16,31-7-3-16,-31 7-13 15,0 0 9-15,44 0 9 16,-44 0-22-16,38-4 17 15,-38 4 3-15,37 0-13 0,-37 0-3 16,44-4 18-16,-44 4 5 16,44-7-28-16,-44 7 14 0,32-3 13 15,-32 3-28-15,0 0 5 16,38-7 24-16,-38 7-17 0,0 0 0 16,0 0 13-16,0 0-10 15,44 0-4-15,-44 0 4 16,0 0 4-16,37-7-9 0,-37 7-6 15,44-4 27-15,-44 4-23 16,32-10 0-16,-32 10 20 0,37-4-16 16,-37 4 3-16,0 0 8 15,38-7-17-15,-38 7 1 16,0 0 20-16,0 0-18 0,38 0-3 16,-38 0 18-16,0 0-6 15,0 0 10-15,38 0-24 16,-38 0 1-16,0 0 23 0,37 4-24 15,-37-4 11-15,0 0 7 16,0 0-10-16,0 0 7 0,0 0-10 16,0 0 21-16,0 0-6 15,32-4 7-15,-32 4 19 0,0 0-3 16,0 0-26 0,0 0 15-16,0 0-18 0,0 0 0 15,6-39 1-15,-6 39-2 16,-6-42-6-16,-1 10 8 0,7 32-7 15,-6-42-7-15,0 10 15 16,6 32 5-16,0-46-15 0,0 46 0 16,-6-46 5-16,6 10 7 15,0 36-3-15,-7-38-7 0,7 38 3 16,0-39 0-16,0 39-9 16,0-39 12-16,0 39-3 0,7-43 0 15,-7 43 0-15,6-38 5 16,-6 38-18-16,-6-36-7 15,-1 1 30-15,7 35-14 16,-6-28-15-16,6 28 16 0,-13-32-17 16,13 32 35-16,-12-28-26 15,12 28 11-15,-13-32-8 0,13 32-5 16,0-25 4-16,0 25 6 16,0 0-5-16,-6-32-3 0,6 32-5 15,0-32-2-15,0 32 18 16,0-31-3-16,0 31-1 15,0-32-8-15,0 32-2 0,-6-32 7 16,6 32 16-16,0-28-9 16,0 28 9-16,0 0-4 15,0-29-13-15,0 29 4 0,0 0 1 16,0 0 10-16,-7-28-7 16,7 28-3-16,0 0-8 0,0 0 6 15,0 0 9-15,0 0 7 16,0 0-11-16,0 0 0 0,0 0-21 15,-6-25 27-15,6 25 5 16,0 0-14-16,0 0-3 0,0 0 19 16,0 0-16-16,0 0 3 15,-31-10 0-15,31 10-4 16,-38-7-1-16,38 7 2 16,-31-4 6-16,31 4 6 0,-38-7-21 15,38 7-1-15,-38-3 13 16,7-1 12-16,31 4-12 0,-32 0-6 15,1 0 1-15,31 0 17 16,-38 4-22-16,7-1 10 0,31-3 3 16,-38 7-10-16,0 0 7 15,7-3 6-15,31-4-17 0,-38 0 11 16,0 0 8-16,7 0-2 16,31 0-9-16,-38 0-10 0,7-4 13 15,-1-3-9-15,32 7 1 16,-31-7 11-16,31 7-3 15,-31-3-18-15,31 3 24 16,-38 0-6-16,38 0-8 0,-25 0 19 16,25 0-23-16,-44 0 20 15,12 3-15-15,32-3-9 0,-44 0 4 16,13 0-10-16,31 0 16 16,-38-3 16-16,38 3-30 0,-38-4 27 15,38 4-3-15,-31-3-19 16,31 3 20-16,-31-7 0 0,31 7-8 15,0 0 3-15,0 0 2 16,0 0-8-16,0 0-8 0,-32-4 31 16,32 4-22-16,0 0-9 15,0 0 27-15,0 0-20 16,0 0-6-16,0 0 27 0,0 0-23 16,0 0 9-16,0 0-4 15,0 0-2-15,0 0 12 0,-25 39-6 16,12-7-10-16,1 3 17 15,6-3 1-15,6 7-13 0,0 0-1 16,-7 3 18-16,7 4-15 16,-6-4-9-16,0 4 25 15,6 4-11-15,-7 3-13 0,1 0 8 16,0 7 21-16,0 0-30 16,6 3 25-16,-7 5-13 15,-5-1-31-15,5 0-228 0,7-3-126 16,0-4-139-16,0-4-41 15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56:13.605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2446 1616 237 0,'0'0'21'15,"0"0"27"-15,0 0-6 16,0 0-4-16,0 0-1 16,-31 0 4-16,31 0-21 0,0 0-6 15,-38-11 2-15,38 11 27 16,0 0 27-16,-44-10-25 0,44 10-8 15,-37-4 1-15,37 4-15 16,-38 0-4-16,38 0 32 16,-44-3-31-16,44 3 5 0,-44 3-3 15,44-3-11-15,-51 0 31 16,51 0 31-16,-57 4-31 0,13-1-27 16,44-3-5-16,-57 0-15 15,13-3 18-15,7-1-30 0,37 4 33 16,-44-3-22-16,44 3-1 15,-38-7 43-15,38 7-7 0,0 0 5 16,-38-15-34-16,38 15-6 16,0 0 0-16,0 0 10 15,0 0 7-15,-37-10-6 0,37 10 9 16,0 0 0-16,-38-7-23 16,38 7 9-16,-44-7 32 15,44 7-42-15,-38 0 31 0,38 0-38 16,-38-4 36-16,38 4-4 15,0 0-7-15,-37 0-16 0,37 0 15 16,0 0 13-16,0 0 13 16,0 0-8-16,0 0 24 0,0 0-4 15,0 0 30-15,0 0-48 16,0 0 21-16,0 0-38 0,0 0 18 16,0 0-36-16,0 0-2 15,0 0 25-15,0 0-23 16,0 0 30-16,0 0-32 15,0 0 31-15,0 0-32 0,0 0 22 16,0 0-3-16,0 0-14 16,0 0 11-16,0 0-9 0,0 0 47 15,-13 43-34-15,13-43 13 16,0 38 7-16,0-38 46 0,6 43-46 16,-6-43 10-16,13 39-7 15,-13-39-15-15,13 39-17 0,-13-39 13 16,6 42 10-16,0-7-21 15,-6 1 32-15,0-36-18 0,0 49 16 16,0-10-40-16,0-4 28 16,0-35-26-16,0 43 27 15,0-43-17-15,0 42 8 0,0-42-26 16,6 37 18-16,-6-37-15 16,0 0 20-16,0 38-14 0,0-38-7 15,0 0 34-15,13 36-22 16,-13-36 9-16,0 0-4 0,0 39-5 15,0-39-12-15,0 0 27 16,6 35-10-16,-6-35 8 0,0 0 15 16,13 42-19-16,-13-42-5 15,0 0-8-15,0 0 19 0,12 36 2 16,-12-36-3 0,0 0-14-16,0 0-16 0,0 0 19 15,0 0-3-15,0 0 4 16,0 0-14-16,7 35 15 0,-7-35-3 15,0 0-2-15,0 0 7 16,6 35-4-16,-6-35 0 0,0 0 11 16,0 0-19-16,6 39 18 15,-6-39-34-15,0 0 26 0,0 0 0 16,0 0-8-16,0 0 12 16,0 0-24-16,0 0 38 15,0 0-36-15,0 0 20 0,0 0-5 16,0 0-18-16,0 36 37 15,0-36-37-15,0 0 16 0,0 0 20 16,0 0-32-16,0 0 30 16,0 0-39-16,0 0 30 0,0 0-5 15,0 0-11-15,0 0 13 16,0 0-6-16,0 0 0 0,0 0 15 16,0 0-39-16,0 0 28 15,0 0-4-15,0 0-7 0,0 0 24 16,0 0-17-16,0 0 23 15,0 0-1-15,0 0-7 0,0 0 16 16,44 28-31-16,-44-28 25 16,51 10 3-16,-20-2-24 15,-31-8 22-15,44 3-22 16,-6-3 7-16,-38 0 7 0,50 0-24 16,-12 4 18-16,-1-4-26 15,-37 0 23-15,44-4 3 0,-6 4-19 16,-38 0 15-16,38 0-20 15,-38 0 12-15,38 4-6 0,-38-4 10 16,38 3 0-16,-38-3-7 16,0 0 12-16,38 4-26 0,-38-4 26 15,38 0 5-15,-38 0-32 16,37 3 33-16,-37-3-15 16,38-3 2-16,-38 3 0 0,0 0-2 15,38 0 4-15,-38 0-14 16,0 0 20-16,31 0-5 0,-31 0-17 15,0 0 27-15,0 0-29 16,0 0 20-16,0 0-6 0,0 0 0 16,0 0 12-16,0 0-19 15,0 0 7-15,38 0-15 16,-38 0 22-16,0 0-1 0,0 0-12 16,0 0 18-16,0 0-15 15,0 0 3-15,0 0 28 16,0 0 12-16,0 0 43 0,0 0-7 15,0 0-10-15,0 0-9 16,0 0-26-16,0 0-2 0,0 0-27 16,0 0 4-16,0 0 1 15,0 0-14-15,0 0 15 0,38-25-17 16,-38 25 15-16,0 0-6 16,0 0 2-16,19-32 3 0,-7 4-18 15,-12 28 27-15,6-35-17 16,1 3 3-16,-1 0 8 0,-6 4-21 15,6-4 13-15,-6 0 6 16,7-3-12-16,-1-4 0 16,-6 7 6-16,0 0 9 0,6-3-2 15,-6 2-14-15,0 5 3 16,6 0-5-16,-6 28 13 0,0-39-2 16,0 7 3-16,0 4-5 15,0-1 0-15,0 29-13 0,0-35 21 16,0 3-2-16,0 32-6 15,-6-35-7-15,6 7 1 0,0 28 13 16,0 0-4-16,0 0 6 16,-6-39-12-16,6 39 3 0,-6-36-13 15,6 36 10-15,0 0 3 16,-7-35 0-16,7 35 6 0,0 0 0 16,-6-35-6-1,6 35-5-15,0 0 5 0,0 0-6 16,0-36 6-16,0 36-11 15,0 0 5-15,0 0 6 0,0 0 0 16,0 0 7-16,0 0-3 16,0 0-4-16,0 0-36 0,0 0-118 15,0 0-182-15,0 0-275 16,0 0-144-16</inkml:trace>
  <inkml:trace contextRef="#ctx0" brushRef="#br0" timeOffset="2529">1088 162 121 0,'31'-17'6'16,"-31"17"11"-16,0 0 26 15,0 0 2-15,32-14 12 0,-32 14 5 16,0 0 14-16,0 0-9 15,0 0 1-15,0 0-42 16,0 0-2-16,0 0-10 0,0 0-5 16,0 0-6-16,0 0 29 15,0 0-20-15,0 0 42 0,0 0-25 16,0 0 15-16,0 0 11 16,0 0 20-16,-44-29-31 0,44 29-8 15,-38-17-36-15,38 17 31 16,-50-11 26-16,12 4-16 0,38 7-6 15,-44-7-14-15,12 7-8 16,32 0-2-16,-50-4-5 0,12 4 2 16,1-3 7-16,37 3-8 15,-51 0 11-15,1-4-47 0,12 4 58 16,38 0-61 0,-56-3 45-16,18-1-29 0,38 4 32 15,-50-3-6-15,12-1-35 16,38 4 40-16,-44-3-33 0,44 3 27 15,-44 3-25-15,44-3 24 16,-38 0 17-16,38 0-35 0,-37 0-6 16,37 0 27-16,0 0-6 15,-44 4-11-15,44-4 2 0,0 0 6 16,-38-4-9-16,38 4 20 16,0 0 6-16,0 0-19 0,0 0-8 15,-38-7 11-15,38 7-3 16,0 0-5-16,0 0-7 15,0 0 43-15,-44-10-41 0,44 10 18 16,-37-7-23-16,37 7 19 16,-51-4-12-16,51 4 36 0,-44-7-25 15,44 7 0-15,0 0-19 16,0 0-1-16,0 0 27 0,0 0 42 16,0 0-33-16,0 0 37 15,0 0 11-15,0 0-29 0,0 0-23 16,0 0-3-16,0 0 2 15,0 0-9-15,32 39 11 0,-32-39-2 16,0 0-32-16,0 0 1 16,31 39 13-16,-31-39 8 15,19 35 20-15,-19-35-4 16,0 0-36-16,19 46 39 0,-6-14-1 16,-13-32-7-16,0 49 28 15,0-10-13-15,0-39-11 0,6 50-28 16,-6-50 0-16,12 53 21 15,-12-53-22-15,13 56 32 0,-13-56-5 16,6 53-1-16,-6-53 2 16,7 53-22-16,-7-53 11 0,6 50-14 15,-6-50 30-15,0 49-6 16,0-49-5-16,0 54 8 16,0-11 7-16,0-43-1 0,-6 49-15 15,6-49-26-15,0 46 31 16,0-46-23-16,0 0 10 0,0 60 16 15,0-60-11-15,0 53 15 16,0-53-16-16,6 49-12 0,-6-49-4 16,0 0 9-16,0 50-5 15,0-50 8-15,0 42 2 0,0-42 3 16,0 0-12-16,0 0 4 16,6 43 0-16,-6-43 3 0,0 0 2 15,0 0 11-15,0 0-3 16,0 0 6-16,0 0 10 15,0 0-8-15,0 0-49 0,38 42 17 16,-38-42 17-16,0 0-10 16,0 0 16-16,0 0-12 0,0 0 10 15,0 0-10-15,0 0 6 16,38 43-14-16,-38-43 19 0,0 0-11 16,0 0-3-16,0 0-2 15,0 0 9-15,44 35-13 0,-44-35 25 16,0 0-21-16,43 18 8 15,-43-18 7-15,51 10-5 16,-7-6 1-16,-44-4 0 16,56 0-18-16,1 0 24 0,6-4-15 0,-13 1-10 15,7 3 8 1,-7 0 5-16,-6 0 7 0,-44 0-10 16,56 0 3-16,-18 0 11 15,-38 0-2-15,44 0-14 0,-44 0 2 16,0 0 9-16,44-4 2 15,-44 4-8-15,0 0 11 0,50-7-26 16,-50 7 20-16,44-11 6 16,-44 11-35-16,38-7 24 0,-38 7 0 15,0 0-15-15,0 0 15 16,0 0 12-16,44-3-7 0,-44 3 1 16,0 0 0-16,0 0 26 15,0 0 30-15,0 0 12 16,0 0-17-16,0 0-6 0,0 0-8 15,0 0-14-15,0 0-10 16,0 0-24-16,0 0 14 0,0 0 0 16,0 0-6-16,19-35-13 15,-19 35 22-15,0-43-5 0,0 43-10 16,6-46-1-16,1 4 4 16,-7 42-4-16,6-57 4 0,0 11 2 15,0 7 3-15,1 8-15 16,-1-5-4-16,0 1 14 15,-6 35 15-15,7-46-10 0,-7 7 0 16,0 7-1-16,0 32-11 16,0-43-2-16,0 8 13 0,0 35-17 15,0-39 13-15,0 39-5 16,-7-43 5-16,7 43 5 0,-6-39-5 16,6 11 13-16,0 28-10 15,-6-32 0-15,6 32-17 0,-7-35 0 16,7 35 6-16,0-35 8 15,0 35 0-15,-6-29 7 0,6 29 0 16,0 0-2 0,-6-28-5-16,6 28-8 0,-6-28-2 15,6 28 10-15,0 0 7 16,0-32-16-16,0 32 1 0,-7-28 8 16,7 28 0-16,0-32 5 15,0 32-18-15,0-28 10 0,0 28 7 16,0 0 1-16,7-32-19 15,-7 32 17-15,0 0 13 0,0 0-23 16,0 0 13-16,0-25 1 16,0 25-7-16,0 0-3 0,0 0 8 15,0 0-5-15,0 0-15 16,0 0 15-16,0 0-8 16,0 0 8-16,0 0 10 0,0 0-6 15,0 0-20-15,0 0 28 16,0 0-1-16,0 0-2 0,0 0-9 15,0 0 8-15,0 0-17 16,0 0 6-16,0 0-4 0,0 0 3 16,0 0 4-16,0 0-20 15,0 0 11-15,0 0 2 0,0 0-57 16,0 0-44-16,0 0-54 16,0 0-81-16,0 0-168 15,0 0-119-15</inkml:trace>
  <inkml:trace contextRef="#ctx0" brushRef="#br0" timeOffset="4025">352 141 146 0,'32'-21'3'0,"-32"21"5"0,31-7-3 16,-31 7-1-16,0 0-13 15,25 0 32-15,-25 0-20 0,0 0 33 16,0 0 3-16,0 0 39 15,0 0-7-15,0 0 22 0,0 0-46 16,0 0 9-16,0 0-26 16,0 0-16-16,0 0-2 15,0 0-18-15,0 0 9 0,0 0-3 16,0 0 12-16,0 0-19 16,0 0 25-16,0 0-31 0,0 0 9 15,0 0 4-15,0 0 24 16,0 0-29-16,0 0-5 0,0 0 10 15,0 0 19-15,0 0-27 16,0 0 17-16,0 0-23 0,0 0-24 16,-37-32 44-16,37 32 31 15,0 0-37-15,0 0 5 0,0 0-17 16,0 0 18 0,0 0-15-16,0 0 25 0,0 0-13 15,-38-17-11-15,38 17 0 16,0 0 18-16,0 0-17 0,0 0 12 15,0 0 3-15,-38-11-13 16,38 11 10-16,0 0-14 0,0 0 0 16,0 0 3-16,0 0 12 15,0 0-6-15,0 0 25 0,0 0-34 16,0 0 30-16,0 0-59 16,32 28-87-16,5-3-101 0</inkml:trace>
  <inkml:trace contextRef="#ctx0" brushRef="#br0" timeOffset="5245">1283 170 191 0,'0'0'28'0,"0"0"19"0,0 0-10 15,0 0 19 1,0 0-14-16,0 0 37 0,37 14-33 16,1 0 22-16,-7 0-33 15,-31-14 29-15,44 28-37 0,-6-7 6 16,-38-21-8-16,38 32 7 16,-38-32 37-16,31 36-39 0,-31-36-11 15,32 35-10-15,-32-35 22 16,19 39-34-16,-19-39 16 0,25 42 17 15,-6-10 11-15,-19-32-29 16,31 49 15-16,-31-49-19 16,31 46 22-16,-31-46-44 0,32 46 28 15,-32-46-22-15,0 0 39 16,38 50-11-16,-38-50-25 0,31 43 2 16,-31-43 15-16,0 0-23 15,31 46 36-15,-31-46-32 0,0 0 33 16,0 0-34-16,44 57 11 15,-44-57-18-15,0 0 6 0,51 53 9 16,-51-53 21-16,0 0-16 16,44 53 0-16,-44-53-12 0,31 49 13 15,-31-49 9-15,0 0-35 16,25 53 9-16,-25-53 15 16,25 50 15-16,-25-50-33 15,19 42 19-15,-19-42 7 0,0 0-6 16,25 50-12-16,-25-50 19 15,0 0-31-15,26 42 51 0,-26-42-45 16,0 0 0-16,25 46 6 16,-25-46 27-16,0 0-17 0,26 42-9 15,-26-42-2-15,19 43-4 16,-19-43 17-16,0 0 13 0,25 46-19 16,-25-46 9-16,0 0-20 15,0 0 21-15,31 46-21 16,-31-46 6-16,0 0 10 0,25 42 20 15,-25-42-6-15,0 0 25 16,26 42-20-16,-26-42-7 0,0 0 0 16,18 50 9-16,-18-50 4 15,0 0-5-15,26 46-13 0,-26-46 13 16,25 42 7-16,-25-42 24 16,31 36-18-16,-31-36-38 0,0 0 3 15,44 35-6-15,-44-35-9 16,32 25 33-16,-32-25-7 0,0 0 4 15,0 0-25-15,31 39 29 16,-31-39-30-16,0 0 13 16,0 0-5-16,0 0-134 15,0 0-101-15,31 38-75 0,-31-38-68 16</inkml:trace>
  <inkml:trace contextRef="#ctx0" brushRef="#br0" timeOffset="6637">2616 1506 205 0,'0'0'52'0,"25"39"-15"16,-25-39 32-16,25 46-11 16,-6-10 37-16,-6-1-30 15,6-3-8-15,-7 7 19 0,7-4-2 16,0 7-4-16,0 1-19 16,0-1 55-16,6 1-33 0,0-1 27 15,0 0-68-15,7 1 32 16,-1-7-15-16,0 3-13 0,-31-39 22 15,51 46-49-15,-14-7 7 16,-37-39 14-16,51 42-16 0,-20-3 18 16,-31-39-3-16,38 42-20 15,-13-6 4-15,-25-36-28 0,38 42 12 16,-38-42 11 0,37 46-23-16,-37-46 6 0,32 39 1 15,-32-39 18-15,38 46 13 16,-38-46-11-16,31 39-1 0,-31-39 6 15,0 0-8-15,38 49-9 16,-38-49 0-16,0 0 0 0,44 46-5 16,-44-46 9-16,0 0-30 15,37 43 14-15,-37-43 27 0,0 0 2 16,38 42 2-16,-38-42-33 16,0 0 40-16,32 46-37 0,-32-46 15 15,0 0-19-15,31 42 6 16,-31-42 9-16,0 0 13 15,25 50-17-15,-25-50 14 0,25 53 7 16,-25-53-29-16,19 53 2 16,-19-53 6-16,25 56 1 0,-25-56 13 15,19 53-5-15,-19-53-5 16,19 53-6-16,-19-53 9 0,19 53-14 16,-19-53 21-16,19 46-8 15,-19-46-8-15,12 50 6 0,-12-50 0 16,19 53-28-16,-19-53 38 15,13 56-4-15,-1-9-6 16,-12-47 5-16,19 53-5 0,0-10 0 16,-19-43 23-16,13 49-4 15,-13-49-17-15,25 50 1 0,-25-50-7 16,19 53-29-16,-19-53 24 16,25 53 31-16,-25-53 3 0,19 53-2 15,-19-53-19-15,18 56-4 16,-5-17 22-16,-13-39-9 0,13 46-29 15,-13-46 0-15,12 46 16 16,-12-46 3-16,19 46 10 0,-19-46 16 16,19 46-21-1,-19-46 14-15,12 42-11 0,-12-42-25 0,19 43-6 16,-19-43 27 0,0 0 17-16,19 46-24 0,-19-46 16 15,0 0-21-15,0 0-12 16,38 42 20-16,-38-42 10 0,0 0-18 15,0 0 14-15,31 46-6 16,-31-46 17-16,0 0-16 0,38 42-12 16,-38-42 8-16,0 0-13 15,0 0-2-15,38 36 18 0,-38-36-3 16,0 0 20-16,0 0-2 16,0 0-22-16,0 0 21 0,0 0-37 15,0 0 20-15,0 0-3 16,44 35 3-16,-44-35 9 15,0 0-1-15,0 0 16 0,0 0-20 16,0 0 6-16,0 0-10 16,0 0 14-16,0 0-1 0,0 0-10 15,0 0-22-15,0 0-35 16,0 0-118-16,0 0-138 0,0 0-123 16</inkml:trace>
  <inkml:trace contextRef="#ctx0" brushRef="#br0" timeOffset="9212">2949 4222 511 0,'0'0'115'0,"0"0"-17"0,0 0-16 16,0 0-3-16,0 0-17 16,0 0 0-16,0 0 13 0,0 0-2 15,-31-46 16-15,31 46 20 16,0 0-11-16,-25-45 11 0,25 45-9 16,0 0-12-16,-25-46-33 15,25 46-40-15,-19-46 3 0,19 46 34 16,-19-36-4-16,19 36-4 15,0 0-22-15,-19-39 1 16,19 39-16-16,-19-31-22 16,19 31 25-16,0 0 19 0,-19-39 14 0,19 39 5 15,0 0-1 1,-19-36-12-16,19 36-6 0,0 0-24 16,-18-38 7-16,18 38 14 15,0 0-7-15,-19-32-15 0,19 32 3 16,0 0-7-16,0 0 7 15,-19-39-17-15,19 39 4 0,0 0 18 16,-25-35-5-16,25 35 8 16,0 0 6-16,-19-36-12 0,19 36 18 15,-19-35 15-15,19 35-5 16,0 0-5-16,-25-39-2 0,25 39-1 16,0 0 2-16,-19-39 4 15,19 39-9-15,0 0 2 16,-31-49-19-16,31 49 8 0,-26-46-12 15,26 46 0-15,-12-44 9 16,12 44 9-16,0 0 5 0,-25-42 7 16,25 42-18-16,-25-43 4 15,25 43-21-15,-19-42-7 0,19 42 12 16,0 0 3-16,-32-46 8 16,32 46-5-16,-25-42-4 0,25 42 1 15,-31-43 6-15,31 43-6 16,-25-42 10-16,25 42-2 15,0 0 5-15,-26-39 9 0,26 39-21 16,0 0 9-16,-25-46-18 16,25 46 6-16,0 0 3 0,-25-42 5 15,25 42-3-15,0 0-6 16,-25-43 1-16,25 43-10 0,0 0 4 16,-25-42 7-16,25 42 2 15,0 0-3-15,0 0 3 0,-25-46-9 16,25 46 0-16,0 0-5 15,-19-46 5-15,19 46 5 0,0 0 3 16,-20-46-6 0,20 46 7-16,0 0 0 0,0 0-9 15,-25-42 9-15,25 42-9 16,-19-36-5-16,19 36 8 0,0 0 3 16,-19-39 5-16,19 39-5 15,0 0-6-15,-25-35 6 0,25 35-9 16,0 0 6-16,-19-35-8 15,19 35 2-15,0 0 3 0,-25-43-7 16,25 43 7-16,-31-39 7 16,31 39-2-16,-26-31 4 0,26 31-13 15,-25-36-2-15,25 36 6 16,0 0 3-16,-25-35 5 16,25 35-5-16,0 0-1 0,-25-42-2 15,25 42 0-15,-19-32-6 16,19 32-2-16,0 0 5 0,-25-39-1 15,25 39 16-15,0 0-2 16,-25-35 4-16,25 35 2 0,0 0-16 16,-25-36 0-16,25 36-7 15,0 0 7-15,-19-35 0 0,19 35 17 16,0 0-8-16,0 0 0 16,-32-39-4-16,32 39-5 0,-25-32-4 15,6 4 8-15,19 28 5 16,-18-26 4-16,18 26-4 0,-26-28-3 15,26 28-6-15,-18-28-6 16,18 28 6-16,-19-29 0 16,19 29 6-16,0 0 2 0,-25-31-6 15,25 31-2-15,0 0-3 16,-26-32-5-16,26 32 11 0,-25-28-6 16,25 28 7-16,0 0-1 15,-25-29-3-15,25 29 0 0,-19-32 0 16,19 32 2-16,-19-35-6 15,1 10 6-15,18 25-2 0,-19-28-5 16,19 28-1-16,-19-28-1 16,19 28 11-16,-19-32-7 15,19 32 3-15,-19-35-3 16,19 35 10-16,-12-32-7 0,12 32-8 16,-19-35 8-16,19 35 4 15,-19-36-4-15,19 36 0 0,-25-39 3 16,25 39 2-16,-32-39-3 15,32 39 3-15,-37-42-5 0,37 42-4 16,-32-46-7-16,7 11 11 16,25 35-7-16,-31-43 7 0,12 12 0 15,19 31 0-15,-32-43 2 16,32 43-2-16,-31-39 0 16,31 39 6-16,-44-35-6 0,44 35 0 15,-38-32 0-15,38 32-8 16,-38-32 4-16,38 32-6 0,0 0 14 15,-44-42-7-15,44 42 9 16,0 0-2-16,-44-35-1 0,44 35-3 16,0 0 5-16,-37-29-1 15,37 29-2-15,0 0-2 0,0 0-4 16,-32-39 6-16,32 39-2 16,0 0-4-16,-37-42-1 0,37 42 1 15,0 0 0-15,-26-39-1 16,26 39 5-16,0 0 2 15,-25-35 8-15,25 35-3 0,0 0-3 16,-25-39-4-16,25 39-4 16,-19-35-3-16,19 35 7 0,-19-32-7 15,19 32 1-15,0 0 11 16,-18-44-15-16,18 44 14 0,-13-31 1 16,13 31-5-16,-13-36 0 15,13 36 3-15,-12-28 2 0,12 28-5 16,-13-32 3-16,13 32-7 15,-6-28 4-15,6 28 0 16,-13-28 0-16,13 28-7 0,-6-29 7 16,6 29-3-16,-6-28-10 0,6 28 19 15,-6-28 0-15,6 28 2 16,-7-28-18-16,7 28 6 16,-6-32 4-16,6 32 8 0,-13-29-8 15,13 29-16-15,0 0 22 16,0 0-1-16,-12-28-14 0,12 28 2 15,0 0 13-15,-19-28 1 16,19 28-7-16,0 0-10 0,0 0 17 16,-13-32-5-16,13 32-15 15,0 0 22-15,0 0-13 0,-12-28 7 16,12 28-3-16,0 0-6 16,0 0 9-16,0 0-14 15,0 0 16-15,0 0-1 0,0 0-9 16,0 0 13-16,0 0-19 15,0 0 15-15,0 0-2 0,0 0-11 16,-25-25 23-16,25 25-20 16,0 0 1-16,0 0 12 0,0 0-17 15,0 0 18-15,0 0-12 16,0 0 1-16,0 0 11 0,0 0-17 16,0 0 19-16,0 0-19 15,0 0 12-15,0 0-3 0,0 0 0 16,0 0 2-1,0 0-7-15,-32-28 11 0,32 28-6 16,0 0 6-16,0 0-13 0,0 0 0 16,0 0 18-16,0 0-16 15,-31-25 8-15,31 25-3 0,0 0 5 16,0 0 2-16,-19-28-16 16,19 28 13-16,-19-28-4 0,19 28-7 15,0 0 12-15,0 0-17 16,0 0 9-16,-19-29-12 0,19 29-67 15,0 0-75-15,0 0-185 16,0 0-288-16,0 0-122 0</inkml:trace>
  <inkml:trace contextRef="#ctx0" brushRef="#br0" timeOffset="11889">246 1422 174 0,'0'0'26'15,"0"0"13"-15,-19-36-3 0,19 36-1 16,0 0 7-16,-13-35-13 16,13 35 29-16,0 0 3 0,0 0-2 15,0 0-13-15,0 0 14 16,0 0-34-16,0 0 14 0,0 0-25 16,0 0-15-16,0 0 23 15,0 0-3-15,0 0 4 16,0 0 9-16,0 0 11 0,0 0 1 15,0 0 24-15,0 0 0 16,38 7-37-16,-38-7 0 16,0 0-4-16,0 0-1 0,31 14 23 15,-31-14 9-15,0 0-11 16,0 0-15-16,0 0-19 0,0 0 9 16,32 39 29-16,-32-39-27 15,0 0-25-15,25 39 19 0,-25-39 38 16,19 39-31-16,-19-39 19 15,0 0 4-15,25 35-36 0,-25-35 10 16,0 0 8-16,25 39-13 16,-25-39-7-16,0 0 1 15,31 42 6-15,-31-42 4 16,32 32 6-16,-32-32 14 0,0 0-29 16,37 43 17-16,-37-43-1 15,38 38-29-15,-38-38 13 0,44 32-9 16,-6-7 19-16,-38-25-23 15,38 25 33-15,-38-25-39 0,44 21 24 16,-7-7-21-16,-37-14 21 16,32 21-1-16,-1-3-20 0,-31-18 16 15,0 0-25-15,38 25 18 16,-13-8-23-16,-25-17 26 16,31 25 3-16,1-7-12 0,-32-18 14 15,38 28-38-15,-38-28 41 16,50 32-22-16,-19-7 18 0,1-8-10 15,-32-17 7-15,31 33-10 16,-31-33 0-16,38 28-20 0,-38-28 23 16,0 0 6-16,38 39-9 15,-38-39 15-15,0 0-38 16,25 35 35-16,-25-35-17 0,0 0 20 16,0 0-15-16,31 43-5 15,-31-43 20-15,0 0-27 16,25 42 35-16,-25-42 2 0,25 36-33 15,-25-36-2-15,0 0 6 16,26 39 1-16,-26-39 14 0,0 0-32 16,18 38 38-16,-18-38-35 15,0 0 28-15,26 43 5 0,-26-43-31 16,0 0 26-16,31 39-13 16,-31-39 13-16,0 0-29 0,25 42 28 15,-25-42-17-15,19 35 15 16,-19-35-1-16,0 0-14 0,19 39 25 15,-19-39-21-15,0 0 22 16,12 39-26-16,-12-39 5 16,0 0 8-16,0 0-9 0,26 46 13 15,-26-46-31-15,12 43 43 16,-12-43-21-16,0 0 9 16,25 42-5-16,-25-42-2 0,0 0-12 15,25 49 16-15,-25-49 3 16,0 0-9-16,26 50-4 0,-26-50-10 15,0 0 23-15,18 46-4 16,-18-46-14-16,26 39 16 0,-26-39-2 16,0 0 1-16,0 0-6 15,31 53 13-15,-31-53-10 0,31 49-3 16,-31-49-3-16,26 46-2 16,-26-46 2-16,25 46 3 15,-25-46 6-15,25 46-18 0,-25-46 23 16,25 46-9-16,-25-46 14 15,0 0-25-15,31 49 12 0,-31-49-3 16,32 46 6-16,-32-46-10 16,0 0-6-16,31 46 28 0,-31-46-25 15,25 43 18-15,-25-43-26 16,26 43 23-16,-26-43-8 0,25 43 13 16,-25-43-38-16,19 45 32 15,-19-45-17-15,18 46 20 0,-18-46-2 16,32 43-6-16,-32-43 3 15,19 46-20-15,-19-46 37 16,0 0-26-16,31 49 4 16,-31-49-8-16,19 46 4 0,-19-46 11 15,0 0-26-15,31 46 42 16,-31-46-31-16,20 43 5 0,-20-43-17 16,0 0 38-16,19 49-26 15,-19-49 14-15,19 46-15 0,-6-7 19 16,-13-39-14-16,18 39-1 15,-18-39 23-15,19 46-24 0,-6-8 8 16,-13-38-11-16,19 43 20 16,-19-43-32-16,12 46 32 15,-12-46-26-15,19 46 23 0,-19-46-19 16,19 42 23-16,-19-42-4 16,19 43 5-16,-19-43-13 0,12 46-8 15,-12-46 17-15,19 38-16 16,-19-38 13-16,19 43-32 0,-19-43 34 15,13 39-21-15,-13-39 33 16,12 31-37-16,-12-31 21 0,0 0-12 16,13 46 8-16,-13-46 17 15,0 0-32-15,19 46 29 0,-19-46-11 16,0 0-7 0,19 46-4-16,-19-46 8 0,0 0 14 15,12 46-14-15,-12-46 2 16,0 0-12-16,19 43 20 0,-19-43-10 15,0 0-9-15,13 39 24 16,-13-39-36-16,0 0 36 0,12 46-40 16,-12-46 42-16,0 0-17 15,0 0 0-15,19 46 3 0,-19-46-23 16,0 0 27-16,13 46-10 16,-13-46 11-16,0 0 2 0,12 43-19 15,-12-43 18-15,0 0-17 16,19 46 22-16,-19-46-24 15,0 0 13-15,13 46-14 0,-13-46 23 16,0 0-12-16,18 46-14 16,-18-46 10-16,0 0 17 0,26 46-27 15,-26-46 19-15,0 0-8 16,0 0 8-16,18 42 0 0,-18-42-5 16,0 0 3-16,0 0-8 15,0 0 5-15,32 46 0 0,-32-46-12 16,0 0 30-16,0 0-44 15,0 0 48-15,44 42-35 0,-44-42 13 16,0 0 20 0,44 39-38-16,-44-39 24 0,0 0-1 15,44 35-17-15,-44-35 28 16,44 25-37-16,-44-25 37 0,0 0-24 16,0 0 12-16,50 25-21 15,-50-25 36-15,0 0-6 0,38 25-26 16,-38-25 30-16,0 0-27 15,38 31 24-15,-38-31-19 0,0 0 5 16,0 0 15-16,37 32-15 16,-37-32 0-16,0 0 6 0,0 0-14 15,38 29 17-15,-38-29-17 16,44 14-148-16,-44-14-333 16,44 0-232-16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56:30.353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4865 1308 755 0,'0'0'124'16,"0"0"17"-16,0 0-65 0,0 0 2 16,0 0 22-16,25 11 0 15,13 6-38-15,6 4 43 0,-7 8-15 16,20-1 18-16,-7 4-42 15,-6 0-12-15,0 6-9 0,-6-2-12 16,12-1-14-16,-18-7-19 16,-32-28 12-16,37 29 18 15,-37-29-8-15,0 0-13 16,0 0 20-16,0 0 30 0,0 0-66 16,0 0-35-16,-37 10-4 15,5-17-18-15,-18-7 31 0,18-4-17 16,-18-6-18-16,19-5 14 15,-7-2 5-15,38 31 24 0,-19-36 8 16,0 8 30-16,19 28-25 16,-12-32-18-16,12 32 4 15,0 0 26-15,0 0 14 0,12-28-20 16,-12 28-13-16,0 0 23 16,0 0 111-16,0 0-29 15,0 0-18-15,-44 10-45 0,13 8-2 16,-1-4-15-16,1 7 11 15,31-21 7-15,-31 25 47 0,31-25 15 16,-13 36-41-16,19-1-7 16,-6-35-36-16,32 35 15 15,5-7-24-15,-5-3 24 0,-1-4-17 16,20-6-8-16,-20-1 27 16,0-4-25-16,-31-10 11 0,38 11-14 15,-38-11 31-15,0 0-22 16,25 7 22-16,-25-7 55 15,0 0 29-15,0 0-27 0,0 0-56 16,0 0 0-16,0 0-23 16,0 0 6-16,-31-11 8 15,-1 11-10-15,1 4 59 0,-7 14 19 16,-6 3-12-16,-6 7 5 16,0 11-2-16,-1 0-7 0,-5 3 1 15,-1 4-26-15,1 0-4 16,5-7-6-16,1 0-8 0,12-7 2 15,-6-4-21-15,7-7 6 16,5-7-10-16,-5-7-69 16,-1-10-39-16,-6-8-71 0,6-6-136 15,38 17-121-15,-63-50-231 16,32-7-19-16</inkml:trace>
  <inkml:trace contextRef="#ctx0" brushRef="#br0" timeOffset="1161">3978 1131 513 0,'0'0'131'0,"0"0"48"16,0 0 77-16,0 0-51 0,0 0 3 16,0 0-40-16,26 46-15 15,11-7-7-15,7 0-49 16,7-4-14-16,-1 4-31 0,0 0 1 16,-6-7-46-16,0 3 24 15,-44-35-7-15,38 43 12 0,-19-8 39 16,-19-35-33-16,0 42-2 15,0-42-27-15,-19 43 3 16,-19-15 14-16,-6-7-22 0,-6-7-6 16,-7-7 14-16,1 0-23 0,-1-3 18 15,1-8-17-15,-1-3 26 16,0-7-18-16,7-7-2 16,6 0 10-16,0-4-13 0,44 25-18 15,-50-56-25-15,18 13 7 16,32 43-14-16,-25-53 14 0,25 53-3 15,-19-42 7-15,19 42-16 16,0 0 7-16,0 0 44 0,0 0-13 16,0 0 6-16,51-32 22 15,-51 32-21-15,50-4 2 0,-50 4 9 16,44 15-31-16,-44-15 45 16,44 28-13-16,-44-28 20 15,38 42 27-15,-38-42-6 0,19 46 5 16,-19-46-34-16,0 46 19 15,0-46-3-15,0 0-22 0,-38 46 11 16,-6-18-14-16,-13-17 0 16,13-8 4-16,-6-3-17 15,0-3 4-15,50 3 18 0,-51-25-22 16,7 0 0-16,44 25-10 16,-44-42-9-16,44 42 8 0,0 0-15 15,0 0 27-15,-37-39-5 16,37 39-21-16,0 0 29 15,0 0-9-15,0 0 15 0,0 0-15 16,0 0 27-16,0 0 3 16,0 50-9-16,0-50 38 0,-7 53-1 15,7-53-14-15,-18 49 23 16,18-49-17-16,-44 46-29 0,44-46 10 16,-63 32-17-16,6-11 6 15,1-14-8-15,5-7-3 0,7-7-4 16,0-4 14-16,44 11-18 15,-50-31-15-15,50 31-13 0,-31-50-29 16,31 50 34-16,-7-49-12 16,7 49 24-16,0 0-3 15,44-39 7-15,-44 39 15 0,57-14 0 16,-7 10 13-16,-50 4-19 16,50 18-10-16,-50-18 4 0,44 35 23 15,-44-35-9-15,38 50 7 16,-38-50 48-16,13 53-15 15,-13-7-4-15,-13-8 17 0,-6 1-28 16,-6 0 24-16,-13-3-17 16,-6-1-11-16,-6-3 2 0,6-4-25 15,-6-7 6-15,6-3 10 16,0-1-31-16,0-9 21 16,0-5-99-16,44-3-131 0,-50-14-228 15,50 14-230-15</inkml:trace>
  <inkml:trace contextRef="#ctx0" brushRef="#br0" timeOffset="1342">3256 986 796 0,'44'-21'93'0,"0"3"81"16,6 1-7-16,13-1-68 0,6-3-58 15,-6 0-31-15,0 3-60 16,-7 4-170-16,-12 0-82 0,-19 10-79 16</inkml:trace>
  <inkml:trace contextRef="#ctx0" brushRef="#br0" timeOffset="1728">2665 1396 609 0,'0'0'136'0,"0"0"-11"16,0 0 16-16,-44-3 9 15,44 3-41-15,0 0 16 0,-44 7 1 16,44-7 5-16,-57 17-29 16,13 5 79-16,-6 6 15 15,12 4 5-15,-6 7-21 0,0 7-7 16,0 3-57-16,6 4-9 16,-6 4-27-16,-6 6-43 15,0-3 5-15,0-3-7 0,-7-1-18 16,-6-10-6-16,0-3-8 15,0-8-12-15,7-7-77 0,-7-10-50 16,6-4-86-16,57-14-139 16,-62 0-198-16,62 0-57 0</inkml:trace>
  <inkml:trace contextRef="#ctx0" brushRef="#br0" timeOffset="1901">2193 2361 1190 0,'63'7'172'0,"6"-7"-55"16,0-3-38-16,1-12-34 0,-1 5-63 16,-13-8-233-16,1-3-223 15</inkml:trace>
  <inkml:trace contextRef="#ctx0" brushRef="#br0" timeOffset="2190">1565 1407 1433 0,'0'0'219'15,"0"0"68"-15,0 0 4 16,0 0-33-16,19 56-75 16,-26-3-74-16,-18-3-42 0,-19 3-42 15,-6 0-60-15,-13-4-166 16,-6 4-164-16,-7-7-168 0,1-7-40 15</inkml:trace>
  <inkml:trace contextRef="#ctx0" brushRef="#br0" timeOffset="3065">1081 1283 821 0,'0'0'61'0,"0"0"75"16,0 0 88-16,0 0 17 0,0 0-28 16,0 0-115-16,37 46-43 15,-37-46 13-15,26 50-64 0,-26-50 20 16,25 49 7-16,-25-49-19 15,0 0-2-15,0 53 7 0,0-53-12 16,0 0-3-16,0 0-31 16,-51 21 26-16,51-21-24 15,-50-7 1-15,50 7-9 0,-56-42-45 16,18-1-1-16,6-6 47 16,7-1-24-16,6-3 48 15,1 4 24-15,5 7-39 0,0 6 9 16,13 36 16-16,-18-35 0 15,18 35-13-15,0 0-1 0,-51 3 4 16,20 15 47-16,31-18 65 16,-38 42-12-16,38-42-20 0,-25 61 28 15,12-12-40-15,13-3 29 16,7-7-30-16,-7-39-24 16,25 56-18-16,-6-13 15 0,-19-43-22 15,37 53 1-15,-37-53-9 16,44 49 12-16,-44-49 17 15,32 46 3-15,-32-46-12 0,0 0 16 16,19 43 10-16,-19-43-28 16,0 0-7-16,0 0-3 0,-32 46 6 15,32-46-18-15,-56 24 1 16,5-10-4-16,1-10 19 0,-6-4-17 16,12-4-14-16,0-6 19 15,44 10 3-15,-51-4-11 16,51 4-6-16,0 0 9 0,0 0 13 15,0 0-29-15,0 0-4 16,0 0 28-16,0 0-31 16,0 0 36-16,0 0-1 0,63 25-19 15,-13 0 7-15,-50-25 16 16,51 32-11-16,-51-32 21 0,0 0 36 16,44 46 7-16,-44-46-9 15,6 45-29-15,-6-45 21 0,-44 46-10 16,-13-10-31-16,-5-12 25 15,-8-6-10-15,1-4-17 0,0-10 34 16,6-4-5 0,1-11 20-16,11-3 27 0,7-14-27 0,44 28-20 15,-50-67-13 1,19 3 1-16,12 0-4 0,19 1-6 16,6 3 0-16,13 3-25 15,6 4-23-15,6 4-86 0,13 3-127 16,7 3-193-16,-1 5-194 15,13-1-72-15</inkml:trace>
  <inkml:trace contextRef="#ctx0" brushRef="#br0" timeOffset="3261">1646 820 1715 0,'0'0'171'0,"0"0"-22"0,0 0-58 15,0 0-37-15,0 0-143 16,0 0-261-16,0 0-224 0</inkml:trace>
  <inkml:trace contextRef="#ctx0" brushRef="#br0" timeOffset="3668">2885 0 986 0,'0'0'163'16,"0"0"128"-16,0 0-32 15,-57 46-80-15,-31 0-65 16,-19 4-35-16,-25 3-13 16,-19 3-34-16,-12 4-4 0,-7-3 0 15,-6-1-21-15,13-10 9 16,6-7-8-16,18-10 4 0,14-12-23 16,24-3 30-16,13-10-26 15,25-4 31-15,13-11-43 0,50 11 15 16,0 0-5-16,-25-39-10 15,25 39 22-15,0 0-16 0,12-35 29 16,-12 35-36-16,0 0 30 16,0 0 56-16,0 0 31 0,0 0 39 15,0 0-34-15,0 0-26 16,0 0-31-16,-37 39-35 16,-7-11 1-16,0-3-133 0,0-4-131 15,0-3-242-15,0-1-157 16</inkml:trace>
  <inkml:trace contextRef="#ctx0" brushRef="#br0" timeOffset="5089">1106 555 64 0,'0'0'0'0,"0"0"9"16,0 0 14-16,0 0-7 15,0 0 36-15,0 0 4 0,0 0 7 16,0 0 5-16,0 0-7 16,0 39-24-16,0-39-2 0,0 0-17 15,0 0-5-15,0 0 7 16,-38 35-15-16,38-35 7 0,-38 25 6 15,38-25 5-15,-37 21-9 16,37-21 19-16,-51 18-7 16,20 0-1-16,31-18 8 15,-50 17-2-15,50-17-3 0,-38 22-3 16,38-22-3-16,0 0-10 16,0 0 7-16,0 0-1 0,0 0-1 15,0 0-12-15,0 0-5 16,0 0-4-16,0 0-2 0,-38 14-4 15,38-14-71-15,0 0-44 16,0 0-62-16,0 0-23 0</inkml:trace>
  <inkml:trace contextRef="#ctx0" brushRef="#br0" timeOffset="5457">980 477 303 0,'0'0'87'0,"0"0"-17"16,0 0-22-16,0 0-2 15,0 0-11-15,0 0 18 16,0 0 2-16,0 0-18 0,0 0 14 16,-44 32 13-16,6-7-4 15,1-7 5-15,-7-4-41 0,6 0 10 16,0-3-13-16,1-1-8 16,37-10-8-16,-44 7 0 0,44-7 20 15,0 0-34-15,-38 7 17 16,38-7-12-16,0 0-33 0,0 0-4 15,0 0-48-15,0 0-100 16,0 0-117-16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56:41.834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4576 1336 421 0,'0'0'90'16,"0"0"40"-16,0 0-15 16,0 0 40-16,0 0 32 0,0 0-51 15,0 0 9-15,0 0-57 16,0 0 14-16,0 0-59 15,0 0-3-15,0 0-7 0,0 0 82 16,0 0-56-16,0 0-16 16,0 0 12-16,0 0-19 0,13 49-5 15,-13-49 0-15,19 57-25 16,-7-19-25-16,-12-38 26 16,6 43 10-16,-6-43-5 15,0 0 4-15,-12 46-26 0,12-46 20 16,0 0-10-16,-44 32-27 15,44-32 7-15,-44 14-5 16,44-14-26-16,0 0-25 0,0 0-43 16,-57-43 43-16,57 43 27 15,-37-49 23-15,37 49-9 0,-32-46 22 16,32 46 5-16,0 0 15 16,0 0-21-16,0 0 2 15,0 0 12-15,0 0 23 0,0 0 28 16,0 0 3-1,0 0 0-15,0 0 41 0,0 0 17 16,0 0 10-16,-38 53 2 16,1-4 5-16,-1-3-24 0,-12 0-27 15,-13 4-4-15,-19-1-15 16,-12 1-24-16,-19-4-15 16,-7-4 2-16,1-7 15 0,6-6-18 15,6-8 9-15,13-7-5 16,6-10-12-16,18-4-11 0,14-4 2 15,6-10-2-15,12 0-42 16,38 14-136-16,0 0-118 16,0 0-274-16,-38-53-144 15</inkml:trace>
  <inkml:trace contextRef="#ctx0" brushRef="#br0" timeOffset="200">3960 2318 1492 0,'57'4'226'0,"6"-8"-68"16,-1-7-75-16,8-3-47 15,-8-3-13-15,1-1-43 16,0-7-297-16,-6-3-273 0</inkml:trace>
  <inkml:trace contextRef="#ctx0" brushRef="#br0" timeOffset="860">5249 0 380 0,'0'0'104'0,"0"0"12"16,0 0-30-16,0 0 11 15,0 0 45-15,-38 46 49 0,-6 7-31 16,-13 7 0-16,-5 21 8 16,-14 15-12-16,-12 6 22 0,-12 8-2 15,-1-1-42-15,-6 4-53 16,-6-7-57-16,0-3 5 0,6-4-9 15,0-11-50 1,7-7-224-16,12-17-230 0,6-8-174 16</inkml:trace>
  <inkml:trace contextRef="#ctx0" brushRef="#br0" timeOffset="1567">2628 1399 694 0,'0'0'173'0,"0"0"8"16,0 0-10-16,6 50-74 15,-6-50-20-15,0 0-4 0,25 49-44 16,-25-49 2-16,0 0 32 16,0 0-54-16,0 0 8 15,-6 53 11-15,6-53-10 0,0 0-11 16,0 0-26-16,-51 39-5 16,51-39-16-16,0 0-40 0,0 0-55 15,0 0 28-15,-31-49 68 16,31 6 45-16,0 43-32 15,31-53 18-15,-31 53 12 16,0 0 10-16,51-42-8 0,-51 42 72 16,0 0 60-16,0 0-3 15,0 0-29-15,0 0 0 16,6 49-3-16,-6-49-66 0,-25 53 39 16,25-53 6-16,-38 46 6 15,38-46-21-15,-44 39-8 0,44-39-11 16,-56 21 31-16,56-21 31 15,-51 4-12-15,51-4-13 16,-37-11-10-16,37 11-28 16,-38-35-9-16,19-4-9 0,0 4-10 15,7-4-9-15,5-4-22 16,7 1-2-16,0-4 14 16,0 4-27-16,0-4-140 0,0 3-141 15,-6 8-173-15,6 35-116 16,-6-46 22-16</inkml:trace>
  <inkml:trace contextRef="#ctx0" brushRef="#br0" timeOffset="1872">2062 1371 804 0,'0'0'256'15,"0"0"22"-15,0 0-48 16,0 0-40-16,0 0-33 16,0 0-20-16,0 0-13 0,0 0-34 15,0 0-14-15,-32 46-9 16,32-46 7-16,-56 56 16 0,6-6 4 16,-7 6-7-16,0 5-2 15,-12 6-16-15,0 3-21 16,0 1-20-16,6-4-13 0,0-3-10 15,7-4 11-15,5-7-13 16,7-11-44-16,44-42-146 16,-50 39-247-16,50-39-391 0</inkml:trace>
  <inkml:trace contextRef="#ctx0" brushRef="#br0" timeOffset="2073">1735 1060 1525 0,'50'-25'172'0,"13"-3"-5"16,-6 0-81-16,6 3-40 15,-7 0-28-15,1 8-154 0,-7-1-293 16,-12 7-175-16</inkml:trace>
  <inkml:trace contextRef="#ctx0" brushRef="#br0" timeOffset="2611">1220 1258 1424 0,'0'0'215'0,"0"0"41"16,-44 18-84-16,44-18 48 16,0 0-33-16,-26 53-84 15,1-8-37-15,6 1-34 0,1 4-9 16,-14-1 0-16,1-3-6 16,-7-3-9-16,38-43-20 0,-63 46-17 15,13-15-27-15,50-31 0 16,-57 11 4-16,57-11 0 15,0 0-13-15,-44-28 9 0,44 28 10 16,-25-43 33-16,25 43-6 16,-12-42 23-16,12 42 18 0,0 0-38 15,0 0-6-15,0 0 39 16,0 0 46-16,0 0 7 16,0 0-36-16,12 71 15 0,-12-4 3 15,0 0-25-15,-12-7-3 16,5 0 10-16,-5-7-10 0,-7-3 24 15,-6-4-25-15,-7-4-2 16,-12-14-10-16,-6-3 6 16,-13-7-4-16,0-11-13 0,0-11 27 15,-6-6 4-15,13-8-10 16,-1-14 4-16,1-7 35 0,12-10 16 16,6-4 17-16,13-4-25 15,12-3-42-15,19-7-12 16,13-4-4-16,19 4-15 0,12 11-6 15,7 3-67-15,12 10-177 16,6 8-213-16,7 14-269 0,6 10-33 16</inkml:trace>
  <inkml:trace contextRef="#ctx0" brushRef="#br0" timeOffset="2805">585 2707 1621 0,'0'0'280'0,"6"42"29"15,-6-42-29-15,38 32-50 0,18-14-115 16,13-15-55-16,26-3-29 16,12-10-182-16,18-5-367 0,14-6-378 15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1T15:02:55.627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2271 491 1067 0,'-6'11'289'0,"6"-11"127"16,-13 8-24-16,13-8-81 0,-7 0-75 15,7 0-75-15,0 0-26 16,-6-8-63-16,6-3-42 16,-7-15-9-16,7-7-26 0,0-15-35 15,0-4 11-15,7 4 15 0,-1 4-11 16,1 7 6-16,6 7-17 15,-13 30 12-15,0 0-3 0,33-22-1 16,-33 22 28-16,39 8-8 16,-6 10-2-16,0 12 14 0,-7 7-8 15,7 3 0-15,-7 1 10 0,1 3 11 16,-14-3-17-16,6-8 6 16,-12-3 8-16,0-8-14 0,-7-22 6 15,0 22 16-15,0-22-6 16,0 0-8-16,0 0 6 0,0 0-10 15,-33 15-4-15,0-12 11 16,0-10-7-16,0-8-9 0,-13 0-1 16,7-7 18-16,-7-7-4 15,6-4-19-15,-12-4 8 0,6 0 8 16,0 0 1-16,6 3-6 0,7 1 0 16,1 4 0-16,12 3 0 15,0 4 0-15,0-4 0 0,7 4 8 16,13 22-8-16,-13-37 0 0,7 11 0 15,-1 0 2-15,7 26 8 16,0 0 0-16,-7-22-5 16,7 22-10-16,0 0-6 0,0 0 6 15,0 0 10-15,0 0 0 0,0 0 1 16,-6 37 7-16,12 3 7 16,-6 8 8-16,7 4 4 0,6 3 10 15,-6 5-2-15,6-1 6 16,-7-8-10-16,1-6-16 0,0-5 10 15,-7-6 37-15,-7-5 4 0,7-29-17 16,-26 37-12-16,-14-11-10 16,-19-11-19-16,-20-4-9 15,-13-4 2-15,-19-7-6 0,-21-11-6 16,-12-4 15-16,-8-3-16 0,1-4 0 16,7 0 7-16,6 7 8 0,13 0-13 15,20 0 18-15,6 4 13 16,20 7-16-16,7 8-3 0,19 7 14 15,7 8-12-15,7 7-4 0,6 7 6 16,13 4-7-16,7-4-4 16,13 4 2-16,0-4-12 0,7-3-26 15,-7-30-53-15,26 37-61 0,-26-37-90 16,46 33-121-16,0-18-209 16,7-4-198-16</inkml:trace>
  <inkml:trace contextRef="#ctx0" brushRef="#br0" timeOffset="233">1535 1056 2032 0,'7'30'355'0,"-7"-30"55"16,0 0-40-16,-7 33-71 0,7-33-74 15,0 0-100-15,0 0-58 16,0 0-19-16,0 0-27 0,0 0-39 16,0 0-91-16,0 0-98 15,0 0-133-15,0 0-170 0,0 0-238 16,0 0-18-16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27:53.370"/>
    </inkml:context>
    <inkml:brush xml:id="br0">
      <inkml:brushProperty name="width" value="0.25" units="cm"/>
      <inkml:brushProperty name="height" value="0.5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2709 245 551 0,'0'0'127'0,"0"0"6"15,0 0-11 1,31-22-17-16,-31 22-4 0,0 0-8 15,0 0-36-15,0 0 3 16,0 0 30-16,0 0-16 0,0 0-20 16,0 0 6-16,0 0 19 15,0 0-5-15,0 0-26 0,0 0-42 16,-38-7-2-16,-6 4 3 16,0-4-1-16,-6 3 0 0,6-3-6 15,-6-4-6-15,6 1 23 16,0-1 56-16,0 1-10 0,0-4 4 15,6-1-42 1,0 5-12-16,1-4-2 0,-1 3 51 16,0 4-20-16,1-4-25 15,-1 4-10-15,0 4 1 0,-6-1-14 16,0 1 14-16,-6-4-17 16,0 3 25-16,-1 1-12 0,1-1-16 15,6 4 17-15,-6-3-3 16,6 3-10-16,0-4 18 0,0 4-10 15,6-4 0-15,-6 1 0 16,0 3-3-16,0 0 8 0,0-4-9 16,0 1 1-16,-6 3 3 15,-1-4 12-15,1 1-26 16,0 3 18-16,0-7-1 0,-1 7-14 16,7 0 11-16,0 0 8 15,7 3-3-15,-1-3-5 0,6 4 63 16,1-4-16-16,31 0-26 15,-38 0-27-15,13 3 14 0,25-3 6 16,-31 0-11-16,31 0-8 16,0 0 5-16,-32 7 4 0,32-7-14 15,0 0 1-15,-31 7 22 16,31-7 5-16,-32 11-16 0,32-11-12 16,-37 11 10-1,5 3 10-15,32-14-22 0,-37 14 6 0,37-14 19 16,-32 14 2-16,32-14-24 15,-31 14 9-15,31-14 55 16,-32 14-1-16,32-14-18 16,0 0-21-16,0 0-11 0,0 0-4 15,0 0 20-15,0 0-20 16,0 0 0-16,0 0 17 0,0 0 7 16,0 0-1-16,0 0-6 15,0 0 14-15,0 0 1 0,32 32 5 16,-1-11-29-16,7-7 12 15,0-3-24-15,-1 0 1 16,-5-4 15-16,-1 0-12 0,1 0-5 16,5-4 11-16,-5 4 8 15,5-3-10-15,7 0 1 0,7-1 6 16,5 1-6-16,1-4-10 16,6 3 10-16,12-3-5 0,7 0 0 15,6 0-10-15,12 4 15 16,7-1 2-16,0 1-21 0,6-1 14 15,-12 4 13-15,-1 0-13 16,-12 0-11-16,0-3 11 0,-6 3 12 16,-13 4-8-16,0-8 1 15,1 4-19-15,-8-3 14 0,-5-1 10 16,0 1-4-16,5-4-4 16,-5 3 2-16,-7-6-12 15,1 3 5-15,-1 3 7 16,-12-6-10-16,-1-1-2 0,-5 4 22 15,-7-3-14-15,-25 3-9 16,31-4 13-16,-31 4 5 0,0 0-6 16,32-7-19-16,-32 7 19 15,0 0 11-15,0 0-14 0,0 0-5 16,0 0 5-16,25-10 0 16,-25 10 5-16,0 0-20 0,0 0 15 15,31-22 5-15,-31 22-5 16,0 0-11-16,0 0 11 15,0 0 5-15,13-28-11 0,-13 28-7 16,-6-28-8-16,6 28 18 16,-51-21 3-16,-5 7-10 0,-7 3 0 15,-6 4 10-15,-7 0 0 16,1-4-7-16,6 4-3 0,6-3 10 16,6 2 8-16,7 5-8 15,6-4-15-15,0 0 8 0,0 3 20 16,6 1-7-16,1-4-13 15,-7 3-2-15,6-3 13 0,-12 4-4 16,-1-1 3-16,-5 0 4 16,-7 4-3-16,-6 0-1 15,0-3-3-15,-1 3 2 0,8 3-11 16,-1-3-1-16,6 0 2 16,1 0 10-16,5 0-2 0,-5 0 4 15,5 4-4-15,1-4 7 16,-6 0-1-16,5 0-3 0,1 0 1 15,0 0-4-15,6 0-9 16,-7 0 9-16,1 0-4 0,0 0 7 16,-13 0-3-16,6 4 9 15,-12-1-3-15,0 4-6 0,0-3 0 16,0 3 3 0,0-4-8-16,6 4 7 0,0 0-9 15,13-3 1-15,6-1 6 16,12 5-9-16,32-8 14 0,-31 3 1 15,31-3-9-15,0 0 3 16,-32 7 3-16,32-7 4 0,0 0-7 16,0 0 6-16,-18 28-1 15,18-28 14-15,6 29-5 0,-6-29 1 16,19 31-4-16,-19-31-11 16,37 32 9-16,-5-3-4 0,6-5 14 15,-1-3 6-15,7 1-3 16,7-5 2-16,11 1-9 15,1-4-12-15,13-3-1 0,5-4 7 16,1 0-2-16,19-4 5 16,-1 1-12-16,13-8 0 0,19 1-3 15,0-1 3-15,7 1-3 16,-1-4-1-16,0 7 4 0,-6-4-11 16,-12 4 6-16,-1-3 0 15,-18 3 5-15,-7-4 7 0,-12 4 4 16,-13 0-11-16,-6-3 0 15,-13 3-11-15,0-7-21 16,-6 3 7-16,-6-3 3 0,-38 7-11 16,44-11 10-16,-6 4 9 15,-38 7-8-15,37-10-47 0,-37 10-42 16,0 0-117-16,0 0-257 16,0 0-237-16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56:45.405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8057 11 624 0,'0'0'124'15,"0"0"-14"-15,0 0 13 16,-31 35 74-16,31-35-39 15,-38 53-44-15,0-10 22 0,-6 2-6 16,-6 5-38-16,-13-4-22 16,-6 0-36-16,-13-3 14 0,-12-4 15 15,-7 0-41-15,1-11-18 16,-8-3 8-16,1-7 1 0,6-8 5 16,7-3-18-16,6-7 14 15,13-7-12-15,12 0 6 16,0-3-12-16,6-5 4 0,1 8 35 15,12-3 24-15,0 6 12 16,44 4 6-16,-57 11 44 16,7 7 10-16,6 3-49 0,6 11-33 15,38-32-4-15,-44 49 15 16,19-7-36-16,13-6-14 0,12-36-17 16,0 42-6-16,0-42-90 15,0 0-100-15,0 0-155 0,0 0-205 16,37 32-62-16</inkml:trace>
  <inkml:trace contextRef="#ctx0" brushRef="#br0" timeOffset="620">6089 269 1092 0,'0'0'190'0,"0"0"91"15,0 0-29-15,0 0-38 16,0 46-58-16,-7-3-35 0,7-43-42 16,-37 57-22-16,-20-8-31 15,-6-6-26-15,-19-5 9 0,-6-6 14 16,-6-4-23-16,-1-6-19 15,7-5 26-15,6-10 6 16,13-7-2-16,6-7-22 16,19-7-18-16,44 14-13 0,0 0 18 15,-31-56 4-15,31 17-3 16,0 39-8-16,0 0 44 0,63-43-26 16,-13 26-6-16,6 10 11 15,-18 7 13-15,-38 0-3 0,44 28-12 16,-44-28 24-16,25 46 1 15,-25-46-1-15,-12 60 9 0,-13-11 11 16,-19-3 17-16,-7-7-33 16,-5-3-3-16,-1-8-1 15,1-3 4-15,5-11-4 0,1-4 2 16,50-10-7-16,-50-3 15 16,50 3-9-16,0 0-15 0,-44-53-7 15,25 7 3-15,6 3-4 16,13 43 16-16,0-53-4 15,0 53 7-15,0 0-4 0,0-42 13 16,0 42 14-16,0 0 21 16,0 0 24-16,0 0-14 0,-63 35 5 15,7 1-14-15,-1 3-30 16,1 3-20-16,-13-3 7 16,-1-4-2-16,1-3-58 0,6-4-165 15,7-3-241-15,12-7-282 16,44-18-41-16</inkml:trace>
  <inkml:trace contextRef="#ctx0" brushRef="#br0" timeOffset="797">4981 1250 2245 0,'0'0'88'0,"38"-4"22"15,-38 4-24-15,38-14-51 16,-38 14-41-16,0 0-260 0,0 0-373 16,25-42-184-16</inkml:trace>
  <inkml:trace contextRef="#ctx0" brushRef="#br0" timeOffset="1193">4252 560 1712 0,'0'0'134'16,"0"0"-9"-16,0 0 52 0,0 0-16 15,0 0-26-15,-56 17-10 16,5 19-23-16,1 13 19 0,-7 8-33 15,0 13-42-15,0 8-7 16,1 3 11-16,5-3 16 0,7-3-4 16,0-1-20-16,7-10 12 15,5-7-12-15,7-11 18 0,25-46 19 16,-31 42-4-16,31-42-16 16,-38 25-22-16,38-25 3 0,-44-7 15 15,44 7-19 1,-38-36-29-16,13-13 1 0,6-11-5 15,19-14-10-15,0-11-9 16,13-12-43-16,12 2-18 0,6-1-6 16,7 12-56-16,6 6-124 15,-6 11-201-15,0 7-389 0</inkml:trace>
  <inkml:trace contextRef="#ctx0" brushRef="#br0" timeOffset="1400">2982 0 1779 0,'0'0'225'0,"0"0"9"15,-32 71-88-15,20 10-39 16,5 7-55-16,14 11-23 0,-1 5-105 15,0 2-293-15,-6 0-299 16</inkml:trace>
  <inkml:trace contextRef="#ctx0" brushRef="#br0" timeOffset="2088">2812 584 2174 0,'0'0'20'16,"0"0"-33"-16,0 0 36 15,0 0 26-15,0 0-6 0,-44 11 20 16,44-11-13 0,-38 53-30-16,7-7-4 0,12 0 2 15,-6 0-26-15,25-46 20 16,-32 49-6-16,32-49-16 0,-25 43 23 15,25-43-33-15,0 0 26 16,0 0-30-16,0 0-31 0,0 0 10 16,-44-15-13-16,44 15 24 15,-38-45 2-15,38 45-10 0,-25-53 51 16,25 53 6-16,0 0 7 16,0 0 12-16,0 0 65 0,-56-11 37 15,4 22 16 1,8 10 9-16,-6 11-43 0,-6 3-31 15,-7 4-18-15,-6 0-18 0,-13-4-12 16,0 0-13-16,-18-6 19 16,-1-8-6-16,-6-3-9 15,-12-7 4-15,-1-11-1 0,13-7 2 16,1-7 2-16,11-12-13 16,20-2 12-16,12-4-6 0,19-7-19 15,6-3 4-15,19 3-10 16,7-4-43-16,12 43-31 0,19-56-85 15,12 6-50-15,13 12-86 16,6 2-142-16,7 4-106 16,6 4 4-16,6 3 122 0,0 1 133 15,-6 2 97-15,-6 5 94 16,-7 3 50-16,-50 14 51 16,50-18 12-16,-50 18 30 0,0 0 9 15,0 0 53-15,0 0-4 16,0 0 6-16,0 0 7 0,50-32 68 15,-50 32-44-15,0 0 43 16,51-32-13-16,-1 8-23 16,7-2 15-16,-7 5-31 0,13-1-70 15,-7 5-42-15,-5-1-3 16,-1 4-89-16,-50 14-213 0,50-14-322 16</inkml:trace>
  <inkml:trace contextRef="#ctx0" brushRef="#br0" timeOffset="2445">0 987 2032 0,'0'0'204'16,"0"0"33"-16,0 0-27 16,0 43-52-16,0-43-39 0,0 0-26 15,0 0-29-15,0 0-32 16,0 0-15-16,0 0 7 0,32 36 20 16,-32-36 22-16,0 0 25 15,0 0-2-15,0 0-45 0,0 0-31 16,0 0-7-16,0 0 0 15,0 0 3-15,0 0-5 0,0 0-4 16,0 0-16-16,0 0-56 16,0 0-117-16,0 0-221 15,0 0-405-15,0 0-174 16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57:30.589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6807 682 1214 0,'0'0'295'15,"0"-21"37"-15,0 21-26 16,-6-14-67-16,6 14-51 16,0 0 27-16,-7 28-1 0,1 11-36 15,12 10-37-15,-6 12-40 16,13 2-32-16,12 4-22 0,7 4-35 15,5 7 7-15,14-8-32 16,11 1-107-16,-11-4-86 0,5-3-129 16,1-15-189-16,-19-10-168 15,6-4-7-15</inkml:trace>
  <inkml:trace contextRef="#ctx0" brushRef="#br0" timeOffset="581">6587 1120 1193 0,'0'0'267'15,"0"0"23"-15,0 0-78 16,0 0-80-16,0 0-19 0,0 0-54 15,0 0-14-15,13 29-2 16,12-1-37-16,-6 4 7 0,6 3 12 16,0 4-18-16,-6-7-12 15,-7 7 16-15,-5-8-8 0,-1-2 7 16,-6-29 12-16,-19 42 15 16,19-42-31-16,-63 35 29 15,7-10-25-15,-14-14-4 0,1-1-10 16,0-6-6-16,0-4 15 15,6-7-16-15,7 0 1 0,5-7 25 16,7-4-20-16,13-3 5 16,31 21-31-16,-25-36 1 0,25 12 23 15,0 24-14-15,25-29-6 16,6 12 12-16,7 10 15 0,6 7-18 16,-6 7 18-16,-7 3-5 15,-31-10 1-15,57 29-9 16,-20-5 13-16,-37-24 9 0,38 32-12 15,-38-32 12-15,32 43-19 0,-32-43 31 16,12 46 30-16,-6-8 13 16,-6 1 41-16,-18-3-21 0,5-1-19 15,-12 4 10-15,25-39-32 16,-50 49-9-16,-13-13-7 0,12-8-27 16,-11-7-8-16,-1-7-83 15,-6-10-44-15,12-8-45 0,7-6-141 16,-7-8-106-16,19-7-65 15,7-10 48-15</inkml:trace>
  <inkml:trace contextRef="#ctx0" brushRef="#br0" timeOffset="758">6053 643 1331 0,'0'0'234'0,"0"-32"11"16,0 32-81-16,0 0-82 16,0 0-41-16,37-35-46 15,-37 35-273-15,0 0-257 0</inkml:trace>
  <inkml:trace contextRef="#ctx0" brushRef="#br0" timeOffset="984">5386 389 1682 0,'0'0'218'0,"-37"-7"27"16,37 7-1-16,0 0-28 0,-7 39-56 15,20 10-71-15,12 11-19 16,7 11-37-16,5 10-16 15,7 4-14-15,-6 3-113 0,0 1-145 16,-1-8-171-16,1-10-205 16,-6-11-10-16</inkml:trace>
  <inkml:trace contextRef="#ctx0" brushRef="#br0" timeOffset="1448">5047 859 1980 0,'-25'-32'289'0,"25"32"-110"0,0 0-95 16,-25-11-27-16,-7 15-47 15,-12 14 0-15,13 10 3 0,-1 7-21 16,1 1 1-16,12-1 7 15,0 4-12-15,13-4 18 0,12 0 1 16,13 1-10-16,6-8 8 16,19-3-37-16,0 0-59 0,13-4-13 15,-7-4 20-15,-6-2 10 16,-6-5-8-16,-38-10-2 16,0 0 10-16,0 0 64 0,0 0 10 15,-6 43-8-15,-32-8 3 16,-12 0 17-16,-7 1-25 0,-6 2 20 15,7 5-3-15,5-1-4 0,7 4 45 16,7 4 4-16,18-8-22 16,12 4 2-16,14 0 25 0,12 0-12 15,18 3-12-15,14 1 2 16,18-8-13-16,12 1-15 0,14-1 17 16,5-14-25-16,-5-3 22 15,11-7-2-15,-11-15-160 16,-7-13-166-16,-13-8-204 0,-12-14-108 15</inkml:trace>
  <inkml:trace contextRef="#ctx0" brushRef="#br0" timeOffset="2237">4022 604 1001 0,'0'0'119'15,"0"0"125"-15,0 0-45 0,26 43-24 16,-1-8-44-16,-6 8-6 15,6-1-43-15,0 7-22 0,0-3-21 16,0 4-28-16,0-1 8 16,-6-6-24-16,-6-1 17 15,-1-7 3-15,-12 1 6 0,-6-1 34 16,-7 1-5-16,-18-8-16 16,-7-3-14-16,-12-1 3 0,-7-10-9 15,-5-7-34-15,-8-7 17 16,1-3 14-16,6-11-8 0,1-7-18 15,11-4-49-15,14-10-54 16,5-11-59-16,20 3 87 0,12 1 10 16,6 3 40-16,19 4 33 15,-25 35-14-15,50-36-5 0,-6 11 11 16,-12 15-2-16,-32 10 29 16,50 10-41-16,-50-10 10 0,31 25 28 15,-31-25-4-15,19 39 55 16,-19-7 47-16,-6-4-25 15,6-28-19-15,-44 39-16 0,0-11-32 16,0-10 5-16,0-4-20 16,6-3 22-16,1-4 9 0,-1-7-15 15,38 0-6-15,-38-18-14 16,38 18-77-16,-25-35 3 0,12 3 41 16,13 32 12-16,-12-28-11 15,12 28 16-15,0 0 0 0,0 0 24 16,0 0 2-16,0 0 64 15,0 0 28-15,-32 42-8 0,-5-3-11 16,-7 0-15 0,-7-4-34-16,1-3-18 0,6-11 18 15,0-7 33-15,13-3 16 16,-1-8 24-16,32-3-3 0,-37-10 13 16,5-8-1-16,13-10-43 15,7-11-35-15,-7-10-10 0,13-22-37 16,-1-17-37-16,1-11 22 15,0-4-71-15,-7-10-19 0,1 7 8 16,-1 11-284-16,0 17-244 16,1 14-74-16</inkml:trace>
  <inkml:trace contextRef="#ctx0" brushRef="#br0" timeOffset="2411">3394 170 1346 0,'38'-25'98'15,"-1"0"30"-15,1-3-56 0,6 3-34 16,0 4-50-16,0-4-288 16,6 4-121-16</inkml:trace>
  <inkml:trace contextRef="#ctx0" brushRef="#br0" timeOffset="2784">2313 1216 1382 0,'0'0'301'0,"-38"21"-5"0,38-21-87 16,0 0-91-16,0 0-70 15,-13-35-32-15,13-1-39 0,19 5 10 16,-19 31-2-16,38-43-19 16,-38 43 24-16,44-25 4 0,-44 25-12 15,44 4-10-15,-44-4 34 16,31 35-10-16,-18 1 6 0,0 6 22 15,-13 0 33-15,-13 4 2 16,0-7 0-16,-12 4-2 0,-19-5 18 16,-6 1-30-16,0-7-28 15,-7-7-20-15,1-4-60 0,-1-3-138 16,7-11-188-16,6-4-117 16,0-6-11-16</inkml:trace>
  <inkml:trace contextRef="#ctx0" brushRef="#br0" timeOffset="3116">2124 1021 1095 0,'0'0'296'16,"32"-42"17"-16,-32 42 1 15,0 0-64-15,0 0-56 16,0-35-97-16,0 35-33 0,0 0-54 15,0 0-8-15,-51-11 39 16,14 18 24-16,-7 11 34 0,0 10-14 16,-7 11 2-16,1 10 5 15,0 12 13-15,-7 2-19 0,1 4-21 16,-1 7-2-16,-6 1-14 16,0-5-23-16,-6 1-9 0,0-4 4 15,-6-7-14-15,-1-7-1 16,-6-3 6-16,7-18-22 0,6-8-69 15,0-6-68-15,6-11-46 16,6-7-87-16,13-7-211 16,44 7-230-16,-56-39-30 0</inkml:trace>
  <inkml:trace contextRef="#ctx0" brushRef="#br0" timeOffset="3297">1313 1824 1909 0,'88'14'382'15,"7"-4"-96"1,11-3-89-16,-5-3-87 0,12-4-58 16,-6-4-96-16,-6-3-301 0,-7 0-483 15</inkml:trace>
  <inkml:trace contextRef="#ctx0" brushRef="#br0" timeOffset="4737">289 940 748 0,'0'0'92'0,"0"0"53"16,0 0-43-16,0 0 54 15,0 0-28-15,0 0 18 16,0 0-83-16,-13 35 11 0,13-35 5 16,13 36-39-16,-13-36 15 15,0 0-28-15,19 32 32 0,-19-32-26 16,0 0-8-16,0 0-3 16,0 0 24-16,0 0 18 15,0 0-14-15,25-25-32 0,-25 25-2 16,0 0 1-16,6-28-12 15,-6 28-14-15,0 0-58 0,0 0-136 16,0 0-130-16,-44-7-75 16,13 7-28-16</inkml:trace>
  <inkml:trace contextRef="#ctx0" brushRef="#br0" timeOffset="5057">257 580 843 0,'-44'-18'217'0,"44"18"78"16,-37-11-25-16,37 11-70 16,0 0-83-16,0 0-57 0,0 0-3 15,0 0-15-15,0 0-31 16,0 0 4-16,0 0-3 0,0 0-8 15,31 11-9-15,-31-11 14 16,38-11-4-16,-38 11 3 16,0 0-3-16,25-35-11 0,-25 35-9 15,0 0 10-15,0 0-6 16,-63-21 25-16,7 21-14 0,-1 10-4 16,13 12-14-16,44-22-36 15,-38 49-267-15,26 1-236 0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57:36.237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1337 724 1335 0,'0'0'297'0,"0"0"32"15,13 42-42-15,-1 4-87 16,7 0-92-16,0 14-46 16,0 7-20-16,0 8-19 15,-1-1-32-15,8-3-170 0,-8-11-242 16,-5-6-193-16,12-16 3 16</inkml:trace>
  <inkml:trace contextRef="#ctx0" brushRef="#br0" timeOffset="540">1947 225 714 0,'-25'-43'106'0,"6"4"47"0,-6 4 9 16,-1 0 3-16,1 6-48 16,-12 5-48-16,-14 10-42 0,-12 6 14 15,-18 16-29-15,-1 9 18 16,-12 8-12-16,-13 10-4 0,-14 8 23 16,-4 10-27-16,-7 7 12 15,-7 7 54-15,-5 4 66 16,6 4 46-16,-2 3-91 15,27-1-34-15,19 5-3 0,18-1 5 16,20 4 4-16,24 3-12 16,32 7-30-16,26 1 0 0,24 3-9 15,32-3 12-15,24-4-18 16,20-7-18-16,7-11 6 0,12-10 11 16,6-11-6-16,6-18 11 15,0-14-27-15,1-17 1 0,-7-22 10 16,-7-17-18-16,-5-25-42 15,-1-18-11-15,-12-28 8 16,-12-18 21-16,-14-11 3 0,-12-10 28 16,-25 7 21-16,-19 11 31 15,-25 14 30-15,-31 10-15 0,-14 12 1 16,-24 15-24-16,-19 13-4 16,-13 20-11-16,-12 8-11 0,-1 14-99 15,0 7-233-15,1 3-253 16,6 8-157-16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57:46.057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7795 1524 975 0,'0'0'125'16,"25"35"91"-16,-19-7 26 0,-6-28-3 16,-6 43-53-16,-7-8-53 15,-12 4-39-15,-13-7-34 16,-6-4-30-16,-6 0-22 0,12-3 0 16,7-7 11-16,31-18-19 15,-38 14 13-15,38-14 5 16,0 0-16-16,0 0-2 0,0 0 0 15,-31-28-6-15,24-1-9 16,7 29 33-16,0-35 2 0,0 35-15 16,0 0 16-16,0-25-21 15,0 25-9-15,0 0 117 16,0 0 19-16,0 0-42 0,0 46-5 16,7 0-22-16,5-3-18 15,1 3 0-15,-1-8-3 16,7 1-23-16,-6 0-21 0,-13-39-28 15,12 43-240-15,-12-43-389 16,13 42-160-16</inkml:trace>
  <inkml:trace contextRef="#ctx0" brushRef="#br0" timeOffset="455">7945 1166 1325 0,'-25'-28'88'0,"0"-1"39"16,-6 5 33-16,-7 6-25 0,0 7-20 16,-18 11-8-16,12 18-4 15,-19 21-24-15,0 21 20 0,-12 14-2 16,5 15 7-16,-11 10-24 15,12 7-7-15,-7 8-31 0,1 6-17 16,-8 3 14-16,8 5-20 16,18-5-10-16,13-13 26 0,19-4-1 15,25-18 33-15,19-10-2 16,31-14 1-16,19-18-36 16,19-18-12-16,26-11-5 0,6-17 2 15,18-14-11-15,0-10-8 16,13-22-4-16,-6-14 14 0,-1-22-35 15,-12-13-17-15,-19-22 3 16,-18-13 13-16,-20-5 9 16,-25-3 2-16,-18 11 28 0,-26 14-7 15,-18 18 1-15,-26 20-1 16,-25 15-5-16,-19 21-22 0,-12 14-108 16,-7 18-214-16,1 14-324 15,6 7-138-15</inkml:trace>
  <inkml:trace contextRef="#ctx0" brushRef="#br0" timeOffset="1365">5411 1867 990 0,'0'0'278'0,"0"0"29"16,0 0-51-16,0 0-47 15,0 0-72-15,0 0-33 16,0 0-15-16,0 0-13 15,0 0-42-15,0 0-34 0,0 0-42 16,0 0-25-16,19-43 67 16,19-10-231-16,6 0 96 0,6 0 63 15,0 11 26-15,1 13 14 16,-1 12-1-16,0 6 57 0,1 15-24 16,-1 3-8-16,0 7-16 15,0 7 24-15,-6 0 6 0,-6-3 5 16,-38-18-5-16,44 21-13 15,-44-21 7-15,0 0 14 16,0 0 16-16,0 0-26 16,0 0-28-16,0 0 5 0,0 0 19 15,0 0 7-15,-69 21-7 16,-6 1-7-16,-7-5 9 0,0 1 8 16,-6 0-13-16,0-1 46 15,6 1 34-15,13-4 59 16,0-7 0-16,13-3 14 0,12-1-15 15,44-3-6-15,-44-7-16 16,44 7-32-16,-32-17-18 0,32 17-22 16,-31-39-17-16,12-7-24 15,13-4 2-15,-1-13 1 0,1-8-3 16,0-3 4-16,6 3-4 16,-7 10 0-16,7 12-10 15,0 13-8-15,0 36-59 16,0 0-9-16,0 0-129 0,0 0-294 15,-50 21-223-15</inkml:trace>
  <inkml:trace contextRef="#ctx0" brushRef="#br0" timeOffset="1553">5726 972 1815 0,'0'0'104'16,"0"0"-36"-16,0 0-38 15,0 0-12-15,0 0-95 16,0 0-388-16,0 0-178 0</inkml:trace>
  <inkml:trace contextRef="#ctx0" brushRef="#br0" timeOffset="1971">4299 1372 1771 0,'0'0'158'0,"0"0"44"16,0 0-1-16,0 0-16 15,19 49-79-15,-1-6-21 0,1-1-13 16,0 4-27-16,0 4-22 16,-6-1-16-16,-7 1 6 0,0-1-8 15,-6-3-8-15,0-46 18 16,-19 56-13-16,-6-13 4 16,25-43 0-16,-63 42-10 15,-1-17 4-15,-5-11 11 0,-6-14-3 16,-1-7-8-16,7-7-11 15,0 0 7-15,6-4 8 0,13 4 2 16,0 0-6-16,12 7-3 16,38 7-8-16,-69 10 15 15,12 12 44-15,1 6 15 0,-7 7-10 16,0 8-22-16,0 3-13 16,-6 3-15-16,0 1-29 0,-6-8-170 15,5-7-245-15,1-6-302 16,6-8-98-16</inkml:trace>
  <inkml:trace contextRef="#ctx0" brushRef="#br0" timeOffset="2193">5675 0 2473 0,'0'0'10'0,"-6"53"18"15,-38 0-35-15,-38 3 26 0,-12 11-25 16,-19 4-53-16,-13 3-328 16,-18 11-280-16</inkml:trace>
  <inkml:trace contextRef="#ctx0" brushRef="#br0" timeOffset="2396">3028 1768 1966 0,'0'0'234'16,"0"0"-36"-16,19-39-79 15,31 3-75-15,7 12-8 0,12 3-32 16,-6 6-228-16,-7 5-392 16,-5 3-138-16</inkml:trace>
  <inkml:trace contextRef="#ctx0" brushRef="#br0" timeOffset="2792">2682 1877 986 0,'0'0'56'16,"0"0"102"-16,0 0 40 15,0 0 8-15,0 0-93 0,0 0-52 16,0 0-20-16,0 0-28 15,-75 53 22-15,6 0 8 16,6 7 21-16,0 0 37 16,0 4-34-16,7 0 18 0,12-4-23 15,0 0-2-15,6-7 0 16,7-11 13-16,-1-6 37 0,32-36-1 16,-44 42 15-16,6-17-16 15,1-11 9-15,37-14-20 0,-44 0-28 16,44 0-12-16,0 0-19 15,-32-60-12-15,20 0-26 16,24-8 9-16,20-13-22 0,12 0-16 16,6-4-74-16,7 11-119 15,-7 10-210-15,0 11-406 0</inkml:trace>
  <inkml:trace contextRef="#ctx0" brushRef="#br0" timeOffset="3024">1740 1739 2224 0,'25'43'205'0,"-25"-43"-40"16,0 56-14-16,-19-6-59 15,-6-4-64-15,-19 0 1 16,-7 0-137-16,-5 0-267 16,6-15-296-16,-7 1-92 0</inkml:trace>
  <inkml:trace contextRef="#ctx0" brushRef="#br0" timeOffset="3463">1557 1612 1718 0,'0'0'112'0,"0"0"23"16,13 53-14-16,-13-14 2 0,0-39-49 15,-25 50-19-15,25-50-24 16,-44 45-36-16,44-45 24 0,-63 39-66 15,24-17-8-15,39-22-60 16,-50 3-48-16,50-3-81 16,0 0-24-16,-38-53 23 0,13 0 126 15,19 11 53-15,6 42 142 16,-7-46 28-16,7 46-11 16,0 0-54-16,0 0 184 0,0 0 13 15,0 0-15-15,-56 24-8 16,6 12-18-16,-7 3-4 15,-6 0-47-15,-12 3-35 0,-7-3-32 16,-6-7-19-16,-13-4-16 16,-5-7-18-16,-1-7 13 0,6-10-26 15,13-8 8-15,6-10-33 16,13-7 27-16,13-7-36 16,12-4-30-16,12-11-133 0,13 1-169 15,26 0-303-15,12-1-112 16</inkml:trace>
  <inkml:trace contextRef="#ctx0" brushRef="#br0" timeOffset="3653">2154 1247 2409 0,'0'0'157'0,"0"0"-55"0,0 0-50 16,0 0-41-16,0 0-209 16,0 0-369-16,0 0-334 15</inkml:trace>
  <inkml:trace contextRef="#ctx0" brushRef="#br0" timeOffset="3935">2840 470 1888 0,'-32'63'258'0,"-18"1"-11"15,-13 3-62 1,-12-7-89-16,-13 0-44 0,-7-3-32 16,7-8-6-16,-6-10-83 15,6-11-66-15,6-10 5 0,19-14 8 16,7-19 53-16,18-16-6 15,7-5 55-15,12-3 37 16,19 39 72-16,-19-42-1 0,19 42-48 16,0 0 3-16,0 0-27 15,-50-7 18-15,-1 21-29 0,-5 14-101 16,-13 8-356-16,6 6-279 16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57:51.061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548 742 980 0,'0'0'200'0,"0"0"75"16,0 0 15-16,0 53-6 16,-32 24-26-16,-12 26-23 0,-12 17-34 15,-14 18-30-15,-5 10-39 16,0 8-28-16,12-1-26 0,6 4-30 16,13 4-39-16,19-1 12 15,19-6-21-15,25-4 9 0,12-11-20 16,19-13-12-1,13-15-152-15,6-14-213 0,0-22-329 16,13-13-119-16</inkml:trace>
  <inkml:trace contextRef="#ctx0" brushRef="#br0" timeOffset="-536">4729 844 1577 0,'0'0'321'0,"32"-7"-15"15,-32 7-17-15,38 28 6 16,-13 15-66-16,0 17-64 0,0 21-65 15,6 18-3-15,1 11-13 16,-7 10-9-16,0 4-5 0,-6 10-2 16,-13 7-4-16,-6 15-22 15,-19 3-13-15,-18 0-24 0,-20 3 3 16,-25-6 2-16,-12-8-38 16,-19-17-107-16,6-18-148 15,-6-25-171-15,0-17-257 0,6-21-174 16</inkml:trace>
  <inkml:trace contextRef="#ctx0" brushRef="#br0" timeOffset="744">3831 1282 828 0,'0'0'86'15,"0"0"170"-15,0 0 43 16,12 36-58-16,7 3-63 16,12 7-24-16,1 0-61 0,-1-1-38 15,1-2-20-15,-1-1-10 16,-31-42-20-16,25 46-12 0,-12-10 20 16,-13-36 3-16,-19 42-16 15,19-42-3-15,-69 35 0 0,0-6-21 16,-7-12-7-16,6-6 15 15,7-11-6-15,13-11 0 16,12 1 3-16,38 10 13 16,0 0-15-16,-37-22 29 0,37 22 5 15,0 0 60-15,0 0-16 16,0 0 7-16,0 0 53 16,12 39 5-16,-12-3-25 0,-25 6-7 15,-13-3-49-15,-12 3-23 16,-13 1-24-16,-19-4-149 0,1-4-236 15,5-7-239-15,7-7-65 16</inkml:trace>
  <inkml:trace contextRef="#ctx0" brushRef="#br0" timeOffset="1136">4949 0 893 0,'0'0'40'16,"0"0"119"-16,0 0 147 16,0 0-82-16,0 0-24 0,-56 77-59 15,-1 1-43-15,-18 3-47 16,-7 4 10-16,0-7-42 0,1-7-14 15,5-11 0 1,13-7-1-16,13-14 21 0,12-11-37 16,38-28-67-16,0 0-89 15,0 0 49-15,0 0 41 0,-25-39 56 16,19-3 10-16,6 42 24 16,6-46 60-16,-6 46 27 15,0 0-23-15,0 0-34 0,0 0-40 16,-50-11 23-16,-7 25-25 15,-5 14 14-15,-8 11-18 16,1 4-40-16,-6 6-332 0,6 4-196 16</inkml:trace>
  <inkml:trace contextRef="#ctx0" brushRef="#br0" timeOffset="1591">3270 1424 1253 0,'38'-21'99'0,"-38"21"46"16,0 0 26-16,0 0-37 0,0 0-19 15,0 0-72-15,0 0 3 16,-44 31-14-16,-6 1-36 0,-7 7 15 16,-6 7 11-16,0-4-9 15,7 4 48-15,6 0-11 16,12 0 1-16,0 0-22 0,19 0-2 16,0-3-12-16,13-5-9 15,0-2 4-15,6-36-1 0,0 42-6 16,0-42-10-16,-6 39 20 15,6-39-8-15,0 0-2 16,-57 39 19-16,0-18-10 16,7-10 86-16,0-8 39 0,6-6-14 15,6-11-29-15,38 14-52 16,-44-50-6-16,19-6-19 0,19-12-13 16,18-6 1-16,20 0-17 15,12 3-107-15,6 1-221 0,7-5-453 16</inkml:trace>
  <inkml:trace contextRef="#ctx0" brushRef="#br0" timeOffset="2512">2239 1155 641 0,'0'0'67'16,"0"0"36"-16,0 0 35 0,0 0-1 16,0 0-9-16,0 0-6 15,0 0 25-15,0 0 74 16,0 0-78-16,0 0-18 0,-6 60 0 15,6 4 15-15,-6-1-44 16,6 5-57-16,0-5 0 0,0-3-16 16,-6-7-8-16,-1 0-11 15,1-3 2-15,-13-4 4 0,-6-4-10 16,-13-3-9-16,-6-4-1 16,-6-6 25-16,0-8-11 15,-1-11-4-15,7-2-22 16,0-12-58-16,13-7-21 0,31 11 1 15,-31-35 29-15,18 0 56 16,19-1 2-16,7 5 6 0,12 6-3 16,-25 25 4-16,57-18-20 15,-13 11 22-15,-13 14 38 0,-31-7 24 16,31 28 24-16,-31-28 16 16,19 50-10-16,-19-1-20 15,-12-6-9-15,-20 3-34 0,-5-4-11 16,-1 1-14-16,-12-5-11 15,-1-9-112-15,1-1-134 16,0-10-137-16,6-11-124 0,6-7-34 16</inkml:trace>
  <inkml:trace contextRef="#ctx0" brushRef="#br0" timeOffset="2939">1655 982 969 0,'0'0'151'0,"0"0"17"0,0 0 38 16,-32-11 5-16,32 11-34 15,-25 32-10-15,13 18-47 0,5 6-15 16,1 15-6-16,0 10 13 15,6 4-26-15,-6 7-37 0,-7 0 14 16,0 0-24-16,-12-4-7 16,0 0 2-16,-6-3 7 0,-7-11-4 15,-6 1 28-15,-13-1 1 16,-6-11-28-16,-7-3-16 16,1-10 2-16,-6-11-1 15,12-11 0-15,0-14-8 0,13-10-11 16,6-8-1-16,6-10 3 15,38 14 16-15,-38-56-12 0,20 3-14 16,18-4 4-16,6-3-3 16,25 3 0-16,7 4 12 0,12 7-12 15,1 4-26-15,-1 7-71 16,0 3-121-16,-6 11-193 0,0-1-294 16,-6 12-24-16</inkml:trace>
  <inkml:trace contextRef="#ctx0" brushRef="#br0" timeOffset="5664">1182 3141 704 0,'0'0'158'15,"0"0"5"-15,0 0 36 16,0 0-2-16,0 0 8 0,0 0-7 15,0 0-27-15,0 0-59 16,0 0-21-16,0 0-23 0,32-7-8 16,13 0-18-16,5-3-23 15,-6-1-3-15,6 0-20 0,-6-3 26 16,0 0-30-16,-6 0 15 16,-6-4-7-16,-7 8 0 15,-25 10 3-15,0 0-30 0,31-18-15 16,-31 18-36-16,0 0 11 15,0 0 11-15,0 0-7 0,0 0 41 16,0 0-18-16,0 0 35 16,0 0-7-16,13 32-1 0,-20 0 8 15,-5 3-7-15,-13 4 24 16,-7 0-18-16,-12 3 11 0,0 0-28 16,-6 1-21-16,-7-4-20 15,1-4-8-15,-2-10 57 0,2-4-9 16,12-7 44-1,6-7-32-15,7-10 15 0,31 3-21 16,-32-32 31-16,20-14-13 16,5-7 13-16,14-18-22 0,-7-14-10 15,12-17-52-15,-6-4-8 16,7-4 38-16,0 8 25 0,-7 6 23 16,0 26-15-16,7 13 8 15,-7 15-37-15,-6 42 42 0,0 0-34 16,0 0 54-16,57-18-40 15,-13 18 23-15,0 11-11 0,1 6 9 16,-45-17 4-16,56 36-35 16,-56-36 30-16,50 32-15 15,-50-32-64-15,38 28-220 0,-38-28-85 16</inkml:trace>
  <inkml:trace contextRef="#ctx0" brushRef="#br0" timeOffset="6099">2139 2866 837 0,'0'0'-24'0,"0"0"24"16,0 0 74-16,12 38 79 15,7 5 38-15,0 3-63 0,0 3 4 16,-6 4-68-16,-1 0-1 16,1 0 15-16,-7-3-8 0,0-1 3 15,-6-10-23-15,0-39-12 16,7 43-27-16,-7-43-11 15,0 0 12-15,0 31 66 16,0-31 22-16,0 0-62 0,0 0-9 16,6-35-16-16,6-14-5 15,7-12 4-15,0-16 3 0,6-12-19 16,13-3 10-16,-7 4-9 16,1 10-20-16,-1 22-6 0,-12 10-116 15,-19 46-103-15,0 0-46 16,0 0-25-16,44-14-35 0</inkml:trace>
  <inkml:trace contextRef="#ctx0" brushRef="#br0" timeOffset="7044">2981 2975 439 0,'0'0'153'0,"-44"4"44"16,44-4 26-16,-44-11-63 0,44 11-36 16,-44-18-74-16,44 18-42 15,-50-7-2-15,50 7 12 0,-50 18 37 16,6 10 57-16,44-28 13 16,-44 60-43-16,12-3 16 15,13-4-24-15,7-4-19 16,-1-6-24-16,13-1-12 0,0-42-12 15,13 43 15-15,-13-43-19 16,37 24 19-16,-5-17-8 0,6-17-12 16,6-8 3-16,-7-14 7 15,1-3 1-15,0-14-4 0,-7-4-9 16,1-8-24-16,-1-2 39 16,-6-4-8-16,-6 10 7 0,-6 11 8 15,-7 14-13-15,-6 32-26 16,0 0 1-16,0 0 63 15,0 0-13-15,6 43-20 0,0 3 6 16,-6 3-29-16,13-3-2 16,6 0 21-16,-7-11-15 0,7-3-59 15,-19-32-129-15,0 0-142 16,44 21-29-16,-12-17 55 16,-1-15 67-16,-31 11 64 0,31-35 32 15,1-4 62-15,-13-10 56 16,-7-1 49-16,7 1 83 0,-13 3 75 15,-6 46 79-15,13-50 72 16,-13 50-118-16,0 0-95 16,6-35 22-16,-6 35 35 0,0 0-55 15,0 0-60-15,0 0-26 16,38 35-3-16,-38-35 6 0,50 39-27 16,-6-14-12-16,-6-4-10 15,0-7 13-15,-1-14-9 0,-5-3-30 16,-32 3-23-16,44-25 44 15,-44 25 11-15,38-46 7 16,-13 0-17-16,-13 0-1 0,1 4 28 16,-13 3 73-16,0 39 9 15,0 0-56-15,0 0-25 0,0 0 44 16,0 0 15-16,0 0-34 16,0 53-7-16,6 18-5 15,0 6-7-15,8 15-6 0,5 7-15 16,6 7-8-16,0 0 38 15,-12 4-21-15,-1-4-11 0,-5-11 2 16,-14-6-4-16,-12-12 11 16,-12-10-10-16,-19-10 21 0,-14-15-1 15,-5-6-13-15,-7-19-5 16,1-10 19-16,6-14 50 0,12-10 9 16,1-15-3-16,18-10 11 15,13-12 32-15,18-6 8 0,20-7-18 16,18-3-20-16,13 2-34 15,19 1-15-15,6 0-17 16,1 11-3-16,-1 6-17 16,-6 8-33-16,-7 3-104 0,-12 11-136 15,-5 10-284-15,-39 18-182 16,25-11 76-16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58:00.093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1869 2279 1443 0,'0'0'240'0,"0"0"11"16,0 0-18-1,0 53-12-15,-19 4-80 0,-13-1-57 16,-18 4-35-16,-6 7-34 16,-14-3-92-16,-5-4-240 0,0-3-227 15,5-8-102-15</inkml:trace>
  <inkml:trace contextRef="#ctx0" brushRef="#br0" timeOffset="-700">3937 1830 628 0,'0'0'136'0,"0"0"41"15,0 0 58-15,25 46-11 16,-13 0-22-16,-5-3-66 0,-14 3-20 15,-5-4-37-15,-13-3-27 16,0 0-39-16,-19-8 18 16,0-2-38-16,-7-5 21 0,20-9 1 15,-7-5-15-15,7-6 4 16,31-4-4-16,-32-14-10 0,32 14-3 16,-25-36 9-16,19-3-8 15,12 4-17-15,0 3 49 0,1 4-30 16,-7 28 0-16,0 0-4 15,19-25 14-15,-19 25-15 16,0 0 17-16,0 0 3 16,0 0-5-16,-51 29 24 0,-5-1-48 15,-1-3-18-15,-6-8 2 16,7-3-11-16,12-7 11 0,6-3 26 16,38-4 6-16,0 0-11 15,0 0 19-15,-31-35 11 0,31 6 24 16,0 29 64-16,0 0 14 15,37-21 3-15,1 21 62 0,-7 14-50 16,7 15 1-16,-6 13-10 16,-1 11-53-16,7 7-28 15,-7 4-1-15,1 10-33 0,-1-7 2 16,7 0-3-16,-7-3-20 16,1-15-121-16,5-6-207 15,7-19-228-15,0-13-45 0</inkml:trace>
  <inkml:trace contextRef="#ctx0" brushRef="#br0" timeOffset="-272">4565 1028 1655 0,'-56'0'7'0,"-20"11"20"0,-24 13 0 16,5 12 52-16,-24 20 52 16,-7 22 4-16,-12 17-30 0,0 15-39 15,6 10 30-15,6 11 31 16,19 0-10-16,19 6 2 16,13-2 5-16,24-1-24 0,14-7-21 15,24-7 4-15,26-3-1 16,24-14-11-16,20-15-12 0,31-10-37 15,19-22-7-15,19-17-10 16,6-11 2-16,6-21 4 0,0-14-11 16,-12-14 6-16,-7-18-13 15,-12-21-49-15,-13-18-49 16,1-21 40-16,-26-21 20 0,-6-17 11 16,-26-19 19-16,-5-10-9 15,-20 3 24-15,-12 11 4 0,-18 18 3 16,-20 21-22-16,-6 25-2 15,-13 17-54-15,-12 18-156 0,-13 21-156 16,-6 18-287-16,-6 18-38 16</inkml:trace>
  <inkml:trace contextRef="#ctx0" brushRef="#br0" timeOffset="1348">1410 1866 687 0,'0'0'140'15,"0"0"82"-15,-13 49 41 16,13-7-33-16,0-42-47 15,13 46-69-15,-13-46-69 0,12 39 8 16,-12-39-10-16,0 0-54 16,0 0 18-16,13 39-10 0,-13-39-1 15,0 0 30-15,0 0-35 16,0 0 9-16,0 0 9 16,0 0-14-16,0 0 20 0,0 0-11 15,0 0-9-15,0 0 5 16,0 0-11-16,0 0 29 0,0 0-18 15,0 0 10-15,0 0-19 16,0 0 13-16,0 0-1 0,0 0-8 16,0 0 26-16,0 0-12 15,0 0 0-15,0 0 9 0,0 0-9 16,0 0-2-16,0 0 13 16,0 0-9-16,0 0 21 0,0 0-39 15,0 0 17 1,0 0-10-16,0 0 0 0,0 0 2 15,0 0-13-15,0 0 8 16,0 0 13-16,0 0-10 0,0 0 14 16,0 0-18-16,0 0 17 15,0 0 44-15,0 0 14 0,0 0 7 16,0 0-45-16,0 0 8 16,0 0-14-16,0 0-34 0,0 0 20 15,0 0-13-15,0 0 6 16,0 0-2-16,0 0-31 0,0 0 35 15,0 0-13-15,0 0 5 16,0 0 0-16,0 0-7 0,0 0 14 16,0 0-17-16,0 0 6 15,0 0 1-15,0 0 3 16,0 0 0-16,0 0-19 0,0 0 29 16,0 0-2-16,19 36-25 15,-19-36 17-15,6 35 5 0,-6-35-12 16,0 0 14-16,-19 35-25 15,19-35 31-15,0 0-10 16,0 0-18-16,-37 32 21 0,37-32-20 16,0 0-1-16,-38 0-37 15,38 0-47-15,-44-21 29 0,44 21-32 16,-32-50-30-16,7 4-2 16,0-7-14-16,0-7 59 15,0-10 34-15,-7 10 29 0,14-1 44 16,-8 16-33-16,26 45 25 15,-25-46 2-15,25 46-25 0,0 0 5 16,0 0-2-16,0 0 28 16,0 0 8-16,0 0 2 0,0 0 6 15,0 0 16-15,0 0-6 16,0 0 27-16,-19 42 2 0,19 0 9 16,7-3 4-16,5 0-7 15,1 0 23-15,6 0-40 0,0 3-24 16,6-6-11-16,-6 3 1 15,-19-39-36-15,31 45 24 16,-31-45-11-16,25 36-23 16,-25-36 38-16,0 0-12 0,0 0-5 15,-6 42 7-15,6-42-10 16,-38 28 18-16,-6-6-18 0,-6-8 0 16,-7-4 5-16,-6 1-11 15,-6-11 6-15,6 4 5 0,1-4 4 16,11-4-34-16,7 0 36 15,44 4 2-15,0 0-25 0,0 0-7 16,0 0 6-16,0 0 19 16,0 0-16-16,0 0 33 15,0 0-13-15,32 46-16 0,12-10 20 16,6-4-14-16,0-1-17 16,-6 1 39-16,-44-32-9 0,44 43 2 15,-44-43 8-15,25 53 25 16,-18-11 17-16,-26-10-12 0,-19 3-27 15,-18-10 11-15,-14 0 2 16,-11-8 3-16,-14-6 7 16,1-4 35-16,6-7-12 0,0-11 2 15,6-3 4-15,7-7-13 16,12-14-11-16,13-4-22 16,6-7-21-16,19-4 14 0,6 1-12 15,19-11-13-15,6 3 6 16,13 1-12-16,6-1-65 0,13 1-89 15,0-1-141-15,-1 1-139 16,-5 3-203-16,5 0-2 0</inkml:trace>
  <inkml:trace contextRef="#ctx0" brushRef="#br0" timeOffset="1593">2164 1134 2045 0,'0'0'144'0,"0"0"22"0,0 0-14 15,0 0-54-15,0 0-54 16,0 0-11-16,0 0-22 0,0 0-161 15,0 0-247-15,0 0-248 16,0 0-75-16</inkml:trace>
  <inkml:trace contextRef="#ctx0" brushRef="#br0" timeOffset="2052">2617 0 849 0,'0'0'119'16,"0"0"24"-16,0 0 177 15,0 0 46-15,0 0-40 0,-38 70-117 16,-25 12-79-16,-12 17-42 15,-32 3-35-15,-13 11-29 0,-24-7 6 16,-7 0-2-16,0-7-16 16,0-10 6-16,13-12-18 0,19-17 11 15,18-14-8-15,19-10-3 16,26-12 24-16,12-17-38 0,44-7-59 16,0 0 20-16,-13-56-2 15,19-4 41-15,20-4 1 16,-1 1-3-16,6-1 23 15,1 14-7-15,-7 12 18 0,-25 38 15 16,0 0 0-16,25-43 26 16,-25 43-12-16,0 0-2 0,0 0-2 15,-50 7-24-15,6 14 2 16,-7 8-14-16,1 3-16 0,0-1-15 16,-1 1-202-16,51-32-265 15,-75 46-144-15,18-7-10 0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58:02.940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4963 0 867 0,'6'35'170'16,"1"4"104"-16,5 7 80 16,1 18-72-16,12 20-46 0,0 19-57 15,6 10-52-15,-5 11-6 16,5-1 37-16,-12-3-19 16,0 1 7-16,-19-1 7 0,-13-4-15 15,-18-3-39-15,-20 4-49 16,-11-7-27-16,-20-4-20 0,-19-11-51 15,-12-7-140-15,-6-6-200 16,-13-15-293-16,6-7-194 16</inkml:trace>
  <inkml:trace contextRef="#ctx0" brushRef="#br0" timeOffset="468">209 636 984 0,'0'0'282'16,"0"0"-8"-16,0 0 29 15,0 0 31-15,-19 46-68 0,-6 21-60 16,-13 21-41-16,7 8-57 16,-1 10-9-16,7 7-28 0,0 7-2 15,13 0-14-15,12 0-25 0,12 0-7 16,20-6-10 0,5-5-1-16,20-13-12 0,6-12-20 15,6-13-88-15,0-14-151 0,0-19-185 16,0-13-201-16,-6-14-28 15</inkml:trace>
  <inkml:trace contextRef="#ctx0" brushRef="#br0" timeOffset="1109">1083 738 1132 0,'0'0'147'0,"0"0"148"0,0 0-22 15,0 0-21-15,0 53-65 16,0 11-41-16,0 7-45 0,6 3-10 16,-6 4-29-16,0-1-26 15,6 1-19-15,-6-4-3 0,0-7 1 16,7-6-9-16,-7-8-10 0,0-11 0 15,0-42-3-15,6 46 7 16,-6-46 9-16,0 0 0 0,0 0 14 16,0 0 9-16,0 0-24 0,0 0-5 15,0 0-3-15,-19-42-28 16,6-8-2-16,13-17-32 16,0-14-15-16,13-22 3 0,12-10 9 15,0-14 38-15,7 7 9 0,5 10 26 16,7 22-17-16,-6 17 5 15,1 22-10-15,-39 49 14 0,44-25 0 16,-44 25 6-16,38 21 16 16,-13 18 16-16,-6 14-4 0,-13 7 4 15,0 7-7-15,-12 4-16 0,-7-4 11 16,-12-7-1-16,-6-3-14 16,-7-4 5-16,-6-11-7 15,-7 0-6-15,0-10-11 0,7-7 0 16,13-11 11-16,31-14 4 0,-44 7 4 15,44-7-7-15,0 0-12 16,0 0-8-16,-6-35 7 0,6 35 14 16,37-32 11-16,1 14 33 15,6 11 4-15,0 11 1 0,0 10-22 16,1 7-6-16,-7 4 4 0,0 7-8 16,-7 3-5-16,7 0-3 15,-1 4 0-15,1-3-11 0,-38-36-84 16,50 56-193-16,-50-56-245 0,51 46-163 15,-51-46 15-15</inkml:trace>
  <inkml:trace contextRef="#ctx0" brushRef="#br0" timeOffset="1836">2108 1042 812 0,'0'0'197'0,"0"0"57"16,0 0 8-16,51 14-34 0,5-6-49 15,-6-8-99-15,7 0-35 16,0-4-21-16,-13-3-3 0,0-4-8 16,-44 11-5-16,50-24-2 0,-50 24-4 15,50-22-18-15,-50 22 19 16,44-24-8-16,-44 24 5 0,0 0-3 16,0 0 11-16,0 0-6 15,0 0-18-15,0 0 3 0,0 0 1 16,0 0 15-16,19 46 6 15,-13 3 3-15,-6 1-6 0,-6-1-6 16,-7 0-17-16,-5-3-3 16,-8 4 17-16,-5-4 18 0,-13-7-32 15,-6-8 38-15,-7-6-19 0,1-4 15 16,5-6-7-16,1-12-18 16,50-3 8-16,-57-18 3 0,57 18-6 15,-50-49 3-15,19-8 0 0,6-6 18 16,18-15-10-16,14-14-18 15,-1-21-4-15,13-14-7 0,12-14 21 16,7 6-11-16,0 19-1 16,-7 20 8-16,7 22-6 15,-7 25 20-15,-31 49-22 0,50-25 30 16,-6 32-9-16,-44-7-20 0,57 53-6 16,-13 0 20-16,-6 3-3 15,-13-3 9-15,-6-3-195 0,0-11-265 16,-1 0-92-16</inkml:trace>
  <inkml:trace contextRef="#ctx0" brushRef="#br0" timeOffset="2572">3139 682 1282 0,'0'0'274'16,"13"-39"16"-16,-13 39-42 0,0 0-104 16,0 0-35-16,0 0 74 0,0 0-8 15,12 49-72-15,-5 8-45 16,-1 14-12-16,-6-1 6 15,0 8-14-15,6-4-4 0,-6 4-11 0,-6-4-14 16,6-7 4-16,-6-3-16 16,6-11 5-16,-7-11-5 15,7-42-67-15,0 0-82 0,-6 43-55 16,6-43-51-16,0 0-66 16,0 0 27-16,0 0 7 0,0 0 7 15,-13-53 72-15,1-4 48 0,6-6 69 16,6-15 43-16,0-10 30 15,6-8 18-15,0-6 78 0,0 3 64 16,1 10 51-16,5 8 48 0,7 10-43 16,0 8-3-16,0 6-7 15,6 8-22-15,-25 49-9 16,50-53-29-16,1 17-38 0,-1 15-10 16,0 14 10-16,-6 18-17 15,0 10-27-15,-44-21-12 0,44 60-18 16,-31 0 1-16,-13-3-1 0,-19-1-9 15,-13 1 8-15,-12-8-1 16,-6 4-15-16,0-10 4 0,6-8-14 16,44-35 14-16,-44 35 10 0,44-35-3 15,0 0-20-15,0 0-32 16,0 0 6-16,0 0 21 0,0 0-6 16,63-31 29-16,6 13-2 15,-13 11-9-15,1 3 9 0,0 15-9 16,-13 7 23-16,-44-18 8 15,50 56 55-15,-25-3 26 0,-19 4 7 16,-12-1 13-16,-19 1 2 16,-7-4-10-16,-18 0-18 0,-6-4-15 15,-1-3-39-15,0-3-28 0,1-12-15 16,6-6-26-16,-1-7-82 16,7-4-124-16,0-7-176 0,44-7-311 15,-56-18-244-15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57:42.444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5401 92 771 0,'0'0'264'16,"0"0"50"-16,0 0-28 0,38 60 14 16,-6 11-23-16,-1 14-81 15,-6 6-43-15,7 12-27 16,-14-1-11-16,1 4-11 0,-6 0-27 16,-7-2-5-16,-6 2 0 15,-19-4-28-15,-6 1-27 16,-13-4-9-16,-6-4 12 0,-6-6-39 15,-13-12-132-15,-12-13-135 16,6-11-170-16,-7-14-228 0,13-11-65 16</inkml:trace>
  <inkml:trace contextRef="#ctx0" brushRef="#br0" timeOffset="713">3786 1570 2039 0,'44'21'280'16,"13"-14"-64"-16,-1-7-89 15,1-7-64-15,-1 0-97 0,-56 7-254 16,57-21-364-16</inkml:trace>
  <inkml:trace contextRef="#ctx0" brushRef="#br0" timeOffset="2442">988 1761 1899 0,'69'28'88'16,"-12"-21"-24"-16,-1-7-11 16,-12-10-153-16,-44 10-368 15,57-46-254-15</inkml:trace>
  <inkml:trace contextRef="#ctx0" brushRef="#br0" timeOffset="2748">397 149 2213 0,'0'0'32'16,"0"0"5"-16,0 0 109 16,-31 38 73-16,-1 33-5 15,-12 28-61-15,-6 18-53 0,-7 17-34 16,1 7-22-16,6-2-25 16,12 2 21-16,6-3-11 0,26-3-8 15,12-12 1-15,13-3-11 16,19-14-6-16,12-7 6 0,1-10-25 15,5-12-126-15,-6-6-173 16,7-7-314-16,-7-15-243 16</inkml:trace>
  <inkml:trace contextRef="#ctx0" brushRef="#br0" timeOffset="23841">1415 2058 773 0,'0'0'215'16,"0"0"-45"-16,0 0 54 0,0 0 63 15,0 0-57-15,-18 35-60 16,5 15-66-16,7 6-28 16,-1 4-27-16,7 1-12 15,-6 3-20-15,0-4-17 0,0-3-3 16,-1-8 23-16,-5-7-58 16,5-3-109-16,7-39-117 0,-12 32-85 15,12-32 19-15,0 0-11 16,0 0 39-16,0 0 26 15</inkml:trace>
  <inkml:trace contextRef="#ctx0" brushRef="#br0" timeOffset="24297">1378 2111 806 0,'6'-46'136'16,"-6"46"1"-16,13-39-11 0,-13 39 6 15,0 0-28-15,0 0-7 16,44-42 14-16,0 17-37 0,0 11-25 15,-7 7-1-15,14 3-16 16,-7 4-4-16,0 4-3 16,0 6-5-16,-7 4-20 0,-37-14-6 15,32 22-2-15,-32-22 38 16,12 42-9-16,-24-7-30 0,-13 4-2 16,-13-7 25-16,-6 0-29 15,-6-4-5-15,6-7-48 16,6-3 4-16,38-18 39 0,-38 7 3 15,38-7-27-15,0 0 29 0,0 0 20 16,0 0-44-16,0 0 14 16,44-35 17-16,6 21 43 15,7 14-2-15,0 10 10 16,5 11-27-16,-11 8 46 0,-1-1-23 16,-6 5 31-16,-44-33 29 15,31 53 0-15,-18-7 4 0,-19-7-47 16,-19-1-23-16,-7-2-9 15,-18-4 17-15,-7-8-25 0,7-2-2 16,-7-5-17-16,7-3 8 16,12-7-25-16,38-7-18 0,-50 7-69 15,50-7-68-15,-31-7-175 16,31 7-51-16,0 0-66 16</inkml:trace>
  <inkml:trace contextRef="#ctx0" brushRef="#br0" timeOffset="24538">2126 2150 1220 0,'0'0'323'0,"25"39"-5"16,-19-4-18-16,7 7-88 15,-7-2-85-15,-6 3-56 0,0-5-36 16,0 1-7-16,0-3-9 16,-6-4-40-16,6-32-155 0,-7 38-156 15,7-38-154-15,0 0 1 16,0 0-23-16</inkml:trace>
  <inkml:trace contextRef="#ctx0" brushRef="#br0" timeOffset="24721">2264 2005 1046 0,'0'0'282'16,"0"0"34"-16,0 0-67 0,0 0-79 16,0 0-79-16,19-36-38 15,-19 36-39-15,0 0-126 0,0 0-179 16,0 0-143-16,0 0-96 15</inkml:trace>
  <inkml:trace contextRef="#ctx0" brushRef="#br0" timeOffset="24968">2572 1761 855 0,'0'0'307'0,"0"0"45"0,31 57-13 16,-12 6-54-16,-6 8-82 16,-1 3-97-16,1 4-57 0,-13 3-21 15,6-3-3-15,-12-3-15 16,6-8-10-16,-6-7-37 16,6-7-129-16,0-10-115 15,0-43-99-15,-7 39 14 0,7-39 27 16,0 0 34-16,0 0 17 15</inkml:trace>
  <inkml:trace contextRef="#ctx0" brushRef="#br0" timeOffset="25137">2471 2235 904 0,'0'0'220'0,"-12"-39"-8"16,12 39-25-16,0 0-49 15,0 0 33-15,0 0-5 16,0 0-43-16,44-22-46 15,0 15-30-15,0 7-41 0,0 0-16 16,0 4-106-16,-6-4-212 16,6 0-103-16,0 0-51 0</inkml:trace>
  <inkml:trace contextRef="#ctx0" brushRef="#br0" timeOffset="26013">3220 2331 909 0,'0'0'216'16,"0"0"15"-16,0 0-26 16,0 0-10-16,0 0-47 15,0 0-38-15,0 0-45 0,26-43-42 16,-26 43-9-16,0 0-2 16,0 0-12-16,25-43 3 0,-25 43-12 15,0 0 1-15,44-21-7 16,-44 21 17-16,37 0 12 0,-37 0 20 15,0 0-17-15,32 49-11 16,-20-2 8-16,-12-4-26 16,0-4 31-16,-6 0-10 0,6-39-2 15,-12 45 8-15,12-45-11 16,-19 36-4-16,19-36 28 16,0 0-1-16,0 0-5 0,0 0-8 15,0 0-14-15,0 0-11 16,0 0 0-16,19-43 7 0,-1-3 1 15,8 4-9-15,5 7-15 16,-31 35 35-16,38-39-8 0,-38 39-11 16,37-21-21-16,-37 21 13 15,0 0 30-15,0 0 5 16,38 31 2-16,-38-31-16 0,13 50-2 16,-7-11 6-16,-6-39-6 15,6 46 14-15,-6-46-3 16,0 32-17-16,0-32 14 0,0 0-8 15,0 0 20-15,0 0-7 16,0 0-2-16,0 0-11 0,0 0-23 16,0 0-14-16,32-57 10 15,5 0 14-15,-5 1 13 0,-1 9 11 16,1 15-18-16,-32 32-11 16,31-32-3-16,-31 32 21 15,38-7 13-15,-38 7-13 0,0 0 0 16,0 0 12-16,38 43-12 15,-38-43-23-15,25 47 29 16,-25-47-13-16,25 42-195 0,-25-42-146 16,25 39-113-16,-25-39 53 15</inkml:trace>
  <inkml:trace contextRef="#ctx0" brushRef="#br0" timeOffset="26444">4371 2395 807 0,'6'-46'123'0,"-6"46"-8"16,0-50 26-16,0 50-38 15,-13-47 37-15,13 47-33 0,0 0-89 16,0 0-25-16,0 0 7 16,0 0 7-16,-50-14 8 0,50 14-15 15,-57 28 18-15,13 9 11 16,13 2 61-16,0 3-7 0,12 4-17 15,0-4-4-15,6 1-44 16,7-8-2-16,6-35 8 0,0 39-10 16,0-39 1-16,0 0-21 15,0 0 16-15,0 0-10 16,38 14 11-16,-7-21 11 16,7-11-26-16,-7-13 17 0,7-5-8 15,-7-6-16-15,1-4 14 16,-1-4 13-16,-6 11 65 0,-25 39 26 15,26-38-36-15,-26 38-58 16,0 0-13-16,0 0 12 0,0 0 0 16,0 0-6-16,12 35-16 15,-6 4 10-15,-6 7-27 0,7-4-124 16,-1-3-143-16,0 0-111 16,-6-39 11-16,19 39 48 15,-19-39-10-15</inkml:trace>
  <inkml:trace contextRef="#ctx0" brushRef="#br0" timeOffset="26872">4685 2313 1081 0,'0'0'38'16,"0"0"136"-16,0 0-25 16,0 0 2-16,0 64-48 0,0 3-3 15,0 7-5-15,0 4-25 16,6 0-16-16,-6-4-34 15,0-7-16-15,6-3-17 16,1-8 29-16,-7-10 0 0,0-46 6 16,0 43-16-16,0-43-6 15,0 0 26-15,0 0-6 0,0 0 10 16,0 0 2-16,0 0-22 16,0 0-13-16,0-46-3 0,0-11 11 15,6-17 3-15,7-22-21 16,5-20-10-16,14-8 13 0,-1-7 7 15,7 14-5-15,6 18 17 16,-6 14-15-16,-1 25 3 16,7 18 21-16,-44 42-6 15,51-15-8-15,-1 26 27 0,-50-11-3 16,44 49 11-16,-19 8 2 16,-12-4-13-16,-20 4-1 0,-11-4 3 15,-14 1-18-15,-12-8-12 16,-12-4-4-16,-1-10-48 0,-12-7-104 15,6-8-142-15,0-13-154 16,-6-4 9-16,6-14-41 0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58:16.941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5450 643 1430 0,'0'0'108'0,"0"0"31"0,0 0 98 16,0 0-26-16,0 0-21 16,31 39-60-16,13-4-16 15,7 4-20-15,-1 0-14 0,6 3-26 16,1 4-11-16,0-7-28 15,-13 0-12-15,0-7 9 0,-44-32-4 16,37 38-3-16,-37-38 2 16,7 43 2-16,-7-43-2 0,-44 35-16 15,-13-10 4-15,-12-11-11 16,-13-10-17-16,0-4-12 16,1-11 4-16,-1-10 4 15,7-7-4-15,5-8 1 0,8-3 16 16,18-3 6-16,6 3 3 15,13-3-3-15,18 6 4 0,7 1 4 16,7 7 14-16,-7 28-20 16,0 0 3-16,37-25-6 15,-37 25 15-15,44 0 4 0,-44 0 7 16,0 0-7-16,38 46-19 16,-25-7 34-16,-20-4-10 0,7-35 16 15,-31 46-14-15,31-46 5 16,-50 42-15-16,-1-10 3 15,1-7 20-15,-6-7-10 16,5-11 0-16,7-4-10 0,0-3 0 16,44 0 0-16,-44-7 4 15,44 7-17-15,-37-32-21 0,37 32-11 16,-19-42 14-16,6 10-3 16,13 32 24-16,0 0-9 0,0 0 13 15,0 0 9-15,0 0-16 16,0 0 8-16,0 0 12 0,0 0-13 15,0 0 23-15,0 46 1 16,-12-11-9-16,12-35-2 16,-44 50 16-16,0-15-7 15,-13-10 0-15,0-7-22 0,7-8-2 16,-6-6-13-16,12-4-6 16,0-4-43-16,44 4-51 0,-38-28 16 15,38 28 55-15,-19-42 11 16,13 6 13-16,6 36-2 0,6-32 2 15,-6 32 21-15,0 0 19 16,38-14-22-16,-38 14 26 16,38 11-16-16,-1 7-2 0,-37-18 8 15,57 35 53-15,-13-3 2 16,-44-32-19-16,50 42 10 16,-50-42 12-16,38 50 12 0,-38-50 13 15,12 60 14-15,-24-14-19 16,12-46-32-16,-63 60-30 15,-6-14-10-15,0-4-87 0,0-3-183 16,-1-7-283-16,8-11-94 16</inkml:trace>
  <inkml:trace contextRef="#ctx0" brushRef="#br0" timeOffset="224">4796 293 1178 0,'50'-14'120'16,"-6"-4"-28"-16,13-3-39 15,0 3 16-15,-1-3-52 16,1 7-45-16,-7 0-284 0,-6 7-100 15</inkml:trace>
  <inkml:trace contextRef="#ctx0" brushRef="#br0" timeOffset="551">3979 911 820 0,'0'0'120'0,"0"0"114"0,0 0 7 16,0 0-38-16,0 0-71 16,0 0-36-16,-50 50 4 15,6-15 1-15,44-35-19 0,-57 60 45 16,13-7 7-16,7 4-4 15,-1 3-28-15,6 0-49 16,1 7-20-16,-7 7 3 0,7 0-19 16,-13-6-8-16,6-8-9 15,-6-4-85-15,44-56-168 0,-75 57-197 16,12-18-103-16,13-15-26 16</inkml:trace>
  <inkml:trace contextRef="#ctx0" brushRef="#br0" timeOffset="712">3809 1699 1405 0,'57'-7'59'0,"0"-3"-11"15,-1-4-59-15,-6-4-241 16,1-7-140-16</inkml:trace>
  <inkml:trace contextRef="#ctx0" brushRef="#br0" timeOffset="1239">3759 420 1304 0,'0'0'137'16,"0"0"72"-16,6 46-23 0,-12 0-11 16,-13 7-74-16,-12 0-23 15,-19 4-47-15,-13-1-26 16,-13-3 9-16,-12-3-59 0,7-8-74 15,-7-7 5-15,12-3 10 16,7-11 16-16,6-7-28 0,13-10 37 16,50-4-17-16,-44-11 11 15,44 11 17-15,0 0 59 16,0 0 69-16,0 0 8 0,-13-42-18 16,13 42-5-16,0 0 31 15,0 0-3-15,0 0 8 0,0 0 32 16,0 0-14-16,0 0-4 15,0 0-32-15,0 0-18 16,-37 39-15-16,37-39 33 0,-44 25 18 16,44-25 33-16,-38 10 8 15,38-10 22-15,0 0-32 16,-38-17-4-16,38 17-58 0,-25-43-15 16,19-6-21-16,-1-11-9 15,14-8-9-15,-1 1-3 0,7 4-6 16,-7 6 2-16,0 11-85 15,-6 46-183-15,0-39-240 0,0 39-258 16</inkml:trace>
  <inkml:trace contextRef="#ctx0" brushRef="#br0" timeOffset="1404">2709 1261 1559 0,'51'14'201'0,"-51"-14"-85"16,63-3-71-16,-63 3-35 0,50-25-357 15,-50 25-224-15</inkml:trace>
  <inkml:trace contextRef="#ctx0" brushRef="#br0" timeOffset="1699">2112 664 867 0,'0'0'163'16,"57"42"-9"-16,-1 1-48 0,-12-4 3 15,-44-39-60 1,51 56 62-16,-32-13-45 0,-19-43 16 15,-7 60-49-15,-12-18-10 16,19-42 6-16,-50 39-22 0,50-39 5 16,-56 21 21-16,56-21-48 15,-44-7 44-15,44 7 4 0,0 0-40 16,-13-60 7-16,19 3-31 16,7 4-86-16,6 8-79 0,0 6-148 15,-19 39-115-15</inkml:trace>
  <inkml:trace contextRef="#ctx0" brushRef="#br0" timeOffset="1995">1785 1010 819 0,'0'0'170'0,"0"0"38"16,0 0-82-16,0 0-46 0,-31-46-1 16,31 46-54-16,6-42 3 15,-6 42-28-15,0 0 41 0,0 0-57 16,38-14 22-16,-38 14 73 16,0 0 5-16,0 0 34 15,25 53-13-15,-19-7-25 0,-18 0-26 16,-7-7-21-16,19-39-68 15,-63 56-175-15,7-17-197 0,-1-7-44 16,-6-7-25-16</inkml:trace>
  <inkml:trace contextRef="#ctx0" brushRef="#br0" timeOffset="2731">1773 222 382 0,'0'0'64'0,"0"0"85"16,0 0 53-16,0 0 13 0,-19 64-17 16,-6 3-25-16,-13 0-52 15,-12-3-26-15,6 3-48 0,-13-7-20 16,1 0 23-16,-7-7-30 15,-6-3 5-15,0-8-8 0,-7-3-31 16,1-11-5 0,12-3-13-16,6-11-69 0,7-7 25 15,50-7-1-15,-57-14-2 16,57 14-33-16,-37-39 65 0,18-3 12 16,19 3 16-16,0 39 15 15,19-53-20-15,-19 53 32 0,0 0-18 16,0 0-1-16,44-32 28 15,-44 32-5-15,0 0-20 0,0 0 38 16,44 32 13-16,-44-32 29 16,19 42 50-16,-19-42-33 0,-7 43-48 15,7-43 13 1,0 0-70-16,-50 45 49 0,50-45-33 16,-57 29 40-16,57-29-37 15,-50 3 3-15,50-3 4 0,0 0-65 16,0 0 19-16,-38-49 19 15,38 49-18-15,-12-46 49 0,12 46-14 16,0 0-25-16,0 0 33 16,0 0-15-16,0 0 21 0,0 0 35 15,0 0-15-15,12 42 16 16,-12-42-17-16,7 53-5 0,-7-53-3 16,-7 46-10-16,7-46-2 15,0 0-8-15,0 0-54 0,-50 39 13 16,50-39-49-16,0 0 5 15,0 0-12-15,-44-18-1 16,44 18 19-16,-19-49 38 0,7 7 76 16,12 42 75-16,0-43-47 15,0 43-31-15,0 0 2 0,0 0 29 16,0 0 82-16,0 0-52 16,-57 25-41-16,1 14-29 15,-14-4-32-15,-5 0 31 0,-7-3-91 16,-6-7-147-16,7-11-63 15,5-7-78-15,13-10-4 0</inkml:trace>
  <inkml:trace contextRef="#ctx0" brushRef="#br0" timeOffset="2864">660 35 1064 0,'44'-35'29'0,"-44"35"-29"0,0 0-14 15,0 0-89-15,0 0-116 16</inkml:trace>
  <inkml:trace contextRef="#ctx0" brushRef="#br0" timeOffset="3036">604 1657 2291 0,'56'32'164'16,"1"-22"-83"-16,6-10-55 15,-7-14-195-15,7-7-408 0,-6 0-250 16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0:03.287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4156 2879 1201 0,'0'0'313'16,"0"0"24"-16,0 0-36 16,-7 31-52-16,7-31-99 0,-25 11-71 15,-13-11-45-15,-6-3-16 16,-12-12-21-16,-13 1 12 16,-7-10-9-16,-5-5 4 0,-14-3-18 15,7-6 17-15,-6-1-3 16,12-11-7-16,1-10 7 15,11-11 5-15,1-13-16 0,13-15-15 16,12-11 4-16,6-11 19 16,13-6-9-16,6-4 12 15,13 0-13-15,-1 8 10 0,7 2-13 16,13 12 16-16,0 3-5 16,5 3 5-16,1 15-6 0,0 7-6 15,0 7 15-15,-13 10-3 16,1 11-6-16,-1 3-2 0,-12 12 10 15,-1 1 3-15,-5 2-16 16,-1 0 11-16,-12 6 10 16,-6 1-16-16,-13 3-6 15,-19 1-15-15,-13 2 24 0,-18 8-8 16,-13 0-3-16,-12 3 14 16,-13 4-19-16,-7-3-1 0,-18-1 28 15,-1 4-13-15,-5-3 1 16,6-5 13-16,0 1-9 0,6 0-24 15,6 4 31-15,13-1-20 16,0 4 15-16,6 0-13 0,1 0 25 16,18 0-14-16,6 3 8 15,20 1-17-15,11 3 2 0,20-4 21 16,12 4-30-16,38 0 20 16,-31 0-15-16,31 0 18 0,0 0-10 15,0 0-1-15,0 0 18 16,0 0-22-16,0 0 24 15,0 0-19-15,0 0 6 0,0 0 2 16,0 0-11-16,-31-3 15 16,31 3-22-16,0 0 21 0,0 0-12 15,0 0 18-15,0 0-26 16,0 0 15-16,0 0-8 16,0 0 5-16,0 0-35 0,0 0-99 15,0 0-74-15,0 0-57 16,0 0-64-16,0 0 78 0,0 0 61 15,18-29 39-15,-18 29 59 16,38-28 32-16,0 0 55 16,0-1-12-16,-7 5 7 0,7-5 14 15,-1 5 31-15,1-5-12 16,-6 8 22-16,5 0 11 0,-12 3 40 16,-25 18 11-16,38-17-8 15,-38 17-3-15,0 0 35 0,0 0-20 16,32-11 0-16,-32 11 35 15,0 0-27-15,0 0-25 0,-7 46-15 16,-5-11-10-16,-20 1 17 16,-12-1-37-16,-6-3-26 0,-7 0 11 15,-12-1-34 1,6 1 20-16,1-7-37 0,5 0 38 16,7-11-13-16,18-4-5 15,1 1 75-15,31-11 1 0,0 0 17 16,0 0-45-16,0 0 0 15,0 0-18-15,0 0 5 0,0 0-10 16,0 0-16-16,44 14 24 16,-6 0 9-16,6 8 3 0,0-1-1 15,0 3-23-15,-7 1-12 16,7 0-4-16,-6 0 1 0,0-4-4 16,-7-3 1-16,-31-18-6 15,32 21-28-15,-32-21-54 16,0 0-88-16,0 0-173 0,0 0-342 15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6:53:21.950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2346 556 1235 0,'0'0'211'15,"0"0"48"-15,0 0-71 16,0 0-88-16,-25 11-44 0,-11-8-22 16,6-3-5-16,0-3-34 15,5-2 8-15,25 5-50 0,-26-20-36 16,26 20-77-16,-15-31-17 15,10 2 23-15,5 29 60 0,20-28 36 16,-20 28 47-16,31-20-11 16,-31 20 30-16,35-3 14 0,-10 9 135 15,-25-6-2-15,20 28-38 16,-10 1 48-16,-10-1 0 16,-10 0-50-16,-5 4 6 0,-10 5 24 15,-5-3-6-15,-6 2-9 16,-4 1-29-16,0 0-43 0,-1-6-40 15,-4-2-13-15,0-7-13 16,-1-2-147-16,6-6-231 0,10-14-324 16</inkml:trace>
  <inkml:trace contextRef="#ctx0" brushRef="#br0" timeOffset="188">2240 120 2063 0,'35'-12'231'0,"6"1"-73"0,9-3-63 16,0-1-54-16,1 4-23 16,-1-6-203-16,-9 6-340 0,-11 5-205 15</inkml:trace>
  <inkml:trace contextRef="#ctx0" brushRef="#br0" timeOffset="399">1841 26 1888 0,'-10'23'292'0,"5"5"-15"16,10 9-51-16,0 8-79 15,6 1-68-15,-6 5-41 0,0 5-21 16,-5 4-33-16,-10-1-166 16,-1-2-208-16,-4-3-153 0,-5-6-39 15,-5-2-3-15</inkml:trace>
  <inkml:trace contextRef="#ctx0" brushRef="#br0" timeOffset="568">1660 545 1837 0,'0'0'384'16,"-25"22"-35"-16,5 7-81 15,4 5-84-15,1 3-66 0,-5 2-67 16,0-2-28-16,5-3-86 16,-10 0-197-16,4-5-309 0,21-29-274 15</inkml:trace>
  <inkml:trace contextRef="#ctx0" brushRef="#br0" timeOffset="943">1327 378 1656 0,'-20'36'265'0,"10"-2"-31"0,0-2-56 15,0-1-55-15,5-3-50 16,-5 0-21-16,-1 1-12 16,1-4-11-16,0 1-27 0,10-26 7 15,-30 23 6-15,30-23-28 16,-25 11-55-16,25-11-49 0,-30-17-48 16,9-11-4-16,11-6 29 15,10-1 66-15,0 4 123 0,0 31 83 16,0-28-32-16,0 28 3 15,0 0-1-15,0 0 3 0,0 0 20 16,0 0 66-16,-35 23-12 16,5 11-35-16,-1 0-48 0,-4 0-43 15,10 3-37-15,-5-3-10 16,-1-6-3-16,6 0-54 0,25-28-109 16,-30 23-175-16,30-23-221 15,0 0-242-15</inkml:trace>
  <inkml:trace contextRef="#ctx0" brushRef="#br0" timeOffset="1136">1065 171 2446 0,'0'0'274'16,"0"0"2"-16,0 0-84 15,0 0-91-15,20-17-49 16,-20 17-28-16,0 0-115 0,0 0-204 16,0 0-312-16,0 0-214 15</inkml:trace>
  <inkml:trace contextRef="#ctx0" brushRef="#br0" timeOffset="1340">767 0 1676 0,'0'0'279'0,"-25"23"29"16,15 11-59-16,5 9-98 0,0 5-65 16,10 9-38-16,0-1-35 15,-5 7-27-15,5 2-152 0,0 0-225 16,-5-5-199-16,-5-7-33 15</inkml:trace>
  <inkml:trace contextRef="#ctx0" brushRef="#br0" timeOffset="1696">475 307 1350 0,'20'14'383'0,"-20"-14"-26"15,35 31-100-15,-10-3-43 16,-4-2-65-16,-1 2-29 0,-10 3-2 16,-10 1-26-16,5 2-23 15,-15 5-24-15,-5 1-11 0,-10 3-7 16,-11-4-27-16,-4-2-107 16,-6-3-155-16,-4-3-208 0,5-8-189 15,-1-12-115-15</inkml:trace>
  <inkml:trace contextRef="#ctx0" brushRef="#br0" timeOffset="2243">137 318 914 0,'30'11'181'0,"0"4"12"0,6 2-38 16,-6 2-13-16,0 1-62 16,0-3-25-16,-4-3-22 0,-26-14 21 15,0 0 20-15,0 0 46 16,0 0 11-16,0 0-65 16,0 0-21-16,0 0-11 0,-36 15-20 15,1-15-2-15,-5-6 17 16,4 0 34-16,1-2 73 0,5 2 14 15,10 0-36-15,0 6-21 16,20 0-6-16,-26 15 6 16,26-15-1-16,-20 31 17 0,0 8 18 15,5 1-11-15,10 8-1 0,0 3 10 16,0 9-22-16,5 5-6 16,5 6 3-16,5 6-10 0,0-1-6 15,10 6 31 1,0 1-18-16,0 2-33 0,6-3-16 15,-6-6-22-15,5-2 0 0,-10-6-10 16,10-8 13-16,-9-6-12 16,-6-15-15-16,-10-39-2 0,15 40 8 15,-15-40 15-15,0 0-3 16,0 0-6-16,10 34 57 0,-10-34 32 16,0 0-23-16,0 0-18 15,0 0-18-15,0 0-29 0,0 0-43 16,0 0-162-16,0 0-135 15,0 0-102-15,0 0-97 16,0 0-275-16,0 0-357 0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0:04.812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5487 1326 497 0,'0'0'46'0,"0"0"-4"16,0 0 2-16,0 0-1 0,0 0-14 15,0 0 11-15,0 0-26 16,0 0 8-16,0 0-1 0,0 0 24 16,0 0 37-16,0 0-2 15,0 0 0-15,0 0-24 0,0 0-13 16,0 0 20-16,7 35 5 15,-7-35-6-15,0 0 2 0,0 0-17 16,0 0-13-16,44 18-34 16,-13-18-6-16,-31 0 6 0,44-18-7 15,-44 18 2-15,0 0-24 16,0 0 23-16,25-39 1 16,-25 39 22-16,0 0-21 0,-12-39-31 15,12 39 72-15,0 0-22 16,-38-17-7-16,0 13 34 0,38 4-15 15,-50 11-30-15,50-11-19 16,-44 17 26-16,44-17 34 0,-25 25 14 16,25-25 41-16,-13 28 30 15,13-28-40-15,0 0-35 0,25 32-38 16,7-14 13-16,-1-11-23 16,1-7 10-16,-1-4-10 15,0 1-26-15,-31 3-24 16,0 0-74-16,38-28-97 0,-38 28-37 15,19-32 19-15,-19 32 17 16,0 0 29-16,0 0-45 0</inkml:trace>
  <inkml:trace contextRef="#ctx0" brushRef="#br0" timeOffset="2343">5569 1223 447 0,'-31'21'194'15,"31"-21"17"-15,0 0 3 16,-38 15-31-16,38-15 23 0,-32 10-45 16,32-10 5-16,-31 11-45 15,31-11-5-15,-38 14 3 0,7-4 26 16,-1-2-9-16,1 2-36 15,-7-3-3-15,-6 4 3 0,0-4-3 16,-19 0 10-16,-6 0-11 16,-12-3-32-16,-14 3-18 15,-11-4-13-15,-8 1-13 0,-5-1 6 16,0 1 1-16,-1 3-11 16,1-4-3-16,12 1-8 0,6-1-8 15,7 4 10-15,12-3-7 16,1 3 0-16,11-3-10 0,1 3 16 15,6-4-2-15,13 4-11 16,0-3 4-16,12 3 8 0,0-4 2 16,13 1-15-16,25-4 3 15,-31 3 10-15,31-3 1 0,0 0-3 16,0 0-13 0,0 0 14-16,0 0 7 0,0 0-14 15,0 0-2-15,0 0 11 16,0 0 1-16,0 0 2 0,0 0-20 15,0 0 15-15,0 0 5 0,0 0-34 16,0 0-88-16,0 0-48 16,0 0-73-16,-13-28-92 0,13 28-62 15,0 0 8-15,0 0 7 16,13-39 83-16,6 15 75 0,-19 24 49 16,37-36 35-16,1 8 53 15,-6 3 33-15,5-3 26 0,1 0 4 16,6-1 11-1,0-2 33-15,0 2 23 0,0 1 23 16,-6 0-6-16,-1 7 10 16,-5-4-9-16,-7 4 5 0,-25 21 17 15,0 0 39-15,38-36 8 16,-38 36 20-16,0 0-35 0,0 0-5 16,0 0-15-16,31-35-36 15,-31 35 6-15,0 0 23 0,0 0-7 16,0 0 2-16,0 0 11 15,0 0-21-15,-19 42-32 0,-12-3 1 16,-1 0 25-16,-18 0-44 16,-6-4-24-16,-1 4-4 15,-12-7 19-15,6 3 0 0,0-6-20 16,7-5-8-16,5-2 5 16,7-5 20-16,13-6-7 0,31-11-13 15,-32 10 20-15,32-10 38 16,0 0 19-16,0 0-11 0,0 0-30 15,0 0-1-15,0 0-10 16,0 0 5-16,0 0 3 0,19 29 16 16,-19-29 15-16,38 32-2 15,0-4 14-15,-7-7 18 0,7 0-3 16,0-3-24-16,-7-4-18 16,7 7-3-16,-13-7-12 0,-25-14-11 15,31 22 8-15,-31-22 2 16,32 21-26-16,-32-21 5 15,0 0 4-15,0 0-16 0,31 25 0 16,-31-25 9-16,0 0-9 16,0 0 3-16,0 0 5 0,0 0-4 15,0 0-11-15,0 0 11 16,0 0-2-16,0 0-6 0,0 0-3 16,0 0 7-16,0 0 0 15,0 0 0-15,0 0-4 0,0 0 15 16,0 0-21-16,0 0 10 15,19 28 6-15,-19-28-6 16,0 0-3-16,0 0 12 0,0 0-3 16,25 28-6-16,-25-28 14 15,0 0 4-15,32 28-18 0,-32-28 13 16,31 22 6-16,-31-22-13 16,31 17 4-16,-31-17 5 0,32 14-12 15,-32-14-8-15,0 0 13 16,38 18-8-16,-38-18-7 0,0 0 13 15,0 0 0-15,37 11-13 16,-37-11 11-16,0 0 7 0,0 0-19 16,0 0 12-16,0 0 13 15,0 0-9-15,0 0 14 16,0 0 21-16,0 0-26 0,0 0-11 16,0 0 8-16,0 0-14 15,0 0-29-15,-6-25-10 0,6 25-5 16,-31-32-5-16,31 32 11 15,-44-39 16-15,12 7-18 0,-6 8-12 16,7 2 20-16,-7 1 11 16,1 0 5-16,5 3-2 0,1 1 1 15,6-1-6-15,25 18-9 16,-44-21 2-16,18 3-2 0,26 18 7 16,-37-21-9-16,37 21-16 15,-38-21 21-15,38 21 12 16,-38-21 1-16,38 21-15 0,-25-18 7 15,25 18 18-15,0 0-2 16,0 0 15-16,-31-25-17 0,31 25 10 16,0 0-7-16,0 0 3 15,0 0 4-15,0 0 0 0,0 0 0 16,0 0-17-16,0 0-1 16,0 0 18-16,0 0-22 0,0 0 22 15,0 0-12-15,0 0 8 16,0 0-2-16,0 0-2 15,0 0 0-15,0 0-13 0,0 0 14 16,0 0 7-16,6-28 0 16,-6 28 3-16,44-25-18 0,-6 4 24 15,-1 3-20-15,1 4 21 16,6-4-16-16,-6 4 9 0,0 0-8 16,6-3 5-16,-7 2 5 15,-5 5-5-15,-1-1 0 0,-6 1 2 16,-25 10 2-16,32-15-16 15,-32 15 27-15,0 0-29 0,31-14 24 16,-31 14-24-16,0 0 24 16,25-24-14-16,-25 24-3 15,0 0 3-15,25-32-7 0,-25 32 11 16,19-25-9-16,-19 25-1 16,13-28-17-16,-13 28 9 0,0 0 9 15,12-32-5-15,-12 32 11 16,0 0-4-16,13-28 7 0,-13 28-10 15,0 0 21-15,0 0-9 16,0 0-5-16,13-25 0 0,-13 25 3 16,0 0-10-16,0 0 10 15,0 0 0-15,0 0-5 0,0 0 5 16,0 0-5-16,0 0 16 16,0 0-16-16,-19 32 12 15,-6 0-5-15,-7 3 12 0,7-3-11 16,-13 7 13-16,1-1-5 15,-7 1-11-15,-7-3 15 0,1-5-7 16,6 1 7-16,0-11-18 16,6 1 10-16,7-5 3 0,31-17-16 15,-38 18 19-15,38-18-9 16,0 0-4-16,-25 11 8 0,25-11-16 16,0 0 28-16,0 0-29 15,0 0 14-15,0 0-11 0,-31 10 10 16,31-10 1-16,0 0-8 15,0 0 3-15,0 0 4 16,0 0-11-16,0 0 22 0,0 0-24 16,-32 7 18-16,32-7-9 15,0 0 0-15,0 0 2 0,0 0-6 16,0 0 7-16,0 0-13 16,0 0 13-16,0 0-3 0,0 0-5 15,0 0 10-15,0 0-18 16,0 0 10-16,0 0-1 0,0 0-8 15,0 0 18-15,0 0-11 16,0 0 15-16,0 0-1 16,38 11-5-16,-13-1 9 0,6 1-13 15,-31-11 15-15,38 18-9 16,0-1-6-16,-38-17 6 0,38 32-9 16,-38-32 12-16,31 32-16 15,-12-4-15-15,-19-28-194 0,12 39-314 16,-12-39-365-16</inkml:trace>
  <inkml:trace contextRef="#ctx0" brushRef="#br0" timeOffset="4192">2483 1110 538 0,'0'0'151'16,"0"0"4"-16,0 0-25 0,0 0-36 15,0 0-22-15,0 0-16 16,0 0 25-16,0 0-23 0,0 0 69 15,-25 46 4-15,12-7-8 16,13-39-25-16,-6 42-28 0,6-42 5 16,6 39-7-16,-6-39-7 15,0 0-30-15,0 0 3 16,0 0-15-16,0 0-10 0,38 21-16 16,-38-21-10-16,38-10 6 15,-38 10-17-15,0 0 4 0,25-39-30 16,-25 39 10-16,25-39 25 15,-25 39 15-15,12-39-23 0,-12 39 35 16,0 0-27-16,0 0 6 16,0 0 21-16,0 0-5 0,-44-14 0 15,0 18 14-15,0 10 12 16,0 0-29-16,7 0 0 16,-14 0 11-16,7 0-4 15,0 0-10-15,0-3 12 0,7 0-4 16,5-1-1-16,1-10 10 15,31 0-14-15,-38 0-27 0,38 0 22 16,-25-10 34-16,25 10-34 16,0 0 9-16,0 0-7 0,0 0 10 15,0 0-27-15,0 0 20 16,0 0-13-16,0 0-18 0,0 0 24 16,0 0-10-16,0 0 13 15,0 0 8-15,0 0 9 0,0 0 3 16,0 0-16-16,0 0 5 15,0 0 15-15,-25 31-16 16,25-31 0-16,0 0-21 0,0 0 25 16,-32 29-15-16,32-29 28 15,-31 17-21-15,31-17 9 0,-38 4-9 16,38-4-44-16,-31-14-71 16,31 14 9-16,0 0 46 0,-19-36 27 15,19 36 18-15,0 0 0 16,0 0 15-16,0 0-16 0,0 0 20 15,0 0-24-15,0 0 28 16,0 0-3-16,0 0 1 0,0 0-6 16,0 0-3-16,0 0 11 15,0 0-1-15,0 0-7 16,0 0 19-16,0 0-3 0,0 0 24 16,-31 43-61-16,31-43 24 15,-32 35-12-15,32-35-2 0,0 0 22 16,-38 35-8-16,38-35 22 15,0 0-16-15,0 0-2 0,0 0 6 16,-37 29-3-16,37-29-41 16,0 0 21-16,-44 0-24 0,44 0-44 15,-44-21-22-15,44 21-31 16,-51-39 53-16,14 7 32 0,12 7 19 16,25 25 27-16,-38-25-25 15,6 18 18-15,1 7 4 16,31 0 76-16,-50 25 21 15,12 3 16-15,38-28 18 0,-31 46-9 16,12-3 13-16,6-4-3 16,7-1-4-16,18 1-27 0,1 0-2 15,12-3-36-15,-25-36-42 16,32 45-8-16,-1-9-3 0,-31-36 0 16,19 39 14-16,-19-39 2 15,-13 39 3-15,13-39-12 0,-50 42 1 16,6-17-4-16,0-11-11 15,-6-7 5-15,6-11 0 16,6-6 0-16,0-4 7 0,7-11 10 16,6-3 17-16,12-4-8 15,13-4-8-15,6 1-13 0,7-7-21 16,12-4-64-16,7-4-169 16,5 1-237-16,1 3-132 0</inkml:trace>
  <inkml:trace contextRef="#ctx0" brushRef="#br0" timeOffset="4408">2125 707 819 0,'50'-21'227'16,"-12"7"42"-16,-1 10 0 15,-37 4-59-15,38 18-65 0,-38-18-46 16,13 42-37-16,-26 4-41 16,-6 4-87-16,-12-4-159 0,-13 0-198 15,-7-4-71-15</inkml:trace>
  <inkml:trace contextRef="#ctx0" brushRef="#br0" timeOffset="4619">2263 0 954 0,'0'0'153'16,"-13"61"80"-16,-18 2 2 15,-13 4-42-15,-19 4-85 0,-6 7-46 16,0-1-34-16,0 5-33 15,-13-5-208-15,-6 8-203 16,-6-3-137-16</inkml:trace>
  <inkml:trace contextRef="#ctx0" brushRef="#br0" timeOffset="5111">0 1753 852 0,'0'0'264'0,"0"0"-5"16,0 0 10-16,13 36-49 16,-13-36-25-16,18 38-67 15,-18-38-35-15,0 0-29 0,44 36-23 16,0-15-15-16,-44-21-5 15,51 7-15-15,-7-10 14 0,-7-8-30 16,1-10-18-16,-38 21-18 16,38-46 9-16,-13 7 0 0,-19 4 5 15,-12-4-1-15,-13 0 22 16,19 39 7-16,-38-39 31 0,1 18 3 16,-1 17 22-16,0 15-8 15,7 7-22-15,-7 10 3 0,38-28-25 16,-44 49 15-16,6-6-154 15,38-43-364-15,-18 42-196 16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0:13.932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57 2075 0,'0'0'101'16,"51"18"-67"-16,-1-22 11 15,6-14-158-15,1-3-263 0,0-11-244 16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0:11.264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5896 311 387 0,'0'0'65'15,"0"0"35"-15,0 0-14 0,0 0 3 16,0 0-14-16,7 39-7 15,-7-39-40-15,0 0 16 16,0 0-29-16,18 39 15 0,-18-39-13 16,0 0-2-16,0 0 6 15,0 0-27-15,0 0-2 0,0 0-11 16,0 0 32-16,38-18-32 16,-38 18 14-16,0 0-33 15,0 0-5-15,13-32 7 0,-13 32 25 16,0 0 7-16,0 0 24 15,0 0-3-15,0 0 17 0,0 0 21 16,-38 11-10-16,38-11-33 16,0 0 29-16,0 0-41 15,-25 35 43-15,25-35-20 0,0 0 12 16,0 0-1-16,0 0-44 16,0 0 30-16,0 0-17 0,0 0 12 15,31 7-7-15,-31-7 12 16,0 0-23-16,0 0 37 0,38-25-34 15,-38 25 43-15,0 0-11 16,0 0-41-16,0 0-1 0,0 0 38 16,0 0-48-16,0 0 20 15,-38 4 3-15,38-4-21 0,0 0 7 16,-44 25 4-16,44-25-32 16,0 0-151-16,0 0-77 15,-25 38-89-15</inkml:trace>
  <inkml:trace contextRef="#ctx0" brushRef="#br0" timeOffset="1019">5871 434 183 0,'0'0'48'0,"0"0"-10"16,0 0 3-16,0 0-4 16,0 0 43-16,0 0 19 0,0 0-5 15,0 0 25-15,0 0 6 16,0 0 45-16,0 0-17 0,0 0 27 16,0 0-76-16,0 0-53 15,0 0-30-15,-44 0-34 0,6-3 40 16,38 3-45-16,-56 0 22 15,6 0 28-15,-1 7 14 0,-12 0 12 16,-12 4 10-16,0 3 27 16,-13 0 12-16,-13 0-23 15,0 4-15-15,-12-8-6 0,6 8 28 16,-12-4-12-16,6 4-5 16,0-4-19-16,0 7 2 0,6-3-8 15,0 0-16-15,6-1-10 16,1 1-9-16,-1 0-19 15,1-1 5-15,-7 4-4 0,-6-3 7 16,0 0 7-16,6-4-4 16,6 0 2-16,13-3 1 0,13-1-9 15,12 1 0-15,13-4 7 16,12 0-4-16,38-7-15 0,-44 3 6 16,44-3 13-16,0 0-20 15,-38 0 7-15,38 0 13 16,0 0-10-16,-38 0 6 0,38 0-3 15,-37 0 3-15,37 0 0 16,-44 4 0-16,44-4 8 0,0 0-7 16,-44 4-4-16,44-4 3 15,0 0-3-15,-38 3 0 0,38-3-12 16,0 0 14-16,0 0-9 16,-44 0 4-16,44 0-4 0,0 0 12 15,-38 4-2-15,38-4 8 16,0 0-6-16,0 0 7 0,0 0 16 15,0 0-12-15,0 0-16 16,0 0-5-16,0 0 5 16,0 0-25-16,0 0-64 0,44-36-72 15,-6 8-25-15,-38 28 24 16,44-42 28-16,-6 10 1 0,-1-4 20 16,-37 36 20-16,44-42 19 15,-6 3 54-15,-6 0-29 0,-32 39 24 16,37-42 18-16,-37 42 38 15,32-35 30-15,-32 35 4 0,0 0 33 16,0 0 66-16,0 0-3 16,0 0-16-16,0 0-36 15,19 42-10-15,-19 0-23 0,-19 1-21 16,-13 3-19-16,1-4-16 16,-7-3-8-16,-6-4-12 15,0-3 5-15,0-4-8 0,6-10 11 16,38-18 12-16,-50 25-6 15,50-25 25-15,0 0 18 0,-38 17 17 16,38-17 13-16,0 0-14 16,0 0-10-16,0 0-1 0,0 0-18 15,38 8-4-15,0 2-22 16,0-3-5-16,6 7-3 16,0 0-7-16,0 8-3 0,0-1-13 15,-7 4-72-15,-37-25-161 16,44 35-298-16,-44-35-323 0</inkml:trace>
  <inkml:trace contextRef="#ctx0" brushRef="#br0" timeOffset="2283">2596 131 570 0,'0'0'150'0,"-18"42"67"0,5-3 80 15,0 0-41-15,1 3-65 16,-7 1 0-16,0 6-14 15,-12 0-71-15,-1 1-61 0,-5-1 9 16,-14 1-24-16,-5-1-9 16,-13-6-12-16,-1-1 7 0,8-6-20 15,-1-12 4-15,0-3 13 16,13-10-13-16,6-4 5 0,6-10-13 16,38 3 5-16,-38-22-1 15,38 22-59-15,-25-46 9 0,12 8 51 16,20 2-45-16,-7 36 20 15,19-42 16-15,-19 42-22 0,0 0 31 16,37-21-5 0,-37 21-10-16,0 0 40 0,0 0-17 15,32 39-13-15,-32-39 53 16,12 49-36-16,-18-14 0 0,6-35 31 16,-19 39-29-16,19-39 14 15,-38 36-17-15,38-36 2 0,-44 24-18 16,0-17 20-16,44-7-17 15,-44-3 2-15,44 3-33 0,-37-25-16 16,37 25 9-16,0 0 17 16,-25-35 26-16,25 35-30 0,0 0 30 15,0 0-13-15,0 0 5 16,0 0 29-16,0 0-6 0,0 0 16 16,0 0 13-16,-32 35-27 15,32-35 11-15,-31 53-6 16,6-14-29-16,25-39 30 15,-38 39-14-15,38-39 1 0,-38 39 1 16,38-39-14-16,-38 21 22 16,38-21-24-16,0 0-11 0,0 0-13 15,-31-7-52-15,31 7-56 16,0 0-2-16,-25-53-32 0,12-4-28 16,7 1-23-16,0-1 101 15,12 8 75-15,-6 13 91 0,0 36-8 16,0 0-26-16,0 0 197 15,0 0 45-15,0 0-28 16,0 0-40-16,0 0-26 0,6 46-15 16,-6-7-44-16,-6 0-13 15,6-39-29-15,-13 46-19 0,-12-7-11 16,25-39-24-16,-37 42 7 16,-7-6-2-16,6-12-14 0,-6-2 12 15,0-5-12-15,0-6-68 16,0-8-102-16,44-3-203 0,-57-10-219 15,7-11-50-15</inkml:trace>
  <inkml:trace contextRef="#ctx0" brushRef="#br0" timeOffset="2484">1622 21 1856 0,'0'0'92'0,"0"0"-61"0,0 0 15 16,0 0-60 0,38-21-101-16,-38 21-349 0</inkml:trace>
  <inkml:trace contextRef="#ctx0" brushRef="#br0" timeOffset="3057">0 569 1431 0,'0'0'246'16,"0"0"93"-16,0 0-23 0,0 0-33 15,32 39-65-15,-13 3-46 16,0 11-67-16,-7 4-48 0,7 3-35 15,-6 3-6-15,5 8-30 16,-11 0-144-16,-7-1-210 0,6-3-399 16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0:18.971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2079 191 917 0,'0'0'227'15,"0"0"24"-15,0 0-65 0,7-36-16 16,-7 36-30-16,0 0-69 15,0 0-11-15,-26-35-49 0,26 35 23 16,-37-35-24-16,-1 13-1 16,-6 8 1-16,-6 0-14 0,-20 7 15 15,0 0-30-15,-11 3 19 16,-1 8-14-16,-6-1 43 16,-1 5-15-16,1 6 8 0,6 0-11 15,1 3 35-15,11 5-16 16,7 2 9-16,0-2 7 0,6 2-21 15,7 1 13-15,0 3-22 16,-1-3 22-16,1 3-28 0,0-3 45 16,-2 0 5-16,2 0 20 15,6-1-19-15,-6 5-26 0,6-1-5 16,0 0-15-16,0 0 11 16,6 4-17-16,0 0 8 0,1-7-22 15,4 0 11-15,33-25-3 16,-37 21-3-16,5-7 20 15,32-14-23-15,0 0 11 16,-31 7-26-16,31-7-49 0,-25-14-54 16,25 14-64-16,0 0-102 15,-26-43-237-15,14 4-77 0</inkml:trace>
  <inkml:trace contextRef="#ctx0" brushRef="#br0" timeOffset="425">315 0 653 0,'0'0'94'0,"0"0"40"0,0 0 87 15,0 0 16-15,0 0-48 16,38 28-33-16,-38-28 0 0,19 49-37 15,-19-3-2-15,0-3-28 16,-13-1-11-16,-6 1-44 0,-6 3 10 16,-12-4-41-16,-1-3 21 15,-7 0-37-15,1 0 22 0,6-8-6 16,0-6-11-16,7 0 24 16,31-25-30-16,-31 25 24 15,31-25 11-15,0 0 71 0,-13 28 52 16,13-28-40-16,0 0-13 15,38 28-51-15,6-7-13 0,0-3-6 16,0-4-16-16,1 0 6 16,5 0-11-16,-6-3 3 0,0 3-6 15,-6 0 6-15,-38-14-59 16,44 22-43-16,-44-22-76 0,37 17-57 16,-37-17-44-16,0 0-137 15,44 25-55-15,-44-25-69 0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0:39.088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6 14 1653 0,'0'0'112'0,"0"0"-58"16,0 0-31-16,0 0-23 0,0 0-120 16,0 0-210-1,-6-14-154-15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0:45.506"/>
    </inkml:context>
    <inkml:brush xml:id="br0">
      <inkml:brushProperty name="width" value="0.1" units="cm"/>
      <inkml:brushProperty name="height" value="0.1" units="cm"/>
      <inkml:brushProperty name="color" value="#9966CC"/>
      <inkml:brushProperty name="fitToCurve" value="1"/>
    </inkml:brush>
  </inkml:definitions>
  <inkml:trace contextRef="#ctx0" brushRef="#br0">4862 29 908 0,'0'0'130'15,"0"0"133"-15,0 0 41 16,0 0-1-16,0 0-38 15,0 0-45-15,0 0-37 0,0 0-49 16,0 0-70-16,-38-11 16 16,-6 4 5-16,-12 7-12 0,-13-3-17 15,-19 3-2-15,-13-4-17 16,-25 1 3-16,-12 3 5 0,-6 3 6 16,-1-3 13-16,13 7-16 0,13 0-14 15,-1 4-11-15,13 3 6 16,7 7 11-16,-1 0-13 15,7 8-4-15,6-1-10 0,0 7-3 16,-6 1-3-16,6 2-7 16,-7 1 5-16,-5 0 5 0,-7 4-14 15,0-4 23-15,-6-1-19 0,0 1 3 16,-13-3 2-16,7 2 9 16,5-6 9-16,8-3 6 0,11 2 4 15,1-2-2-15,6-1 11 16,6 0 2-16,7 0-6 0,-1-3 3 15,14 3-14-15,-1-3-15 0,6 3-1 16,7-3 0-16,-7 0-11 16,7 3 7-16,0 0 8 15,12 1-12-15,0-1-3 0,-6-3 6 0,13 0-10 16,-1 3 12-16,1 0-8 16,0-3 4-16,-1 0-7 15,1-1-1-15,-1 1 16 0,-5 10-12 16,5-6 0-16,-6 2 5 0,7-9 1 15,6-5-2-15,-7-3-12 16,7 1 8-16,-6-5 10 0,6 1-10 16,0-1-5-16,-1-3 11 0,26-7 2 15,-31 4-8-15,31-4-9 16,-25 7 9-16,25-7 5 16,-19 4-14-16,19-4 14 0,0 0-11 0,0 0 6 15,0 0 3-15,0 0-10 16,0 0 12-16,0 0-8 15,0 0 8-15,0 0-2 0,0 0-3 16,0 0 9-16,0 0-14 0,0 0 8 16,0 0-54-16,-25-15-106 15,12-9 35-15,13-5 54 0,0 1 45 16,0 0-2-16,7 3-4 0,-7 25-6 16,12-39-3-16,1 11 16 15,-1 3 2-15,1-3 3 0,-13 28 14 16,25-39-9-16,0 14 9 0,-25 25 7 15,32-28-16-15,-32 28 12 16,37-28-10-16,-5 7-2 16,-7-1 12-16,-25 22-8 0,31-24 5 15,1 2 5-15,-32 22-13 0,25-21 23 16,-25 21-15-16,0 0 3 16,0 0 2-16,0 0-7 0,0 0 9 15,0 0-11-15,0 0 18 0,0 0-15 16,0 0 12-16,0 0-13 0,0 0 12 15,0 0-3-15,0 0-4 16,0 0 7-16,0 0-11 0,0 0 15 16,0 0-11-16,0 0-7 15,0 0 14-15,0 0-14 0,0 0 16 16,0 0-1-16,0 0 48 16,0 0 19-16,0 0-35 0,-6 39 0 15,-13-4-5-15,0 4 4 0,-6 4 12 16,0 3-21-16,-1 3-5 15,-5 4-6-15,0 0 15 0,5-7-26 16,-5-3 6-16,6-5-10 0,6-9 14 16,19-29-15-16,-19 24 9 15,19-24 3-15,0 0-7 0,0 0 21 16,0 0-11-16,0 0 10 16,0 0-10-16,0 0-30 0,0 0 12 15,0 0-10-15,0 0 20 0,0 0 1 16,0 0-11-16,0 0 0 15,0 0-13-15,0 0 13 0,0 0-5 16,0 0 12-16,0 0-7 16,32-14 4-16,-1 11-4 0,0 6-3 15,1 1 14-15,-1 10 2 0,-6 0 21 16,7 4-7-16,-7 7-5 16,6-1 12-16,-31-24-17 0,32 39 0 15,-7-4-3-15,-6-6-14 0,-19-29 14 16,12 28-20-16,-12-28 8 15,0 0 8-15,0 0-13 0,0 0 11 16,0 0-8-16,0 0 3 16,0 0 3-16,0 0-14 0,19 28 11 15,-19-28-3-15,0 0 0 16,0 0-31-16,0 0-123 0,0 0-86 16,0 0-104-16,0 0-180 0,0 0-390 15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58:44.120"/>
    </inkml:context>
    <inkml:brush xml:id="br0">
      <inkml:brushProperty name="width" value="0.25" units="cm"/>
      <inkml:brushProperty name="height" value="0.5" units="cm"/>
      <inkml:brushProperty name="color" value="#FF7321"/>
      <inkml:brushProperty name="tip" value="rectangle"/>
      <inkml:brushProperty name="rasterOp" value="maskPen"/>
      <inkml:brushProperty name="fitToCurve" value="1"/>
    </inkml:brush>
  </inkml:definitions>
  <inkml:trace contextRef="#ctx0" brushRef="#br0">917 99 1679 0,'0'0'282'0,"0"0"-5"0,0 0-70 15,-37 25-89-15,37-25-47 16,-51 24-23-16,14 1-25 0,37-25 48 15,-44 43-14-15,12-5-27 16,13 5 0-16,13-4-4 0,6-39-30 16,31 53 22-16,-31-53-9 15,70 42-13-15,-1-17 16 0,6-22-5 16,1-10-17-16,5-10 21 16,-5-15-11-16,-7-3 13 0,-13-4-13 15,-18 0 9-15,-13-7-9 16,-31 0 0-16,-19-4 36 15,-25 1-7-15,-20 7 21 16,-18 10 27-16,-12 14-10 0,6 11 2 16,-1 11-33-16,7 10-13 15,7 14-5-15,18 7 11 0,6 8 14 16,19 6-4-16,20 8-18 16,24 6 1-16,13-3-4 0,31-3-6 15,13-8-8-15,19-6 0 16,6-8 7-16,6-10-9 0,-6-11-2 15,0-14 0-15,-19-7 10 16,-6-7-1-16,-19-11-9 16,-44 25-25-16,19-64-3 0,-26 4 4 15,-30-7 14-15,-14-3-2 16,-30-5-2-16,-7 8 4 16,0 14 15-16,0 11-5 0,12 21-9 15,1 17 9-15,6 15-4 16,0 24-6-16,6 14 10 0,12 12 21 15,20 6-5-15,6 7 9 16,25 0-7-16,6 0-7 0,19-7-5 16,19-6 0-16,13-12-6 15,12-14 0-15,19-13 0 0,0-22 0 16,0-11-3-16,-13-14 3 16,-5-14-20-16,-14-10-28 15,-24-11-23-15,-20-11 4 16,-24-14 31-16,-20 1 26 0,-18 2 6 15,-26 12 39-15,-12 20 26 16,-12 18-19-16,-13 29-11 0,-7 20 4 16,7 26 9-16,6 17 11 15,13 11 4-15,19 6-13 0,18 1 1 16,32 7-21-16,19 0-7 16,31-8-5-16,25-2 0 0,32-15-4 15,18-14-1-15,26-15-6 16,6-13-7-16,0-14-13 15,0-18-4-15,0-15 2 16,-19-13 7-16,-19-4-7 0,-18-7-14 16,-26-11-24-16,-31-6 0 15,-25-5 21-15,-38 5 24 0,-19 10 53 16,-25 17-5-16,-25 26 10 16,-26 20 9-16,-11 25 17 0,5 18-3 15,13 14 9-15,19 8-5 16,25 6-19-16,19-4-10 0,31-2-16 15,19-1-12-15,32-11-8 16,37-6 2-16,32-18-5 0,25-18-2 16,18-18-25-16,20-14-23 15,6-17-15-15,0-14-15 16,-1-15 3-16,-5-3 23 16,-19-4 23-16,-26-3 5 0,-24 3-6 15,-32-3 6-15,-25 11 27 16,-26 10 2-16,-37 14-4 0,-31 24-4 15,-26 23 11-15,-12 20 14 16,-6 14 27-16,12 8-13 0,6 6 14 16,20 1 6-16,18-4-17 15,19 0-23-15,19-7 1 0,18-4-2 16,7-42-7-16,57 46 2 16,12-21-13-16,25-15 4 15,7-20-4-15,12-11 0 0,0-11 0 16,-12-4 3-16,-7-6 0 15,-12-4 0-15,-32-7-11 16,-25-3-45-16,-19-4 7 0,-24-4 7 16,-45 7 12-16,-19 11 19 15,-25 11 8-15,-12 21 29 0,-7 25 24 16,0 10-21-16,19 18 32 16,7 7 2-16,24 7 0 0,20 0 18 15,18 3-26-15,26 4-17 16,18-3 0-16,19-4-14 0,25-7-7 15,19-7-14-15,19-11-3 16,7-10-11-16,5-15 8 16,1-6-5-16,-1-15-36 0,-18 0-88 15,-6 4-96-15,-20-11-100 16,-56 25-164-16,0 0-382 16,44-63-306-16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58:46.352"/>
    </inkml:context>
    <inkml:brush xml:id="br0">
      <inkml:brushProperty name="width" value="0.25" units="cm"/>
      <inkml:brushProperty name="height" value="0.5" units="cm"/>
      <inkml:brushProperty name="color" value="#FF7321"/>
      <inkml:brushProperty name="tip" value="rectangle"/>
      <inkml:brushProperty name="rasterOp" value="maskPen"/>
      <inkml:brushProperty name="fitToCurve" value="1"/>
    </inkml:brush>
  </inkml:definitions>
  <inkml:trace contextRef="#ctx0" brushRef="#br0">310 171 751 0,'0'0'122'0,"0"0"10"0,-37-11 10 15,37 11-27-15,0 0 22 16,-44 21 7-16,44-21 13 0,-38 39-40 15,13 0-5-15,25-39-40 16,0 46-6-16,6-3-16 16,-6-43 38-16,44 39 10 0,13-14-32 15,5-11 6-15,14-10-66 16,6-4 13-16,0-11 8 16,0-7-19-16,0-6 3 0,-13-1 47 15,-19 0 34-15,-6-1-3 16,-44 26-19-16,19-46-41 0,-19 4-29 15,-19 7 18-15,-31 3-30 16,-13 7 12-16,-19 14-4 0,-12 11-8 16,-7 18 0-16,-6 10 16 15,6 8 4-15,13 10 2 0,6 3 15 16,19 9 11-16,19-9-8 16,19 1-9-16,19-4 4 15,25 1 9-15,19-12-12 0,31-3 0 16,12-15 1-16,26-2-1 15,6-15-15-15,8-11 2 0,-8-3-10 16,-6-14 3-16,-19-4 9 16,-19-5 3-16,-12-5-9 15,-26-11-16-15,-18-14 0 0,-32-8 13 16,-25-3 0-16,-25 7 0 16,-19 14-11-16,-13 18 6 0,-6 21 8 15,6 18 21-15,0 18-11 16,19 10 17-16,13 11-5 0,13 4-2 15,18 0 9-15,25 6-19 16,20-3 19-16,30-2-15 0,20-2 4 16,18-7-15-16,26-3-1 15,13-7 12-15,-7-8-17 16,0-6-4-16,-13-7 15 16,-19-11-7-16,-18-1 9 0,-26-9-4 15,-31 17-29-15,13-64 3 16,-26-3-10-16,-24-8 15 0,-26 1-10 15,-6 10 6-15,-13 10-21 16,7 15-37-16,5 21 74 0,14 15-275 16,5 17-89-16,51-14-176 15,-32 50 40-15,26 0 19 0,25 3 35 16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58:47.008"/>
    </inkml:context>
    <inkml:brush xml:id="br0">
      <inkml:brushProperty name="width" value="0.25" units="cm"/>
      <inkml:brushProperty name="height" value="0.5" units="cm"/>
      <inkml:brushProperty name="color" value="#FF7321"/>
      <inkml:brushProperty name="tip" value="rectangle"/>
      <inkml:brushProperty name="rasterOp" value="maskPen"/>
      <inkml:brushProperty name="fitToCurve" value="1"/>
    </inkml:brush>
  </inkml:definitions>
  <inkml:trace contextRef="#ctx0" brushRef="#br0">330 181 1036 0,'0'0'205'16,"-50"-7"18"-16,50 7-21 15,0 0-8-15,-38 11-27 0,38-11 41 16,-12 45-69-16,18 2-55 16,13-1-12-16,19 0-7 0,19-2 0 15,19-2-36-15,-1-7-5 16,1-10-24-16,-1-4 25 0,-12-7-22 16,-13-6 19-16,-6-8-10 15,-44 0-5-15,38-25 2 0,-19-7-22 16,-19-10 6-16,-13-11-31 15,-25-8 34-15,-18-10-7 0,-13-4 8 16,-13 4-9-16,-6 13 12 16,6 12 24-16,13 22-38 15,-7 24 37-15,7 21-18 0,6 18 50 16,0 18-19-16,19 7 13 16,6 1-24-16,26 2-4 0,12 0-17 15,25-3 11-15,13-11-1 16,12-7-14-16,19-6 19 15,13-11-22-15,7-12 19 0,5-6-11 16,-6-15 3-16,-13-3 4 16,-6-17-21-16,-12-8 23 0,-7-19-14 15,-18-12-9-15,-20-16 9 16,-18-2-8-16,-13 2 39 16,-25 15-22-16,-19 15 13 0,-12 19-16 15,-7 30 10-15,-12 19-12 16,0 16 3-16,5 11 8 0,13 7-13 15,7-2 5-15,25-2-17 16,13 4 18-16,24-6-12 0,26 3 15 16,38-8-18-16,31-6 17 15,31-4-15-15,27-14-6 0,-2-7-32 16,13-11-62-16,-6-4-20 16,1-14-86-16,-7-6-163 0,-13-20-299 15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58:47.680"/>
    </inkml:context>
    <inkml:brush xml:id="br0">
      <inkml:brushProperty name="width" value="0.25" units="cm"/>
      <inkml:brushProperty name="height" value="0.5" units="cm"/>
      <inkml:brushProperty name="color" value="#FF7321"/>
      <inkml:brushProperty name="tip" value="rectangle"/>
      <inkml:brushProperty name="rasterOp" value="maskPen"/>
      <inkml:brushProperty name="fitToCurve" value="1"/>
    </inkml:brush>
  </inkml:definitions>
  <inkml:trace contextRef="#ctx0" brushRef="#br0">365 191 1534 0,'0'0'73'16,"18"-42"176"-16,-18 42 46 0,0 0-74 15,0 0-87-15,0 0-92 16,-44 3 26-16,-12 18-12 0,-1 18-3 16,1 7 16-16,5 7-20 15,14 0 14-15,-1-7-15 16,13-3-22-16,25-43-3 0,6 56-11 16,-6-56-4-16,44 50 4 15,19-19 0-15,19-13 0 0,6-11-18 16,6-7 16-16,13-14-10 15,0-7 0-15,6-7-8 0,0-15 10 16,-6-10 7-16,-13-10-16 16,-18-12 13-16,-26-2-13 0,-25 2 30 15,-31 8-5-15,-32 11-7 16,-37 20 2-16,-32 26-17 0,-13 27 18 16,-18 15-9-1,0 21 25-15,12 4 4 0,7 6 15 16,24-3 5-16,26 1-14 15,13-12-9-15,24 0-6 0,26-6-14 16,6-43 11-16,44 49-18 16,6-17 10-16,26-11-19 0,12-10 12 15,6-11-14-15,13-7 7 16,-7-11 9-16,1-3-15 0,-7-7 14 16,-18-18-36-16,-20-7-3 15,-18-14-1-15,-26-8 8 0,-30 1 9 16,-33 4-6-16,-18 9 29 15,-25 26-8-15,-19 17 0 16,-7 18-3-16,7 18 9 0,0 14-4 16,19 3 15-16,6 8 7 15,25 3-5-15,25 0-13 0,13 7 17 16,25-4-23-16,25 4 16 16,32-7-16-16,24-7 14 0,14-7-12 15,24-4-6-15,1-10 7 16,5-8-42-16,-5-3-58 0,-7-3-138 15,-19-8-261-15,-12-13-410 16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6:53:19.137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3611 1160 444 0,'15'26'99'0,"0"2"36"0,-5-5-6 16,-10-23-7-16,15 28 30 15,-15-28 18-15,0 0 11 0,10 23-9 16,-10-23-11-16,0 0-47 16,0 0 21-16,0 0-2 15,0 0-40-15,0 0-8 0,0 0 9 16,0 0-41-16,0 0-12 16,0 0-28-16,0 0-10 15,0 0 4-15,-25-6 9 0,25 6-16 16,0 0-11-16,0 0 5 15,-25-14 6-15,25 14 6 0,0 0 2 16,0 0-14-16,0 0 12 16,-25-14-11-16,25 14 9 0,0 0 14 15,0 0-18-15,0 0-4 16,0 0-4-16,0 0 1 0,-26-17 10 16,26 17-7-16,0 0-1 15,-30-20-24-15,30 20 36 16,0 0-21-16,-25-20-9 0,25 20 13 15,0 0-2-15,0 0 15 16,0 0 2-16,0 0-26 0,0 0 2 16,0 0 6-16,0 0 2 15,0 0 11-15,0 0 5 0,0 0 1 16,0 0-24-16,-15-23 9 16,15 23 12-16,0 0 7 0,0 0-10 15,0 0-16-15,0 0-2 16,0 0-1-16,0 0 24 0,0 0-5 15,0 0 10-15,0 0-23 16,5 23 13-16,-5-23 6 16,0 0 11-16,10 26-15 0,-10-26-12 15,0 0 32-15,0 0 7 16,0 0-9-16,0 0-8 0,-10 22-12 16,10-22 6-16,0 0 5 15,-31 14 0-15,31-14-25 0,-25-2-26 16,25 2 1-16,0 0 18 15,-25-15 18-15,25 15-2 16,0 0-14-16,0 0 5 0,0 0 21 16,0 0 4-16,-25-17-8 15,25 17-16-15,0 0 8 16,0 0-4-16,0 0 15 0,0 0 5 16,0 0-11-16,0 0-3 15,0 0 3-15,-25 15 11 0,25-15 0 16,0 0-4-16,-26 8-17 15,26-8-31-15,-30 0-10 0,30 0-37 16,0 0-54-16,0 0-13 16,-30-31 6-16,30 31 50 0,-15-31 55 15,15 31 26-15,0 0 1 16,0 0 32-16,0 0-12 0,0 0-21 16,0 0 27-16,0 0 50 15,0 0 46-15,0 0-44 16,0 0 6-16,0 0-28 0,0 0 10 15,-20 22 8-15,20-22 0 16,-26 20-17-16,0-8-22 0,1-4-2 16,0-2 5-16,25-6-7 15,-41 0-8-15,41 0-10 0,-35-9-13 16,35 9 24-16,-30-22-17 16,30 22-28-16,-20-37-19 0,5 8 43 15,15 29 14-15,-16-28 11 16,16 28-32-16,0 0 0 0,0 0 16 15,-40-23 12-15,10 15-18 16,0 5 24-16,30 3-24 0,-46 11 11 16,16 1-4-16,5-1 6 15,-1 3 14-15,26-14-12 16,-25 20-16-16,25-20 22 0,-20 31 18 16,5-5-23-16,15-26 17 15,0 28-20-15,5-2 5 0,-5-26 11 16,15 25-13-16,-15-25-12 15,0 0 7-15,0 0-16 0,0 0 39 16,0 0-9-16,0 0-6 16,0 0 2-16,0 0-4 15,0 0-6-15,0 0-16 0,0 0-7 16,0 0 0-16,-30-23 15 16,0 9 22-16,4 6-7 15,-4 5-7-15,5 3 0 0,25 0-5 16,-30 11 21-16,-1 3 12 15,31-14 15-15,-25 32 9 0,10-4 26 16,5 3-20-16,5 3 27 16,0 0-35-16,10 0 22 0,-5-3-7 15,5-2 19-15,0-4-3 16,-5-25-12-16,5 31 19 0,-5-31 4 16,0 0 8-16,0 0 36 15,-10 23-9-15,10-23-17 16,-30 11-37-16,-1-11 5 0,1-8-24 15,0-6-18-15,-5-6-11 16,3-8-11-16,12-9-7 0,0-3 2 16,10-5 9-16,5-4-11 15,15-2-11-15,10 0-17 0,5 6-31 16,7 2-55-16,-2 12-83 16,5 6-206-16,0 8-365 0,6 8-191 15</inkml:trace>
  <inkml:trace contextRef="#ctx0" brushRef="#br0" timeOffset="170">2727 1736 2235 0,'30'14'398'0,"6"-8"-143"0,4-6-118 16,5-6-87-16,6-3-245 15,-1-5-312-15,-9-6-446 0</inkml:trace>
  <inkml:trace contextRef="#ctx0" brushRef="#br0" timeOffset="596">1798 1308 2268 0,'-10'-23'151'16,"5"3"36"-16,0 0-21 0,5 3-73 16,0 0-45-16,0 0-25 15,0 17-14-15,15-23-23 16,0 6-7-16,5 3 0 0,1 9 14 15,-1-1 2-15,5 6-20 16,-5 6 1-16,-5-1 4 0,5 4 2 16,-20-9 9-16,16 20 3 15,-16-20 11-15,10 22-5 0,-10-2 22 16,-10 0 0-16,10-20 1 16,-26 20 7-16,1-6-1 0,-5-3-8 15,0-8 20-15,-1-3 31 16,6-3 9-16,-5-5-10 0,10-6-6 15,0-9-13-15,4-2-16 16,1-10-18-16,0-7-14 16,10-6-4-16,0-6-34 0,0-3 34 15,5-2-348-15,0 8-214 16,-5 2-245-16</inkml:trace>
  <inkml:trace contextRef="#ctx0" brushRef="#br0" timeOffset="832">2682 0 1966 0,'-15'43'313'0,"-11"-3"14"16,-19 8-80-16,-6 11-91 0,1 1-66 15,-5 8-46-15,-1 6-26 0,-4-1 1 16,-7 1-41-16,7 3-136 16,4-15-226-16,1 3-271 0,4-5-141 15</inkml:trace>
  <inkml:trace contextRef="#ctx0" brushRef="#br0" timeOffset="1560">1237 661 2098 0,'0'0'236'0,"0"0"-22"15,0 0-92-15,0 0-40 0,0 0-21 16,0 0-24-16,15 28 3 15,1-2 0-15,-1 2 4 0,-5 6-13 16,0 3-3-16,5 3-14 16,-10 0 3-16,0-4-3 15,0 1 1-15,-5-3-15 0,0-5 5 16,-5-4-5-16,0 4 7 16,5-29-7-16,-10 28 0 0,0-5 0 15,10-23 3-15,0 0 7 16,0 0-6-16,-15 25-4 0,15-25 8 15,0 0-2-15,0 0-14 16,0 0-8-16,-20 9-17 0,20-9-6 16,-36-6-6-16,11 0 6 15,25 6 20-15,-30-14-8 0,30 14-3 16,-30-17-3-16,30 17 10 16,-26-17-4-16,26 17 6 15,0 0 3-15,0 0-15 0,-20-23 1 16,20 23-1-16,0 0-4 15,0 0 3-15,0 0-8 0,0 0-2 16,-5-19 12-16,5 19 39 16,0 0-31-16,0 0 2 0,0 0 6 15,0 0 16-15,0 0 8 16,0 0-19-16,0 0 7 0,0 0 4 16,0 0-11-16,0 0 6 15,0 0 8-15,25-9 13 0,-25 9 8 16,0 0-8-16,26 11 7 15,-26-11-3-15,20 17 8 16,-20-17-7-16,25 20-12 0,-25-20 21 16,0 0 23-16,20 23 17 15,-20-23 6-15,10 25 23 0,-10 1 1 16,-5-3-12-16,-5-1-6 16,-5 4-14-16,0-1-22 0,-5 1-23 15,-1-3-10-15,-4-1-6 16,0-2 0-16,0-3-46 0,0-3-97 15,-6-5-105-15,31-9-183 16,-35 0-262-16,10-9-93 16</inkml:trace>
  <inkml:trace contextRef="#ctx0" brushRef="#br0" timeOffset="1944">829 789 765 0,'0'0'131'16,"0"0"189"-16,0 0 37 15,0 0-38-15,25 34-51 16,0 5-41-16,-10 4-57 0,1 2-36 16,-1 1-30-16,0 2-35 15,-5-3-9-15,-5 1 7 0,-5-4-14 16,0 1-9-16,-10-6 6 15,-10-1-15-15,-11-2-13 0,-14-2-10 16,-10-7-5-16,-16-5-7 16,-10-6 7-16,-4-2-7 0,-1-12 12 15,4-6 0-15,1-11 18 16,6-9 18-16,9-8 11 0,11-11-5 16,9-9-20-16,11-11-24 15,10 0 3-15,20-3-13 16,5 8 0-16,10 6-7 0,10 6-36 15,10 5-77-15,6 9-112 16,4 9-161-16,5 8-249 0,1 11-17 16,-6 9 69-16</inkml:trace>
  <inkml:trace contextRef="#ctx0" brushRef="#br0" timeOffset="2073">496 1007 1673 0,'0'0'335'0,"10"23"31"0,-10-23-38 15,0 0-108-15,0 0-86 16,0 0-68-16,0 0-125 16,0 0-328-16,0 0-588 0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58:48.361"/>
    </inkml:context>
    <inkml:brush xml:id="br0">
      <inkml:brushProperty name="width" value="0.25" units="cm"/>
      <inkml:brushProperty name="height" value="0.5" units="cm"/>
      <inkml:brushProperty name="color" value="#FF7321"/>
      <inkml:brushProperty name="tip" value="rectangle"/>
      <inkml:brushProperty name="rasterOp" value="maskPen"/>
      <inkml:brushProperty name="fitToCurve" value="1"/>
    </inkml:brush>
  </inkml:definitions>
  <inkml:trace contextRef="#ctx0" brushRef="#br0">421 49 1314 0,'-25'-35'319'0,"25"35"-13"15,-13-29-100-15,13 29-94 16,0 0-70-16,0 0-5 0,0 0-15 15,0 0 0-15,0 46 12 16,-6 11 10-16,-7 7 21 0,1 7-16 16,5 4-34-16,1-1 7 15,6-5 8-15,6-6 2 0,20-6-20 16,5-8 14-16,13-9-4 16,6-8 0-16,20-14-7 15,6-18 3-15,-1-4-12 0,2-10-16 16,-8-11 14-16,-13-7 12 15,2-15 3-15,-20-6 9 0,-7-10 20 16,-12-9 2-16,-25-2 3 16,-19 2 2-16,-13 12-18 15,-26 14-23-15,-24 21-22 0,-14 22 15 16,-11 17-4-16,-1 21 1 16,7 8-12-16,12 10 10 0,20 1 14 15,12-5 1-15,25-3-3 16,13-2-14-16,31-5 13 15,19-4 3-15,26-7-8 0,18-7-1 16,20-10-7-16,11-4 3 16,8-10-3-16,-7-8-5 0,0-7 5 15,-6-10 14-15,-26-7-9 16,-5-11-8-16,-27-12-2 16,-18-5 5-16,-31-6-4 0,-20 9 10 15,-32 18 7-15,-30 17-6 16,-14 22-7-16,-18 20 8 0,0 15-8 15,6 11 7-15,6 7 7 16,20-1-1-16,17-3-9 0,27 0 1 16,25 1-5-16,25-1-14 15,31-7-124-15,26-4-199 16,32-6-321-16,18-7-171 0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58:49.049"/>
    </inkml:context>
    <inkml:brush xml:id="br0">
      <inkml:brushProperty name="width" value="0.25" units="cm"/>
      <inkml:brushProperty name="height" value="0.5" units="cm"/>
      <inkml:brushProperty name="color" value="#FF7321"/>
      <inkml:brushProperty name="tip" value="rectangle"/>
      <inkml:brushProperty name="rasterOp" value="maskPen"/>
      <inkml:brushProperty name="fitToCurve" value="1"/>
    </inkml:brush>
  </inkml:definitions>
  <inkml:trace contextRef="#ctx0" brushRef="#br0">610 140 1173 0,'-44'-29'124'0,"44"29"111"16,0 0 74-16,-31-32-102 15,31 32-58-15,-13-28-51 16,13 28-45-16,0 0-35 0,32-17 1 16,-32 17 9-16,31 7 11 15,-31-7-14-15,25 35 18 0,-12-3-16 16,-13 7-4-16,-7 0-17 16,7-1 14-16,-6-2-20 0,6-36 6 15,0 42 11-15,0-42 5 16,25 43-14-16,-25-43 0 0,51 24 0 15,-1-13-8-15,-6-11-8 16,6-7 4-16,-6-14 13 0,0-8-12 16,-12-10 0-1,-7-3 10-15,-6-7 50 0,-19-1 21 16,-7 1-25-16,-30 6-19 16,-14 8-8-16,-30 24 5 0,-20 15-1 15,-18 24-19-15,-1 14 18 16,-6 8 11-16,20 10-5 0,18 0 29 15,18 0-26-15,20-7-30 16,19-3 15-16,24-1-12 0,33-6-11 16,24-8 14-16,25-3-4 15,32-11-13-15,13-7 15 0,5-7-23 16,1-7 19-16,0-7-1 16,-19-11-7-16,-7-3 0 0,-24-11 13 15,-14-7-13-15,-24-10 2 16,-32-8 2-16,-24-6-22 15,-33 6 31-15,-24 11 5 16,-32 15-27-16,-25 16 19 0,-13 26-4 16,7 7-10-16,12 10 13 15,20 4 2-15,18 7-1 0,31 3 12 16,19 4-13-16,26-4-14 16,31 4 19-16,37 0-10 0,26-10-19 15,18 3-54-15,20-11-95 16,6-7-80-16,6-3-166 0,-7-11-327 15,-5-4-86-15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58:49.720"/>
    </inkml:context>
    <inkml:brush xml:id="br0">
      <inkml:brushProperty name="width" value="0.25" units="cm"/>
      <inkml:brushProperty name="height" value="0.5" units="cm"/>
      <inkml:brushProperty name="color" value="#FF7321"/>
      <inkml:brushProperty name="tip" value="rectangle"/>
      <inkml:brushProperty name="rasterOp" value="maskPen"/>
      <inkml:brushProperty name="fitToCurve" value="1"/>
    </inkml:brush>
  </inkml:definitions>
  <inkml:trace contextRef="#ctx0" brushRef="#br0">660 0 2065 0,'0'0'183'0,"0"0"-34"16,0 0-11-16,0 0-52 15,0 0-24-15,0 0-32 0,0 0-1 16,0 0-22-16,-37 39 13 15,-1 11-12-15,-6 6-8 16,6 8 6-16,0-1-3 0,7 1-3 16,6-7 13-16,12-1-3 15,13-10-10-15,13-4 13 0,-13-42-8 16,50 50 0-16,7-18 5 16,6-15-15-16,6-10 14 15,0-7-3-15,0-10-10 0,0-8 11 16,-6-10 3-16,-13-11-13 15,-6-14 3-15,-25-7 31 0,-13-7 10 16,-37-7 9-16,-19-1-34 16,-19 15 10-16,-13 11-5 0,-19 24-18 15,-6 22 3-15,-12 20 1 16,6 19 2-16,6 6 19 16,13 11 25-16,18 0 4 0,20 0-23 15,24-4 0-15,32 4-13 16,25-7-7-16,26 0-1 0,18-3 3 15,25-11-16-15,13-8 0 16,12-10 0-16,7-6 4 16,6-8 2-16,-6-8 2 0,-13-9 3 15,-19-15 1-15,-18-14 4 16,-26-14-3-16,-25-11 27 0,-38-10-2 16,-31 0 4-16,-25 7 14 15,-25 13-14-15,-19 16-27 0,-13 20-8 16,1 21 0-16,-1 11 8 15,13 11-18-15,25 7-3 16,19 3-10-16,18 4-15 0,26 3 4 16,19 0-66-16,31 4-170 15,25-3-299-15,32-5-418 16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58:50.396"/>
    </inkml:context>
    <inkml:brush xml:id="br0">
      <inkml:brushProperty name="width" value="0.25" units="cm"/>
      <inkml:brushProperty name="height" value="0.5" units="cm"/>
      <inkml:brushProperty name="color" value="#FF7321"/>
      <inkml:brushProperty name="tip" value="rectangle"/>
      <inkml:brushProperty name="rasterOp" value="maskPen"/>
      <inkml:brushProperty name="fitToCurve" value="1"/>
    </inkml:brush>
  </inkml:definitions>
  <inkml:trace contextRef="#ctx0" brushRef="#br0">597 226 957 0,'-12'-43'21'16,"12"43"43"-16,0 0 140 15,-13-46 81-15,13 46 8 0,0 0-19 16,6-35-68-16,-6 35-69 16,0 0-48-16,0 0-29 0,0 0 30 15,-44 14-35-15,0 15-23 16,-19 6-2-16,1 4-6 0,-1 7-18 16,0 0-10-16,6-4 8 15,13-3-4-15,19-4-4 16,25-35 14-16,6 39-6 0,-6-39-21 15,70 21 24-15,18-10-7 16,12-11-9-16,7-11 9 16,6-3 18-16,-6-7-28 0,0-4 10 15,-7-10 4-15,-12-11-4 16,-25-7-9-16,-19-4 23 0,-19 1 50 16,-25-1 9-16,-37 8-19 15,-26 10-6-15,-31 14-6 0,-32 15 0 16,-6 17-32-16,-13 17 13 15,7 8-9-15,19 11 9 0,12 3 13 16,25 3-28-16,25-3 7 16,26 7-9-16,37-4-1 15,32-3 4-15,25 0 3 16,37-3-6-16,20-8-9 0,12-10 0 16,0-4 16-16,6-7-21 15,-18-10 12-15,-7-8 10 0,-25-10-14 16,-19-14 13-16,-25-8-5 15,-32-10-15-15,-24-14 22 0,-32-3 8 16,-25-1-7-16,-26 4 10 16,-18 14-20-16,-6 14 2 0,-7 15-13 15,13 10 2-15,12 14-4 16,26 7-14-16,12 11-32 0,32 3-3 16,31-28-72-16,0 53-147 15,0-53-350-15,94 63-279 0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58:51.180"/>
    </inkml:context>
    <inkml:brush xml:id="br0">
      <inkml:brushProperty name="width" value="0.25" units="cm"/>
      <inkml:brushProperty name="height" value="0.5" units="cm"/>
      <inkml:brushProperty name="color" value="#FF7321"/>
      <inkml:brushProperty name="tip" value="rectangle"/>
      <inkml:brushProperty name="rasterOp" value="maskPen"/>
      <inkml:brushProperty name="fitToCurve" value="1"/>
    </inkml:brush>
  </inkml:definitions>
  <inkml:trace contextRef="#ctx0" brushRef="#br0">1066 222 1705 0,'0'0'124'0,"-32"-42"7"16,32 42 54-16,-37-36 4 16,37 36-47-16,-38-14-32 15,38 14 3-15,0 0-4 0,-38 36-68 16,19 6-7-16,0 8-6 16,13-4-28-16,6 4 17 0,0-1-17 15,13-3 0-15,-13-46 8 16,12 51-35-16,-12-51-29 0,0 0-40 15,0 0 22-15,0 0-26 16,0 0 21-16,0 0 23 0,0 0 17 16,0 0 33-16,7-51-2 15,-14-2 35-15,-18-7 58 16,-6 0 17-16,-8-1 13 16,-11 12 0-16,-13 10-40 0,-6 18-18 15,-19 21 5-15,-7 21-23 16,-5 11-9-16,5 6-10 0,7 5-20 15,12 4 17-15,26-5-17 16,18 1 9-16,20-1 0 0,31-7-9 16,31-5 10-16,25-2-10 15,20-10-3-15,13-8 0 0,5-6-14 16,-6-8 12-16,-1-10 16 16,-18-11-6-16,-6-14-15 15,-12-11 1-15,-26-14 18 0,-25-7-5 16,-13-4-9-16,-31 1 57 15,-19 13 0-15,-26 22-27 16,-24 22 0-16,-26 17-20 0,-5 17 11 16,12 12-9-16,11 2 4 15,14 6-9-15,25-2 18 0,19 0-7 16,25 4-4-16,26 0 5 16,30-3-14-16,32 0 11 0,19-4-11 15,20-8 0-15,5 1 0 16,1-14-8-16,-1-4 8 0,-6-4 12 15,-12-3-3-15,-20-14-14 16,-12-14-6-16,-19-11 11 16,-25-10-14-16,-19-13-3 0,-38-1 17 15,-18 3 10-15,-20 9 36 16,-18 16-7-16,-20 17-14 0,-6 15 7 16,7 13-27-16,6 8 1 15,13 7-3-15,24 8-3 0,7-2-15 16,25 5-62-16,13 3 77 15,19-4-317-15,6-35-193 0,38 50-320 16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58:52.592"/>
    </inkml:context>
    <inkml:brush xml:id="br0">
      <inkml:brushProperty name="width" value="0.25" units="cm"/>
      <inkml:brushProperty name="height" value="0.5" units="cm"/>
      <inkml:brushProperty name="color" value="#FF7321"/>
      <inkml:brushProperty name="tip" value="rectangle"/>
      <inkml:brushProperty name="rasterOp" value="maskPen"/>
      <inkml:brushProperty name="fitToCurve" value="1"/>
    </inkml:brush>
  </inkml:definitions>
  <inkml:trace contextRef="#ctx0" brushRef="#br0">949 314 1240 0,'0'0'156'16,"0"0"103"-16,0 0-15 16,0 0-58-16,-45-28-70 0,45 28-22 15,-50-14-9-15,6 14-15 16,-7 7-4-16,1 14-5 16,6 7-4-16,-13 11 26 0,13 7-3 15,7 5-24-15,5 5-12 16,13 1-3-16,7-4-18 15,12 0-5-15,19-4-13 0,6-6-5 16,19-11 0-16,6-8 16 16,7-6-9-16,-1-7-3 0,7-11-8 15,0-11 15-15,-6-3-6 16,-6-11-11-16,-13-7-5 0,-1-7 11 16,-12-14-26-16,-6-14-5 15,-19-14 22-15,0-7-3 0,-19-5 4 16,-12 1-3-16,-7 11 35 15,-12 13-1-15,-14 15-6 16,-5 25-13-16,-6 28 12 0,-1 25 6 16,1 17 32-16,12 15-22 15,13 3-8-15,12 7-8 16,19-3 1-16,13-4 2 0,25-3 1 16,12-7-6-16,19-11-14 15,19-8 12-15,13-9-3 0,6-15 5 16,0-7-7-16,6-14-7 15,-17-11 11-15,-2-7-7 0,-12-10 5 16,-13-15-4-16,-18-11 6 16,-7-6 5-16,-31-8 13 0,-7 5 35 15,-18 13-15-15,-20 15-18 16,-24 20-3-16,-19 33 29 0,-20 21 23 16,-25 21 1-1,1 14-7-15,-7 10 4 0,19 1 1 16,19 3-25-16,25-7-8 15,19-2-25-15,26-9 7 0,18-6-6 16,31-8-3-16,26-6-9 16,31-15-7-16,13-11 3 0,25-6 3 15,7-11-9-15,-1-11-4 16,0-10-1-16,-6-11 8 0,-19-10-33 16,-13-8-16-16,-11 1 3 15,-20-2 31-15,-12 9-4 0,-13 10 1 16,-19 39-6-16,-13-32 7 15,13 32-3-15,-57-4-28 16,7 22-90-16,-1 10-74 16,1 4-74-16,12 7-183 0,6-4-328 15,7 5-24-15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59:03.372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17473 0 584 0,'0'0'147'0,"0"0"26"15,0 0-23-15,0 0-27 16,0 0-39-16,0 0-14 0,0 0-35 16,0 0 102-16,0 0 24 15,-32 28-67-15,7 1-12 0,13-1-29 16,5 4-43-16,7-32 17 15,7 31-40-15,-7-31 13 0,6 36 28 16,-6-36-40-16,0 0 12 16,0 0 26-16,0 0-9 0,0 0-13 15,0 0-15-15,0 0 24 16,0 0 7-16,0 0-31 16,13-32 11-16,-13 32 5 0,-7-35 2 15,1 3-29-15,6 32 34 16,0 0-3-16,0 0-17 0,-44-11-11 15,6 18 10-15,1 18 21 16,-1 0-27-16,13 3-22 0,25-28 8 16,-25 35 3-16,25-35 14 15,0 36 9-15,0-36 8 0,25 17-19 16,6-6-3-16,1-15-32 16,-1-6-7-16,-6-8-25 0,-25 18 1 15,38-35 57 1,-19 3 5-16,-7 7-19 0,-12 25 30 15,0-32 27-15,0 32-20 16,-19-28-17-16,19 28 38 0,-31-10 56 16,0 6-5-16,-1 15 32 15,1 3-2-15,-7 0-21 0,7 7-26 16,-1 4-4-16,7 0 0 16,0-8-48-16,25-17 12 0,-25 29-10 15,0-1 18-15,6-7-2 16,0 4 9-16,0 0-11 0,0-1 37 15,-6 15 26-15,0-4-23 16,-13 8-10-16,-6 3-3 16,-6 3 7-16,0 4 2 0,-7 7-31 15,-6 4 0-15,-6 7-4 16,0-4-20-16,0 7 4 0,0 4 1 16,-13 3 5-16,7 0-10 15,-1 8-17-15,7-1 20 0,-6 0-6 16,5 4 10-16,-5-7-14 15,6-4 7-15,0-3-9 0,0 0 16 16,-1-4-4-16,1 0-10 16,0 0 25-16,-6 1 12 15,6 2-15-15,-13 1-11 0,6 3 8 0,1-6-12 16,0-1 4-16,-1-3-4 16,7-4-6-16,6-14 18 15,7-4-5-15,-1-10 4 0,7-4-11 16,-1 1 3-16,1-8-1 0,0-3 1 15,6-1 2-15,0-6 2 16,-6 0-4-16,-1 0-11 0,1-8 8 16,0 1-5-16,-1-1 5 0,1 1-6 15,0-8 6-15,12 5 0 16,0-1-8-16,7-4-3 0,31-3 2 16,-31 0 6-16,31 0 3 0,0 0-4 15,-32 0 7-15,32 0-6 16,0 0-5-16,0 0-20 15,0 0-26-15,0 0-22 0,0 0-62 16,0 0-45-16,0 0-149 0,0 0-48 16,-12-28 117-16,12 28 71 15,0-35 26-15,0 6 37 0,0 29 68 16,6-32 23-16,-6 32 19 16,12-31 13-16,-12 31-25 0,0-29 7 15,0 29 24-15,0 0-5 0,7-31 0 16,-7 31 8-16,12-36-11 15,1 4 15-15,-13 32-7 0,12-28 31 16,-12 28 35-16,0 0 45 16,13-28 8-16,-13 28-15 0,0 0 3 15,0 0-32-15,0 0-27 16,0 0 38-16,0 0-15 0,0 0-5 16,0 0-2-16,0 0-5 0,0 0-13 15,0 0-15-15,0 0 116 16,0 0 18-16,0 0-54 0,0 0-30 15,6 32 9-15,-18-4-22 0,-1 4-21 16,-12 0-21-16,6-4-19 16,-12 0 7-16,6 0-14 0,25-28 3 15,-38 32 0-15,38-32 9 16,0 0-2-16,-25 25-5 0,25-25-5 16,0 0 22-16,0 0 4 15,0 0-15-15,0 0-2 0,0 0-9 16,0 0 4-16,0 0 9 0,0 0-13 15,0 0 4-15,19 28-1 16,-19-28 3-16,37 25-6 0,1-11 3 16,0 0-1-16,-1 0 4 0,1 0-1 15,6 1 4-15,-12-5-9 16,-1 1-12-16,-31-11-174 0,0 0-296 16,38 14-239-16</inkml:trace>
  <inkml:trace contextRef="#ctx0" brushRef="#br0" timeOffset="896">12834 2873 1230 0,'0'0'186'16,"0"0"-6"-16,0 0-60 0,0 0-54 15,0 0 63-15,0 0 7 16,0 0-49-16,32 25-30 0,-7 0-32 16,0 6 11-16,0 1-7 0,6 0 0 15,-5-4 0-15,-8-3 3 16,-5 0 11-16,0-1 1 0,-13-24 5 16,-7 29-19-16,-5-8-21 0,-7-3-15 15,-13-4 16-15,1-4-20 16,0-10 19-16,5 0-35 15,-5-10-5-15,6-4-32 0,6-8 20 16,0-2-23-16,0-8-17 0,13-7 18 16,0 0 39-16,6 0 0 15,0 4 23-15,12 3 6 0,-5 7 10 16,-7 25-4-16,6-21 4 0,-6 21-13 16,0 0 10-16,-32 14 1 15,1 4-9-15,-7 7 8 0,7 3 10 16,6 0-7-16,0 1 25 0,12-5-8 15,7 1 10-15,6-25-27 16,12 25 10-16,7-4-23 16,19-10 7-16,0-8-16 0,12-3 28 15,6-7-23-15,-5 0 20 0,5 0-14 16,-12-4 10-16,-6 8-17 16,-19-1 12-16,-19 4 17 0,0 0 47 15,0 0 37-15,0 0 15 0,0 0-75 16,0 0-6-16,0 0-4 15,-25-3 18-15,-7 6 5 0,-5 11 16 16,-7 8 9-16,0 6-3 0,-7 4-13 16,1 6-11-16,0 8-20 15,6 0 2-15,-7 7 13 16,7 0-30-16,0 0-19 0,-6-3 1 16,6-4-39-16,6-7-97 0,-6 0-140 15,0-11-268-15,0-7-302 16</inkml:trace>
  <inkml:trace contextRef="#ctx0" brushRef="#br0" timeOffset="1428">11973 3096 1009 0,'0'0'204'0,"0"0"10"15,0 0-10-15,0 0-92 0,0 0-78 16,0 0-6-16,0 0 3 16,0 0 55-16,0 0 17 0,0 0 7 15,0 0 10-15,0 0-16 0,6 35-22 16,1-3-34-16,-7-32-20 15,-13 39 2-15,13-39-2 16,-25 42-19-16,25-42 3 0,-38 35-12 16,0-10 10-16,38-25 1 0,-37 11-14 15,37-11 3-15,0 0-11 0,0 0-10 16,-38-14-29-16,38 14-29 16,-25-43-21-16,19 4 59 0,6 4 19 15,0 35-4-15,0-42 23 0,0 42-5 16,0 0 8-16,0 0-19 15,0 0 26-15,0 0 97 0,0 0 11 16,0 0-17-16,-7 35-10 0,1-3 4 16,0-4-10-16,-7 0 22 15,13-28-21-15,-25 39-38 16,-6-11-8-16,-1-6-10 0,1-8-20 16,-13 0-7-16,6-3-3 0,-6-4-13 15,6-4-53-15,-6-6-64 16,7-1-62-16,37 4-109 0,-38-14-135 15,38 14-111-15,0 0 40 0</inkml:trace>
  <inkml:trace contextRef="#ctx0" brushRef="#br0" timeOffset="1664">11891 3626 931 0,'0'0'248'0,"0"0"9"16,0 0-67-16,0 0-42 0,0 0-78 15,0 0-30-15,0 0-29 0,0 0 17 16,0 0-20-16,57-36 5 16,-13 22 6-16,-44 14-2 0,50 11 10 15,-50-11-30-15,0 0 3 0,38 42-147 16,-38-42-230-16,6 50-124 0</inkml:trace>
  <inkml:trace contextRef="#ctx0" brushRef="#br0" timeOffset="1840">11495 3979 1618 0,'0'0'268'0,"0"0"-5"15,44-35-82-15,-6 7-92 0,0 3-56 16,-1 0-15-16,-37 25-15 0,44-28-139 16,-44 28-216-16,0 0-238 0,32-39-84 15</inkml:trace>
  <inkml:trace contextRef="#ctx0" brushRef="#br0" timeOffset="3120">11470 3329 629 0,'0'0'150'0,"0"0"10"16,0 0-4-16,0 0-7 0,0 0 12 16,0 0-29-16,0 0-2 15,0 0-20-15,0 0 11 16,0 0-17-16,0 0-53 0,0 0-24 15,0 0-3-15,0 0-6 0,0 0-13 16,0 0-12-16,-38-4 30 16,38 4 85-16,0 0 27 0,0 0 12 15,0 0-71-15,0 0-27 0,0 0-21 16,-18-38-21-16,5 2-7 0,7 1 5 16,6-4 1-16,-7-3-11 15,7-1 8-15,-6 1-3 0,0 6-8 16,0 12 8-16,6 24 0 0,0 0-13 15,0 0-10-15,0 0 4 16,0 0 22-16,0 0-13 16,0 0-3-16,0 0 20 0,0 32 5 15,0 6-18-15,0-2 3 0,0 3 20 16,0 3-22-16,0 0 5 16,0 1 17-16,0-4 6 0,-7 0-23 15,-5-1 13-15,-1-6 5 0,-6 4-12 16,19-36-12-16,-37 35 20 15,11-10 2-15,26-25-16 0,-44 17-11 16,13-13-13-16,31-4-29 0,-31-14-20 16,31 14-28-16,-32-39-22 15,7 7 56-15,12 0 37 0,13 32-8 16,-12-32 20-16,12 32 18 16,0 0-23-16,0 0-2 0,0 0 35 15,0 0 19-15,0 0-13 0,0 0-2 16,0 0 10-16,0 36 9 15,0-36-2-15,0 42-18 0,0-42 10 16,0 0 3-16,-19 36-22 0,19-36-10 16,0 0 22-16,0 0 6 15,0 0-14-15,-38 21-22 0,38-21-8 16,0 0 5-16,0 0-8 16,-25-39-15-16,13 4 22 0,5 3 14 15,7 32-7-15,0 0-4 0,0-29 15 16,0 29-13-16,0 0-8 15,0 0 85-15,0 0 18 0,0 0-34 16,-19 32-25-16,19-32 1 0,-25 46-8 16,-6-10-20-16,31-36 4 15,-44 38 11-15,44-38-3 0,-44 32-24 16,44-32-15-16,-44 21 9 0,44-21-36 16,0 0-49-16,-38-3 12 15,38 3 42-15,0 0 12 0,-19-39-2 16,19 39 31-16,0 0 23 0,-12-32-2 15,12 32-18-15,0 0 9 16,0 0 84-16,0 0 10 16,0 0-43-16,0 0-23 0,0 0 14 15,0 0-15-15,-19 39-22 0,19-39 7 16,0 0 6-16,-44 35-4 16,44-35-9-16,-38 22 4 0,38-22-18 15,-38 7-34-15,38-7-2 0,0 0 13 16,-37-25 10-16,37 25-23 0,-25-39-6 15,12-3 14-15,0 3 2 16,7-4 11-16,6 8 18 0,0 35-11 16,-6-39 3-16,6 39 10 0,0 0-5 15,0 0-8-15,0 0 55 16,0 0 53-16,0 0 11 16,25 43 3-16,-6 6 8 0,0 11-25 15,0 7 2-15,-1 11 25 0,1 0-14 16,0 10-9-16,-6-3-11 15,6 7-12-15,-7 0-23 0,1 0-24 16,-7-4-6-16,0-7-7 0,-6-3 18 16,-6-7 29-16,-7-8 8 15,1-6 3-15,-7-8-5 0,-6-6-6 16,-7-8-25-16,-5-3-15 0,-7-7-2 16,-7-11 8-16,-11-7-6 0,-1-11-13 15,-6-10-3-15,0-11 10 16,-1-10-4-16,8-14 5 15,11-12 7-15,7-9-6 0,13-15-17 16,12-7 5-16,13-10-6 0,18-12-3 16,13-2-25-16,13-4-63 15,25 7-76-15,12 0-105 0,13 10-107 16,7 1-172-16,11 6-126 0,14 4 57 16</inkml:trace>
  <inkml:trace contextRef="#ctx0" brushRef="#br0" timeOffset="3368">12532 1859 1408 0,'0'0'213'0,"0"0"66"0,0 0 4 15,0 0 17-15,0 0-36 0,-6 46-62 16,-32 0-80-16,-6 7-54 16,-25 10-42-16,0 12-14 0,-19 2-6 15,-6 1-84-15,0 7-142 16,-13 0-183-16,0-4-179 0,-6 4-104 16</inkml:trace>
  <inkml:trace contextRef="#ctx0" brushRef="#br0" timeOffset="3900">9528 3456 883 0,'0'0'235'0,"0"0"47"15,0 0-50-15,0 0-10 0,0 0-89 16,0 0 14-16,0 0-27 16,0 0-25-16,0 0-37 0,0 50-50 15,0-50 10-15,-25 56-9 0,6-13 1 16,19-43 4-16,-31 42-8 15,31-42-16-15,0 0 6 0,0 0 4 16,-44 39-17-16,44-39-38 0,0 0-20 16,0 0-21-16,0 0 36 15,-44-35 15-15,44 35 19 0,-19-46 26 16,19 46-6-16,-19-43 22 16,19 43 10-16,0 0-8 0,0 0 9 15,0 0 96-15,0 0 5 0,0 0-9 16,-44 39 8-16,0 3 6 0,-6 1-20 15,-1-11-43-15,-12 7-9 16,1 3-28-16,-8-3-8 0,-5-4-13 16,-7-7 12-16,7-6-24 0,6-5 12 15,0-6-15-15,12-4 10 16,0-7-2-16,13-4-42 0,7-6-78 16,37 10-115-16,0 0-113 15,-32-43-173-15,32 43-116 0,7-38 0 16</inkml:trace>
  <inkml:trace contextRef="#ctx0" brushRef="#br0" timeOffset="4068">8912 4322 1788 0,'57'28'234'0,"-1"-17"-2"16,-6-11-57-16,1-7-70 0,5-11-37 15,1-3-43-15,6-7-2 16,-7-8-228-16,1-3-371 0,-7-7-239 16</inkml:trace>
  <inkml:trace contextRef="#ctx0" brushRef="#br0" timeOffset="4297">10106 2438 1825 0,'-37'15'85'0,"-7"13"95"0,-7 11 25 16,-12 14-34-16,1 7-72 16,-14 10-42-16,-12 8-36 0,0 3-57 15,0 4-152-15,-12 0-149 0,-1 3-90 16,-12 4-23-16,0 0 56 15,-13-3 45-15</inkml:trace>
  <inkml:trace contextRef="#ctx0" brushRef="#br0" timeOffset="4971">7573 3873 937 0,'0'0'204'16,"0"0"-1"-16,0 0-45 0,0 0-32 16,19 43-33-16,-19-43-33 0,0 0-15 15,38 42-1-15,-38-42-39 16,0 0 5-16,0 0 29 0,0 0-45 16,44 21 18-16,-44-21-24 15,0 0-47-15,44-25 16 0,-44 25-23 16,31-45 6-16,-31 45-43 15,25-61 70-15,-25 61-3 0,25-49 49 16,-25 49 60-16,0 0 39 0,0 0-18 16,0 0 46-16,0 0 25 0,0 0-52 15,0 0-34-15,-44 28-45 16,-6 8-12-16,0-1-19 0,-7 0 15 16,1 1-15-16,-1-5 7 0,7-6-28 15,0-7 11-15,6-8-24 16,44-10-68-16,-51-10-75 0,51 10 40 15,0 0 25-15,-25-57 2 0,25 4 33 16,13 0 59-16,6 4-14 0,-19 49 16 16,0 0 13-16,62-53 0 15,-24 3-24-15,-38 50 19 16,0 0 32-16,0 0 75 0,50 25 28 16,-50-25-16-16,7 60-12 0,-20-7-23 15,-12-3-40-15,-6-1-2 16,-1-7-8-16,1-6 5 0,-7-8 5 15,38-28-22-15,-50 28 19 0,50-28-25 16,-44 7 6-16,44-7-10 0,-38-7-13 16,38 7 6-16,-25-39-38 15,12-3-50-15,7 0 26 0,6-1 39 16,0 43 11-16,6-42 6 16,-6 42-6-16,0 0 2 0,0 0 2 15,0 0 145-15,0 0 13 0,0 0-1 16,-31 60 13-16,6 7-34 15,0 0-25-15,-13 0-39 0,6 1-40 16,-5-5-15-16,-1-6 3 0,0-11-87 16,13-11-128-16,25-35-194 15,-44 25-258-15,44-25-30 0</inkml:trace>
  <inkml:trace contextRef="#ctx0" brushRef="#br0" timeOffset="5149">7221 3216 2185 0,'25'-43'54'0,"0"8"15"16,1 0-13-16,5-1 0 0,0 1-41 16,7-4-6-16,6 4 0 15,6 3-33-15,-6 4-298 0,0 7-315 16</inkml:trace>
  <inkml:trace contextRef="#ctx0" brushRef="#br0" timeOffset="5380">6498 3329 1501 0,'0'0'303'0,"7"60"12"16,5-3-9-16,7-1-55 16,0 11-79-16,6 4-79 15,-6 3-37-15,-7 7-34 0,-5 4-61 16,-7 4-190-16,-19-5-217 0,0-9-104 16,-6-15-16-16,0-7-12 15</inkml:trace>
  <inkml:trace contextRef="#ctx0" brushRef="#br0" timeOffset="5557">6316 4128 1726 0,'0'0'318'16,"0"0"-2"-16,25 38-25 15,-12 12-63-15,-20 3-105 0,-5 7-54 16,-13 7-33-16,-7 0-132 0,-18 4-182 15,0-4-167-15,-13-7-200 0,0-10-61 16</inkml:trace>
  <inkml:trace contextRef="#ctx0" brushRef="#br0" timeOffset="6280">5612 3728 1506 0,'-38'57'212'0,"38"-57"-30"0,-25 53-47 16,13-14-78-16,12-39-9 15,-13 46-22-15,13-46-3 0,-6 46-10 16,6-46-18-16,0 0 16 16,-19 42-41-16,19-42-43 0,0 0-33 0,0 0-25 15,0 0-16-15,0 0 10 16,-57 11 53-16,57-11 38 16,0 0 19-16,0 0 40 0,-50-11-26 15,50 11 21-15,0 0-3 0,0 0 95 16,0 0 28-16,0 0-49 15,0 0-18-15,-25 42-35 0,25-42 6 16,-19 43-32-16,19-43 42 0,0 0-51 16,-31 46 2-16,31-46-30 0,0 0-35 15,-57 35-15-15,57-35 12 16,-50 14-15-16,50-14 20 0,-51-3-8 16,51 3 34-16,0 0 28 0,0 0 16 15,0 0-20-15,0 0 26 16,0 0 65-16,0 0 22 15,0 0 40-15,0 0-18 0,0 0-12 16,0 0-4-16,26 49 15 0,-14-6-3 16,-6-8 0-16,-6 0-47 0,0-35-12 15,-25 46-24-15,-6-7-20 16,31-39 6-16,-57 35-1 0,1-6-18 16,-1-8 10-16,-6-7 9 0,7-7-14 15,-1 0-3-15,1-7 94 16,12-3 68-16,6-4-14 0,6-8-71 15,32 15-20-15,-18-38-26 16,11-1-24-16,20-4 2 0,6-6 9 16,0-1-12-16,18 4-10 0,-5-7 7 15,12 7-12-15,-7-7-23 16,7 11-39-16,-6-7-16 0,-13 3-71 16,-6 3-107-16,-19 43-100 0,13-56-34 15,-13 17 49-15,0 39 43 16,0 0-20-16</inkml:trace>
  <inkml:trace contextRef="#ctx0" brushRef="#br0" timeOffset="6481">5436 5075 2622 0,'0'0'162'0,"0"0"59"16,0 0-26-16,0 0-86 0,0 0-47 16,0 0-60-16,0 0-147 15,0 0-193-15,0 0-396 0,0 0-205 16</inkml:trace>
  <inkml:trace contextRef="#ctx0" brushRef="#br0" timeOffset="6701">4770 3428 1906 0,'37'-39'141'0,"7"4"3"0,7 3-62 16,-1-3-25-16,-6 6-15 15,6 1-27-15,1 3-7 0,-7 8 8 16,0-1-36-16,-7 7-260 16,-5 1-351-16</inkml:trace>
  <inkml:trace contextRef="#ctx0" brushRef="#br0" timeOffset="7732">5222 3226 515 0,'-25'0'76'0,"-6"8"10"16,6-1-6-16,-1 3-25 15,26-10 12-15,-31 14 0 0,31-14 48 16,-25 32-5-16,12 0 8 16,13-32-48-16,-12 28-24 0,12-28-3 15,0 32-21-15,0-32 6 16,0 0 1-16,0 0-16 0,44 21-2 15,-13-17 7-15,1-11 9 0,-7-7-37 16,-25 14 22-16,31-32-28 16,-31 32 0-16,19-32 16 0,-13 4-5 15,-6 28-2-15,-19-29 12 16,19 29 0-16,-50-14-23 0,0 11 24 16,0 13 40-16,-7 8 18 0,13 7 18 15,0-1 10 1,13 1 1-16,5 7 0 0,26-32-4 15,-18 39-25-15,11-11-22 0,7-28-17 16,0 0 5-16,44 25-3 16,-6-7-27-16,6-15-11 0,0-13 22 15,0-5-5-15,-6-6 15 0,-7-4-25 16,1 1 9-16,-32 24 1 16,18-39-18-16,-11 11 9 0,-7 28 13 15,-32-36 43-15,1 19 20 16,-13 13 50-16,-6 8-12 0,-13 10-13 15,0 10-11-15,0 1-28 16,6 7-21-16,13-4-24 0,7 1-3 16,37-29-11-16,-32 35-12 15,32-35-92-15,-12 32-138 0,12-32-329 16,0 0-229-16</inkml:trace>
  <inkml:trace contextRef="#ctx0" brushRef="#br0" timeOffset="8564">822 4117 849 0,'13'28'195'0,"-13"1"39"0,-13 2-23 16,-12 5-60-16,-6-1-40 0,-13 4-32 15,-6 0-53-15,-1 0 11 16,-5-4-20-16,-1 4-9 0,-6-4-17 15,7-3 19-15,-1-4-5 0,1-10-15 16,18 0 16-16,6-4 10 16,1-7-8-16,31-7 0 0,0 0 47 15,-19 7 7-15,19-7-31 0,0 0-19 16,0 0-5-16,0 0-16 16,-12 21 17-16,12 7 19 15,-7 8 9-15,1 13 61 0,0 8 2 16,-1 13 28-16,-11 5-3 0,-1 6-6 15,6 4-5-15,-6 3-5 0,0 4 13 16,7-4-8-16,-1-3 1 16,7-4-40-16,12-6-10 0,7-8 3 15,12-7-14-15,6-7 17 0,7-7-7 16,12-14-18-16,1-4-16 16,5-10-5-16,1-15-24 0,6-35 8 15,-13 11-14-15,7 3 6 16,-7-3-76-16,0-7-96 0,-12-7-90 15,-7-1-156-15,-31 36-170 16,38-60-121-16,-13 11 60 0</inkml:trace>
  <inkml:trace contextRef="#ctx0" brushRef="#br0" timeOffset="8920">734 5177 690 0,'0'0'134'15,"0"0"79"-15,0 0 117 16,0 0-27-16,0 0-75 0,-12 36-51 16,12-36-25-16,-13 38-45 0,7-6-24 15,6-32-37-15,-6 39 5 16,6-39-47-16,12 28 4 0,-12-28-13 16,0 0 11-16,0 0 8 0,32 14-11 15,-1-10 13-15,-31-4-6 16,32-25-10-16,-1-3 3 0,-6 0-28 15,-6-8 17-15,0 1-5 0,-13-4 0 16,0 4 13-16,-6 0-4 16,0 3 0-16,0 32 21 0,0 0-12 15,0 0-5-15,-37-18 0 16,-1 25 20-16,7 11 5 0,-1 3-11 16,32-21-2-16,-38 42-2 0,13-10-4 15,25-32-4-15,-12 36-39 16,12-36-123-16,0 0-176 0,0 0-155 15,0 0-56-15</inkml:trace>
  <inkml:trace contextRef="#ctx0" brushRef="#br0" timeOffset="9312">1665 5039 1346 0,'-7'32'273'16,"7"-32"34"-16,0 0-55 16,0 0-72-16,0 0-62 0,0 0-50 15,0 0-27-15,0 0-13 0,0 0-6 16,0 0-19-16,0 0-88 15,0 0 3-15,0 0 17 16,0 0 14-16,0 0 13 0,26-28 1 16,-26 28 15-16,0 0 15 0,31-21-3 15,-31 21 10-15,0 0 8 16,0 0 26-16,25 24 50 0,-12 5 2 16,-13 13-9-16,-7 4 41 0,-11 7-18 15,-8 0-42-15,-5 4-25 0,0-1-11 16,-7 1-48-16,0-4-113 15,0-4-147-15,38-49-171 0,-44 46-119 16,44-46-85-16</inkml:trace>
  <inkml:trace contextRef="#ctx0" brushRef="#br0" timeOffset="9884">1772 4513 1223 0,'0'0'310'16,"0"0"-72"-16,0 0-88 0,0 0-54 15,0 0-42-15,-7-39-29 0,14 11-25 16,-7 28-3-16,31-32-5 0,7 4 11 15,-7 10-1-15,7 4 1 16,-7 10 3-16,1 8 9 16,5 10-23-16,-11 11 5 0,-8 10-7 15,1 14 44-15,-12 15 57 0,-1 0-18 16,-6 10 4-16,-6 0 8 16,-1 4-8-16,1 3-23 0,-7-3 4 15,1-7-18-15,-1-11-10 0,1-7-12 16,5-11-18-16,7-10 11 15,0-32 2-15,0 32 18 0,0-32 22 16,32 14 24-16,-1-14-1 0,7-7-7 16,6-4-15-16,6-7-29 15,1 1-3-15,-1-8-6 16,0 0-16-16,0 1-98 0,-12-1-177 16,0 0-270-16,-7-3-207 0,-6 0 23 15</inkml:trace>
  <inkml:trace contextRef="#ctx0" brushRef="#br0" timeOffset="10524">2626 4354 1203 0,'19'-36'233'0,"-19"36"-2"0,19-42-53 15,0 10-60-15,0-3-42 0,0 0-22 16,-19 35-40-16,37-46-11 16,-5 10 1-16,-32 36-11 0,0 0 13 15,38-35-2-15,-38 35 3 0,0 0 3 16,0 0 25-16,0 0 0 0,0 0-13 16,-44 28-17-16,-13 8 3 15,0 2-25-15,-12 5-19 0,0 6-22 16,0-6-11-16,0-4 15 0,12-4 22 15,7-10 20-15,12-8 18 16,38-17 15-16,0 0-30 16,0 0-6-16,0 0 30 0,0 0 13 15,0 0 22-15,0 0-4 0,32-7 5 16,-32 7 5-16,31 7 31 16,-31-7 7-16,25 32-17 0,-6 3-13 15,-13 4-27-15,-6 11-14 0,0 3 0 16,-6 7-10-16,0-4-9 0,0 1-8 15,-7-4 7-15,0-11 10 16,1-10-5-16,12-32-1 0,-13 32-2 16,13-32 3-16,0 0-8 0,0 0-4 15,0 0 9-15,38-21-8 16,-7-15 3-16,7-13 0 16,6-8-3-16,0-3 3 0,0 0 5 15,0 7-5-15,0 7 0 0,-6 11-3 16,6 10 3-16,-6 8-4 15,-1 13 4-15,1 8 10 0,-13 10 41 16,-25-14 23-16,38 49 1 0,-19 1-5 16,-7 3 8-16,-12 0-12 0,-6 0-18 15,0-4-7-15,-7 1-11 16,-6-4-19-16,0-4-4 0,7-7-31 16,-7 1-84-16,19-36-115 15,-31 35-163-15,31-35-212 0,-32 21-136 16</inkml:trace>
  <inkml:trace contextRef="#ctx0" brushRef="#br0" timeOffset="11356">3362 4265 1595 0,'0'0'283'16,"0"0"-13"-16,0 0-50 15,0 0-67-15,0 0-44 0,0 0-56 16,0 0-37-16,-19-28-10 0,19 28 2 16,-6-35-8-16,6 35-6 15,0-46 0-15,6 14 1 0,-6 32-7 16,6-42 3-16,-6 42 14 0,13-36-15 15,-13 36 10-15,0 0 0 0,0 0 11 16,6-35-11-16,-6 35-6 16,0 0 6-16,0 0-10 0,0 0 2 15,0 0 13-15,0 0-11 0,-44 11 8 16,0 6 4-16,0 12-6 16,0 9 4-16,-6 1-4 15,6 7-7-15,-6 0 7 0,12-7-11 16,0 0 3-16,7-7 8 0,31-32 8 15,0 0-8-15,-25 24 11 16,25-24-3-16,0 0-2 0,0 0-2 16,0 0-4-16,31 0 0 0,0 0-6 15,-31 0 1-15,32-3-3 0,-32 3 5 16,31 0 6-16,-31 0-3 16,0 0 2-16,32 11-2 0,-32-11 0 15,0 0-11-15,12 35 20 16,-5-3-21-16,-1 3 9 0,-12 0 8 15,-1 4 8-15,-5 4 20 16,-1-1 14-16,1 0-9 0,-1-6-22 16,7-1-12-16,6-35 13 0,-13 35-17 15,13-35-4-15,-6 32 0 16,6-32 13-16,0 0 5 0,0 0 1 16,0 0-6-16,0 0-5 0,0 0-7 15,31-35 6-15,1 0-3 16,-1-4-6-16,1-4 2 0,-1 1 6 15,7 3-5-15,-1 4 8 0,7 6-10 16,-6 8-6-16,0 7-1 16,0 7-5-16,-1 7 9 0,-5 11 5 15,-32-11 3-15,25 31 3 16,0 1 1-16,-12 0 16 0,-1 3 53 16,7 1-1-16,-6-4-16 0,5 6 16 15,-5-2 4-15,-7 3-19 16,1-4-8-16,-14 0-12 0,-5-3-18 15,-1-4-19-15,-12 4 4 0,25-32-23 16,-44 35-45-16,6-10-37 16,-6-7-51-16,7-11-94 0,-1-3-134 15,0-4-139-15,38 0-55 16,-44-15 71-16</inkml:trace>
  <inkml:trace contextRef="#ctx0" brushRef="#br0" timeOffset="11979">3437 3467 448 0,'0'0'117'15,"0"0"48"-15,0 0 3 0,0 0 28 16,0 0 29-16,0 0-15 16,51-28-12-16,-7 10 0 0,-7 4-101 15,7 0-16-15,0 3-10 0,-6 4-30 16,0-4-6-16,-38 11-7 15,44-17-9-15,-13 2 4 0,-31 15-16 16,0 0 4-16,0 0 4 0,38-14 11 16,-38 14-19-16,0 0 7 15,0 0-14-15,0 0 17 16,0 0-1-16,0 0-4 0,0 0-2 16,0 0 23-16,-13 39 6 0,-6 0-5 15,13-4-10-15,0 4-17 0,-1 7-2 16,7 4 53-16,7-1 18 15,-7 8-4-15,12 3 39 0,1 3-11 16,-1 8 4-16,7 0-22 0,6 3-15 16,1 4-14-16,-1-4 6 15,-6 0-7-15,6 0 6 0,-6-3 6 16,12 0 0-16,-6-1 9 16,7-2-6-16,5-1-23 0,-12-7-14 15,7-4-6-15,-7-6 3 16,-6-8-9-16,0-6-11 0,-13-8-2 15,0-3-8-15,-6 6-12 0,-12-2-51 16,-13 2-49-16,-13-2-48 16,-6 3-38-16,-13-1-70 0,-6 1-99 15,1 3-121-15,-1 1-87 0,0-4-41 16</inkml:trace>
  <inkml:trace contextRef="#ctx0" brushRef="#br0" timeOffset="12848">8265 5248 934 0,'0'0'207'0,"0"0"66"0,18 10-4 16,8 1-36-16,11 3-4 15,7-3-51-15,13 3-43 0,12 4-45 16,-6-4-45-16,6 0-9 0,-6 0-27 15,-7-3 1-15,-12-4 6 16,-12 0-12-16,-32-7-4 0,31 7 10 16,-31-7 7-16,0 0-13 15,0 0-8-15,0 0 10 0,0 0 1 16,0 0-16-16,-44 14 6 16,0 4 14-16,0-4-5 0,-6 7 6 15,6 7 30-15,-6 8 50 0,-1 10 27 16,1 7-26-16,0 0-25 15,0 7-33-15,6 3-16 0,0-3-6 16,6-3-9-16,-6-8-96 0,12-6-107 16,32-43-180-16,-50 42-139 15,50-42-109-15,-44 18 36 0</inkml:trace>
  <inkml:trace contextRef="#ctx0" brushRef="#br0" timeOffset="13095">7730 4926 1223 0,'0'0'177'0,"0"0"11"16,0 0 80-16,0 0-5 0,0 0-67 15,0 0-58-15,-12 46-11 16,5 0-6-16,14 0-57 0,-1 0-17 15,7 7-30-15,-1 4 4 16,1-1-19-16,-1 8 16 0,-5-4-79 16,-7 11-168-16,0-11-238 0,-13 10-157 15,0-17-41-15</inkml:trace>
  <inkml:trace contextRef="#ctx0" brushRef="#br0" timeOffset="13325">7611 5707 1111 0,'0'0'280'15,"0"0"30"-15,0 0-28 0,-38-35-32 16,38 35-28-16,0 0-43 0,0 0-35 16,0 0-31-16,6 46-8 15,1 3-25-15,-20 4-15 0,-6 4-23 16,0 3-18-16,-12 0-51 0,-13 4-66 15,-6-8-117-15,-13-3-129 16,0-10-162-16,0-12-52 0,0-2-42 16</inkml:trace>
  <inkml:trace contextRef="#ctx0" brushRef="#br0" timeOffset="13584">6756 5393 1626 0,'38'-11'420'0,"-38"11"-34"15,31 7-53-15,-31-7-100 16,32 28-49-16,-1 4-46 0,-12 4-34 16,0 10-4-16,-13 0-6 15,-6 17-18-15,-13 4-24 0,-5 7-9 16,-14 4-20-16,-12 4-8 15,-6-8-44-15,-13 0-77 0,-6-10-85 16,0-8-71-16,0-10-111 0,-1-11-205 16,20-10-148-16,6-11 11 15</inkml:trace>
  <inkml:trace contextRef="#ctx0" brushRef="#br0" timeOffset="13860">6297 5806 1006 0,'0'0'317'0,"0"0"10"0,0 0-59 16,0 0 12-16,0 0-57 16,0 0-81-16,38-25-35 0,-38 25-54 15,38-10-2-15,-38 10-13 0,37-21-10 16,-37 21-14-16,0 0 5 0,38-25 17 15,-38 25 8-15,0 0-5 16,0 0-17-16,0 0-12 0,-6-35-3 16,6 35-4-16,0 0-65 0,0 0-136 15,0 0-202-15,0 0-287 16,-38-15-156-16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1:12.811"/>
    </inkml:context>
    <inkml:brush xml:id="br0">
      <inkml:brushProperty name="width" value="0.1" units="cm"/>
      <inkml:brushProperty name="height" value="0.1" units="cm"/>
      <inkml:brushProperty name="color" value="#9966CC"/>
      <inkml:brushProperty name="fitToCurve" value="1"/>
    </inkml:brush>
  </inkml:definitions>
  <inkml:trace contextRef="#ctx0" brushRef="#br0">6851 197 296 0,'0'-15'66'16,"-6"1"38"-16,-7 0 14 16,0-4 4-16,13 18 3 15,-25-24 31-15,-6 10 1 0,-1-1-4 16,1 5-32-16,-7-1-25 0,-6 4 9 15,0 0-22-15,0 0-12 16,-6-4 1-16,-7 8-39 16,1-4 0-16,-7 3-31 0,-6 1 3 15,-13 3-11-15,7-4 22 16,-7 1-22-16,0 3 6 0,-6 0-8 16,0-4-7-16,-6 1 21 0,6 3-15 15,-6-4 9-15,6 4 2 16,0 0-20-16,6 4 18 0,0-1 15 15,1 1 30-15,5-1-11 16,7 4 9-16,6-3-10 0,0 3-11 16,7 0-18-16,-1 0 15 15,7 0-3-15,6 0-10 16,-6 0 8-16,6 0-18 0,0 0 17 16,6-3-13-16,-6 7 0 0,6-1 10 15,-6-6-20-15,7 3 10 16,-7-4 8-16,0 4-14 0,0-3 14 15,-7-1-21-15,-5 1 29 16,5-4-23-16,-11 3 2 0,5 5 18 16,-6-5-29-16,-6 1 16 15,-6-4-8-15,-1 0 27 0,-6-4-17 16,1-3-17-16,5 0 23 16,-5-4-27-16,11 4 21 0,1-3-5 15,13 3 14-15,-1-4-26 16,1 0 15-16,5 1 3 0,1 3 2 15,-7 0 3-15,7 0-12 0,-6 3 7 16,-1 0-3-16,7 4-6 16,-7 0 6-16,1 0-4 0,5 0 6 15,1 0 3-15,0 4-12 0,6-4-6 16,-7 4 0-16,7 3 9 16,0-4-4-16,0 1 26 0,7-1-18 15,-1 4 9-15,7 0-9 16,-1 0-8-16,32-7 13 15,-50 18-5-15,6 0-15 0,-6-4 4 16,6 0 16-16,-7 0 13 0,7-3-5 16,0-1-7-16,7-3-16 15,-1 1-3-15,0-5 13 0,0 1-11 16,1-1 11-16,-1-3 8 0,0 4 9 16,1-1-17-16,-1 4 7 15,6-3-5-15,1 3 16 0,0 3 15 16,5 1-5-16,-5 7 7 15,-7 6 3-15,1 5-15 0,-7 3 15 16,0 3-19-16,-7 0-4 16,1 4 25-16,0-4 3 0,-1 1 8 15,7-1-31-15,0-3 20 16,0-4-5-16,7 0 20 0,-7 4-21 16,0-3 0-16,-7-5-2 0,14 1-14 15,-7-4-7-15,0 0-4 0,0 1 2 16,0-1 18-16,6 0-1 15,7 4-5-15,-1-4-2 0,7 0-1 16,0 0 12-16,6 4 8 0,6 0-6 16,1 3-6-16,12 0 12 15,-6 1-3-15,6 2-10 0,0 1 1 16,6 0-1-16,-6 3-9 16,12-3-7-16,-5 4-5 0,-1-1-2 15,7-3 7-15,-7 3 2 16,0-3 2-16,13 0-3 0,-6-4-10 15,5 0-7-15,-18-28 7 0,32 39 3 16,-1-11-3-16,7-6 0 0,6-5 10 16,0 1-5-16,6-8-11 15,7-2 6-15,6-1 3 0,0-4-3 16,6-3 0-16,6 0 0 0,1 0 0 16,5 0 11-16,1 0-14 15,0 11-2-15,12-11 13 16,-6-4-11-16,6 4 0 0,7-3 6 15,-1-1-3-15,14 4 0 0,-8-3 0 16,8 3-3-16,-1 3 3 16,0 1 3-16,-6 3 12 0,-7 3-22 15,1 5 14-15,-7-1-7 0,-6-4 0 16,-6 4-3-16,-13-3 0 0,-6 3 3 16,0-3-4-16,-7 3 12 15,1 4-4-15,-7-4 11 0,-6 3-15 16,0 1-13-16,-6-4 9 0,6 0 9 15,0 4-5-15,6 0 3 16,0-4-7-16,7 0 1 16,6-7 3-16,0-7 9 0,0 0-6 15,6-4 1-15,6-6-17 0,7-1 8 16,6-6-7-16,12-5 2 16,1 1 7-16,12-4-1 0,-6 4 4 15,12-4 0-15,1 4 8 0,-7 0-18 16,0 3 10-16,0 4 0 0,-12 7 8 15,-1 4-8-15,-5 3 9 16,-1 0-16-16,-6 3 9 0,0 1-5 16,0 6 6-16,0 1-3 0,0 3 0 15,-6-3 6-15,-7 3-6 16,7-4-4-16,-1 1 7 16,1-4-9-16,-6 4 6 0,5-8 0 15,7-3 6-15,-12 4-6 0,5-4 3 16,-11-4-3-16,-1 1 2 0,-6-8-2 15,6 0 7-15,-13 1-7 16,7-4 0-16,-6 0-5 0,-7-4 11 16,7 0 0-16,-7-3-11 0,0-4 5 15,-6 4-3-15,0-7 6 16,-44 28 3-16,50-50-3 0,-6 8 0 16,-44 42-3-16,44-60 3 0,-6 10 1 15,-13 4-1-15,0 4-3 16,-25 42-12-16,26-57 12 15,-8 15-11-15,-11 3 11 0,12 0 8 16,-19 39-5-16,37-42 6 0,-37 42-9 16,51-46-3-16,-51 46-1 0,37-49-3 15,-37 49 4-15,25-53 9 16,-25 53 3-16,32-50-5 0,-13 8 0 16,-19 42-9-16,6-53-6 0,0 3 11 15,-6 8 3-15,-6-4 4 16,-7 3-3-16,1 1-4 0,-20-4-4 15,-12 11-3-15,-6-1-3 0,-6 8 1 16,-14 3 9-16,8 4 5 16,-14 3-5-16,1 4 0 15,-1 4 0-15,1-1 0 0,-1 1-3 16,20-1 0-16,6-3 3 0,6 3-5 16,6 1 1-16,38 10 4 15,-38-18-3-15,38 18 6 0,0 0-7 16,0 0 12-16,-31-32-2 0,31 32 1 15,0 0-7-15,-13-39 0 0,13 39-5 16,0 0 5-16,0 0-5 16,0 0-4-16,-6-32 9 0,6 32 0 15,0 0-3-15,0 0 3 16,0 0 11-16,0-35-5 0,0 35-3 16,0 0 1-16,0 0-4 15,6-32 0-15,-6 32 0 0,0 0-4 16,0-35-5-16,0 35 9 0,0 0-5 15,-12-35 5-15,12 35 6 16,0 0-1-16,0 0-5 0,0 0-4 16,0 0 4-16,-13-32-4 0,13 32 0 15,0 0 7-15,0 0-3 0,0 0 0 16,0 0 0-16,0 0 0 16,0 0 0-16,0 0-6 15,0 0 0-15,0 0 3 0,0 0-2 16,0 0-42-16,0 0-66 0,0 0-89 15,0 0-128-15,0 0-175 16,0 0-121-16,0 0 0 0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1:21.384"/>
    </inkml:context>
    <inkml:brush xml:id="br0">
      <inkml:brushProperty name="width" value="0.1" units="cm"/>
      <inkml:brushProperty name="height" value="0.1" units="cm"/>
      <inkml:brushProperty name="color" value="#9966CC"/>
      <inkml:brushProperty name="fitToCurve" value="1"/>
    </inkml:brush>
  </inkml:definitions>
  <inkml:trace contextRef="#ctx0" brushRef="#br0">849 0 1656 0,'-19'32'208'0,"-25"3"0"0,-13 7-6 15,-12 4-72-15,-19 4-60 16,-12 3-38-16,-14 10-21 0,-5-2-187 16,0 6-279-16,-1-4-149 15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1:25.191"/>
    </inkml:context>
    <inkml:brush xml:id="br0">
      <inkml:brushProperty name="width" value="0.1" units="cm"/>
      <inkml:brushProperty name="height" value="0.1" units="cm"/>
      <inkml:brushProperty name="color" value="#9966CC"/>
      <inkml:brushProperty name="fitToCurve" value="1"/>
    </inkml:brush>
  </inkml:definitions>
  <inkml:trace contextRef="#ctx0" brushRef="#br0">12757 5525 1478 0,'56'11'79'16,"7"-4"87"-16,19-7-42 0,-13-7-58 15,25 0-26-15,-6-8-44 0,7-6-102 16,-1 4-223-16,0-12-146 16</inkml:trace>
  <inkml:trace contextRef="#ctx0" brushRef="#br0" timeOffset="-7976">0 1658 400 0,'-6'-14'61'0,"6"-4"47"15,0 18 22-15,25-18 28 0,0 4-19 16,13 7-48-16,12 0-16 15,20 0 23-15,18 4-10 16,25-5-33-16,31 8 5 0,13 0 66 16,19 4-37-16,32-4-45 15,18 4 0-15,13-1-33 16,19 4 0-16,24 0 12 0,8 4-27 16,6-1 41-16,6 1 18 15,6 0 34-15,6-1-54 0,13 4-2 16,6 0-29-16,0 8-13 15,0-1 25-15,-12 4-26 0,-13 3 32 16,-6 0-36-16,-7 4 17 16,-12 7-6-16,-7 0-10 0,-18-4 29 15,-18 7-9-15,-14-10-1 16,-12 4-16-16,-19-8 10 0,-13 0 14 16,-12-7-14-1,-19-3 0-15,-7-7-5 0,-18-1 14 16,-13-3-9-16,-19-7 9 15,-12 4-19-15,-13-8 15 0,-19 1-5 16,-12-4-10-16,-38 7 23 16,0 0-13-16,38-14 14 0,-38 14-23 15,0 0 5-15,0 0-10 16,0 0 25-16,0 0-20 0,-44-39-2 16,44 39-2-16,-44-29-12 15,44 29 3-15,-44-31-37 0,44 31-9 16,-44-32 21-16,44 32 10 15,0 0 29-15,-44-43-1 16,44 43-9-16,0 0 28 0,0 0 4 16,0 0-26-16,-44-42 28 15,44 42-19-15,0 0 3 0,0 0 53 16,0 0-100-16,0 0 40 16,0 0 14-16,0 0-1 0,0 0 35 15,0 0-12-15,50 14-5 16,0 7 16-16,13 4-12 15,13 0 6-15,-1 3-29 0,7-3 28 16,6 0-2-16,-13-8-1 16,-6 1-22-16,-6-4 13 0,-6 0-21 15,-19-3 16-15,-38-11-3 16,0 0 31-16,0 0-36 16,0 0 35-16,-32 21 44 0,-24 0-4 15,-20 4-2-15,-6 3 22 16,-18 4 4-16,6 7-42 0,-13 0-4 15,12 3-23-15,14-7-16 16,12 1-19-16,12-8-3 0,19-3-126 16,7-4-193-16,31-21-335 15,0 0-191-15</inkml:trace>
  <inkml:trace contextRef="#ctx0" brushRef="#br0" timeOffset="-7392">13700 895 1194 0,'0'0'112'16,"0"0"73"-16,25-7 6 0,-25 7 37 16,37 14-53-16,-37-14-15 15,38 39-70-15,-19-8-17 0,-6 5-9 16,12-1-6-16,-19 0 14 16,0 1-29-16,-12-5-14 15,-13 5-5-15,-19-4-16 0,-6-4-20 16,-18-3-138-16,-7-1-230 15,-1-9-219-15,1 2-79 0</inkml:trace>
  <inkml:trace contextRef="#ctx0" brushRef="#br0" timeOffset="-7160">13455 1015 1223 0,'0'0'312'0,"0"0"6"0,-44 10-12 15,6 12-57-15,-6 13-60 16,0 7-73-16,6 4-58 0,-6 4-36 16,0 3-17-16,6-4-24 15,7-3-189-15,0-7-230 0,31-39-221 16,-38 42-49-16</inkml:trace>
  <inkml:trace contextRef="#ctx0" brushRef="#br0" timeOffset="-6932">13071 145 1591 0,'0'0'206'16,"38"0"41"-16,-38 0-35 15,38 50-66-15,-13 17-65 0,-19 7-44 16,7 11-16-16,-13 3-85 16,0 1-265-16,-13-4-255 0,-6-1-68 15</inkml:trace>
  <inkml:trace contextRef="#ctx0" brushRef="#br0" timeOffset="-6456">12857 672 1658 0,'0'0'162'16,"7"49"35"-16,-7 1-12 0,12 3-21 15,-12 3-73-15,13-3-36 16,-13 0-21-16,-13-7-14 16,1-7-29-16,-1-3 16 0,13-36-19 15,0 0-25-15,-44 31-50 16,44-31 8-16,-44 7 14 0,44-7-2 16,0 0-9-16,-31-38 38 15,12 2 14-15,13 4 20 0,6 32 9 16,0 0-5-16,6-38 6 15,-6 38 23-15,0 0 37 0,0 0 8 16,0 0-18-16,-6 49-19 16,-1 1 6-16,-12 6 15 0,1 1-7 15,-14 3 4-15,7-4-16 16,-19-3-9-16,13-3-5 16,-20-8-29-16,14-17 4 0,-14 0 3 15,-5-11 15-15,5-11-7 16,1-13-25-16,25-12 18 0,-6-13 4 15,5-14-21-15,14-15 17 16,12-7 6-16,12-3-8 0,1 7 9 16,12 7-11-16,13 7-19 15,0 11 15-15,-1 13-164 0,-37 29-274 16,51-7-238-16</inkml:trace>
  <inkml:trace contextRef="#ctx0" brushRef="#br0" timeOffset="-6283">12449 1951 1822 0,'69'-25'128'0,"6"-3"-58"15,-5-7-31-15,-1 0-173 16,-6-4-330-16,-1-11-200 15</inkml:trace>
  <inkml:trace contextRef="#ctx0" brushRef="#br0" timeOffset="-6076">12424 460 2512 0,'0'0'199'16,"0"0"-66"-16,25-39-58 0,-25 39-42 15,0 0-25-15,0 0-189 16,0 0-347-16,0 0-282 16</inkml:trace>
  <inkml:trace contextRef="#ctx0" brushRef="#br0" timeOffset="-5640">11851 527 1837 0,'0'0'108'16,"0"0"14"-16,0 0-14 15,31 46 1-15,-18-4-42 0,-13-3-18 16,-7 0-26-16,7-39-8 16,-25 46-8-16,25-46-10 0,-37 35-4 15,37-35-28-15,-32 15-28 16,32-15-26-16,0 0-52 0,0 0 7 16,-31-50 13-16,18 8 41 15,7 6 41-15,6 36 34 0,6-35 5 16,-6 35 3-16,0 0 0 15,0 0 78-15,0 0 52 16,0 0-10-16,0 0-1 16,0 0-5-16,-19 42-20 0,-12-6-5 15,31-36-10-15,-50 46-21 16,-1-18-27-16,-5-7-13 0,-7-10-13 16,6-4 4-16,1-7-12 15,5-4 0-15,7-6-5 0,7-1-16 16,37 11-136-16,0 0-169 15,0 0-239-15,0 0-58 0</inkml:trace>
  <inkml:trace contextRef="#ctx0" brushRef="#br0" timeOffset="-5415">11524 1386 1239 0,'0'0'322'16,"0"0"11"-16,0 0-49 0,38-32-76 16,6 0-82-16,12 7-61 15,-6 11-34-15,1 0-15 0,5 4-9 16,-12 10 0-16,-44 0-19 16,38 21 3-16,-38-21-91 15,6 39-228-15,-18 0-258 0,12-39-61 16</inkml:trace>
  <inkml:trace contextRef="#ctx0" brushRef="#br0" timeOffset="-5233">11128 1534 1598 0,'0'0'272'0,"44"-28"-68"0,-6 14-96 16,-1 3-58-16,1 4-24 16,-38 7-110-16,44-7-283 0,-6-7-233 15</inkml:trace>
  <inkml:trace contextRef="#ctx0" brushRef="#br0" timeOffset="-4041">11335 690 639 0,'0'0'193'15,"-6"-43"24"-15,6 43 31 0,0 0-55 16,0-42-17-16,0 42-41 16,0-39-27-16,0 39-38 0,-13-46-33 15,7 7-14 1,0-3-1-16,-7-1-8 0,7-6-2 15,6-11 6-15,0-4-13 16,6 1 0-16,-6 2 19 0,19 15 1 16,-19 46-18-16,19-53 17 15,-19 53-21-15,0 0 6 0,0 0 6 16,0 0 78-16,0 0 19 16,0 0-12-16,6 53-25 0,-6 8-26 15,-12 6-18-15,-7 0-2 16,0 4-16-16,-6-4 0 0,-7-7 3 15,1 0-14-15,0-7 2 16,-1-7 4-16,1-11-18 16,31-35 6-16,-44 35 4 0,44-35 10 15,-38 22-1-15,38-22-9 16,0 0-8-16,0 0 8 0,0 0-38 16,-25-50 17-16,6 15 10 15,19 35 7-15,0-35 7 0,0 35-12 16,0 0 3-16,0 0 2 15,0 0 4-15,0 0 14 0,0 0-18 16,0 0 13-16,0 0-2 16,0 0 0-16,-19 38 1 0,19-38-1 15,0 0-14-15,-44 36 4 16,44-36 6-16,-38 14-17 16,38-14 5-16,0 0-15 0,-37-18-25 15,37 18-35-15,-13-46-35 16,7 0 34-16,12 0 41 0,-6 46 31 15,6-42 4-15,-6 42-11 16,0 0 17-16,0 0 11 0,0 0 48 16,0 0-6-16,0 0-7 15,-12 46-10-15,-1 0 10 0,-6-4-15 16,7 1-20-16,-7-8-1 16,19-35 3-16,-19 42-5 0,19-42-11 15,0 0 17-15,0 0-16 16,-38 36 5-16,38-36-4 15,0 0-4-15,0 0-27 0,-25-32-39 16,13-14-18-16,12-7-32 16,0-11 16-16,0-6 35 15,0-1 56-15,12 11-12 0,-5 7 13 16,-1 11 23-16,-6 42-15 16,12-43 22-16,-12 43-19 0,0 0 20 15,0 0 58-15,0 0-14 16,0 0-18-16,0 0 43 15,0 0-6-15,7 46 28 0,-1 14-7 16,0 14 7-16,-6 11-9 0,0 11-31 16,-6 13-15-16,6 1-15 15,0 10-5-15,0 0-4 16,0-3 8-16,-6-4 17 0,-1-7-2 16,-5-4-1-16,-1-10-8 15,-18-14 4-15,-1-7-19 0,-12-15-14 16,-12-14-2-16,-1-10 2 15,-6-14-16-15,-6-18 4 0,0-14 3 16,0-14-3-16,6-15 7 16,0-17-11-16,13-14 4 0,12-15-4 15,13-6 4-15,25-11-3 16,13-7-4-16,18-4-2 16,26 4-21-16,12 4-102 0,19-1-137 15,6 8-149-15,13-1-297 16,6 11-54-16</inkml:trace>
  <inkml:trace contextRef="#ctx0" brushRef="#br0" timeOffset="-3141">14284 2612 1008 0,'0'0'196'0,"0"0"23"16,0 0 43-16,0 0 88 15,0 0-51-15,-6 35-49 0,0 4-74 16,6 7-15-16,0 14-70 16,0 0-31-16,6 0-28 0,0 1-24 15,-6 2 10-15,0-3-33 16,0-3-125-16,0-3-150 0,-6-5-196 15,-13-6-169-15,-12-4 36 0</inkml:trace>
  <inkml:trace contextRef="#ctx0" brushRef="#br0" timeOffset="-2931">13957 3299 1270 0,'0'0'337'0,"0"0"1"16,0 0-46-16,-19 28-97 16,1 4-41-16,-14 0-58 0,7 3-30 15,-6-3-29-15,-13 3-22 0,6-3-25 16,-6-4-121-16,-6-3-212 16,12-11-180-16,-6-7-50 15,19-3 34-15</inkml:trace>
  <inkml:trace contextRef="#ctx0" brushRef="#br0" timeOffset="-2755">13938 2863 1572 0,'0'0'33'0,"0"0"-15"16,0 0 9-16,0 0-36 15,0 0-2-15,0 0-5 0,32 11-291 16,-32-11-130-16</inkml:trace>
  <inkml:trace contextRef="#ctx0" brushRef="#br0" timeOffset="-2189">13423 3117 760 0,'0'0'171'0,"0"0"110"15,57 22 9-15,-13-1-18 16,-7 5-80-16,-11 2-51 0,5 0-64 0,-12 4-11 16,-13 0-24-16,-12 0-27 15,-19-4-1-15,-13-3-5 16,7-4 6-16,-20 0-15 0,14-7 0 15,-7-3-11-15,18-4 0 0,26-7-1 16,-44-7-5-16,44 7-27 16,0 0 14-16,0-36 3 0,26-3 3 15,5 1-48-15,7-5-9 16,-1-3 47-16,-5 4 20 0,-1 14 23 16,-31 28-14-16,32-30-5 0,-32 30 4 15,0 0 35-15,0 0 24 16,0 0 4-16,-63 26 45 15,25 2-67-15,-6-3-9 0,13 3-9 16,-7-3-7-16,13 3-3 16,25-28-14-16,-25 36 12 0,25-36 3 15,-7 35 11-15,7-35-2 0,26 28-15 16,-8-10-17-16,26-7 23 16,-18-4 1-16,18-7 4 0,-13-4-13 15,-12 1 9-15,-19 3-18 0,31-8 42 16,-31 8 56-16,0 0 39 15,0 0-26-15,0 0-13 0,0 0 6 16,-50 25 2-16,-13 3-24 16,-6 1-25-16,6 6-24 15,-6 0-12-15,6 4-16 0,0-3 4 16,7-1-23-16,5-7-152 0,1 1-184 16,12-8-241-16,38-21-99 15</inkml:trace>
  <inkml:trace contextRef="#ctx0" brushRef="#br0" timeOffset="-1903">12895 3170 922 0,'0'0'312'16,"0"0"43"-16,32 40-2 0,-14-8-62 15,-18 0-29-15,0 3-56 16,-12 1-57-16,-13 2-66 0,-7-2-49 16,1 3-11-16,-7-4-31 15,-6 0-122-15,-6-3-156 16,0-4-219-16,-1-6-127 0,1-8 16 15</inkml:trace>
  <inkml:trace contextRef="#ctx0" brushRef="#br0" timeOffset="-1452">12776 3086 1497 0,'0'0'41'0,"0"0"-21"0,-13 42 31 16,13-42 93-16,-12 46-8 15,5-10-36-15,7-36-48 0,-19 46-31 16,19-46-4-16,-25 43-6 16,25-43 8-16,-31 39-25 0,31-39 0 15,0 0-31-15,-44 31-33 0,44-31-1 16,0 0-48-16,-44 4 5 15,44-4-57-15,0 0 32 0,-19-39-2 16,6-3 81-16,13 10 12 0,0 32 57 16,0-39 24-16,0 39 30 15,0 0 47-15,0 0 59 16,-37 10 47-16,-7 12 7 0,6 6-7 16,-6 4-30-16,-13 3-26 15,7-3-7-15,-6 0-25 0,-14 7-30 16,1-11-46-16,-12-7-13 0,-2-7-16 15,1-3-12-15,-6-4-8 16,0-4-9-16,0-6 6 0,6-1 0 16,13-10-32-16,6 4-78 15,19-12-106-15,44 22-140 0,-31-38-173 16,31 2-55-16,19 1 24 0</inkml:trace>
  <inkml:trace contextRef="#ctx0" brushRef="#br0" timeOffset="-1276">13040 2718 1520 0,'31'7'47'0,"-31"-7"-15"15,0 0-26-15,38-14 16 16,-38 14-40-16,0 0-183 0,0 0-208 15</inkml:trace>
  <inkml:trace contextRef="#ctx0" brushRef="#br0" timeOffset="-948">13719 2121 1405 0,'-51'53'33'16,"1"-4"103"-16,-13 1 53 16,-12-8 13-16,-13 1-52 0,-7-5-70 15,-11 5-28-15,5-8-30 16,0 1-16-16,20-8 1 0,5-7-11 16,20-14-16-16,12-3-27 15,44-4-15-15,0 0-2 0,-25-43 32 16,18 4-2-16,20-7 11 15,-13 46 4-15,25-49 25 0,-25 49-2 16,19-42 18-16,-19 42 48 0,0 0 28 16,0 0-31-16,-57 17-16 15,-12 8-26-15,0 14-32 0,0 3 9 16,-7 4-208-16,1 0-273 0,6 4-128 16</inkml:trace>
  <inkml:trace contextRef="#ctx0" brushRef="#br0" timeOffset="-185">13681 4585 1161 0,'0'0'271'16,"6"39"-31"-16,-6-4-24 0,-6-3-63 16,-7 3-50-16,1 1-33 15,-13-8-39-15,-1 4-19 0,-5-4-9 16,6-3 8-16,0-4-11 15,-7-7 10-15,32-14 7 0,-31 11-17 16,31-11-17-16,-38-11-9 16,38 11-1-16,-19-25-16 0,7-3 20 15,12-4 12-15,6 0-8 0,0 1 19 16,-6 31-14-16,7-32 14 16,-7 32-24-16,0 0 24 0,0 0 53 15,0 0 22-15,-32 28-1 0,-6 4-10 16,7 10 49-16,-19 1 13 15,12-1-29-15,-6 1-28 0,0-1-27 16,-6-3-5-16,-13-4-18 0,0-10-19 16,-19 0 11-16,19-8-17 15,-6-10-8-15,-6 0-26 16,6-10-63-16,6-4-58 0,6 0-87 16,7-11-136-16,12-3-88 0,38 21-12 15</inkml:trace>
  <inkml:trace contextRef="#ctx0" brushRef="#br0" timeOffset="248">14322 3991 874 0,'0'0'151'0,"0"0"26"16,-44-24 45-16,44 24 8 0,-76 14-97 15,20 10-33-15,-7 8-71 16,-6 11 6-16,-13-1-28 0,-6 4-38 15,-6 7-131-15,-13-4-134 0,-6 4-72 16,-6 0 1-16</inkml:trace>
  <inkml:trace contextRef="#ctx0" brushRef="#br0" timeOffset="996">11946 4935 782 0,'0'0'178'15,"0"0"66"-15,0 0-29 0,0 0-13 0,38 28-100 16,-38-28-30-16,37 18-6 16,-37-18-4-16,44 14-58 15,-44-14 21-15,44 11-28 0,-44-11 6 16,32 3 18-16,-32-3-28 0,0 0 1 15,0 0 8-15,38-25 18 16,-38 25-38-16,0 0 34 0,25-39-30 16,-25 39 22-16,0 0 2 0,12-35 31 15,-12 35-9-15,0 0-22 16,0 0-10-16,-19-28-4 0,19 28 4 16,-50-4 15-16,0 8-18 0,6 3 18 15,-6 3-28-15,-1 1 21 0,-6 3-18 16,0 4 16-16,19-7 1 15,1 3-12-15,-1-4 2 16,38-10-1-16,-38 0-3 0,38 0 10 16,0 0-3-16,-25-14-24 0,25 14 0 15,-6-32 17-15,12 4 7 16,19 0 9-16,-6-1-23 0,-19 29 11 16,38-38-7-16,-38 38-4 0,44-32 14 15,-44 32 4-15,38-14 6 16,-38 14-19-16,0 0 23 0,0 0-20 15,0 0 16-15,12 46-8 0,-18 0 1 16,-13-11-3-16,-6 4 18 16,-7-7-26-16,1 3 23 15,-7-7-25-15,1 0 32 0,-7-3-29 16,12-11 7-16,-6 0 11 0,1-6-22 16,5-8 15-16,32 0 7 15,-31-11-16-15,31 11 5 0,-25-25 14 16,12-7-25-16,13-3-11 0,0-4-9 15,13-3 24-15,-1 3 4 0,-12 39 11 16,25-39-15-16,-25 39-4 16,0 0 8-16,19-28 17 0,-19 28 24 15,0 0 0-15,0 0 51 16,-12 46 1-16,-1-7-9 0,-6 3 12 16,-6-7-4-16,0 8-15 15,0-8-47-15,-7 0-7 0,1 1-2 16,-7-8-21-16,1-3-5 0,-1-4-68 15,6-7-182-15,32-14-141 16,-37 14-123-16,37-14-4 0</inkml:trace>
  <inkml:trace contextRef="#ctx0" brushRef="#br0" timeOffset="1193">11813 4454 1635 0,'25'-35'44'0,"-25"35"128"0,57-35 64 15,-20 6-48-15,2 8-81 16,-7 0-49-16,12 3-34 0,-7 4-107 16,-37 14-209-16,44-21-220 0,-6 7-51 15</inkml:trace>
  <inkml:trace contextRef="#ctx0" brushRef="#br0" timeOffset="1431">10895 4359 1084 0,'-25'42'243'16,"19"-3"0"-16,6-39-56 0,0 50-41 16,0-1-46-16,0 4-35 0,-6 7-13 15,-7 4-26-15,-6 6-1 16,-6 1-81-16,-6-4-196 0,-1-7-205 16,1 0-39-16</inkml:trace>
  <inkml:trace contextRef="#ctx0" brushRef="#br0" timeOffset="1640">10600 5094 1766 0,'0'0'207'15,"0"0"57"-15,-38 35-27 16,7 1-85-16,-1 6-80 15,-5 0-27-15,-1 4-8 0,-12 4-31 16,-7-4-91-16,0-11-180 0,1 0-187 16,-1-10-136-16,7-4-14 15</inkml:trace>
  <inkml:trace contextRef="#ctx0" brushRef="#br0" timeOffset="1905">10147 4882 899 0,'0'0'208'0,"0"0"78"0,0 0 6 15,44-21-33-15,-12 21-53 0,-32 0-61 16,44 31-39-16,-13 8 26 0,-12 4-29 15,-13 3-37-15,-6 7-23 16,-12-4-13-16,-13 1-21 0,-7-1-22 16,-6-7-184-16,-6-3-216 0,-6-7-229 15,0-11-30-15</inkml:trace>
  <inkml:trace contextRef="#ctx0" brushRef="#br0" timeOffset="2124">10066 4408 2055 0,'-7'36'115'0,"7"-1"94"15,0 4 5-15,-6 10-61 0,0 4-67 16,-7 14-54-16,7 8-10 15,-7 6-36-15,-6 7-151 0,-6-3-181 16,0 0-174-16,-6-11-96 16</inkml:trace>
  <inkml:trace contextRef="#ctx0" brushRef="#br0" timeOffset="2376">9450 5161 751 0,'0'0'51'16,"0"0"191"-16,0 0 132 0,18 32-38 16,-24 0-104-16,-13 10-66 0,-6 4-13 15,-13 7-45-15,-12 0-65 16,-6 0-4-16,5-4-37 0,-5-3 8 15,12-7-91-15,0-14-178 0,44-25-82 16,-38 21-185-16,38-21 21 16</inkml:trace>
  <inkml:trace contextRef="#ctx0" brushRef="#br0" timeOffset="2772">9393 4875 1555 0,'-50'-21'29'0,"6"17"84"16,0 15 46-16,0 10 28 0,-7 4-52 15,7 6-47-15,0 12 0 16,7 3-31-16,-1 7-7 0,13-4-25 16,6 4-8-16,6-7 32 0,13-3-26 15,7-5 9-15,5-6-19 0,-12-32-2 16,25 29 10-16,-25-29-21 15,32 17 14-15,-32-17 5 16,38 4-22-16,-38-4 16 0,0 0-28 16,0 0 19-16,0-29-13 0,0 29 6 15,-32-28 7-15,-6 10 0 16,-6 8-4-16,0 13-6 0,0 4 11 16,-6 11 24-16,12 3 35 0,1 8 44 15,-1 6 3-15,7 7-3 16,5 4-51-16,8 0-31 0,5 7-4 15,7-3-22-15,6 6 5 16,6-3 1-16,7 0-27 0,5-3-148 16,1-4-231-16,13-7-255 15,-1-22-77-15</inkml:trace>
  <inkml:trace contextRef="#ctx0" brushRef="#br0" timeOffset="2945">9148 6338 2769 0,'0'0'59'15,"0"0"-5"-15,44 14-8 16,6-21-20-16,13-7-6 16,6 3-13-16,0-3-125 0,-6-7-275 15,6-4-394-15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6:53:26.262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0 261 546 0,'0'0'128'15,"40"9"-54"-15,-5-9 0 16,6 0 6-16,9-6-22 16,5-3 2-16,11 1-13 15,15-6 20-15,20 5 29 0,15-5 76 16,20 3-79-16,10-4-44 15,15 4-16-15,1 0-24 0,14 2-9 16,11 6 13-16,10 1 72 16,9 2 35-16,11 2-42 15,10 1-27-15,0 6-10 0,5-1-9 16,0 4 8-16,0-1-8 16,15 3 3-16,0 0-35 0,5-2 18 15,0-4-10 1,-4 1 1-16,-1-6-2 0,0-1-7 15,5 4-6-15,-5-6 14 16,-5 0 2-16,-20 0 1 0,-10-3-7 16,-15 0 6-16,-16 1 0 15,-25 2-23-15,-24 0 19 16,-16 0-18-16,-26 0 17 0,-19 0-1 16,-16 0 10-16,-14 2-20 15,-16-2 57-15,-25 0 23 0,0 0 44 16,25 3-29-16,-25-3 6 15,0 0-36-15,0 0-14 16,0 0-27-16,0 0-3 16,0 0-8-16,0 0-3 0,0 0 3 15,0 0-11-15,0 0 13 16,0 0-15-16,0 0 12 0,0 0-10 16,0 0 8-16,0 0 4 15,0 0-8-15,0 0 0 0,0 0-6 16,0 0 11-16,0 0-13 15,0 0 23-15,0 0-20 16,0 0 17-16,0 0-12 0,0 0 0 16,0 0-11-16,0 0-2 15,0 0-6-15,0 0-36 16,0 0-9-16,0 0-23 0,-30-31 16 16,30 31-55-16,-40-37 21 15,9 3 22-15,-4 3 51 16,5 3-9-16,-6 2 38 0,36 26-19 15,-35-34 34-15,5 14-6 16,30 20 11-16,-30-17-3 0,30 17 4 16,0 0-24-16,0 0 14 15,0 0-2-15,0 0 32 0,0 0 6 16,0 0 16-16,0 0 5 16,0 31-29-16,15 1 17 15,10-4-4-15,10-3-3 0,6 4-21 16,-1-7 3-16,10 1-28 15,-4-6 23-15,-1 0-23 16,-4-8 11-16,-11-1-11 0,-5-2 14 16,-25-6 14-16,20 0 10 15,-20 0-9-15,0 0-2 16,0 0 28-16,0 0-4 0,0 0 3 16,0 0-38-16,0 0 3 15,0 0-22-15,0 0 18 0,0 0-15 16,-30 25 29-16,0 4 1 15,-1 2 6-15,-4 3-18 0,5 3 0 16,5-6-2-16,-6-3 0 16,11-2-16-16,0-3 2 15,20-23-16-15,-15 28-29 16,15-28-76-16,-15 25-114 0,15-25-230 16,0 0-231-16,5 23-38 15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1:31.311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2817 0 342 0,'0'0'86'16,"0"0"-1"-16,0 0 16 0,0 0 3 16,0 0 13-16,0 0 13 15,0 0-1-15,0 0 24 0,0 0-28 16,0 0 20-16,0 0 34 0,0 0-26 15,-31 21-17-15,0 4-18 16,-1 7-22-16,7 14 5 0,-13-7-4 16,-6 21 0-16,0 14-3 15,-6 7 6-15,0 11-22 0,-7 3 25 16,-6 15-6-16,-6-1-57 16,-6 5-8-16,-8-1-9 0,8-4-16 15,-1 1-7-15,1-8 11 0,-1 1-15 16,7-8-4-16,0-7 16 15,-6-3 5-15,12 0-6 0,-6-7-7 16,6-4 12-16,-6-3 11 0,12-1-12 16,0-9-6-16,7-8-5 0,6 0 0 15,0-8-4-15,6 1 10 16,7-7-2-16,6 0 19 0,25-39-4 16,-32 43 11-16,32-43-4 0,-31 38-2 15,31-38-5-15,0 0-16 16,0 0 5-16,-25 36 3 15,25-36-3-15,0 0-8 0,0 0 9 16,0 0 6-16,0 0-12 0,0 0 1 16,0 0 2-16,0 0-12 0,0 0 10 15,0 0 0-15,0 0-4 16,0 0 0-16,0 0 0 0,0 0 0 16,0 0 10-16,0 0-6 0,0 0-4 15,0 0 5-15,0 0 0 0,0 0-15 16,0 0 4-16,0 0 6 15,-6-32-8-15,6-3 8 0,6-8 0 16,-6 4-3-16,6-3-9 16,0-8-8-16,7 1-1 0,-13 3 18 15,6 4-6-15,1 3-10 16,-1 3 6-16,0 8 17 0,-6 28-4 16,0 0-7-16,6-28-5 0,-6 28 3 15,0 0 6-15,0 0 3 0,0 0 3 16,0 0-7-16,0 0-4 15,0 0 4-15,0 0 13 0,0 0-1 16,0 0-8-16,-6 39-5 0,6-39 2 16,-6 46 13-16,0-4-1 0,-1-3-9 15,1 0 0-15,0 0 6 16,-7 14 2-16,1-7-6 0,-1-11-8 16,-6 0 11-16,19-35 3 15,-25 43-5-15,25-43-6 0,0 0 3 16,-19 35 10-16,19-35-5 0,0 0-5 15,0 0 0-15,0 0 14 16,0 0-3-16,0 0 14 0,0 0 5 16,0 0 8-16,0 0-11 0,32 7-15 15,12-7-4-15,0-7 6 16,0-3 0-16,0-1-14 0,0 4 6 16,6-4-6-16,-6 4 0 15,0-3 5-15,-13 2-11 0,-31 8-11 0,38 0-15 16,-38 0-68-16,0 0-74 15,0 0-122-15,0 0-200 16,0 0-137-16,0 0-2 0</inkml:trace>
  <inkml:trace contextRef="#ctx0" brushRef="#br0" timeOffset="1016">164 2905 668 0,'0'0'138'15,"0"0"-1"-15,0 0 89 16,0 0 25-16,0 0-60 0,0 0 5 16,0 0-14-16,-13 49-15 0,1 8-29 15,-1-4-18-15,1 7-8 0,-1 0-17 16,0 4-15-16,1 3 1 16,-7-4-21-16,6-3-18 0,1 1-5 15,-1-8-21-15,7-11-6 16,0-14 3-16,6-28-5 0,-7 39 11 15,7-39 22-15,0 0-10 16,0 0-16-16,0 0-15 0,0 0-8 16,0 0 3-16,0-39 2 0,13-7 12 15,0-3-1-15,-1-15-16 0,7-6-19 16,6-8-48-16,0-7-3 16,0 0 9-16,1 0 0 0,-1 8 5 15,0 9 27-15,0 12 25 0,-6 10 0 16,0 11 17-16,-19 35-11 0,0 0 13 15,44-32-7-15,-44 32-6 16,50-7 2-16,-50 7 6 16,44 21-5-16,-44-21 9 0,38 42 8 0,-13-6 11 15,-6 6 19-15,-7-7-9 16,-12 4 11-16,0 0-13 16,-6-3 7-16,6-36-13 0,-13 45-15 15,-12-9-1-15,25-36-8 0,-37 35-16 16,-7-10-1-16,6-11 14 0,-6-7-8 15,6-3-1-15,0-8 9 16,38 4-7-16,-31-18-1 0,31 18-7 16,0 0 15-16,-19-28 5 0,19 28 3 15,13-28-1-15,-13 28 3 0,0 0-10 16,37-11 14-16,-37 11 7 16,44 4 7-16,-6 13 9 15,-38-17 7-15,38 43-10 0,-7-4 5 16,-6 3 11-16,1-3-5 0,-8 3 5 15,8-3-1-15,18-3-14 16,-13-5-8-16,-31-31 5 0,38 43-7 16,-38-43 12-16,37 32-3 0,-37-32-7 15,38 24-6-15,-38-24-4 0,0 0-4 16,38 18-5-16,-38-18-1 16,0 0-7-16,0 0 0 0,0 0 0 15,0 0-7-15,0 0 7 0,0 0 4 16,31 11-4-16,-31-11-7 15,0 0-10-15,0 0-55 0,0 0-77 16,0 0-134-16,0 0-235 16,0 0-243-16,0 0 31 0</inkml:trace>
  <inkml:trace contextRef="#ctx0" brushRef="#br0" timeOffset="2395">4068 127 355 0,'0'0'48'0,"0"0"16"0,25-25-5 16,-25 25 34-16,0 0 42 15,0 0-17-15,0 0 55 0,0 0 17 16,0 0 10-16,7-35 37 16,-7 35-35-16,0 0-28 0,0 0-10 0,0 0-7 15,0 0-42-15,0 0-20 16,-32-21 4-16,32 21-26 16,0 0-40-16,-31 0-17 0,31 0 36 15,-25 32 26-15,6 10 3 0,6 11-5 16,1 18 12-16,5 7-22 15,7 17 37-15,0 4 23 0,-6 14-16 16,6 4-16-16,0 6-25 0,0 5-18 16,0-5 12-16,0 4 2 15,-6-6-30-15,6-8 3 0,-13 0-11 16,7-11-8-16,0-6 2 16,-7-1-13-16,7-10 4 0,-7-4-12 15,7-10 0-15,0-8 9 0,-7-10-9 16,7-7 5-16,-1-7 0 15,7-39-5-15,-6 39 0 0,6-39 7 16,0 0 5-16,0 0-5 0,0 0 13 16,0 0-5-16,0 0-25 0,0 0 10 15,0 0 0-15,0 0-7 16,0 0 10-16,0 0-10 0,-31-42 4 16,18 10-12-16,-6 0-1 0,13 4-25 15,-7 0-1-15,13 28-22 16,-25-36 4-16,6 8 21 15,19 28-3-15,-18-32 2 0,18 32-15 16,-26-28 29-16,26 28-3 0,-18-28 10 16,18 28-2-16,-26-32-1 0,26 32 22 15,-18-28-10-15,18 28 17 16,0 0-18-16,-19-29 19 0,19 29-23 16,0 0 27-16,0 0-26 0,0 0 19 15,0 0-10-15,0 0 8 16,0 0-15-16,0 0 16 15,0 0-16-15,0 0 20 0,0 0-21 0,0 0 13 16,0 0-10-16,0 0 17 0,0 0-14 16,0 0 11-16,0 0-4 15,0 0 11-15,19 39-17 16,6-4 15-16,-6 1-1 0,-1 10-1 16,1-7 19-16,0 7-21 0,0-4 14 15,0-3-24-15,0 0 16 16,0-4-7-16,-19-35 7 0,25 42-8 15,-25-42 6-15,0 0 1 0,0 0 12 16,0 0 24-16,0 0 19 0,0 0-5 16,0 0-32-16,37 22-16 15,-37-22 9-15,0 0-21 0,0 0 11 16,32-53-16-16,-13 7 12 16,0 0-11-16,-1 0 9 0,8 0-15 15,-1 0 7-15,0 7 3 16,6 4-8-16,-6 6 5 0,1 8-10 15,-26 21 19-15,37-24-26 0,-37 24-87 16,32-18-125-16,-32 18-124 0,0 0-240 16,37-7-243-16,-37 7 19 15</inkml:trace>
  <inkml:trace contextRef="#ctx0" brushRef="#br0" timeOffset="3260">4376 3110 959 0,'0'0'236'0,"0"0"16"15,0 0-47-15,0 0-77 16,0 0-33-16,0 0 20 16,0 0 2-16,32-18-33 0,-7 4-30 0,0 10-15 15,6 1-7-15,1-1-29 16,-1 1 17-16,1-4 1 15,-7-4-21-15,6 4-6 0,-31 7 13 16,38-14-7-16,-38 14 5 0,0 0-1 16,31-18 63-16,-31 18 26 15,0 0-10-15,0 0-31 0,0 0-30 16,0 0 4-16,0 0-19 0,0 0-7 16,0 0 0-16,0 0 7 15,-25 29-16-15,0-1 16 0,0 0 2 16,0 11-3-16,6 3 4 15,-6 1-7-15,0 10 5 0,6 3-8 16,-6 1-4-16,6-4 4 0,-6-4 10 16,-1-3-7-16,1-7-6 15,0-3 7-15,25-36 14 0,-44 31-18 16,6-9 0-16,1-19-4 0,5 4-12 16,-5-14 8-16,5-4-6 15,-6-10 14-15,13-7 3 0,-6-14-9 16,18-4-10-16,-6-14 16 0,13-11-9 15,6-10-11-15,6-15 6 16,13-3 11-16,6 0 14 16,7-3 5-16,12-1-8 0,0 8-8 15,6 3 0-15,-6 18 4 0,0 3-4 16,-6 22 3-16,-7 13 5 16,1 8-8-16,-1 3 0 0,-31 25-5 15,32-10 5-15,-32 10 0 0,0 0-8 16,0 0 3-16,0 0-3 0,0 0-134 15,0 0-111-15,0 0-127 16,0 0-119-16,0 0 15 0,0 0 26 16</inkml:trace>
  <inkml:trace contextRef="#ctx0" brushRef="#br0" timeOffset="4855">5596 35 438 0,'0'0'57'16,"0"0"22"-16,0 0 28 0,0 0 30 16,0 0 8-16,0 0 20 0,0 0-20 15,0 0 7-15,0 0-12 16,0 0-15-16,0 0-21 15,0 0-19-15,0 0-4 0,0 0-21 16,0 0-10-16,0 0-5 0,0 0 8 16,0 0 63-16,0 0-18 0,0 0-33 15,0 0 9-15,0 0-1 16,0 39 8-16,6-7-23 0,0 0-9 16,7 3-2-16,6 11 4 0,-1 7 5 15,1 4-16-15,13 6-13 16,-1 8 26-16,7 10 8 0,0 0-4 15,6 8-5-15,6-1-15 0,-6 8 3 16,0 3-6-16,12-4-25 16,-5 0 5-16,-1 1-12 15,0-4 8-15,1-8-10 0,-1-2 8 16,0-5-8-16,7-2 14 0,-1-5-17 16,1-6 13-16,0 0-18 0,0-8 18 15,0-3-16-15,-13 0 19 16,0-7-21-16,-7-7 19 0,-5 0-19 15,-32-39 19-15,44 46-8 0,-44-46-3 16,31 39-6-16,-31-39 6 0,0 0 6 16,0 0-6-16,44 46-3 15,-44-46 3-15,0 0 4 16,0 0-4-16,32 42 0 0,-32-42 3 0,0 0-3 16,0 0 0-16,25 46-7 15,-25-46 11-15,0 0 1 16,31 39-2-16,-31-39-6 0,0 0 3 15,0 0 0-15,25 35 0 0,-25-35 7 16,0 0-10-16,32 39 3 0,-32-39 0 16,0 0 9-16,37 35-9 15,-37-35-3-15,0 0 6 0,0 0 2 16,0 0-5-16,0 0 0 0,0 0-3 16,0 0 9-16,38 25 5 15,-38-25-9-15,0 0 22 0,0 0-7 16,0 0-7-16,0 0-16 0,0 0 6 15,0 0-10-15,6-42 2 16,1-1-28-16,-7 4 17 0,0-3 4 16,0 7-3-16,-7-4 10 15,7 3-6-15,0 36 18 0,-6-38-11 16,6 38 7-16,0-36-4 0,0 36 4 16,0 0 0-16,0 0 0 0,0 0-7 15,0 0 2-15,0 0 5 16,0 0-4-16,0 0 8 0,0 0-10 15,0 0 6-15,0 0 0 0,0 0 2 16,0 0-2-16,0 0-4 16,13 50 10-16,6-8-6 15,-7 1 0-15,7-1 3 0,-6 0 6 16,5 1-9-16,-5-1 0 0,6-10-4 16,-19-32 12-16,12 46-14 0,-12-46 6 15,0 0 0-15,19 39 4 16,-19-39 0-16,0 0 13 0,0 0 23 15,0 0-34-15,0 0-2 0,0 0-2 16,0 0 4-16,-37 7-6 16,37-7-8-16,-57 10 8 0,7 1 5 15,6 3-3-15,0-3-2 0,0 6 0 16,0 1 5-16,0-7 3 0,44-11-15 16,-51 24-4-16,14-9-44 15,37-15-95-15,0 0-104 16,0 0-123-16,0 0-109 0,0 0-153 15,0 0 15-15</inkml:trace>
  <inkml:trace contextRef="#ctx0" brushRef="#br0" timeOffset="5760">7872 2887 795 0,'0'0'213'15,"0"0"49"-15,0 0-26 0,0 0 92 16,0 0-2-16,0 0-83 0,0 0-69 15,6 39-42-15,-12 3-33 16,6 8-9-16,-13 3-21 0,7 0-23 16,-6 7-14-16,5-3-6 15,1-4-12-15,-7 0-14 0,13-7 0 16,-6-4 9-16,6-3-2 0,0-39-19 16,0 32 20-16,0-32-11 15,0 0-36-15,0 0-96 0,0 0-47 16,0 0-90-16,0 0-57 0,0 0-32 15,44-36 16-15,-12 1 55 16,-14-7 69-16,-5-1 75 0,-7 1 72 16,-12-4 32-16,0 0 25 0,-1 7 44 15,1-7 16-15,-6 7 28 16,-1-7 22-16,0 11 12 0,-5-4 13 16,11-3-17-16,1-1-36 15,12-3 38-15,7-3-19 0,6-4 26 16,12 7 34-16,1 7 17 0,-32 39 0 15,56-53-35-15,-6 25-13 16,-6 3-30-16,0 14-18 0,0 1-28 16,-6 6-12-16,0 11 25 0,6 0 2 15,-13 7 0-15,-31-14-3 16,51 29-28-16,-51-29 6 0,44 49-15 16,-44-49-19-16,31 43 16 0,-31-43-6 15,31 38-9-15,-31-38 16 16,0 0 2-16,0 36-5 0,0-36-16 15,0 0-7-15,-56 25 5 16,-1-18 7-16,13 0 1 0,7-14-8 16,37 7-8-16,-38-4 4 0,38 4 7 15,0 0 1-15,0 0 1 16,0 0 6-16,0 0-8 0,50-7 11 16,0 14-3-16,7 7 25 0,0 11 19 15,-1 7 14-15,1 7-12 0,-13 3 8 16,0 8 11-16,-13-1 27 15,-6 4-17-15,-18 0-1 0,-7-7-3 16,-13 7-14-16,-12-4 15 16,-13-3 16-16,-12 0-18 0,0-10-22 15,-13 3-3-15,0-4-4 16,-6-10-9-16,0-4-14 0,12-11-18 16,0 5 12-16,1-12-8 0,12-3-4 15,6 0-5-15,38 0 16 0,-38-11-22 16,38 11-85-16,0 0-52 15,-18-35-69-15,18 35-78 0,0 0-82 16,0 0-173-16,18-46-121 0,-18 46 37 16</inkml:trace>
  <inkml:trace contextRef="#ctx0" brushRef="#br0" timeOffset="7464">4615 3173 434 0,'0'0'113'15,"0"0"7"-15,0 0-38 0,0 0-30 16,0 0-33-16,0 0-6 0,0 0-1 15,0 0-9-15,0 0 21 16,-25-28 2-16,25 28 8 0,0 0 19 16,0 0-11-16,0 0 9 0,0 0 32 15,0 0 13-15,0 0-7 16,0 0-35-16,0 0-13 0,50-7 5 16,-12 0-4-16,0 3-37 0,-1-3 14 15,1-3 8-15,6-1 1 16,-6 4 5-16,-1-7 31 15,1 3 6-15,-38 11 21 0,38-10-23 16,-38 10 20-16,38-11 6 0,-38 11-20 16,0 0-18-16,0 0-10 15,0 0-32-15,0 0-10 0,0 0 10 16,0 0-24-16,0 0 12 0,0 0 2 16,0 0-75-16,0 0-119 15,0 0-95-15,0 0-97 0,0 0-54 16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1:42.018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207 1018 295 0,'0'0'19'0,"0"0"19"16,0 0 11-16,0 0 7 16,0 0 12-16,0 0-10 0,0 0-15 15,0 0-1-15,0 0 2 0,0 0 4 16,0 0-4-16,0 0-3 15,38-11-2-15,-38 11-14 0,38-7 6 16,-7-3-1-16,-6 3 12 16,7 0 11-16,-1 3-9 0,1-3 8 15,-7 0-24-15,6 3 19 0,-31 4-14 16,32-7-25-16,-32 7 13 16,31-7-25-16,-31 7 22 0,0 0-21 15,0 0 8-15,0 0 1 16,25-3 6-16,-25 3 9 0,0 0-21 15,32-7 9-15,-32 7-5 16,0 0-9-16,25-7 5 0,-25 7 12 16,0 0-12-16,0 0 29 15,38-15-10-15,-38 15-19 0,0 0 10 16,25-10 5-16,-25 10-30 0,0 0 15 16,31-14 9-16,-31 14-14 15,0 0 14-15,25-18-4 0,-25 18-14 16,0 0 9-16,0 0 7 0,32-14-7 15,-32 14 8-15,0 0 6 16,0 0-27-16,31-18 0 16,-31 18 16-16,0 0 9 0,32-21-24 15,-32 21 16-15,0 0-7 0,31-21-3 16,-31 21-1-16,0 0 41 16,25-18-34-16,-25 18 5 0,0 0 14 15,0 0-14-15,32-21-9 16,-32 21 18-16,0 0-2 0,0 0-6 15,25-32 6-15,-25 32 14 0,19-28-22 16,-7 7-19-16,-12 21 40 16,0 0-25-16,13-32-9 15,-7 11 4-15,-6 21 20 0,6-25-15 16,-6 25 0-16,0 0 18 0,7-35-22 16,-7 35-2-16,6-25-6 15,-6 25 16-15,0-28 7 0,0 28-11 16,6-25-13-16,-6 25 36 0,6-28-23 15,-6 28-6-15,7-29 6 16,-7 29 0-16,6-32-15 0,-6 32 15 16,0-31 9-16,0 31-5 15,6-29-20-15,-6 29 12 0,0-28 32 16,0 28-39-16,0 0-5 0,0-32 31 16,0 32-21-16,0 0-6 15,0-31 23-15,0 31-1 16,0 0-10-16,-12-32-8 0,12 32 13 15,0 0-8-15,-19-32-13 0,19 32 24 16,0 0-15-16,-25-28 7 16,25 28 7-16,-32-25-11 0,32 25 4 15,-31-18-7-15,31 18 16 0,-38-17-21 16,38 17 17-16,-31-18-1 16,31 18-23-16,-38-11 16 0,38 11 9 15,-31-14-6-15,31 14 3 16,-38-7 4-16,38 7-25 15,-32-3 25-15,32 3 10 0,-37 0-34 16,37 0 4-16,-32 0 28 0,32 0-5 16,-31 3-26-16,31-3 22 15,-38 0-15-15,38 0 9 0,-38 0 0 16,38 0 9-16,-37 0-30 0,5 0 21 16,32 0 14-16,0 0-35 15,-31 4 30-15,31-4 13 0,0 0-37 16,-25 7-6-16,25-7 32 0,-32 7 4 15,32-7-31-15,-31 7 35 16,31-7-22-16,0 0 3 0,-32 0 0 16,32 0 14-16,-31 3-26 15,31-3-4-15,0 0 19 16,0 0 0-16,-31 7-22 0,31-7 47 16,0 0-39-16,0 0-3 0,-32 8 21 15,32-8-7-15,0 0-15 16,0 0 29-16,-31 7-14 0,31-7-17 15,0 0 38-15,0 0-21 0,0 0-19 16,0 0 28-16,0 0-5 16,0 0-14-16,-32 24 29 0,32-24-22 15,0 0-2-15,0 0 1 0,0 0 25 16,0 0-33-16,0 0 19 16,-31 22-2-16,31-22-18 15,0 0 5-15,0 0 27 0,0 0-35 16,0 0 29-16,0 0 6 15,0 0-31-15,0 0 5 0,-32 28 46 16,32-28-23-16,0 0 5 0,0 0 11 16,0 0-26-16,0 0 3 15,-31 25 23-15,31-25-36 0,0 0 0 16,0 0 21-16,0 0-22 0,-25 28-5 16,25-28 13-16,0 0 7 15,-19 28-17-15,19-28 34 16,0 0-19-16,-13 28-6 0,13-28-8 15,-12 29 41-15,12-29-35 0,-6 24-8 16,6-24 29-16,-7 29-18 16,7-29-6-16,0 24 13 0,0-24 4 15,0 22-30-15,0-22 5 16,0 0 22-16,0 0-16 0,-6 28 14 16,6-28-20-16,0 0 15 0,0 28-4 15,0-28-4-15,0 0 10 16,0 28 6-16,0-28-12 0,0 0-8 15,0 0 1-15,0 32 29 0,0-32-33 16,0 0 22-16,0 28-24 16,0-28 20-16,6 29-7 15,-6-29 7-15,0 0-17 0,0 0 12 16,0 32-13-16,0-32 29 0,0 0-31 16,0 31 17-16,0-31-1 15,7 32-3-15,-7-32 8 0,6 28-12 16,-6-28 8-16,0 0-22 0,12 32 25 15,-12-32-10-15,0 0 15 16,0 0-22-16,0 0 23 0,0 0-13 16,13 32 2-16,-13-32-16 15,0 0 25-15,0 0-14 0,13 28 20 16,-13-28-43-16,0 0 44 0,0 0-30 16,18 32 26-16,-18-32-31 15,0 0 37-15,0 0-36 16,0 0 33-16,0 0-36 0,0 0 19 15,0 0 0-15,0 0 3 0,0 0 6 16,0 0 4-16,19 28-22 16,-19-28 9-16,0 0 0 0,0 0 13 15,0 0-19-15,0 0 11 0,0 0-9 16,25 32 13-16,-25-32-23 16,0 0 27-16,0 0-33 0,0 0 38 15,0 0-32-15,0 0 33 0,26 25-32 16,-26-25 28-16,0 0-15 15,0 0 20-15,0 0-20 16,0 0 22-16,31 18-34 0,-31-18 25 16,0 0-20-16,0 0 20 15,31 14-23-15,-31-14 23 0,0 0-21 16,0 0 24-16,32 10-26 0,-32-10 25 16,0 0-11-16,0 0 0 15,31 7-4-15,-31-7 22 0,0 0-17 16,0 0 6-16,0 0-4 0,25 7 1 15,-25-7-3-15,0 0 2 16,26-3-12-16,-26 3 27 0,0 0-22 16,0 0 6-16,0 0-14 15,0 0 15-15,0 0-7 0,0 0 21 16,0 0-25-16,0 0 20 16,0 0-24-16,0 0-118 0,0 0-124 15,0 0-117-15,0 0-52 0</inkml:trace>
  <inkml:trace contextRef="#ctx0" brushRef="#br0" timeOffset="1145">2395 209 444 0,'0'0'73'0,"0"0"2"16,0 0 6-16,0 0 13 0,0 0-5 15,0 0-27-15,0 0-19 16,0 0-4-16,0 0 5 0,0 0-6 15,0 0 0-15,-38-32 13 0,38 32-23 16,0 0-28-16,-44-28 9 16,13 10-9-16,-1 4-3 0,32 14 13 15,-38-18 8-15,7 8 24 0,31 10-20 16,-38-11 1-16,38 11-23 16,-37-14 3-16,11 7 31 0,-5 3-23 15,0 1-4-15,31 3 21 16,-38-7-20-16,38 7 13 0,-50-7-4 15,12 0 0-15,6-1-2 16,32 8-6-16,-37-7 9 0,37 7-18 16,-32-7 11-16,32 7-23 15,-37-3 18-15,37 3-19 0,-32-4 32 16,32 4-37-16,0 0 42 0,-31 0-24 16,31 0 28-16,-32 4-9 15,32-4 16-15,-37 7-35 0,37-7 16 16,-32 7-9-16,32-7 18 0,-31 3-21 15,31-3 22-15,0 0-41 16,-25 11 40-16,25-11-31 16,0 0 6-16,0 0-17 0,0 0 26 0,0 0-9 15,-38 11 2-15,38-11 8 16,0 0-18-16,-32 21 29 16,32-21-28-16,-31 14 29 0,31-14-28 15,-31 14 24-15,31-14-32 0,-32 11 21 16,32-11-13-16,0 0 27 15,-31 10-33-15,31-10 24 0,0 0-30 16,0 0 24-16,0 0-6 16,0 0 14-16,-25 11-30 0,25-11 16 15,0 0-11-15,0 0 20 0,0 0-28 16,0 0 30-16,0 0-32 16,0 0 28-16,0 0-18 0,0 0 27 15,0 0-21-15,0 0-42 16,0 0-219-16,0 0-140 0,0 0-48 15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1:46.323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390 0 126 0,'-26'4'27'0,"26"-4"0"16,0 0 10-16,-25 0 3 0,25 0-9 15,0 0-2-15,0 0-6 16,0 0 14-16,0 0 39 0,0 0-28 16,-25 10-16-16,25-10-9 15,0 0-13-15,-19 15 25 0,19-15 10 16,0 0-10-16,0 0 0 0,-25 14-9 15,25-14 0-15,-25 14 1 16,25-14-8-16,-25 10-8 0,25-10 9 16,0 0-15-16,-19 22 8 15,19-22 10-15,-25 21 15 0,25-21-6 16,-19 25-4-16,19-25 0 0,-19 28 1 16,19-28-14-16,-12 28 14 15,12-28 14-15,-13 25-16 16,13-25-5-16,-19 21-6 0,19-21 2 15,-12 21 8-15,12-21-16 0,-7 21 3 16,7-21-13-16,0 0 5 16,-12 29 22-16,12-29-12 0,-7 24 16 15,7-24-26-15,-6 32 6 0,0-7 10 16,6-25-14-16,-6 28-4 16,6 1 9-16,0-8-4 0,0-21 0 15,-7 28 2-15,7-28-10 16,0 32 35-16,0-32-22 0,-6 32 22 15,6-32-35-15,0 0 3 16,-6 35 2-16,6-35 6 0,0 0-8 16,-13 32-13-16,13-32 17 15,0 28-14-15,0-28 31 0,-6 28-36 16,6-28 18-16,6 39-6 0,-6-39 12 16,6 32-12-16,-6-32 21 15,7 32-29-15,-7-32 16 0,12 28-23 16,-12-28 36-16,19 28-31 0,-19-28 32 15,0 0-35-15,25 29 49 16,-25-29-42-16,0 0 20 0,0 0-39 16,25 31 44-16,-25-31-35 15,0 0 40-15,26 29-43 16,-26-29 40-16,0 0-21 0,0 0 13 16,31 24 3-16,-31-24 11 0,31 22-14 15,-31-22-9-15,32 17 2 16,-32-17 16-16,31 18-18 0,-31-18-8 15,32 14 1-15,-32-14 15 0,31 11-21 16,-31-11 9-16,32 14 9 16,-32-14-21-16,0 0 12 0,31 7 12 15,-31-7-12-15,0 0 4 0,31 10 2 16,-31-10-1-16,26 8-5 16,-26-8 4-16,0 0 11 15,31 7-15-15,-31-7 0 0,0 0 15 16,31 10-3-16,-31-10-17 0,0 0 26 15,32 4-29-15,-32-4 8 16,0 0 18-16,31 7-6 0,-31-7-29 16,32 0 34-16,-32 0-14 0,31 3-12 15,-31-3 17-15,32 0-3 16,-32 0-5-16,37 0 21 0,-37 0 0 16,25 0-21-16,-25 0 22 0,0 0-3 15,0 0-26-15,32 0 9 16,-32 0 17-16,0 0-22 15,25 0-4-15,-25 0 23 0,0 0-13 16,38 0-19-16,-38 0 31 16,31 0-23-16,-6 0 11 0,-25 0 4 15,32 0-7-15,-32 0 0 0,31-3 3 16,-31 3 0-16,25 0-7 16,-25 0 11-16,25-4 3 0,-25 4-20 15,32 0 14-15,-32 0 4 0,0 0-17 16,31-3 14-16,-31 3 7 15,32 0-26-15,-32 0 24 0,31-4-6 16,-31 4 0-16,32-3 13 0,-32 3 25 16,0 0-21-16,25-4 16 15,-25 4-9-15,0 0-28 16,31-10 15-16,-31 10-6 0,0 0-9 16,32-8 7-16,-32 8 2 0,25-10-9 15,-25 10-3-15,0 0 8 16,31-18 3-16,-31 18-16 0,0 0-10 15,32-21 22-15,-32 21 4 0,0 0-17 16,0 0 14-16,25-18-1 16,-25 18-4-16,0 0 5 0,0 0 7 15,0 0-21-15,25-28 9 0,-25 28 7 16,0 0-25-16,19-28 26 16,-19 28-2-16,0 0-15 15,12-32 0-15,-12 32 22 0,0 0-17 16,13-32 4-16,-13 32 17 15,0 0-31-15,12-32 14 0,-12 32 8 16,13-28-8-16,-13 28-10 0,6-28 24 16,-6 28-20-16,7-28 8 15,-7 28 7-15,6-29-21 0,-6 29 18 16,0-32-20-16,0 32 16 0,6-31 16 16,-6 31-43-16,6-32 29 15,-6 32 12-15,0-25-19 16,0 25 11-16,0 0-5 0,-6-32-26 15,6 32 37-15,0 0-22 0,0-31 8 16,0 31 9-16,0 0-9 16,-6-36-6-16,6 36 13 0,0-28-22 15,0 28 15-15,0 0 13 0,-6-28-10 16,6 28-3-16,0-29 0 16,0 29-14-16,0 0 8 0,-7-28 19 15,7 28-19-15,0 0 9 0,-12-32-3 16,12 32 12-16,-13-28-16 15,13 28 13-15,-12-32-12 0,12 32-5 16,-7-25 17-16,7 25-13 16,0 0-1-16,-19-31 11 0,19 31-6 15,-12-29-3-15,12 29-13 16,0 0 32-16,-19-31-16 0,19 31-3 16,0 0 3-16,0 0 3 15,-19-29-10-15,19 29-1 0,0 0 24 16,0 0-30-16,0 0 6 0,-31-24 17 15,31 24-19-15,0 0 10 16,0 0 13-16,-32-25-32 0,32 25 27 16,0 0 7-16,-25-21-24 0,25 21 11 15,0 0 6-15,0 0-17 16,0 0 14-16,0 0 4 0,0 0-17 16,0 0-1-16,0 0 21 0,0 0-21 15,0 0 1-15,0 0 13 16,-38-11-14-16,38 11 9 15,0 0 15-15,0 0-24 0,0 0-1 16,0 0 29-16,-31-14-22 0,31 14-9 16,0 0 26-16,0 0-9 15,0 0-24-15,0 0 19 0,0 0 4 16,0 0-19-16,0 0 9 0,0 0 15 16,0 0-2-16,0 0-12 15,0 0 5-15,0 0 0 0,0 0-10 16,0 0 17-16,0 0 1 0,0 0-26 15,0 0-56-15,0 0-76 16,0 0-160-16,0 0-104 16,0 0 20-16</inkml:trace>
  <inkml:trace contextRef="#ctx0" brushRef="#br0" timeOffset="1468">2062 120 318 0,'0'0'41'15,"0"0"11"-15,0 0 7 16,0 0-12-16,0 0 6 0,0 0-18 16,0 0 9-16,0 0-26 15,0 0 2-15,-38-21-8 0,38 21 27 16,-32-14 9-16,32 14-10 16,0 0 2-16,-37-14 15 0,37 14-33 15,0 0-1-15,-32-7-12 16,32 7 15-16,0 0-3 0,-31 3-16 15,31-3-1-15,-25 22 34 0,25-22-5 16,-32 35 0-16,7-3-4 16,0 3 19-16,6 4-27 0,0-4-9 15,7 1-20-15,-1-5 20 16,1 8 45-16,-1-7-24 16,0 3-15-16,1-3 15 0,-1 0 35 15,1 3-51-15,-7-6 35 0,19-29-12 16,-13 39-18-16,-6-8-2 15,19-31-17-15,-18 39 0 0,5-3 8 16,13-36 3-16,-13 38-10 16,1-9-4-16,6 3 18 0,6-32-25 15,0 35 26-15,0-3-47 0,0-32 49 16,-7 35-40-16,14-7 29 16,-7-28-10-16,0 36 0 0,0-36 9 15,6 31-14-15,-6-31 36 16,0 36-26-16,0-36 1 15,12 28 34-15,-12-28-38 0,0 0 36 16,19 28-10-16,-19-28 6 0,0 0-3 16,32 25-18-16,-32-25 33 15,31 11-33-15,-6-4 36 0,-25-7-39 16,38 3-7-16,-7-6 11 0,1-1 6 16,-32 4-11-16,38-14 1 15,-7 3-1-15,-6-3 20 0,-25 14 3 16,38-14 11-16,-38 14-1 15,31-18-22-15,-31 18 5 0,25-21 1 16,-25 21-23-16,19-24 6 0,-19 24 3 16,19-29-23-16,-6 8 1 15,-7 0 17-15,7-4-7 16,-7 0-13-16,0-3 33 0,0-4-11 16,-6 1-19-16,0-8 10 0,7 3 0 15,-7 1 0-15,0 3 8 16,0 4-5-16,6-4-3 0,-6 4-11 15,0 0 15-15,0-1-10 0,0 1 6 16,0-4 4-16,-6 0-4 16,6 4 8-16,-7-4-23 0,7 0 27 15,0-3-24-15,-6 3 26 0,6-3-21 16,-6 3 12-16,6 4-5 16,0-4 0-16,-6 7 0 0,6 25 0 15,0-31 5-15,0 31-15 16,6-29 12-16,-6 29-9 15,0 0 21-15,0 0-33 0,0 0 31 16,0 0-18-16,0 0 6 0,6-24 6 16,-6 24 2-16,0 0-28 15,0 0 28-15,0 0-15 0,0 0 22 16,0 0-29-16,0 0-17 0,0 0-33 16,0 0-20-16,0 0-7 15,0 0-59-15,0 0-56 0,0 0-92 16,6-32-43-16,-6 32 38 0,0 0-21 15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1:21.76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4812,'0'0'6093,"1"4"-5302,119 441 4819,-65-128-4541,-16-65-138,56 211 556,-38-13 44,-30-179-1324,62 609 630,-74-481-636,1 25 766,-1 34-146,-8-144-345,1-61 461,-41 432 0,22-603-712,2-28-38,3-1 0,2 1 0,5 93 0,0-141-171,-1 0 0,1 0 0,-1 0 0,0 1 0,-1-1 0,0 0 0,-2 10 0,-3 35 92,-2 9 857,2-26-2301,3-6-6566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1:23.24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8067 0 2760,'0'0'4791,"17"2"-3013,-15 6 5917,-5 2-7360,0 0 0,-1-1 0,-1 0 0,0 0 0,0 0 0,0 0-1,-1-1 1,-1 0 0,-12 13 0,-83 70 1204,53-50-654,-173 138 1693,-259 158 0,-43 51-1528,41-11-467,281-247-386,-225 105 0,-55 33-31,-664 512-43,616-368-78,130-96 52,-20-27 15,-392 169 40,115-70 27,254-151-108,168-95-95,208-105 22,2 4-1,-76 61 1,120-82 46,0 2-197,7-7-5190,24-21-6117,3-5 10937,30-21-5923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1:25.33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23 2816,'0'0'8666,"5"-3"-8164,1 0-413,1 0-1,0 0 0,0 0 1,0 1-1,0 1 0,0-1 0,0 1 1,0 0-1,0 0 0,1 1 0,-1 0 1,14 2-1,17 4 377,47 12 0,-27-5 32,179 35 1004,122 22-547,626 80-619,-109-1-176,89 25-114,302 44 96,649-8 11,-1574-177 239,568 47 186,927 136-475,-973-99-47,-320-63 244,-356-40 32,390 22-68,-234-17 248,-32-9-158,158 15-300,-272-5 452,56 8 598,-243-27-1117,36 2-262,-31-3 3651,-21-6-3163,-28-27-701,-1 2 0,-42-31 0,-55-50-1373,-135-198 52,259 302 2559,11 18-127,6 16-425,1-2-1,1 1 1,1-2-1,2 1 1,0-2-1,1 0 1,1-1-1,1-1 1,1 0-1,1-2 1,25 20-1,4-2 48,1-2 0,2-2-1,1-3 1,61 26 0,-83-43-147,0 0 0,0-2 0,1-2-1,1 0 1,-1-3 0,1 0 0,35-1 0,-64-4 1802,-5 2-1878,-1 0 0,0 0 0,0-1 0,0 1 0,0-1 0,0 1 1,0-1-1,-1 0 0,1 0 0,-4 1 0,4-1 0,-305 137 1288,179-75-660,-188 125 0,280-156-648,30-26-16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1:27.56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242 2290 1612,'0'0'8004,"-4"-4"-7313,-11-15-159,11 14 395,4 0-433,-4-55 701,4 54-854,-1 1 6,-24-185 1686,21 166-1831,0-1 0,2 1-1,1-44 1,1 55-55,6-104 735,9-110 40,-16 209-925,1-11-11,0 1 1,9-50 0,14-51 119,-20 87-64,-2-1-1,-1 1 1,-7-44 0,-1-46-18,4-189-74,-2 210-6,19-103-1,1-5 267,-14 213 176,-3 16-254,-75 354 1617,18-66-618,-23 19-588,82-310-472,-1 1-49,-5 23-86,5-24 993,4-15-866,14-57-104,2 1-1,4 1 1,56-117 0,-51 120 23,-3-1 0,-2-2 1,-3 0-1,-3-1 0,-2-1 1,4-70-1,-17 130 112,2 11-629,9 25 873,-2 1-1,13 64 0,10 30 1034,-3-43-594,4-1 0,3-3 0,64 102 0,-52-98-228,-44-75-40,-5-6-509,1 0 0,0 1 0,0-1 1,0 0-1,0 0 0,1 0 0,-1 0 0,1 0 0,-1 0 0,1 0 0,2 2 1,1 1-6,-1 1-57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1:28.96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566 0 3084,'0'0'9390,"1"7"-8808,0 5-402,0-3-97,1-1 1,-2 0 0,1 1 0,-1-1-1,-1 1 1,1-1 0,-1 0 0,-1 1-1,0-1 1,0 0 0,-5 12 0,-12 15-13,-2-1 1,-1-1-1,-1 0 1,-2-2 0,-2-1-1,0-1 1,-2-2-1,-1 0 1,-1-2-1,-1-2 1,-2 0 0,0-3-1,-54 25 1,83-43-74,-39 12 217,41-13-176,1-1 1,0 0-1,0 1 1,0-1-1,0 0 1,0 0-1,0-1 0,0 1 1,0 0-1,0-1 1,0 1-1,0-1 1,0 0-1,0 0 1,0 1-1,0-1 0,0-1 1,0 1-1,1 0 1,-4-3-1,3 3-27,0 0 1,0-1-1,0 1 0,0-1 0,1 0 1,-1 0-1,0 1 0,1-1 0,0 0 1,-3-4-1,6-7 23,-1-1-1,2 0 1,4-15 0,-5 23 2,-2 4-27,1 1 1,0-1-1,-1 0 1,1 0-1,0 0 0,0 1 1,0-1-1,0 0 1,1 1-1,-1-1 1,0 1-1,3-3 1,-2 3 17,1-2 52,0 0 0,0 0 0,0 0 0,1 1 1,-1-1-1,1 1 0,-1 0 0,1 0 0,0 0 0,0 1 0,0 0 0,0-1 1,0 1-1,6 0 0,4-3 483,-8 4-272,0 0 0,-1 1-1,1 0 1,-1 0-1,1 0 1,-1 1-1,1-1 1,-1 1 0,0 1-1,9 4 1,-11-6-209,0 0 1,-1 0-1,1 0 1,-1 1-1,1-1 1,-1 0-1,1 1 1,-1 0-1,0 0 0,0 0 1,1 0-1,1 3 1,6 5 133,272 200 4375,-230-177-3701,-49-31-378,-3-30-19917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1:30.64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91 370 5324,'0'-5'1465,"0"-17"-91,0 17 4214,0 15-4430,-7 340 5973,4-79-4123,-10 55-896,-6 190-406,12-390-1306,1 52 599,-3-215-929,2 12-78,-2-28-162,3-1 0,1-87 0,18-113-708,-12 241 846,18-177-301,8 2-1,8 1 0,9 2 0,82-220 0,-122 392 335,62-153-49,-56 144 18,1 0 0,1 1 0,1 1 1,1 0-1,19-21 0,-28 36 27,0 0-1,1-1 1,-1 2 0,1-1 0,1 1 0,-1 0 0,0 0 0,1 1-1,0 0 1,0 0 0,0 0 0,0 1 0,0 0 0,1 1-1,-1-1 1,0 1 0,1 1 0,-1 0 0,1 0 0,-1 0-1,1 1 1,-1 0 0,0 0 0,1 1 0,-1 0 0,0 0-1,13 6 1,-8-2 13,-1 0-1,0 1 1,0 0 0,-1 0-1,0 1 1,0 1-1,-1-1 1,0 2-1,-1-1 1,1 1 0,-2 1-1,0-1 1,0 1-1,-1 0 1,8 19-1,-2 7 53,-1 1 0,-3 0 0,0 0-1,-3 1 1,-1 0 0,-2 0-1,-1 0 1,-3 0 0,-1 0-1,-1 0 1,-3 0 0,-13 46 0,13-65-38,0 0 1,-2 0 0,0-1 0,-1 0-1,-1-1 1,-1 0 0,-1 0 0,0-1-1,-1-1 1,-1-1 0,0 0 0,-1 0-1,-22 14 1,5-8-2,-1-1 0,0-1 0,-1-3 0,-1 0 0,-1-3 1,-49 13-1,79-24-11,0-1 1,0 1 0,0-1 0,0-1 0,0 1-1,0-1 1,0 0 0,0-1 0,0 0 0,0 0-1,1 0 1,-1-1 0,0 0 0,0-1-1,-10-4 1,10 3 309,-5-28-302,10 25 10,9 3-1,-1 0-10,0 1 1,0 0-1,0 0 1,1 0-1,-1 1 0,1 0 1,-1 0-1,1 1 0,-1 0 1,1 0-1,0 1 1,0-1-1,0 1 0,-1 1 1,1-1-1,0 1 1,0 1-1,-1-1 0,1 1 1,-1 0-1,1 0 0,-1 1 1,0 0-1,0 0 1,8 6-1,12 10 197,-1 2 1,0 0-1,39 46 1,58 87 224,-76-92-331,391 452 359,-416-499-404,-16-13-45,-1 1 185,-4-4-177,0 0 1,0 1 0,0-1 0,0 1-1,1-1 1,-1 1 0,0-1 0,0 1-1,1-1 1,-1 1 0,1-1 0,-1 1-1,0-1 1,1 1 0,-1-1 0,1 1 0,-1 0-1,1-1 1,-1 1 0,1 0 0,-1-1-1,1 1 1,-1 0 0,1 0 0,-1-1-1,2 1 1,7-5-2316,-7-2-5154,-4 2 1144,-8-21-1681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1:32.05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589 700 5817,'0'0'3518,"18"1"-286,1 0-2789,0-1 0,1 0 0,-1-2 0,0 0 0,0-1 0,0-1 0,0-1 0,-1 0 0,0-2 0,0 0 0,0-1 0,19-12 0,12-9-340,-2-2 0,80-70 1,-115 92-137,0 0 0,0 1 0,1 1 0,20-10 1,-26 12-68,19-16 207,-23 21-79,0 0 509,1 6 79,2 4-371,-1-1 0,0 1-1,-1 0 1,0 0 0,-1 0-1,0 0 1,-1 1-1,0 0 1,1 13 0,-5 26 491,-3 0 0,-17 73 0,-5 54 494,22-93-788,-4 1-1,-35 143 1,37-203-414,-1 0-1,0 0 1,-2-1 0,-1 0 0,-1-1-1,-1 0 1,-1-1 0,-1 0 0,-1-1-1,-1-1 1,0-1 0,-1 0 0,-27 20-1,33-31-27,-1 0 0,0 0 0,0-1 0,-1-1 0,0 0 0,0-1-1,-1-1 1,1 0 0,-1-1 0,0 0 0,0-1 0,0-1 0,0 0-1,0-1 1,0-1 0,0 0 0,0-2 0,0 1 0,0-2 0,0 0-1,1 0 1,0-1 0,-20-11 0,6 2-9,1-2 1,0 0-1,2-2 1,-1-1-1,2-1 0,1-1 1,1-1-1,0-1 1,2-1-1,-25-37 0,-4-17-10,-75-162-1,103 191 9,2-2-1,2 0 1,3-1 0,-14-92 0,26 124 8,1-1-1,1 1 0,0-1 1,2 1-1,0-1 0,2 1 1,0 0-1,1 0 1,12-30-1,-6 24 8,2 2 0,0-1 1,2 2-1,1 0 0,1 0 0,29-29 0,138-112-5,-17 17 90,-163 142-102,19-5-112,-19 8 66,2 6-45,0 1 119,-1 0 1,0 0-1,0 0 1,0 1-1,6 9 1,-6-9 0,-5-4-15,0 0-1,1 0 1,0 0 0,-1 1 0,1-1-1,0 0 1,0 0 0,0 0 0,0 0-1,0 0 1,1 0 0,2 2 0,-1 0-3,0 3-19,1-2-131,-2-3-1124,9 11 2807,-8-8-6598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6:53:27.390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3159 1120 1153 0,'0'0'328'0,"0"0"8"16,0 0-52-16,0 0-54 0,0 0-47 16,0 0-40-16,0 0-47 15,0 0-48-15,0 0-36 0,0 0-69 16,0 0-50-16,0 0-72 16,0 0-18-16,15-54 21 15,0 12 71-15,-15 42 46 0,20-40 11 16,-20 40-13-16,0 0 34 15,51-25 16-15,-11 16-27 16,-5 12 15-16,-35-3 7 16,61 25 13-16,-16-2 25 0,-45-23-25 15,51 26 3-15,-51-26 16 16,40 19-1-16,-40-19-7 16,0 0 83-16,0 0 30 0,0 0 7 15,0 0 2-15,0 0-10 16,0 0-20-16,0 0-48 0,0 0-36 15,0 0-6 1,0 0 11-16,-40 37 15 0,-1-14-5 16,-4-6 4-16,-5-3-5 15,-1-3 46-15,6-2 1 16,-6-3-16-16,6-6-13 0,0 0 14 16,9-6 10-16,36 6-1 15,-50-17-8-15,15-3-6 0,35 20-2 16,-36-45-28-16,11 5-8 15,10-2-9-15,5 2-5 16,0-3-5-16,5 4 0 0,0 2 6 16,0 3 3-16,5 5-5 15,0 29-12-15,-5-28-41 0,5 28-66 16,0 0-59-16,0 0-124 16,0 0-217-16,0 0-272 15</inkml:trace>
  <inkml:trace contextRef="#ctx0" brushRef="#br0" timeOffset="271">3098 1421 2083 0,'0'0'379'0,"0"0"-71"15,0 0-95-15,0 0-105 16,0 0-60-16,0 0-35 0,31-6-6 16,-1 6-11-16,0 6 12 15,0 2-8-15,-30-8 16 16,31 20 1-16,-31-20 8 0,10 31-5 16,-10-31-16-16,-15 40-29 15,-16-12-101-15,-14-5-204 0,-10-6-270 16,-11-14-236-16</inkml:trace>
  <inkml:trace contextRef="#ctx0" brushRef="#br0" timeOffset="615">2517 1004 1335 0,'0'0'215'16,"0"0"64"-16,0 0-34 16,0 0 8-16,-10 42-34 15,10-42-35-15,-5 43-44 0,5-43-17 16,-10 42-5-16,10-42 24 16,-10 35 22-16,10-35 12 15,-35 31-41-15,-6-11-57 16,-4-9-36-16,-10-3-18 0,-11-2-15 15,-5 0 4-15,1-9 5 16,-6 0-14-16,6-3-4 0,-1-2 7 16,10-1-7-16,6 4 0 15,10-4-13-15,45 9-52 16,-41-5-112-16,41 5-124 0,0 0-244 16,0 0-475-16</inkml:trace>
  <inkml:trace contextRef="#ctx0" brushRef="#br0" timeOffset="872">1963 1648 2656 0,'0'0'199'16,"0"0"-58"-16,30-40-79 15,-30 40-19-15,40-34-15 0,1 14-17 16,-6 14 3 0,0 6 6-16,1 9 17 0,-6 11 23 15,-30-20-10-15,35 39-21 16,-20 1-17-16,-5 0-24 0,-10-6-119 16,-10 0-200-16,10-34-453 15</inkml:trace>
  <inkml:trace contextRef="#ctx0" brushRef="#br0" timeOffset="1708">1322 749 1374 0,'0'0'202'16,"0"0"10"-16,-15 54 32 15,20-12-18-15,15 1-79 0,6-4-52 16,-26-39-66-16,40 46-29 16,-40-46 10-16,35 42-3 15,-35-42 17-15,0 0-1 16,0 0-4-16,5 34-9 15,-5-34-30-15,-40 20-3 0,0-14 5 16,-1-3 13-16,1-6 14 16,40 3-13-16,-56-9-8 0,56 9 12 15,-45-8 13-15,45 8-16 16,0 0 3-16,0 0 24 16,0 0 50-16,-35 28 50 0,35-28 29 15,-36 48 16-15,6-2-11 16,-5-7-7-16,5 1-48 15,-6 0-44-15,1-3-28 16,-5-9-23-16,-7-2-82 0,7-9-139 16,-6-9-177-16,46-8-357 15,-40-20-177-15</inkml:trace>
  <inkml:trace contextRef="#ctx0" brushRef="#br0" timeOffset="1936">1958 0 2540 0,'0'0'274'16,"0"0"-57"-16,0 0-51 0,0 0 26 15,-10 43-14-15,-21 5-67 16,-14 6-54-16,-11 2-33 15,-14 4-40-15,-6-3-94 0,-10-1-116 16,-9 1-233-16,-1-6-457 16</inkml:trace>
  <inkml:trace contextRef="#ctx0" brushRef="#br0" timeOffset="2211">535 615 2522 0,'0'0'95'16,"0"0"138"-16,0 0 8 0,0 46-27 16,10-1-22-16,0 1-30 15,-5 2-48-15,0 3-15 16,-10 5-11-16,-10 4-32 15,-21-3-28-15,-9-3 1 0,-16-3-51 16,-9-6-110-16,-1-5-98 16,1-9-88-16,-1-8-200 15,5-6-356-15,11-9-62 0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1:32.95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37 5 5897,'0'0'3421,"-2"-4"-1863,2 4-1438,0 1 0,0-1 0,0 0 1,0 0-1,0 1 0,-1-1 0,1 0 0,0 0 1,0 0-1,0 1 0,0-1 0,0 0 1,0 0-1,-1 0 0,1 0 0,0 1 1,0-1-1,0 0 0,-1 0 0,1 0 0,0 0 1,0 0-1,0 0 0,-1 0 0,1 1 1,0-1-1,0 0 0,-1 0 0,1 0 1,0 0-1,0 0 0,0 0 0,-1 0 0,1 0 1,0 0-1,0 0 0,-1 0 0,1 0 1,0-1-1,0 1 0,0 0 0,-1 0 1,1 0-1,0 0 0,0 0 0,0 0 0,-1 0 1,1-1-1,0 1 0,0 0 0,0 0 1,0 0-1,-1 0 0,1-1 0,0 1 0,0 0 1,0 0-1,0 0 0,0-1 0,0 1 1,0 0-1,-1 0 0,1 0 0,0-1 1,0 1-1,0 0 0,0-1 0,-9 35 1992,-1 51-1153,5 259 2949,34 174-2853,-27-493-1042,2 44-796,-2 22-6973,-2-83 4390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1:33.51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0 613 7497,'0'-6'104,"0"-76"1725,15-117 1,-12 177-1538,0 0 1,2 0 0,1 1-1,1-1 1,0 1-1,2 0 1,0 1 0,2 0-1,0 1 1,19-26 0,-25 39-177,0 0 0,1 0 1,0 1-1,0 0 0,0 0 0,1 0 1,-1 0-1,1 1 0,0 0 1,0 1-1,1 0 0,-1 0 0,1 0 1,-1 1-1,1 0 0,0 1 0,0 0 1,0 0-1,0 0 0,0 1 1,11 1-1,-7 1 5,0 1 1,0 0 0,0 0-1,-1 1 1,1 1-1,-1 0 1,0 0 0,-1 1-1,1 1 1,-1 0-1,0 0 1,-1 1-1,13 12 1,-6-4 38,-1 0 0,0 2 0,-1 0-1,-1 0 1,-1 1 0,15 30 0,-24-43-134,0 0 0,-1 0 0,0 1 0,0-1 0,-1 0 0,1 1 0,-1-1 0,-1 1 0,1 0 0,-1-1 1,-1 1-1,1-1 0,-1 1 0,0 0 0,0-1 0,-1 0 0,0 1 0,0-1 0,0 0 0,-1 0 0,0 0 0,0 0 0,-1 0 0,0-1 0,0 0 0,-6 8 0,-6 2-5,-1 0 1,0 0-1,0-2 0,-2 0 1,-22 12-1,29-19-18,-1 1 0,0-2 0,0 1 0,0-2 0,-1 0-1,1-1 1,-1 0 0,-28 2 0,40-5-2,1 0 0,-1 0 0,0 0 0,0 0 0,0-1 0,0 1 0,0 0 0,0-1 0,1 1 0,-1-1 0,0 0 0,0 0 0,1 1 0,-1-1 0,0 0-1,-1-2 1,-2 0-12,-4-6-92,5 1 71,1 0 0,1 1 1,-1-1-1,1 0 0,1 0 0,-2-11 0,3 18 28,0 1 1,0-1-1,0 0 1,0 1-1,1-1 1,-1 0-1,0 1 0,0-1 1,0 1-1,1-1 1,-1 1-1,0-1 1,0 0-1,1 1 1,-1-1-1,0 1 1,1-1-1,-1 1 0,1 0 1,-1-1-1,1 1 1,-1-1-1,1 1 1,-1 0-1,1-1 1,-1 1-1,1 0 1,13-12-4,0 1 1,1 1-1,0 1 1,0 0-1,1 1 1,0 0-1,1 1 1,-1 1-1,1 1 1,1 0-1,-1 1 1,1 1-1,-1 1 1,1 1-1,26 0 1,-8 4 10,0 1 1,0 2-1,0 2 1,-1 1 0,0 1-1,0 2 1,60 31-1,-32-10 387,-3 3-1,0 3 1,58 51-1,-90-69 173,-2 2-1,-1 1 0,-1 1 1,-1 1-1,37 55 0,-54-71-412,0 0 0,-1 0 0,0 0 1,-1 1-1,0 0 0,-1 0 0,0 0 0,0 0 0,-2 0 0,1 1 0,-1-1 0,-1 1 0,0-1 0,-1 0 0,0 1 0,0-1 0,-1 0 0,-1 1 0,0-1 0,-1-1 1,-6 16-1,-3-2 24,0-2 1,-2 0 0,0 0-1,-1-2 1,-2 0 0,-24 23-1,-128 98 454,-137 74-93,253-184-496,-1-2 0,-1-2 0,-1-3 0,-61 17 0,87-33-13,0-1 1,-53 5-1,68-11-14,0-1 0,0 0 0,0-1 0,0 0 0,0-2 0,-26-7 0,35 8-39,2-3-395,-15-15-315,14 14-1044,3-2-1723,-11-24-1769,11 24-1358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1:38.25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226 157 6697,'-18'-25'1502,"15"19"2857,-1 23-4012,3-16-341,1 1 1,-1-1-1,1 0 1,-1 1-1,1-1 0,0 0 1,0 1-1,-1-1 1,1 0-1,0 1 1,0-1-1,0 1 0,1-1 1,-1 0-1,0 1 1,0-1-1,1 0 0,-1 1 1,1 1-1,0 3 27,-1-4-24,0 0 1,0 0 0,1 0 0,-1 0-1,0 0 1,1 0 0,0 0-1,-1 0 1,1 0 0,0-1-1,0 1 1,0 0 0,0 0 0,3 2-1,11 18 33,-8-13 10,7 7-34,-11-12 2,-2-9-35,-1 0 15,0 0 0,0 0 0,0 0 1,-1 0-1,1 0 0,-1 0 1,-1 0-1,1 1 0,-1-1 1,1 0-1,-1 1 0,-1-1 1,1 1-1,0 0 0,-1 0 1,0 0-1,0 0 0,-1 0 0,-6-6 1,4 4 0,-1-1 0,0 1 0,-1 1 0,1-1 0,-1 1 0,0 0 0,0 1 0,-1 0 0,1 0 0,-14-3 0,15 6 23,0 0 1,0 1-1,0 0 0,0 0 0,0 0 0,0 1 1,0 0-1,1 0 0,-1 1 0,0 0 1,0 0-1,-6 4 0,9-4 95,2 5 56,-6 55 88,13-50-209,3-3-47,0-1 0,0 1-1,0-2 1,1 1 0,0-1 0,1 0-1,0-1 1,0 0 0,18 7-1,-9-6 1,0-2 0,0 0-1,1-1 1,-1-1-1,1-1 1,35 0 0,-46-7 13,9-13-12,-13 7 12,-5 4-22,0-1 1,0 1-1,-1-1 0,0 1 1,0-1-1,-1 1 1,0-1-1,0 1 1,-1 0-1,0 0 1,0 0-1,0 1 1,-1-1-1,0 1 1,-9-11-1,-11-4 23,20 18 16,0 1 1,0 0-1,-1 0 1,1 0 0,-1 1-1,1 0 1,-1-1-1,1 1 1,-1 1-1,1-1 1,-1 1 0,0 0-1,1 0 1,-1 0-1,0 1 1,1-1 0,-1 1-1,-5 2 1,0 5 249,5 4-191,0 0 0,1 0 0,0 0-1,1 0 1,1 1 0,-2 20 0,3-31-90,1 0 1,1 0-1,-1 0 1,0 0-1,0 0 1,1 0-1,-1 0 1,1 0-1,0-1 1,0 1-1,-1 0 1,1 0-1,0 0 1,1-1-1,-1 1 1,0-1-1,2 3 1,1 0 6,-3 0-11,1-1 0,0 1-1,0-1 1,0 0-1,0 0 1,0 0 0,1 0-1,0 0 1,-1 0-1,1-1 1,0 1-1,0-1 1,0 0 0,1 0-1,-1 0 1,0 0-1,1-1 1,-1 1-1,1-1 1,0 0 0,-1 0-1,1 0 1,0-1-1,0 1 1,0-1-1,4 0 1,-4-1-1,1 1 1,-1-1-1,0 0 0,1-1 1,-1 1-1,0-1 0,0 0 1,0 0-1,0 0 0,0-1 1,0 1-1,-1-1 0,1 0 1,-1 0-1,0 0 0,0-1 1,0 1-1,0-1 0,4-7 1,-3 3-8,0 0-1,-1 0 1,0-1 0,-1 1 0,0-1 0,0 1-1,-1-1 1,0 0 0,-1 0 0,0 0 0,0 0-1,0 0 1,-1 1 0,-1-1 0,0 0 0,0 1-1,0-1 1,-1 1 0,-7-14 0,8 17 24,0 0 0,-1 0 0,0 0 1,0 1-1,0-1 0,0 1 0,-1-1 1,0 1-1,0 0 0,0 0 0,0 1 1,-1-1-1,0 1 0,1 0 0,-1 0 1,0 1-1,0-1 0,-1 1 0,1 0 0,0 1 1,-1-1-1,1 1 0,-1 0 0,1 1 1,-1-1-1,0 1 0,1 0 0,-1 0 1,1 1-1,-1 0 0,-5 1 0,-3 2 172,1 1 0,0 1-1,0 0 1,1 1 0,0 0 0,0 1-1,0 1 1,1-1 0,-14 16 0,18-11 207,-5 64 204,16-63-423,0-7-166,0 1-1,1-1 1,0 0 0,0-1-1,0 1 1,1-1 0,0 0 0,1-1-1,-1 0 1,1 0 0,0 0 0,0 0-1,1-1 1,-1-1 0,1 1-1,0-1 1,0 0 0,0-1 0,0 0-1,0 0 1,17 1 0,-17-3 3,1-1-1,-1 0 1,1 0 0,-1-1 0,0 0-1,10-4 1,-17 6-13,1-1-1,0 1 1,-1-1-1,1 0 1,-1 1-1,0-1 1,1 0-1,-1 0 1,1 0-1,-1 0 1,0-1-1,0 1 1,0 0-1,0 0 1,0-1-1,0 1 1,0 0-1,0-1 1,0 1-1,0-4 1,1 2-3,1-1-1,-1 0 0,1 0 0,-1 0 0,0-1 0,0 1 0,-1-1 0,1 1 0,-1-1 0,0 0 0,0 1 0,0-1 0,-1 0 0,1 0 0,-1 1 0,-1-1 0,1 0 0,-1-5 0,-1-1 24,-1-1-1,0 1 0,-1 0 1,-8-17-1,11 25-19,0 1-1,0 0 0,0 0 1,-1 0-1,1 0 1,0 0-1,-1 0 0,0 1 1,0-1-1,1 0 1,-1 1-1,0-1 0,0 1 1,0 0-1,-4-2 1,-4-3 9,5 2 76,-1-1-1,1 2 1,-1-1-1,-1 1 0,1 0 1,0 0-1,-1 0 1,1 1-1,-1 0 1,0 1-1,-13-2 1,18 3-36,0-1 1,0 1 0,1 0 0,-1 0 0,0 1 0,0-1 0,1 0-1,-1 1 1,0-1 0,1 1 0,-1-1 0,0 1 0,1 0-1,-1 0 1,1 0 0,-1 0 0,-2 2 0,1-1 114,0-1-122,1 0-1,-1 0 1,1 0-1,0 0 1,0 0 0,0 1-1,0-1 1,0 1-1,0 0 1,0-1-1,0 1 1,1 0 0,-1 0-1,-2 4 1,-1 0 64,-3 10 167,8-15-271,-4 10 43,1 0-1,1 1 1,0 0 0,1-1 0,0 1 0,1 0 0,0 0 0,1-1 0,4 23 0,-1-24-45,0 0 0,0-1 0,1 0-1,1 0 1,-1 0 0,2 0 0,-1-1 0,1 0-1,0 0 1,1-1 0,0 0 0,0 0-1,0-1 1,1 0 0,0 0 0,0-1 0,1 0-1,-1-1 1,1 0 0,0 0 0,15 3 0,-23-7-6,-1 0 0,1 1 1,0-1-1,-1 0 1,1 0-1,0 0 1,-1 0-1,1 0 0,0 0 1,-1 0-1,1 0 1,0-1-1,-1 1 1,1-1-1,-1 1 1,1-1-1,2-1 0,0 0-31,2 1-115,-2-7-8,1-2 146,-1 1 1,0-1-1,-1 1 0,0-1 0,0 0 1,-1 0-1,0-1 0,-1 1 0,0 0 1,0 0-1,-1-1 0,-1 1 0,0 0 1,0-1-1,-5-14 0,2 14 18,-1 1 1,0 0-1,-1 0 0,0 0 0,-8-9 0,10 16 1,0-1-1,0 0 0,0 1 0,0-1 1,-1 1-1,0 1 0,1-1 0,-1 1 1,0-1-1,-1 1 0,-9-2 0,7 1 11,6 3-25,1-1-1,-1 0 0,1 1 1,-1-1-1,1 1 0,-1 0 1,0 0-1,1-1 0,-1 1 1,0 0-1,1 0 0,-1 0 1,0 1-1,-2-1 0,-1 1-9,0-1-22,3 9 22,0-2 29,1-3 0,-1 0-1,1 1 1,0-1 0,0 0-1,1 1 1,-1-1-1,1 1 1,0-1 0,0 0-1,1 1 1,-1-1-1,1 1 1,0-1-1,0 0 1,0 1 0,3 5-1,0 0-4,-3-7 0,0 1-1,1 0 1,0-1 0,0 1 0,0-1 0,0 1-1,0-1 1,1 0 0,-1 0 0,4 3-1,21 22 76,40 32-1,-62-57 119,-5-9-210,1-7 5,-2 0 0,1 0 0,-2 1 0,0-1 0,0 0 0,-1 1 0,-1 0 0,-5-13 0,1 3-9,-2 1 0,0 0 0,-20-29 0,25 44-39,4 13 137,1 0-39,-2 2-5,2 0 0,-1-1 0,1 1 0,0 0 1,1 0-1,0-1 0,0 1 0,1 0 0,0-1 0,0 1 0,8 15 0,17 27 173,-9-17-166,-14-25 18,1-7 8,16 6-64,-16-6 38,-3-9-63,6-62-20,-8 63 150,-17-21-5421,14 21 1528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1:44.66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84 78 4356,'0'0'2734,"-1"7"-1288,0 27-472,0 0 0,3-1 0,9 62 0,-8-84-918,3 10-56,-4-16 27,2-10-9,-1-2-5,1 1-1,-1-1 0,-1 1 1,1-1-1,-1 0 0,0 0 1,-1 0-1,1-1 1,-1 1-1,-1 0 0,1 0 1,-1-1-1,-1 1 1,1 0-1,-1-1 0,-1 1 1,-2-10-1,1 6 154,-1 1 0,0 0-1,0 0 1,-1 0 0,0 1-1,0 0 1,-1 0 0,-1 0 0,1 0-1,-1 1 1,-10-8 0,16 15-154,1 0 1,-1 1-1,0-1 1,0 1-1,1 0 1,-1-1-1,0 1 1,0-1-1,0 1 1,1 0-1,-1 0 1,0 0-1,0-1 1,0 1-1,0 0 1,1 0 0,-1 0-1,0 0 1,0 0-1,0 0 1,0 1-1,0-1 1,1 0-1,-1 0 1,0 1-1,-1 0 1,-6 1 325,5 4 38,-14 56 440,20-47-458,3-6-327,0-1 1,1 1-1,0-1 1,0 0-1,0 0 0,1-1 1,0 0-1,1 0 1,0-1-1,0 0 0,0-1 1,0 0-1,1 0 1,0-1-1,0-1 1,0 1-1,0-2 0,1 1 1,-1-1-1,1-1 1,0 0-1,-1 0 0,1-1 1,0-1-1,0 0 1,-1 0-1,1-1 1,-1 0-1,1-1 0,-1 0 1,0-1-1,12-5 1,-12-1 42,30-62 934,-37 64-404,-14-43 1387,3 47-1621,3 0-318,-1 1 0,0-1 1,0 1-1,-1 1 0,1-1 0,0 1 1,-1 0-1,0 1 0,1 0 1,-1 0-1,0 0 0,0 1 0,1 0 1,-1 0-1,0 0 0,0 1 1,1 0-1,-10 3 0,10-2 1234,13 1-1152,0 0-89,1-1-1,-1 0 1,1 0 0,0 0-1,0-1 1,0-1-1,9 1 1,-15-7-50,5-18-28,-5 18-11,-8 1 38,-24-16-526,24 17-172,-1 1-1,1 0 1,-1 1 0,0-1-1,0 1 1,-7-1-1,9 3-1578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1:49.88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153 192 4136,'0'0'9033,"1"5"-8687,0-3-325,-1 0 0,1 0 0,0-1 0,0 1 0,0 0 1,0 0-1,1-1 0,-1 1 0,0-1 0,1 1 0,-1-1 0,1 0 0,-1 1 0,1-1 0,0 0 0,-1 0 0,1 0 0,0 0 0,0 0 0,0-1 0,0 1 0,0-1 0,0 1 0,0-1 0,0 1 0,0-1 0,0 0 1,0 0-1,0 0 0,0 0 0,3-1 0,16 0 40,0-1 1,27-6-1,-20 3 3,16-2-32,-40 7 234,-8 0-250,-340 33-108,339-32 92,1-2-35,-12-1 10,76-18 60,223-31 231,-233 43-202,-32 5 652,-19 1-393,-33 1-359,-16-1-10,39 1 43,1 1 0,-1 0 0,0 0 0,-21 5 0,28-4-50,23 4-2158,-21-14 2495,0 6-236,-1 1 0,1-1 1,-1 1-1,0 0 0,0 0 0,0 0 0,0 0 1,0 0-1,0 0 0,0 1 0,-4-2 1,0 2-30,0 1 0,0-1 0,0 1 0,0 1 1,0-1-1,0 1 0,0 0 0,1 1 0,-11 2 1,12-2 4,2 5 44,1-3-44,1 0 1,-1 0-1,1 0 1,0 0-1,0 0 1,0 0-1,0 0 0,1 1 1,-1-1-1,1 0 1,0 0-1,1 1 1,-1-1-1,1 0 1,0 0-1,0 0 1,0 1-1,0-1 1,1 0-1,-1-1 1,1 1-1,0 0 1,5 6-1,-1-5-12,0 0 0,0-1 0,1 0 0,-1 0 0,1 0 0,0-1 0,0 0 0,0 0 0,0-1 0,0 0 0,1 0 0,-1-1 0,9 1 0,-3-1 5,0 0 0,0-1 1,-1 0-1,1-1 0,0-1 0,21-5 1,-30 6 25,-1-6 22,0-1-9,1-1-1,-2 0 0,1 0 1,1-17-1,-3 22-31,-1 0-1,0 0 1,0 0 0,0 0 0,0 0-1,-1 0 1,0 1 0,0-1 0,0 0-1,0 0 1,0 1 0,-1-1 0,0 1-1,0-1 1,0 1 0,0 0 0,0 0-1,0 0 1,-4-4 0,-2 0-20,0-1 0,-1 1 0,0 1 0,0 0 0,0 0 0,-1 1 0,0 0 0,0 0 0,0 1 0,0 1 0,-1 0 0,0 0 0,1 1-1,-1 0 1,0 1 0,0 0 0,0 1 0,0 0 0,0 1 0,0 0 0,0 0 0,0 1 0,1 1 0,-12 4 0,-33 20-38,51-24 5,-7 70-42,11-73 71,0 1 1,0-1 0,0 0 0,0 1 0,0-1 0,0 1-1,0-1 1,1 1 0,-1-1 0,0 0 0,0 1 0,0-1 0,0 1-1,0-1 1,1 1 0,-1-1 0,0 0 0,0 1 0,1-1 0,-1 0-1,0 1 1,1-1 0,-1 0 0,0 0 0,1 1 0,-1-1 0,0 0-1,2 1 1,10 8 10,2-1 0,-1 0 1,1 0-1,1-1 0,-1-1 0,1-1 0,0 0 0,0-1 1,24 4-1,-30-6-2,0-1 0,0 0 0,0 0 0,0-1 0,0 0 0,0 0 0,-1-1 0,1 0 0,0-1 0,0 0 0,-1 0 0,1-1 0,-1 0 0,0-1 0,0 1 0,0-2 0,0 1 0,12-10 0,-18 11-1,1 0 1,-1 0-1,0 0 1,0-1-1,0 1 1,0 0-1,-1-1 1,1 1-1,-1-1 1,0 0-1,0 1 1,0-1-1,-1 0 1,1 0-1,-1 0 1,0 1-1,0-6 1,-1-1 54,0 0 1,-1 1-1,0-1 1,-4-11 0,-2 10 128,8 11-191,-12-11 68,0 0-1,0 1 0,-1 1 1,-1 0-1,-16-8 1,27 15-47,-1 0 0,0 1-1,0-1 1,0 1 0,0 0 0,0 0 0,-1 0 0,1 0 0,0 1 0,0-1 0,-1 1-1,1 1 1,0-1 0,0 0 0,-1 1 0,1 0 0,0 0 0,0 0 0,0 0-1,0 1 1,0 0 0,0 0 0,1 0 0,-1 0 0,0 0 0,1 1 0,0 0 0,-1-1-1,-2 5 1,2-3 10,1 0-1,-1 1 1,1-1-1,-1 1 1,1 0-1,1 0 1,-1 0-1,1 1 1,0-1-1,0 1 1,0-1-1,1 1 1,0-1-1,0 1 1,1 0-1,-1 0 1,1-1-1,0 1 1,1 6-1,7 24 73,1-22-24,-1-5-60,1-2-1,0 1 1,0-1-1,1 0 0,-1-1 1,1 0-1,1-1 1,-1 0-1,23 7 0,-23-9 4,0-1 0,1 0 0,-1-1 0,0 0 0,1 0 0,-1-1 0,1-1 0,-1 1 0,0-2 0,1 0 0,13-4 0,-14-2-5,-10 7-12,4-4 37,0 0-1,-1 0 1,0-1 0,0 1 0,0-1 0,-1 0 0,1 0-1,-1 0 1,-1 0 0,1 0 0,-1 0 0,0-1-1,-1 1 1,1 0 0,-1-1 0,0 1 0,-1 0-1,-1-11 1,1 10 69,0 4-87,1 1 1,0 0-1,-1-1 1,1 1-1,-1 0 1,0-1-1,1 1 0,-1 0 1,-1 0-1,1 0 1,0-1-1,0 1 1,-1 0-1,1 1 0,-1-1 1,-2-3-1,-3-2-14,-1-1 0,1 1 0,-1 0 0,-15-9 0,19 13-4,0 1-1,-1 0 0,1 0 0,0 0 0,-1 0 1,1 1-1,-1 0 0,1 0 0,-1 0 0,0 0 0,1 1 1,-1 0-1,0 0 0,1 0 0,-6 1 0,-14 7-206,1 0 0,-30 16 0,47-21-1094,-8 33-12707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1:53.20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2428,'0'0'120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1:53.54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205 1 3656,'0'0'2245,"-35"23"-1977,8 5-292,-10 3 124,-4-4-84,10-8-424,-2-2-2633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1:53.89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698 1 3884,'0'0'688,"-30"8"1797,-4 15-1889,-1 12-628,2-4-220,2 5-2941,11-16 1245</inkml:trace>
  <inkml:trace contextRef="#ctx0" brushRef="#br0" timeOffset="1">189 303 2708,'0'0'1252,"-36"8"1069,3 4-1077,2 3-1080,1 1-40,-1 4-1852,4-4-2201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1:54.23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1022 0 2980,'0'0'1792,"-30"16"-839,-1 7-941,-2-3-156,8 0-2365</inkml:trace>
  <inkml:trace contextRef="#ctx0" brushRef="#br0" timeOffset="1">300 524 3548,'-27'15'1348,"0"5"113,-14-1-1213,14 1-196,-10 8-12,6-2-80,-10 10-1273,4-4 89,6-5-144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1:54.63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1731 0 4348,'-31'11'1893,"0"9"-2886,0 8-359,-2-5 636,8-7-88,-2 4-212</inkml:trace>
  <inkml:trace contextRef="#ctx0" brushRef="#br0" timeOffset="1">337 471 4488,'-64'20'1261,"6"-5"7,13 1-1008,2 1 548,1-9-520,1 10-420,-2 10-6489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1-10-12T06:53:31.493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1283 99 519 0,'-5'-14'139'0,"5"14"9"16,-10-20-15-16,10 20-3 0,0 0-4 15,0 0 42-15,0 0-58 0,-15-22-36 16,15 22-10-16,-25-14-19 16,25 14-25-16,-35-12-4 0,4 6-16 15,1 1 0-15,0 2 9 16,0 3-3-16,-1 0-12 0,1 0-2 15,5 3 15-15,-10 2-2 16,-1 4 4-16,6 2-4 16,-5-2 10-16,5 2 6 0,-1 3 1 15,6-2 14-15,-5-1 12 16,10 3-30-16,-6 0 3 0,1 1 7 16,0-1 4-16,0 3-19 0,0-3 47 15,-1 3-67-15,1 0-11 16,5 0-1-16,-5 0 19 0,-1 3 9 15,1 3 6-15,0-1 12 16,-5 7 18-16,5-7 4 0,-1 7 9 16,1-4-37-16,0 1 7 15,0-4-1-15,0 4-1 0,9-3-4 16,-4-1-3-16,20-22-19 16,-20 34 14-16,5-8-18 15,15-26 4-15,-15 31 0 0,5-8-5 16,-5-1 14-16,4 4 2 0,6-1-1 15,0 1-8-15,0 2-12 16,0 1 5-16,-5-4 5 0,-5 6 0 16,5 0 5-16,-5 1-5 15,5-1 19-15,-5 3 7 0,5-3-2 16,5-3 11-16,5-28-17 16,0 43 7-16,0-6 1 0,5-6 21 15,10 0-21-15,0-2 7 16,0 2-7-16,5-3-17 15,5 0-5-15,-4-2 4 0,4-1-2 16,5 1 5-16,0-3 0 0,6-3-6 16,4-1-2-16,0-4 20 15,6-4-16-15,-1 0-7 0,5-5 0 16,1-3 0-16,-6 0 10 16,6-6 1-16,-1-3-9 0,1-5-7 15,-1 2-1-15,5-2 13 0,-4-3 0 16,4-3-2-16,-4-3 4 15,-1-3-14-15,-4-2 10 0,-1-1-3 16,-5 1-12-16,-4-7 14 16,-6-4-15-16,0-4 17 15,-5 0-10-15,1-2 0 0,-6-1-6 16,0 6 10-16,0-2-4 0,-5 2 8 16,-5 0-1-16,0 0-3 15,-5 0 0-15,-5 3-6 0,0 0 9 16,-5 0 1-16,-5-3 0 15,0-3-10-15,0 1 11 0,-5 2-17 16,5 0 21-16,0 6-7 0,0 5-8 16,0 1 15-16,0 5-22 15,5 0 21-15,0 3-8 16,5 17-6-16,-11-17 15 0,11 17 21 16,-10-17-11-16,10 17 11 15,0 0-26-15,0 0 1 0,0 0 3 16,-20-17 0-16,20 17-4 0,0 0-4 15,-25-11 5-15,25 11-13 16,0 0 4-16,0 0-4 0,0 0-1 16,0 0 5-16,-25 3-21 0,25-3-108 15,0 0-129-15,0 0-141 16,0 0-193-16,0 0-91 0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1:55.00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937 0 3568,'0'0'984,"-35"19"-784,-2-7-2156</inkml:trace>
  <inkml:trace contextRef="#ctx0" brushRef="#br0" timeOffset="1">140 440 4768,'0'0'1421,"-35"28"-73,-2 3-1280,0-3-68,6 11-3577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1:55.36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4932,'0'0'1169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1:56.01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63 461 7837,'0'-36'1032,"-6"8"-304,2 0-432,-3-3-156,3 4 24,-2 0-192,6-5 68,0 8 16,0 1 88,-4-9-384,-2 1-592,2-8-764,-7-4-668,1-16-253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1:56.40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21 481 2036,'0'-43'1564,"0"-19"-300,0 18 1341,0 1-857,0 7-972,-11-7-720,1-4-1108,14-8-2300,-4-1 1539,-4 5 341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1:56.75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216 2250 2936,'-7'-43'2156,"14"-24"-1059,-1 21-157,-2 3 528,12-13-1024,-1 13-200,-5 7-12,7-15-208,-7 12-116,0-12-1588,-10 8-20,-4-5-29,-12 4 89</inkml:trace>
  <inkml:trace contextRef="#ctx0" brushRef="#br0" timeOffset="1">11 414 3796,'-6'-71'712,"2"17"337,14-5-573,17 0-376,-6 3-1145,-1-7-1339,-9 12 1180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1:57.10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273 1431 1732,'-14'-59'144,"3"-4"260,-1-4-8,8-3-172,-2 2-192,6 9 100,-4 8-116,-7-3-84,5-2-276,2 5-940</inkml:trace>
  <inkml:trace contextRef="#ctx0" brushRef="#br0" timeOffset="1">116 412 592,'-57'-102'-3,"50"83"17,0 1 0,1-1-1,0-1 1,2 1 0,-4-29 0,5 24 0,-14-75 43,17 92 163,0-22 68,0 21 3221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1:57.45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0 988,'0'0'-360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1:57.81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41 2944,'0'0'168,"42"-12"-284,-5 12-168,0 4-300,0 4-204</inkml:trace>
  <inkml:trace contextRef="#ctx0" brushRef="#br0" timeOffset="1">771 1 2152,'43'7'216,"-2"3"136,0-7 60,3 1-164,3 0 24,-1 8-340,1-9 176,1 2-44,5-2-76,-7-3-516,1 4-520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1:58.15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1588,'47'0'272,"1"0"32,5 0-40,-1 5-192,6-2-72,4 2-56,2-5 96,-7 7-8,5-4-296,-4 2-384</inkml:trace>
  <inkml:trace contextRef="#ctx0" brushRef="#br0" timeOffset="1">1675 107 4572,'51'-5'1189,"1"2"-473,-9-1-220,-5 4-352,-3-5-56,8-3 56,-8 5-176,2-2-488,-6 5-672,6 0-153,1 5-15,3-10-12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1:58.51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3272,'0'0'232,"33"8"-220,8-3-840,-10-2 76,0-3-176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28:45.506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6146 315 1330 0,'0'0'339'16,"0"0"-50"-16,0 0-87 0,-38-30-75 16,38 30-86-16,0 0 2 15,0 0-17-15,0 0-33 0,0 0-1 16,0 0 14 0,0 0-12-16,0 0-446 0,0 0-249 15</inkml:trace>
  <inkml:trace contextRef="#ctx0" brushRef="#br0" timeOffset="624">4920 79 2570 0,'0'0'207'0,"0"0"-61"0,0 0-80 16,0 0-38-16,0 0-114 16,0 0-305-16,0 0-409 0</inkml:trace>
  <inkml:trace contextRef="#ctx0" brushRef="#br0" timeOffset="-301">6768 903 537 0,'0'-24'103'0,"6"-8"-39"16,-6 0-4-16,13 0-9 0,0 4 35 16,-7-4-11-16,-6 32 34 15,12-33 18-15,-12 33-16 0,0 0-28 16,0 0-6-16,0 0-34 16,0 0-30-16,0 0 11 0,0 0 9 15,0 0-24-15,0 0 3 16,0 0-5-16,0 0 60 0,0 0 21 15,0 0-27-15,32 11-32 16,-1 0 0-16,1 4-13 0,5-1-3 16,-5 3-4-1,6 1-32-15,-1 0 26 0,-5 3 3 16,5 0 10-16,-11-3-23 16,-26-18-12-16,31 21 35 0,-31-21-16 15,0 0-12-15,31 21 21 16,-31-21-6-16,0 0-6 0,0 0 23 15,0 0-15-15,-31 11-17 16,-7-8 12-16,-18-3 5 0,12-7-11 16,-25-7 6-16,-7 4-6 15,1-5 16-15,-7 1 3 0,-6-3-26 16,6 3 28-16,7-4-18 0,6 0 3 16,6 1-6-16,6-1 29 15,20-3-34-15,5-2-9 16,32 23 28-16,-25-28-16 15,25 28 3-15,0-32 20 0,0 32-10 16,0 0-24-16,0 0 10 16,0 0 9-16,0 0 0 0,0 0 0 15,0 0-6-15,25 4 63 16,-25-4 37-16,32 21 68 0,-32-21-21 16,31 35-31-16,-12-2-23 15,-19-33-36-15,12 32 22 16,-12-32-23-16,0 39 2 0,-12-7-32 0,12-32-7 15,-50 35 2 1,6-10-28-16,0-4-78 0,0-6-187 16,12-1-302-16,1-7-118 15</inkml:trace>
  <inkml:trace contextRef="#ctx0" brushRef="#br0" timeOffset="423">5656 822 779 0,'-38'0'230'15,"0"0"90"-15,38 0-61 0,-44-11-95 16,44 11-58-16,-44-10-83 16,44 10 8-16,0 0-6 15,-31-43-14-15,18 8-28 0,19-1 7 16,-6 36 7-16,38-36-14 16,12 8 17-16,1 14 5 0,-1 7-3 15,0 7-25-15,-6 7 38 16,0 4-40-16,-44-11 35 0,44 31 2 15,-44-31-31-15,19 36 45 16,-13-4 99-16,-31 0 66 0,-12-3 8 16,-26-1-20-16,-19-3-17 15,-6-1-25-15,-19-2-29 16,-6-1-9-16,0-4-31 0,-7-1-30 16,-5-6-6-16,12-3-19 15,-1-7 1-15,20-3-18 0,6-11 12 16,13 2-2-16,24 5-22 15,7-4-180-15,44 11-309 0,-37-21-465 16</inkml:trace>
  <inkml:trace contextRef="#ctx0" brushRef="#br0" timeOffset="1260">3770 296 1299 0,'0'0'16'0,"19"29"10"16,-19-29 25-16,25 39 11 0,-19-3 7 15,0-5-25-15,-6 5-21 16,-12-1-19-16,6 5-7 0,-13-8 17 16,0 0-5-16,19-32 0 15,-32 35-9-15,32-35-6 0,-37 28 28 16,5-17-2-16,32-11 1 15,-37-7-51-15,37 7 34 0,-33-29-1 16,2-2-3-16,6-1 15 16,6 3-31-16,19 29-21 0,-32-21 21 15,1 11 21-15,-1 10-13 16,-12 10-14-16,0 15 12 16,0 7 17-16,0 3 15 0,0 1-11 15,13-5-25-15,6 2 17 16,6-1 4-16,19-32 23 0,-6 32-30 15,6-32 16-15,25 28 5 16,13-7-9-16,12-7 4 0,6-7 7 16,-5 4-36-16,-1-7 26 15,-12 3-25-15,-7 0 8 0,-31-7-27 16,0 0 37-16,0 0-11 16,-19 31 13-16,-6-5-8 15,-19-8 94-15,0 0 12 0,-6-4 19 16,-7 3 27-16,7 5 13 0,-7 2 3 15,1 8-11 1,6 0-51-16,-7 4-7 0,7 3-30 16,-1 0-46-16,7 0-8 15,-6-4-3-15,6 2-15 0,0-9 18 16,6-3-15-16,1-4-61 16,-1-7-95-16,38-14-166 0,-50 3-165 15,50-3-171-15</inkml:trace>
  <inkml:trace contextRef="#ctx0" brushRef="#br0" timeOffset="1500">3517 1252 1668 0,'44'-4'280'0,"0"1"-12"15,8-1-44-15,-15-3-77 0,1 0-79 16,-6 3-18-16,-7 4-36 16,-25 0-14-16,31 11 13 0,-31-11-26 15,0 0 20-15,0 0-11 16,6 39 4-16,-18-7-127 0,12-32-235 16,-63 32-286-16,-6-14-77 15</inkml:trace>
  <inkml:trace contextRef="#ctx0" brushRef="#br0" timeOffset="1692">3115 34 1677 0,'0'0'249'0,"0"0"-47"15,0 0-77-15,13-32-71 0,-13 32-27 16,0 0-71-16,0 0-358 16,31 3-172-16</inkml:trace>
  <inkml:trace contextRef="#ctx0" brushRef="#br0" timeOffset="1884">3354 1405 1966 0,'6'28'236'16,"-6"-28"-55"-16,0 0-66 16,0 0-65-16,0 0-26 0,0 0-218 15,0 0-455-15</inkml:trace>
  <inkml:trace contextRef="#ctx0" brushRef="#br0" timeOffset="2215">2443 651 1209 0,'44'18'4'0,"6"10"60"0,-12 5-20 15,-7 6-12-15,-12 3-13 16,-7 4-12-16,-18 0 17 0,-13 1-36 16,-12-8 33-16,-7-3-41 15,-6-12 54-15,0-10-31 16,6-10 113-16,13-11 9 0,25 7-86 15,-25-43-3-15,19-2-53 16,18-1 31-16,14-1-14 16,11 1 3-16,1 7 13 0,6 7-66 15,0 7-281-15,-13 7-196 16</inkml:trace>
  <inkml:trace contextRef="#ctx0" brushRef="#br0" timeOffset="2883">1745 662 943 0,'0'0'121'16,"0"0"78"-16,0 0 51 0,0 0-41 15,31 11-56-15,1 10-40 16,-7 4-27-16,0 7-27 0,-6-3-28 16,0-1-21-16,-7 0-10 15,-12-28 18-15,0 39-8 0,0-7 3 16,0-32-20-16,0 0 10 16,0 0 1-16,0 0-4 0,0 0-65 15,0 0-15 1,-25-39-70-16,25-7-45 0,6-7-6 15,1-1 97-15,5 5 34 16,-5 6 24-16,-1 8 31 0,-6 35 7 16,0 0 25-16,0 0 58 15,-57-4-26-15,-6 18-32 0,7 15-10 16,-13 6 23-16,12 4-2 16,1 1 0-16,12-5 81 0,12-3-24 15,32-32 8-15,-19 32 22 16,19-32-45-16,38 24-41 0,12-13 11 15,7-4-33-15,12-7 6 16,-6-3-24-16,0-1 14 16,-7 1-20-16,-12 3 2 0,-12 3 15 15,-32-3 28-15,0 0-20 16,0 0 2-16,-57 35-10 0,-6-9 83 16,0-8 6-16,-6-8 12 15,0-2-16-15,0-8 19 0,0-11 5 16,12-7-57-16,1-8 0 15,12-9-21-15,12-11-12 0,7-7-11 16,13-11-15-16,-1-4 22 16,13-9-23-16,6-2 8 15,7 5-5-15,6 0 0 0,6 5 5 16,-6 16 0-16,0 11 0 16,-19 42-23-16,12-35-301 0,-12 35-314 15,0 0-145-15</inkml:trace>
  <inkml:trace contextRef="#ctx0" brushRef="#br0" timeOffset="3355">708 694 1168 0,'0'0'261'16,"44"21"-45"-16,-44-21-26 16,0 0-90-16,0 0-44 0,0 0-16 15,0 0-25-15,0 33-1 16,-19-1-1-16,19-32-13 0,-50 49 7 16,-1-3-10-16,1-7 17 15,0 1-27-15,6-5 21 16,6 1-21-16,38-36 44 0,-44 49-23 15,25-14-12-15,0 5 11 16,19-40 81-16,0 43-40 0,0-8 28 16,0-35 15-16,13 42-38 15,-13-42 27-15,6 36-3 0,-6-36 4 16,0 0 16-16,-12 43-18 16,12-43-19-16,-57 32 13 0,7-14 18 15,0-8 11-15,-1-13-10 16,7-8-4-16,0-7-29 0,13-13-11 15,-1-13 4-15,20-9-31 16,12-7 11-16,12-12-27 0,20-2 2 16,24 0-11-16,14 6 1 15,5 1-122-15,0 14-193 16,7 3-447-16,-6 10-396 0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1:58.86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6 2604,'37'-5'296,"-10"5"-104,21 5-184,-11 2 68,-2 1-40,2 0-104,4-4 32,7 4-632,-1 0-428</inkml:trace>
  <inkml:trace contextRef="#ctx0" brushRef="#br0" timeOffset="1">1290 151 4996,'33'-4'1237,"-8"-4"-885,12 8-316,0 4-60,-6 4-40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1:59.20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67 5232,'0'0'2909,"33"25"-2817,2-10 120,8-4-224,-7-6-220,17-5-2997,-16 0 873</inkml:trace>
  <inkml:trace contextRef="#ctx0" brushRef="#br0" timeOffset="1">552 1 5925,'0'0'1480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1:59.54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8625,'0'0'3708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2:00.62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1992,'0'0'624,"37"5"-360,0 2-348,-6-4-668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2:00.96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3164,'37'20'1328,"-2"-27"-2544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2:03.46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39 5949,'0'0'1288,"51"-15"-1196,11 2-4,8 2-36,9 14-64,-1-6-1628,1 3-629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2:03.80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3336,'42'9'1060,"5"-1"165,-16-8-313,6 3-252,-6 2-292,13-2-276,1 1 60,9-4-80,8 0-28,12 3-600,4-10-888,7 4-497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2:04.12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4972,'51'0'1413,"-7"0"-381,-3 0-416,0 0-344,2 0 44,3 0-268,8 0 8,3 0-408,1 0-992,10 4-777</inkml:trace>
  <inkml:trace contextRef="#ctx0" brushRef="#br0" timeOffset="1">2214 190 4412,'51'0'432,"7"-8"-228,0 5-4,4-10-228,6 6-460,12-1-340,9 3-164,0 5 36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2:05.50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101 0 4704,'-27'52'604,"7"-6"341,3 14-945,1 2-84,1-14-925,9-4-399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2:07.47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1932,'0'0'888,"27"0"-1912,10 7 180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28:49.982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238 297 774 0,'0'0'211'0,"0"0"2"16,0 0-56-16,-18 35-77 15,-8 4-42-15,-5 4 30 16,0 6 33-16,-1-3-43 0,1 4-27 15,6-5-16-15,6-6 23 0,0-7-32 16,19-32 6 0,-6 32-18-16,6-32 16 0,0 0 13 15,0 0-3-15,31 11-15 16,0-22 1-16,13-7-28 0,-6-6 22 16,0-1 14-16,-7 0-3 15,-31 25-11-15,32-25-20 0,-32 25-13 16,0 0 28-16,0 0 16 15,31-3-11-15,-31 3-4 0,0 0 13 16,25 46 11-16,-12-7 117 16,6-4-40-16,0 0-24 0,-19-35-14 15,44 36-7-15,0-15-16 16,-7-7-32-16,7-10 17 16,-6-12-14-16,6-2-7 0,-6-15 2 15,-1 0-9-15,-5-3 21 16,6-11-14-16,-7-7 3 0,-6-7-14 15,0-10 11-15,-6 6-6 16,0 4 9-16,-6 11-9 0,-1 13-3 16,-12 29-15-16,0 0-73 15,0 0-111-15,0 0-248 16,0 0-135-16</inkml:trace>
  <inkml:trace contextRef="#ctx0" brushRef="#br0" timeOffset="339">961 612 990 0,'0'0'226'16,"-25"42"-76"-16,13-7 28 0,5 1 41 15,14-8-61-15,5 0 14 16,-12-28-57-16,32 39-34 0,-1-18-29 15,7-10-37 1,-1-8-1-16,7-6-22 0,-12-4 18 16,-32 7 5-16,44-32-15 15,-44 32 8-15,38-46-18 0,-26 7 7 16,-12-7-5-16,-6 4 5 16,-13 6-21-16,0 1 34 0,19 35-32 15,-44-25 22-15,13 15-11 16,-1 13 17-16,1 4-14 0,31-7 2 15,-32 25 10-15,32-25-194 16,0 0-183-16,-18 39-145 0,18-39-54 16</inkml:trace>
  <inkml:trace contextRef="#ctx0" brushRef="#br0" timeOffset="643">1389 364 1263 0,'0'0'150'16,"0"0"112"-16,0 0-69 0,31 39-83 15,-12 3 33-15,6 1-34 16,-6 3-52-16,0 3-39 0,0-6 11 16,-7-1-15-1,1-7-12-15,6-6 6 0,-19-29-5 16,0 0 114-16,19 28 35 15,-19-28 14-15,0 0-89 0,0 0-28 16,25-32-33-16,-6-7-1 16,6-17-27-16,-6-8 15 0,-1-14-3 15,8 4-12-15,-8 7 9 16,1 10-161-16,-12 19-147 0,-7 38-306 16,6-36-87-16</inkml:trace>
  <inkml:trace contextRef="#ctx0" brushRef="#br0" timeOffset="895">1948 0 1867 0,'0'0'146'0,"0"0"85"16,0 0 40-16,0 0-56 15,25 36-85-15,-6 13 15 0,6 8-59 16,-6 6-30-16,6 8-32 16,-6-1 0-16,0 1-21 15,-6 3-9-15,-13-3 6 0,0-7-128 16,-7-11-147-16,1-7-153 16,6-46-161-16,-13 28-77 0</inkml:trace>
  <inkml:trace contextRef="#ctx0" brushRef="#br0" timeOffset="1207">2438 71 1066 0,'0'0'351'16,"0"0"-17"-16,0 0-81 0,-6 35-90 15,-19 4-104-15,-7-4-17 16,-18 4-7-16,-6 0-5 15,-1-7-30-15,1-4-6 0,12-7 26 16,6-3 16-16,38-18 23 16,0 0-24-16,0 0-3 15,0 0-18-15,0 0-4 0,0 0 17 16,38 11 34-16,-1-1 21 16,7 1-34-16,-6 3 5 0,-7 7-13 15,1-3-21-15,-1 7-12 16,-6 6 6-16,0 1-3 0,-12-3-16 15,-13-29-74-15,19 38-210 16,-19-38-295-16,0 0-96 16</inkml:trace>
  <inkml:trace contextRef="#ctx0" brushRef="#br0" timeOffset="1691">2916 396 1129 0,'0'0'342'0,"0"0"-71"0,0 0-84 16,0 0-67-16,38-7 6 16,-38 7-46-16,37-11-40 0,1 1-14 15,-6-1-11-15,5-3-12 16,-37 14 1-16,51-25-7 0,-20 0-106 15,-31 25-54-15,38-42-12 16,-13 0 51-16,-13-1 61 0,-5 1 12 16,-14-1 16-16,7 43 11 15,-25-45 17-15,25 45 7 0,-50-22 6 16,50 22-16 0,-57 4 10-16,7 14 2 0,6 6-5 15,0 5 3-15,44-29 14 16,-38 42-14-16,20-3 123 0,11-4-19 15,7-35-16-15,32 46-13 16,5-4-9-16,1-10-24 0,12 4-17 16,1-8 4-16,-1-3 29 15,-6-1-19-15,-6 1-39 0,-38-25 4 16,31 39 9-16,-31-39 1 16,6 42-1-16,-6-42 5 0,-31 36-18 15,31-36-6-15,-44 24-169 16,0-16-137-16,44-8-99 15,-44-4-30-15,44 4-27 0</inkml:trace>
  <inkml:trace contextRef="#ctx0" brushRef="#br0" timeOffset="2243">3526 166 1364 0,'0'0'320'15,"0"0"43"-15,0 0-8 0,12 53-140 16,1-3-5-16,6 6-67 16,-7 8-41-16,7 3-42 15,13 0-27-15,-7 0-26 0,12 0 5 16,1-3-2-16,0-7 5 16,-7-8-7-16,1-6 2 0,-7-12-14 15,-25-31-4-15,0 0 3 16,25 25-59-16,-25-25-66 0,0 0-33 15,0 0-15-15,0 0-18 16,19-49 2-16,-13-8 11 0,-6 0 78 16,-6 1 26-16,-7 3 52 15,1 0 27-15,-7 7 84 0,6 0 28 16,-6 11 48-16,7-1 13 16,12 36 0-16,-13-49-30 15,1 6-59-15,12 8-28 16,0-7-16-16,12 6-24 0,1-2-6 15,-13 38-4-15,25-43-15 16,-25 43-3-16,31-32 12 0,-31 32-5 16,44-17 12-16,-12 13-4 15,-1 11-3-15,1 4 6 0,-1 3-6 16,1 7 5-16,-1 4-5 16,7 3 3-16,-13-3-6 0,-25-25 7 15,31 35 4-15,-31-35-11 16,19 36 14-16,-19-8-22 0,0-28 18 15,-44 39-7-15,-12-11 3 16,-7-3-16-16,0-8-135 16,6-2-100-16,1-5-119 0,5-10-108 15,7 4-34-15,44-4 68 16</inkml:trace>
  <inkml:trace contextRef="#ctx0" brushRef="#br0" timeOffset="2779">4795 276 1192 0,'0'0'202'16,"0"0"-8"-16,-25-32-73 0,25 32-51 15,0 0-40-15,-44-28-22 16,44 28-6-16,-37-11-11 0,37 11 34 15,-51 7-33-15,14 4 17 16,37-11-6-16,-44 28-3 0,12 0 164 16,32-28-88-16,-38 43-27 15,20-4 62-15,-1-4-51 0,6 7-25 16,7-3-6 0,0-7-6-16,12 7-28 0,6-4 11 15,7-6 5-15,-19-29-14 16,32 35 19-16,-1-14-1 0,1-17-10 15,-1-11-8-15,7-8-4 16,-1-9 1-16,1-12-4 0,0-3-37 16,-7-6 15-16,-6-8 20 15,-6-4 9-15,-6 4 3 0,-7 11 4 16,0 10-10-16,-6 32 18 16,7-29-19-16,-7 29-3 0,0 0 13 15,0 0-1-15,0 0 68 16,-7 29 59-16,7 3 17 15,0 3-19-15,7 0-17 0,5 8-12 16,7-4-17-16,0-1-16 16,6 1-24-16,7-7-24 0,-7-4-9 15,6-6-6-15,-31-22-5 16,25 21 0-16,-25-21-3 0,0 0-95 16,0 0-167-16,0 0-270 15,0 0-242-15</inkml:trace>
  <inkml:trace contextRef="#ctx0" brushRef="#br0" timeOffset="3107">5443 230 1495 0,'0'0'260'0,"0"0"-93"16,0 0-73-16,0 0-52 0,0 0-34 15,0 0 4-15,-38 3-17 16,0 15 15-16,-6 10 2 16,7 11-4-16,5 4 110 0,1 3-16 15,12 3 35-15,6-7-56 16,13 4-12-16,7-3 1 0,5-1-10 15,13-3-37-15,7-7-23 16,12-7-4-16,6-4 12 0,7-11-87 16,-1-3-178-16,1-10-260 15,-7-8-176-15</inkml:trace>
  <inkml:trace contextRef="#ctx0" brushRef="#br0" timeOffset="3608">5921 343 803 0,'0'0'134'15,"0"0"-21"-15,0 0 86 16,0 0-10-16,0 0-47 0,0 0 24 16,-7 42-93-16,7-42-14 15,19 36-44-15,-19-36-7 0,44 24 4 16,-6-9-39-16,-7-12 32 15,-31-3-10-15,51-10 11 0,-7-5-9 16,-7-6-80-16,-5-7 17 16,-32 28 2-16,44-50 50 15,-19 8 5-15,-6 3 3 16,-13 0 10-16,-6 39-21 0,-13-35 20 16,13 35-15-16,-50-11 12 15,0 18 8-15,-7 11 13 0,1 10-15 16,-1 11 11-16,1 0-9 15,12 0 100-15,0 3-66 0,18-3 75 16,1 0 12-16,6 0 4 16,13-4 12-16,6-35-51 0,6 50 0 15,7-8-4-15,12-10-7 16,-25-32-34-16,50 32-29 0,-6-11-4 16,0-3-5-16,7-4-3 15,-1-7 2-15,7 0-13 16,-1-4 10-16,1-3-4 0,12-3 2 15,-6-1-5-15,6-3-7 16,0 0-4-16,-12-7 15 0,-1 4-12 16,-6-5-68-16,-12 5-229 15,-6-8-370-15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1:51.63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262 5 3260,'0'0'4386,"1"-1"-4265,-1 1 1,1 0-1,-1-1 1,1 1-1,-1 0 0,1-1 1,0 1-1,-1 0 0,1 0 1,-1-1-1,1 1 1,0 0-1,-1 0 0,1 0 1,0 0-1,-1 0 0,1 0 1,0 0-1,-1 0 1,1 0-1,0 0 0,-1 0 1,1 1-1,-1-1 1,1 0-1,0 0 0,-1 1 1,1-1-1,-1 0 0,1 1 1,0-1-1,-1 0 1,1 1-1,-1-1 0,0 1 1,1 0-1,1 5-9,-1 1-1,0-1 0,0 1 1,-1-1-1,0 1 0,0 0 1,-1-1-1,0 1 1,0-1-1,0 1 0,-1-1 1,0 0-1,0 1 1,-5 7-1,2-5-86,-1 0 0,0 0 0,-1-1-1,0 0 1,0 0 0,-1 0 0,0-1 0,0-1 0,-1 1 0,0-1 0,0 0 0,-11 4-1,8-4 24,-1 0 1,0-1-1,0-1 0,0 0 0,-1-1 0,1 0 0,-1-1 0,-19 0 0,29-2 1203,-8-9-962,4 8 2377,251 306 4542,-20-24-5837,-217-275-1437,8-80-22061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1:51.98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16 9237,'0'0'3490,"5"0"-2677,1 1-662,-1 0 0,1 0 0,-1 1 0,1 0-1,-1 0 1,0 0 0,0 0 0,0 1 0,0 0 0,0 0 0,0 0 0,-1 1 0,1 0 0,4 5-1,61 69 1199,-57-62-1068,30 37 462,-3 2 1,-2 1-1,-3 2 1,35 79-1,-65-125-652,-1 0 1,-1 0-1,0 0 1,-1 1-1,0-1 1,-1 1 0,0 23-1,-2-25-39,1-2-23,-8-1 33,1-2-58,0 0 0,0 0 0,0 0 0,-1-1 0,0 0 0,0 0 0,0-1 0,0 0 0,-1-1-1,0 0 1,0 0 0,0-1 0,0 0 0,-9 1 0,1-9-8,4-3 112,1 0-1,0-1 1,0 0 0,1-1 0,0 0-1,1-1 1,0 0 0,1 0 0,0-1-1,1 0 1,1-1 0,0 0-1,-8-23 1,8 8-3,1 0 0,1 0 1,1-1-1,2 0 0,1 1 0,1-1 0,1 0 0,2 0 1,1 1-1,2 0 0,0 0 0,2 0 0,2 0 0,21-45 1,-29 68-269,3-1-816,11-19-1302,-12 20-839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1:52.62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5192,'0'0'8301,"5"1"-7761,6 3-404,-1-1 0,0 2 1,0-1-1,0 1 0,0 1 0,-1 0 1,0 0-1,0 1 0,15 15 1,9 13 222,29 39 1,-26-31 40,-15-18-207,255 325 1902,-240-296-1375,29 60 0,-65-113-715,1-1 1,-1 1 0,0 0 0,1-1 0,-1 1 0,0 0 0,0-1 0,1 1 0,-1 0 0,0-1 0,0 1 0,0 0 0,0 0-1,0-1 1,0 1 0,0 0 0,0-1 0,0 1 0,0 0 0,-1-1 0,1 1 0,0 0 0,0-1 0,-1 1 0,1 1 0,-3 3-2,0 1 1,0 0-1,0-1 1,0 0 0,-1 0-1,0 0 1,0 0 0,0 0-1,-1-1 1,0 0 0,0 0-1,0 0 1,0-1 0,0 1-1,-1-1 1,1-1-1,-1 1 1,0-1 0,0 0-1,0 0 1,0 0 0,0-1-1,0 0 1,0 0 0,-1-1-1,1 0 1,-9 0 0,6-1 72,-1 1 0,1-2 0,0 1 1,-1-1-1,1 0 0,0-1 1,0 0-1,1-1 0,-1 0 0,1 0 1,-1-1-1,1 1 0,1-2 0,-1 1 1,1-1-1,0-1 0,0 1 1,1-1-1,0 0 0,0-1 0,-9-15 1,6 6 79,1 0 1,0-1-1,2 0 0,0 0 1,1-1-1,0 1 1,2-1-1,0 0 0,2-1 1,0 1-1,1 0 1,0 0-1,5-24 0,4-11-507,1 1-1,3 0 1,24-62-1,-25 90-4581,-9 19 3691,0 2-3085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2:07.83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95 3388,'58'0'664,"0"-4"236,-5-8-163,5 0-557,4 1-36,12-2 4,5 6-68,9-4-132,1 2-472,-4 1-1077,-3 0-383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2:08.18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47 2036,'41'-8'288,"2"0"-100,-2-3-72,11-1-20,12 9-4,8-2-36,19 5-112,2 0 100,6 0-44,17 5-532,6 6 8,8-7 100,12 7 76</inkml:trace>
  <inkml:trace contextRef="#ctx0" brushRef="#br0" timeOffset="1">2800 197 2828,'74'-5'756,"-6"2"-136,5-5-92,5 1-308,7 2-200,10-10 24,10-1-1224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2:04.45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95 6685,'43'-8'1072,"-2"-4"-228,17-4-568,-10 1-100,9-1-100,22 4 44,-7 0-572,13 8-944,4 4-104,-15 0-417,-22 4 45</inkml:trace>
  <inkml:trace contextRef="#ctx0" brushRef="#br0" timeOffset="1">831 87 3856,'51'16'1280,"1"-9"1041,12 6-1853,8-6-264,-18-3-52,14 3-56,4 1-144,-4 0-168,13 0-352,-19 4-812,0 3-645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2:04.80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5108,'0'0'2349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2:05.14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54 52 4020,'0'0'944,"-17"-52"-3096</inkml:trace>
  <inkml:trace contextRef="#ctx0" brushRef="#br0" timeOffset="1">0 323 7525,'0'0'472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2:09.36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420 1 5424,'-25'70'1493,"9"-15"575,-5-8 460,-10 21-1844,-2-9-192,2-5-268,4 2-108,-4 3-8,-10-1-108,-2 1-124,7 0-60,-7-8-588,2 13-3044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2:08.52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84 3532,'91'-8'988,"-2"1"-636,-1-3 228,-3-1-347,4-1-650,4 9 926,12-2-573,6-2-837,15-14-847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28:54.541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499 114 618 0,'0'0'165'0,"12"35"43"15,-12-35-75-15,0 0-70 16,0 0 23-16,14 39 25 16,-14-39 43-16,-7 28-90 0,7-28 13 15,0 0-52-15,-44 28 0 16,6-14-9-16,0-10-12 0,7-8-15 15,-1-3 27-15,32 7-8 16,-38-24 1-16,19-8-38 0,6-4 29 16,13 1-5-16,19 3 17 15,-19 32-40-15,39-42 9 16,-2 14 26-16,7 13 1 0,-6 8-40 16,6 11 43-16,1 10 7 15,-13 7-36-15,-32-21 23 16,37 46 122-16,-18-3 73 0,-13 3 18 15,-6 3 11-15,-25-3-14 16,0 7-47-16,-19-4-53 0,-1 1-45 16,-11-1-16-16,-1-3-33 15,0 0-8-15,-6-7 1 0,6-3-6 16,0-8-13-16,12-7 2 16,8-3 8-16,12-4-5 15,25-14-16-15,0 0-134 0,-32 10-92 16,32-10-120-16,0 0-186 15,0 0-104-15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2:09.00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1615 189 1428,'62'8'352,"-4"-8"236,-4-3 160,-7-6-28,5-7-572,-1-7 188,-3 0-172,6 0-140,-9-2-60,2 2-160,7-5-188,-13 5-724</inkml:trace>
  <inkml:trace contextRef="#ctx0" brushRef="#br0" timeOffset="1">2133 169 2424,'-24'44'232,"1"4"100,-8 6-416,-6 9 188,-4 4 132,-11 7-708,-6 5-80</inkml:trace>
  <inkml:trace contextRef="#ctx0" brushRef="#br0" timeOffset="2">686 2741 2404,'-51'51'324,"-13"0"296,18 5 36,3-2-140,-5 7-52,7 0 105,-6-2 51,-1 5 20,7 2-468,0 6 204,-7-6-160,7-2-164,-2 2-960,1 1-553,1 4-423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2:09.72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1892,'20'35'200,"13"12"68,-12 9 60,0 7-96,-1 7 48,-9 13-112,5 3-48,-6 5 4,1-1-96,-7 9 68,-4-2 8,0 2-292,-4-4-660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2:10.06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147 1 3324,'-41'375'5123,"22"-231"-4715,14-3-131,2-23-208,-27 282-907,-4 45-4743,20-339 4183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1:39.56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83 154 4748,'0'0'7118,"2"5"-6387,17 36 172,3 0 0,2-1-1,55 72 1,-39-64 68,-36-44 1052,-8-5-1865,-4-1-114,0-1-1,0 0 0,0 0 0,1-1 0,-1 0 0,1-1 0,0 1 0,0-1 0,0-1 0,1 1 0,-1-1 1,1-1-1,-7-8 0,-6-12 252,0-1 0,-16-34 1,-5-5 703,8-2 1027,30 64-901,15 26-496,-8-11-528,48 67 472,66 83-4,-93-136-413,-21-20 176,-12-11-344,-19-25-3,1-1 0,1-1 0,-25-47 0,-50-122 1064,97 199-394,-2-12-412,6 37-232,0 1 0,1-1 0,1 0 0,2-1-1,0 1 1,10 23 0,60 120 199,-71-154-207,44 87 20,-32-77-31,-12-17-18,-2 1-194,9 9-13353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1:40.23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184 21 6309,'-3'-17'1871,"-2"14"2634,-6 24 1779,6-11-7961,-28 80 3049,23-62-742,-19 42 1,4-35-334,20-29-255,1-3 77,-12 11 172,12-11-241,-1-9-129,1-1 109,0-1-1,0 1 0,1-1 1,0 0-1,1 0 0,-1 0 1,1 0-1,1-1 0,-1-15 1,2 18 188,2 0 123,0 2-192,-1 0 0,1 1 0,-1-1 0,1 1 1,0 0-1,0-1 0,1 1 0,-1 0 0,0 0 0,1 0 0,0 1 0,0-1 0,0 1 1,0 0-1,0-1 0,0 1 0,1 0 0,-1 1 0,5-3 0,-2 4 12,0-1-1,-1 1 1,1-1 0,0 1-1,-1 1 1,1-1-1,0 1 1,-1 0 0,1 1-1,-1-1 1,0 1-1,1 0 1,6 4-1,63 31 1203,105 69-1,-96-54-1199,25 21-48,-107-70-113,1 0 1,-1 0-1,0 0 0,1 1 0,-2-1 0,1 0 0,0 1 0,-1 0 0,1-1 0,-1 1 0,1 6 0,-1-8-1,0 2 69,-22-11-14216,16 3 10673,-13-11-582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1:40.70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32 8265,'0'-20'1181,"0"9"4796,6 11-5584,6 3-287,1 0 0,-1 0 0,0 1-1,0 1 1,-1 0 0,1 0 0,19 14 0,76 57 760,-44-21 657,106 121 0,-166-174-1434,0 1 0,-1 0 0,0 0 0,1-1 0,-1 2 0,0-1 0,-1 0 0,1 0 0,2 5 0,-1 1 118,-2-7-162,1-1 0,-1 1 0,0 0 0,0 0 0,0 0 0,-1 0 0,1 0 0,0 0 1,-1 0-1,1 0 0,-1 0 0,0 0 0,0 1 0,0-1 0,0 0 0,0 3 0,-1 1 38,2-5-77,-1-1 1,0 1-1,0 0 0,0-1 0,0 1 0,0-1 0,0 1 0,0-1 0,0 1 0,0 0 0,0-1 0,0 1 0,0-1 1,-1 1-1,1-1 0,0 1 0,0 0 0,-1-1 0,1 1 0,0-1 0,-1 1 0,1-1 0,-1 1 0,-5 9-7,-1-1 0,0 0-1,0-1 1,-1 1-1,0-1 1,-1-1-1,0 0 1,0 0-1,0 0 1,-1-1 0,0-1-1,-12 6 1,8-6-47,0 0 1,0-1 0,0-1 0,0 0-1,-21 2 1,30-5 14,-1 0 1,1-1-1,-1 1 1,0-1-1,1 0 0,0 0 1,-1-1-1,1 1 1,0-1-1,-1 0 0,1-1 1,0 1-1,1-1 1,-1 0-1,-7-7 0,2-5-15,1-7 47,1-1 0,1 0 0,1-1 0,1 1 0,1-1 0,1 0 1,1 0-1,2-1 0,0 1 0,1 0 0,2 0 0,6-29 0,5-16-85,-12 62 62,-1 1-1607,3-17 92,-3 17-244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1:41.46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5 159 8217,'0'0'2831,"-1"-7"-2562,-2-25 1535,8 31-1383,4-1-228,0 1-1,0 0 1,0 0 0,0 1 0,-1 1 0,1-1-1,0 2 1,12 2 0,79 26 359,-9-2-367,-69-23-82,0 1 0,-1 1 0,1 1 0,-1 0 0,33 21 0,-48-26 0,-6-2-97,0 0-1,0 0 1,0 1-1,0-1 1,0 0 0,0 0-1,0 0 1,0 0 0,1 0-1,-1 0 1,0 0 0,1 0-1,-1 0 1,1 0 0,-1 0-1,1 0 1,0-1 0,-1 1-1,2 1 1,0 0 7,0 1 1,0-1-1,-1 0 1,1 1 0,-1-1-1,0 1 1,0-1-1,0 1 1,0 0-1,1 3 1,2 3 27,-3-7-28,1 1-1,-1 0 1,0 0 0,0 0-1,0 0 1,-1 0 0,1 0 0,-1 0-1,0 0 1,1 1 0,-2-1-1,1 3 1,0 3-13,1 4 73,-2 1 0,1 0 0,-2 0 0,0-1 0,0 1 0,-1-1 0,-6 16 1,8-22-68,0-4-3,1-1 0,-1 1 0,1-1 0,-1 0-1,0 1 1,0-1 0,0 0 0,0 0-1,0 0 1,-1 0 0,1 0 0,-1 0 0,1 0-1,-1 0 1,0 0 0,-2 2 0,-2 2-8,-1 0 1,1-1-1,-1 0 1,0 0-1,0 0 1,-1-1-1,1 0 1,-1-1-1,-14 5 1,18-6-35,-1-7-69,-4-4 56,1-1 0,0 0 0,1 0-1,0-1 1,1 0 0,0 0 0,0 0 0,1-1 0,1 0 0,-4-13 0,1 3-13,5 19 58,1-1 0,0 1 1,0 0-1,0-1 1,0 1-1,1-1 1,-1 1-1,1-1 1,0-5-1,0-1 4,-1 2 57,0 1-56,-1-18-41,1 18 88,1 16 10,0 253 1188,-6-257-1199,3-2-36,-1 0 0,1-1 0,-1 1-1,0-1 1,0 1 0,0-1 0,0-1 0,0 1 0,-1 0 0,1-1-1,0 0 1,-1 0 0,1 0 0,-1-1 0,1 0 0,-1 0 0,-5 0-1,5-1-20,0-7 16,-3-6 52,0-1-1,1 0 1,0 0-1,2-1 1,0 0-1,0 0 1,2 0 0,0-1-1,0 1 1,2-1-1,0 1 1,3-31-1,2 7 78,2 0-1,1 0 1,2 1-1,17-45 0,-23 76-179,1 0-46,14-23 124,-3-4-472,-13 26 217,0 2-929,-2 0-2508,0-20 552,0 21-1004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1:42.22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59 35 2200,'0'0'8090,"1"-6"-7811,6-17-29,-5 18 3851,3 13-3763,9 15 34,-2 0 0,0 1-1,-2 0 1,14 46 0,-23-63-132,-1 0-77,-8 56 80,6-57-256,0-6 13,0 0 3,1 1 0,-1-1 0,0 0 0,0 1 0,1-1 0,-1 1-1,0 0 1,1 0 0,-1-1 0,1 1 0,-1 0 0,1 0-1,-1 0 1,0 2 0,-13 7-9,-39 17-7,49-25 39,-1 0-21,-17 5-63,17-5 73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2:10.89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57 4052,'0'0'3817,"37"-28"-2825,7 20-172,1 8-460,23-5-112,13 5-44,18-3-40,16 3-224,22 0-764,-1-7-1400,0 2-489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2:11.23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4500,'48'15'868,"3"-7"-195,17-4-373,7-1-196,3-3-12,17-7-40,-2 7-188,8-5-1277,-2 2-439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29:31.777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0 0 2243 0,'44'19'-469'0,"6"-15"-54"0,7-8-22 16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2:11.57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3488,'79'3'248,"9"1"-16,11 4-128,11-5-92,12 2-32,4 15 72,4-5-76,6 1-8,0-1 108,0 6-104,1 2 60,5-3-32,5-2-220,10-2-276,-5 1-684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1:46.09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100 95 3496,'0'-35'13132,"-3"44"-12238,-14 49 562,-63 322 3422,104-604-4802,-18 147-95,-5 33 654,-6-65-1,4 100 116,1 2-523,0-22-20,0 22 1908,-1 17-1704,-8 70 138,3 158 0,6-166-495,0 12-55,0-82-7,-1 1-1,1-1 1,0 0-1,1 0 0,-1 1 1,0-1-1,1 0 1,-1 0-1,1 0 0,-1 1 1,1-1-1,0 0 1,2 3-1,0 2-61,-1-1-471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1:46.79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310 26 8701,'0'0'12140,"-9"7"-11156,-42 40 201,43-37-1100,-32 27 171,31-28-214,6-5-24,0-1 1,-1 0 0,1 0-1,-1 0 1,0 0-1,1 0 1,-2-1-1,1 0 1,-7 3-1,-20 11 86,29-15-89,1 0 0,-1-1 0,0 1-1,0 0 1,1 0 0,-1-1 0,0 1-1,0-1 1,1 0 0,-1 1 0,0-1 0,0 0-1,0 0 1,0 0 0,1 0 0,-1-1 0,0 1-1,-3-1 1,-1 0 12,-1 1-24,1-8 88,1 0 0,-1 1 0,1-2 0,1 1 1,0 0-1,0-1 0,-6-18 0,10 25-58,-12-49 800,11 42 930,-1 2-1632,-5-20-56,5 21 607,7 17-392,128 383 1443,-106-303-1418,-24-83-243,-1 0-41,9 23 26,-8-23-9,2-2-472,16 18-240,-16-18-740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1:47.26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24 39 9461,'7'-13'532,"0"0"722,0 0 10146,12 59-10447,-1 2 1,14 62-1,-7-20-536,59 157 153,-67-198-538,3-2 702,-29-43-770,2 1 5,3-2 3,0 0 1,-1-1-1,1 1 1,-1-1-1,1 0 1,-1 0-1,0 0 1,0 0-1,0-1 1,0 0-1,0 0 1,0 0-1,0-1 0,0 0 1,-6 0-1,-25-5-93,35 5 118,0 0 1,1 0-1,-1-1 0,0 1 1,0 0-1,0 0 0,1 0 1,-1-1-1,0 1 0,0 0 0,1-1 1,-1 1-1,0-1 0,1 1 1,-1 0-1,0-1 0,1 0 1,-1 1-1,1-1 0,-1 1 0,0-2 1,-7-4-21,5 5 17,1-1-1,-1 0 1,1 0-1,0-1 1,-1 1 0,1 0-1,0-1 1,0 1-1,0-1 1,1 0-1,-1 1 1,1-1-1,-1 0 1,0-5-1,1 7 8,-12-26 13,1-1 0,1 0 0,1-1 0,1 0 0,-6-42 0,15 65 3,0-1-1,1 0 1,0 0 0,0 1-1,3-11 1,0 3-5,0 0-1,2 0 1,0 1-1,0-1 1,1 2-1,1-1 1,0 1 0,0 0-1,2 0 1,-1 1-1,13-11 1,20-18-50,-2 6-9,-6 8-278,-26 21-878,-2 0-1244,19-13-631,-19 13 52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1:47.65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11073,'0'0'6025,"7"2"-5299,4 2-569,-1 0 0,0 1 1,0 0-1,0 1 0,-1 0 0,1 1 0,-2-1 0,1 2 0,-1-1 0,0 1 0,0 1 0,-1-1 0,0 1 0,8 14 0,8 16 534,-1 0 0,22 58 0,-21-42-57,-2 0 0,-3 2 0,13 73 0,-29-117-521,-1 1-1,0 0 1,-1-1 0,-1 1-1,-3 21 1,4-35-111,0 1-1,-1 0 1,1 0-1,0 0 1,0 0 0,-1 0-1,1 0 1,0-1 0,-1 1-1,1 0 1,-1 0-1,1 0 1,-1-1 0,1 1-1,-1 0 1,0-1-1,1 1 1,-2 0 0,-5 6 4,0 0-1,-1 0 1,0-1 0,0 0 0,0-1 0,-1 1 0,0-2 0,0 1-1,0-1 1,0-1 0,-1 0 0,0 0 0,1-1 0,-1 0-1,0 0 1,0-1 0,0-1 0,0 0 0,0 0 0,0-1 0,0 0-1,-18-5 1,23 4-5,0-1-1,0 0 0,0 0 0,1 0 0,-1-1 1,1 1-1,0-1 0,0 0 0,0 0 1,0-1-1,1 1 0,0-1 0,0 0 0,0 0 1,0 0-1,1 0 0,-3-9 0,0-2 1,1 0 0,0 0 0,1 0 0,1-1 1,1 1-1,0-1 0,1 1 0,1-1 0,0 1 0,1-1 0,1 1 0,5-17 0,4-7-20,1 0 0,2 1 0,31-59 0,0 20-891,-4 13-3908,-37 58 1195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2:02.10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1 712,'0'0'-172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2:02.48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0 190 3640,'0'0'584,"21"-51"-284,-5 7 64,-9-4-340,-3 2-2128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2:02.82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21 673 2500,'0'0'608,"-17"-59"-192,17 0-2180</inkml:trace>
  <inkml:trace contextRef="#ctx0" brushRef="#br0" timeOffset="1">0 52 3480,'0'0'1412,"0"-51"4237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2:05.83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321 0 2484,'0'0'432,"-15"48"108,-18-4 40,19 10-392,-3-3 12,17-11-80,0 3-252,11-4-128</inkml:trace>
  <inkml:trace contextRef="#ctx0" brushRef="#br0" timeOffset="1">185 1609 3928,'-4'63'1516,"-3"-11"205,-9 22-1133,-9-15-396,4 0-284,-5 4 340,-1 0-840,2-4-1088,-8 0-645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2:06.17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11 1 2160,'-4'43'152,"-2"8"48,6 0-200,0 5 488,6-2 44,-6 5-280,4-8-160,6 5-456,-4-10-584</inkml:trace>
  <inkml:trace contextRef="#ctx0" brushRef="#br0" timeOffset="1">75 1106 6777,'-6'31'3544,"-5"12"-2664,5-7 300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13:13.106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5601 654 685 0,'0'0'69'16,"0"0"44"-16,0 0-29 0,0 0 35 15,0 0-4-15,0 0 10 16,0 0 29-16,31 28 19 0,1 0-28 16,-1-6-10-1,1 2-23-15,-1 1-18 0,0-4-26 16,1 0-11-16,-7 1-18 15,6-5-46-15,-31-17 21 0,0 0-11 16,38 29 0-16,-38-29 9 16,0 0-9-16,0 0-3 0,0 0 3 15,0 0 8-15,0 0-6 16,-31 21 4-16,-1-11-4 0,1-10-16 16,31 0 1-16,-38-17-23 15,7-1 5-15,31 18-42 0,-32-32 5 16,13 0-22-1,13 4 24-15,0 0 48 0,6 28-13 16,0-25 9-16,0 25 27 16,0 0-47-16,0 0 53 0,0 0-29 15,0 0 22-15,0 0 29 16,0 0-6-16,0 0-3 0,0 0-1 16,0 0-9-16,25 4 34 15,-25-4 14-15,0 0-35 0,0 0 15 16,0 0-9-16,0 35-16 15,0-35 4-15,-38 39-21 0,1-14 12 16,-7-11-10-16,6-4-2 16,-6-3-3-16,0-3 20 15,0-8 6-15,0-3-26 16,0-7 4-16,0-3 24 0,6-12 1 16,-6-3-25-16,0-10-4 15,0-11-5-15,-6-14-10 0,6-11 5 16,0-7 10-16,0 1-19 15,13 6 12-15,-7 11 9 0,6 10-2 16,7 15-13-16,0 6 15 16,25 36-17-16,-31-28 7 0,31 28-6 15,-32-7 28-15,32 7-14 16,0 0-19-16,-19 32 27 0,13 0-5 16,6 3 6-16,13 0-1 15,6 4 1-15,6 4-12 0,6 3-5 16,13 3 10-16,13-3 44 15,-7 3-62-15,7-3 16 16,-7-3-8-16,0-4-2 0,-6-1 16 16,-6-6-6-16,-7-3 0 15,-31-29 14-15,25 35-9 0,-25-35-18 16,19 32 16-16,-19-32-6 16,0 0 3-16,-6 28 20 0,6-28-27 15,-32 21 7-15,-5-7 4 16,-14-7 2-16,-5-3 2 0,-13-1-8 15,-13-3-3-15,7 0 21 16,-7-3-11-16,7-1-20 16,-1-3 22-16,7 0-14 15,6-3 7-15,7 3 14 0,12 0-37 16,44 7 29-16,-38-8-8 16,38 8-5-16,0 0 18 0,0 0-29 15,0 0 12-15,0 0 13 16,0 0-13-16,0 0-1 0,44 11 25 15,0 0-35-15,0 3 19 16,-13-4 11-16,-31-10 3 0,51 25-6 16,-14-7 15-16,-37-18-5 15,0 0 17-15,38 39 12 16,-19-4 16-16,-19-35 18 0,6 49 22 16,-12 1 23-16,0-8-40 15,-13 4-12-15,-6-3-32 0,-7-1-3 16,1 4 17-16,31-46-23 15,-63 53-22-15,6-14-7 0,7-11 7 16,-7-10-37-16,7-8-13 16,50-10-33-16,-69-14-82 0,12-10-96 15,57 24-223-15,-62-60-211 16,18-4 2-16</inkml:trace>
  <inkml:trace contextRef="#ctx0" brushRef="#br0" timeOffset="253">4036 117 1344 0,'0'0'126'15,"0"0"88"-15,0 0-8 16,0 0-53-16,0 0-45 0,0 0-67 16,0 0-38-16,0 0 7 15,38 0-19-15,-38 0-195 0,37 21-194 16,-37-21-72-16</inkml:trace>
  <inkml:trace contextRef="#ctx0" brushRef="#br0" timeOffset="664">3923 915 1193 0,'0'50'248'15,"0"-50"64"-15,0 0-47 0,0 0-85 16,-32 42-84-16,32-42-58 16,-50 28-7-16,50-28-28 15,-50 7-3-15,50-7-14 0,0 0-30 16,-38-28-74-16,38 28 51 16,-13-42 9-16,13 42 13 0,13-39 37 15,-13 39-37-15,0 0 49 16,44-25 11-16,-44 25 25 15,44 7 50-15,-44-7-24 0,0 0 7 16,38 43 7-16,-38-43 20 16,12 63 49-16,-12-13-9 0,-19-4-22 15,-6-4-37-15,25-42-41 16,-56 57-5-16,-1-15-31 0,1-14-90 16,-7-3-159-16,-6-4-252 15,6-10-195-15,-6-11-25 0</inkml:trace>
  <inkml:trace contextRef="#ctx0" brushRef="#br0" timeOffset="1164">3124 799 1517 0,'0'0'284'0,"44"0"-41"16,-6 3-58-16,0 8-87 0,-38-11-54 16,44 17 1-16,-44-17-14 15,38 25-35-15,-38-25 18 16,0 0-18-16,0 0 18 16,0 39 8-16,0-39-63 0,0 0-38 15,-51 21 5-15,14-14 10 16,37-7-23-16,-44-17-5 0,44 17-20 15,-26-39 30-15,26 39 45 16,0-43 12-16,0 43 3 0,7-38 42 16,-7 38-40-16,0 0 38 15,0 0 47-15,0 0-34 0,0 0 16 16,0 0 19-16,0 0-20 16,-38 21 17-16,-6 0 17 15,-13 0 10-15,1-7 45 0,6-3 6 16,6-1 4-16,0-6 13 15,6-8-24-15,6-3-21 0,32 7-32 16,-37-28-58-16,5 0 5 16,13-15-28-16,7-6 4 0,6-18-4 15,-1-11-19-15,14-7-5 16,-1-7-35-16,0 1-22 0,7 6-78 16,-7 7-139-16,-6 18-174 15,-6 7-159-15,-13 14 3 0</inkml:trace>
  <inkml:trace contextRef="#ctx0" brushRef="#br0" timeOffset="1568">2156 534 1351 0,'13'35'324'16,"-13"-35"22"-16,19 46-46 16,-7-11-54-16,-12-35-84 15,13 39-75-15,-13-39-22 0,13 43-19 16,-7-8 31-16,-6-35 3 16,-13 46-3-16,1-7 21 0,-13-4-16 15,25-35 13-15,-70 57-9 16,-5-15-7-16,-13-7 5 0,-13-3-16 15,-12-4-6-15,-19-10-6 16,-6-4-14-16,-19-10 20 0,-13-4-29 16,7-11-8-16,-1-7-13 15,13-3-9-15,19-4 7 0,13-10-6 16,12 0-2-16,19-1-23 16,19-2-66-16,12-1-20 0,7 10-25 15,50 29-45-15,-38-35-30 16,38 35-72-16,0 0-161 15,0 0-166-15,0 0-70 16</inkml:trace>
  <inkml:trace contextRef="#ctx0" brushRef="#br0" timeOffset="1736">290 240 2426 0,'44'-24'68'16,"18"-1"-36"-16,20 4-9 16,19 3 0-16,18 0-97 0,13 8-466 15,6-4-275-15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29:54.748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553 311 229 0,'0'0'91'16,"0"0"28"-16,0 0-7 16,0 0-52-16,0 0-19 0,0 0-8 15,0 0 40-15,0 0 35 16,0 0-34-16,0 0 12 16,-44-28-28-16,7 10 24 0,-1 7-2 15,0 8-3-15,-6-1-16 16,6 4-13-16,1 7-6 0,-1 0-9 15,0 4-21-15,38-11-1 16,-44 21-19-16,44-21 15 16,-37 25-34-16,37-25 35 15,0 0-5-15,-13 35-3 0,13-35 26 16,0 0-48-16,50 39 13 16,1-18 6-16,5-14 11 0,7-7 23 15,6-7-31-15,0-7 12 16,-12 0-30-16,-1 0 9 15,-18-4 31-15,-38 18-16 0,0 0-20 16,25-31 4-16,-25 31-5 16,-19-39 24-16,-25 10-37 0,-6 8 50 15,-6 7-22-15,-7 3-5 16,-6 8 20-16,6 3-33 0,6 0 18 16,1 7 24-1,12 0-45-15,6 0 26 0,38-7-21 16,0 0 25-16,-38 42 26 15,26-6-40-15,12-36 33 0,18 53-55 16,8-11 30-16,11-6 11 16,14-12-18-16,5-2 30 0,1-8-55 15,6-7 62-15,-13-4-59 16,0-3 26-16,-12-3 21 16,-38 3-31-16,31-18 7 0,-31 18 3 15,25-39-14-15,-25-7 48 16,-12-3-37-16,-7-1 6 0,-12-3-16 15,-7 4 13-15,-6 6-7 16,6 5 11-16,-6 13-23 16,0 4 31-16,-6 14 7 15,6 10-53-15,6 8 52 0,0 10-18 16,1 11-20-16,37-32 36 16,-38 53-23-16,19-7-11 0,13-4 52 15,18-3-45-15,-12-39 34 16,38 42-43-16,6-13 26 0,0-12 26 15,13-6-45-15,-1-11 40 16,1-4-43-16,-1-3 10 16,1-10 6-16,-13-8 0 15,-6-3 4-15,-7-4-14 0,-12-11 13 16,-6 1 13-16,-13 3-19 16,0 0 12-16,0 39-36 15,0 0 29-15,-57-25 23 0,7 22-44 16,-7 17 19-16,1 7 3 15,-1 8 1-15,13 2-2 0,0-2-10 16,6 6 23-16,38-35-35 16,-37 42 25-16,37-42-19 0,-7 43 37 15,7-43-13-15,25 39-22 16,19-18 23-16,7-11-9 16,12-10-2-16,-1-7 0 15,1-7 19-15,0-3-24 0,-6-5 2 16,-13-2 3-16,-7-8 0 15,-18 0 8-15,-6-3-33 0,-19-4 33 16,-13 0-24-16,-13 4 35 16,-12 10-31-16,-6 11 19 15,0 14 12-15,-7 7-44 0,7 14 38 16,0 7-13-16,6 4 0 16,12 3 38-16,1 1-49 0,12-1 31 15,19-35-36-15,-6 46 33 16,18-7-33-16,-12-39 39 15,50 28-29-15,1-17 11 16,12-8 1-16,-1-13-6 0,8-8-13 16,-1-7 40-16,-6-3-33 15,-13-7 19-15,-6-4-27 0,-19-7 14 16,-19 0 14-16,-12-4-34 16,-19 5 42-16,-13 9-28 0,-6 15 99 15,-19 14-29-15,0 14 30 16,-6 14-42-16,0 11 42 15,6 7-21-15,13 3-51 0,0-3-2 16,18 4-8-16,32-43-19 16,-31 49 18-16,18-14-17 15,13-35 21-15,7 39-29 16,-7-39 5-16,0 0-257 0,56 25-221 16,-12-14-98-16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2:06.70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1138 0 8413,'0'0'1429,"-3"7"-969,-147 401-954,116-304-181,-132 357-3353,37-167 2226,-268 705 540,299-631 725,13-43 3388,11-34 3722,72-284-5338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2:10.44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15 0 6077,'0'0'1336,"-10"54"1716,6 5-1800,8 0-1000,2-8-204,-2 5-1292,6-2-5161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2:11.95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5693,'94'16'1620,"1"5"1,93 34-1,312 91-1461,13-42-3499,49-25-373,-443-70 3493,0-4-1,209-20 1,-199-2 67,200-55 0,168-37-6,-431 99 1045,1 2 0,0 3 0,0 4 0,0 2 1,83 12-1,-94-8-448,0-4 0,102-9 0,8-1-1971,249 31-3583,-403-21 5070,206 12-338,-193-14 539,1 0-1,-1-2 1,0-1-1,-1-1 1,1-1-1,39-15 1,-28 6 102,-2-2 214,1 2 1,1 2-1,0 1 1,1 2-1,0 2 1,57-7-1,201-12-1455,-284 27 543,-9 0 292,0 0 1,0 0 0,0 0 0,0 0 0,1 0 0,-1 0 0,0-1 0,0 1-1,0-1 1,0 0 0,0 1 0,0-1 0,0 0 0,0 0 0,1-2 0,42-20-1206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2:12.28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174 4 7093,'0'0'2508,"-43"-3"-1532,1 3 124,-5 0-800,6 7-572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2:26.62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436 135 4480,'0'0'2491,"-3"-5"-1573,0-1-606,-6-14 2805,9 20-3052,-1 0-41,0-1-1,-1 1 0,1 0 1,0 0-1,0-1 0,-1 1 1,1 0-1,0 0 0,0 0 1,-1 1-1,1-1 0,0 0 0,0 0 1,0 1-1,-1-1 0,1 1 1,0-1-1,0 1 0,0-1 1,0 1-1,0 0 0,0-1 1,0 1-1,0 0 0,-1 1 1,-3 6 44,0 1 1,1 0-1,1 0 1,-1 0 0,1 1-1,1-1 1,-1 1-1,2-1 1,-1 1-1,2 0 1,-1 0-1,1-1 1,1 1 0,-1 0-1,2 0 1,4 18-1,-5-25-40,0 0 0,0 0 0,0-1 0,0 1 0,1 0 1,0 0-1,-1-1 0,1 1 0,0-1 0,0 0 0,0 0 0,5 4 0,1 2 24,-4-3-37,1 0 0,0-1 0,-1 0 0,1 0 0,1 0 0,-1-1 0,1 1-1,-1-1 1,1 0 0,0-1 0,0 0 0,0 0 0,0 0 0,0 0 0,1-1 0,7 1 0,-9-2-9,-1 0 1,1 0-1,-1-1 0,1 1 0,-1-1 1,0 0-1,1 0 0,-1 0 1,0-1-1,0 0 0,1 1 0,-1-2 1,-1 1-1,1 0 0,0-1 1,-1 1-1,1-1 0,-1 0 0,0 0 1,0-1-1,0 1 0,5-8 1,-5 7 10,-1-1 0,0 0 0,0 1 0,0-1 1,0 0-1,-1 0 0,0 0 0,0 0 0,0 0 0,0 0 1,-1 0-1,0 0 0,0 0 0,-1 0 0,-1-9 0,0 6 11,0-1 0,-1 1 0,0 0-1,0 0 1,-1 0 0,0 1 0,-1-1-1,0 1 1,-5-7 0,4 6-4,-1 1 0,0 0 0,0 0 0,0 0 0,-1 1 0,1 0 0,-2 0 0,1 1 0,-1 0 0,1 1 0,-1 0 0,-1 0 0,1 1 0,0 0 0,-1 0 0,0 1 0,-10-1 0,9 3-2,0 1-1,1 0 0,-1 0 1,0 1-1,1 1 0,-1 0 1,1 0-1,0 1 0,0 0 1,0 1-1,1 0 0,0 0 1,0 1-1,0 0 0,-14 14 1,21-18 0,1-1 0,-1 1 0,1 0 0,-1 0 1,1 0-1,0 0 0,0 0 0,0 0 0,0 0 0,0 0 0,1 0 1,-1 1-1,0-1 0,1 0 0,0 1 0,0 2 0,-2 5 70,1-5-59,0-1 1,0 1-1,0 0 1,1 0-1,0 0 1,0 0-1,0-1 1,0 1-1,1 0 1,0 0-1,0 0 1,0-1-1,1 1 1,-1 0-1,1-1 1,0 0-1,0 1 1,1-1-1,3 5 1,-1-4-7,0 1-1,0-1 1,1 0-1,0 0 1,0 0 0,1-1-1,-1 0 1,1 0-1,0-1 1,0 0 0,9 3-1,0-1-2,1 0-1,1-2 0,-1 0 1,1-1-1,-1 0 0,1-1 1,-1-1-1,1-1 0,28-5 1,-44 6-22,0-1 0,-1 1 0,1-1 0,0 1 0,-1-1 0,1 0 0,0 0 1,-1 0-1,1 0 0,-1 0 0,0 0 0,1 0 0,-1 0 0,0 0 0,1-1 1,-1 1-1,1-2 0,1-1 3,0 1-4,0 0 1,0 0-1,0 0 0,-1 0 1,0 0-1,1-1 1,-1 1-1,-1-1 0,1 0 1,0 1-1,-1-1 1,0 0-1,0 0 0,0 0 1,0 0-1,0 0 1,-1 0-1,0 0 0,0 0 1,-1-7-1,0 1 2,-1-1 0,0 1 0,0 0 0,-1 0 0,0 0 1,-6-11-1,6 14-1,0 1 1,-1-1 0,0 1 0,0 0 0,0 0-1,0 0 1,-1 1 0,0 0 0,-1 0 0,1 0-1,-1 0 1,0 1 0,0 0 0,0 0 0,0 0-1,-1 1 1,0 0 0,-11-3 0,12 5 0,0 0 0,-1 0 0,1 1 0,0 0 0,-1 0 0,1 1 0,0-1 0,-1 1 0,1 1 0,0-1 0,0 1 0,0 0 0,0 1-1,0-1 1,0 1 0,1 0 0,-1 1 0,1-1 0,0 1 0,0 0 0,-6 7 0,2-3 30,0 1 1,1 0-1,0 0 0,1 1 0,0-1 0,0 2 0,1-1 0,1 1 0,-1 0 1,2 0-1,0 0 0,0 1 0,1 0 0,0-1 0,1 1 0,0 0 1,1 0-1,1 1 0,-1-1 0,2 0 0,0 0 0,4 20 0,-3-25-15,1 1 0,-1-1 0,1 0-1,1 1 1,-1-1 0,1-1-1,1 1 1,-1 0 0,1-1 0,0 0-1,0 0 1,1-1 0,0 1 0,0-1-1,0 0 1,1-1 0,-1 0 0,1 0-1,0 0 1,1-1 0,-1 0 0,0 0-1,1-1 1,-1 0 0,1 0 0,0-1-1,16 1 1,-23-2-17,1 0-1,-1 0 1,1 0 0,-1-1 0,1 1-1,-1 0 1,1-1 0,-1 1 0,1-1-1,-1 0 1,1 1 0,-1-1-1,0 0 1,0 0 0,1 0 0,-1 0-1,0 0 1,0 0 0,1-2-1,1 1 7,6-11 30,-4 1-40,0-1 1,-1 0-1,0 0 0,-1 0 0,-1-1 1,0 1-1,-1-1 0,0 1 1,-1-1-1,0 0 0,-1 1 0,-5-22 1,4 23 4,-1 0-1,-1 0 1,1 1 0,-2-1-1,0 1 1,0 0 0,-1 1 0,0-1-1,-1 1 1,0 0 0,-1 0 0,0 1-1,0 0 1,-1 1 0,-13-10 0,15 13 2,-1 1 1,0 1-1,0 0 1,0 0 0,-1 0-1,1 1 1,0 0-1,-1 1 1,0 0 0,1 0-1,-1 1 1,0 0-1,1 0 1,-1 1-1,0 0 1,1 1 0,-1 0-1,1 0 1,0 1-1,0 0 1,0 0 0,0 1-1,-10 7 1,11-2 68,2 2-24,2-5-17,0 1 0,0-1 1,0 1-1,1 0 0,0 0 1,1 0-1,0 0 1,0 0-1,0 0 0,1 0 1,0 0-1,0 0 0,0 0 1,4 14-1,1-7-5,1 0 1,1 0-1,0 0 0,1-1 1,0 0-1,1 0 0,1-1 0,0 0 1,0-1-1,1 0 0,1 0 1,-1-2-1,22 15 0,0-13-40,-30-11 11,-1 0 0,1 0-1,0 0 1,-1-1 0,1 1 0,-1-1 0,1 0 0,-1 0 0,0 0-1,1 0 1,-1 0 0,0 0 0,0-1 0,0 1 0,0-1 0,0 1 0,0-1-1,0 0 1,0 0 0,0 0 0,-1 0 0,1 0 0,-1 0 0,0 0-1,1 0 1,-1-1 0,0 1 0,0 0 0,-1-1 0,1 1 0,0-1 0,-1-2-1,3-6-8,-1-1 0,-1 1-1,0-1 1,0 0 0,-2-20-1,-1 12 5,-1 1-1,0 0 1,-2 0 0,0 1-1,-1-1 1,-1 1-1,-1 0 1,-18-32 0,23 45 6,0 0 0,-1 1 0,1-1 0,-1 1 1,0-1-1,-1 1 0,1 0 0,-1 1 0,1-1 1,-1 1-1,0 0 0,0 0 0,-1 0 1,1 1-1,-1 0 0,1 0 0,-1 0 0,0 1 1,1 0-1,-1 0 0,0 0 0,0 1 0,0-1 1,0 1-1,0 1 0,1-1 0,-1 1 0,0 0 1,0 1-1,1-1 0,-1 1 0,0 0 1,-5 4-1,2-2 0,-1 0-1,1 1 1,0 1 0,0-1 0,-13 12-1,18-14-4,0 1 0,1-1 0,-1 1 0,1 0 0,-1 0 0,-3 8 0,3-2 15,1-1 0,0 0 0,0 1 0,1-1 0,0 1 0,1 0 1,0 0-1,1-1 0,0 1 0,0 0 0,4 18 0,4-12 36,8 1-31,0-1 0,1-1 0,0 0 0,2-1 0,-1-1 0,26 13 0,-28-17 2,0-2-1,0 1 0,1-2 1,0 0-1,0-1 0,1-1 0,-1-1 1,1 0-1,21 0 0,0-10-26,-35 6 12,0 0-1,0-1 1,0 0-1,-1 0 1,1 0-1,-1 0 0,6-4 1,-3 0 0,0-1-1,-1 1 1,0-1 0,0 0 0,-1-1 0,0 1 0,0-1-1,0 0 1,-1 1 0,0-2 0,-1 1 0,0 0 0,0 0 0,-1-1-1,0 1 1,0-1 0,-1 1 0,-1-10 0,0-4-12,-1 0-1,-1 1 1,-1 0 0,-1 0 0,-1 0 0,-9-23 0,12 37 5,0 0 1,0 0-1,-1 0 0,0 1 1,0-1-1,-1 1 0,0 0 1,0 0-1,0 0 0,0 1 1,-1 0-1,0 0 0,-1 0 1,1 1-1,-1 0 1,1 0-1,-1 1 0,-12-5 1,12 6 0,0 1 0,0 0 1,0 0-1,0 0 1,0 1-1,-1 0 1,1 1-1,0-1 0,0 1 1,0 1-1,0-1 1,0 1-1,0 1 1,0-1-1,0 1 0,1 0 1,0 1-1,-1-1 1,1 1-1,-5 5 0,2-2 17,1 1-1,0-1 0,1 2 0,0-1 1,0 1-1,1 0 0,0 0 0,0 1 0,1-1 1,1 1-1,-1 1 0,2-1 0,-1 1 1,1-1-1,1 1 0,0 0 0,1 0 1,0 0-1,0 0 0,1 0 0,1 0 0,0 0 1,0 0-1,1 0 0,1-1 0,-1 1 1,2 0-1,0-1 0,0 0 0,7 12 0,0-5 8,1-1 0,0 0 0,1-1-1,1 0 1,1-1 0,28 22-1,-33-29-17,0 0 0,0-1 1,1 0-1,0-1 0,0 0 0,0-1 0,1 0 0,0-1 0,-1 0 0,1-1 0,0 0 0,15 0 0,-15-7-41,-7 1 35,0 0-1,0 0 0,-1-1 1,0 1-1,1-1 0,-2 0 1,1 0-1,-1-1 1,1 1-1,-2-1 0,1 0 1,0 0-1,-1 0 1,0 0-1,-1 0 0,1 0 1,-1 0-1,0-11 0,-1-2-2,-1 0 0,0 0 0,-2 0 0,0 0 0,-1 1 0,-1-1 0,-1 1 0,-1 0 0,0 0 0,-1 1 0,-1 0 0,-21-31 0,25 41 3,-1 0 0,1 1 0,-1-1 0,0 1 0,0 0 0,-1 1 0,0-1 0,0 1 0,0 1 0,0-1 0,-1 1 0,0 0 0,0 1 0,0 0 0,0 0 0,0 1 0,-1 0 0,1 1 0,-1-1 0,1 2 0,-1-1 0,0 1 0,1 0 0,-1 1 0,0 0 0,1 1 0,-1-1 0,1 2-1,0-1 1,-13 7 0,5-2 6,1 1 0,1 1 0,-18 13 0,21-7-25,8-9 31,-1 1 1,1 0-1,0 0 1,1 0-1,0 0 1,0 1 0,0-1-1,1 1 1,0-1-1,0 1 1,1 0-1,0-1 1,1 1-1,-1-1 1,1 1-1,1-1 1,-1 1-1,2-1 1,-1 0 0,1 1-1,0-1 1,0 0-1,0-1 1,1 1-1,5 6 1,4 2 8,0-1 0,0-1 0,1 0 0,1-1 0,0-1 0,1 0 0,0-1 0,1 0 0,0-1 0,0-2 0,0 1 0,1-2 0,1 0 0,-1-1 0,31 3 0,-41-8-13,0 0-1,0 0 1,0-1 0,0 0-1,-1-1 1,1 0 0,0 0-1,-1 0 1,0-1 0,1 0 0,-1-1-1,0 0 1,0 0 0,-1 0-1,1-1 1,-1 0 0,0 0-1,-1 0 1,1-1 0,-1 0 0,0 0-1,0-1 1,-1 1 0,0-1-1,5-9 1,-4 6 3,0 0-1,-1-1 1,0 1 0,0-1-1,-1 0 1,0 0 0,-1 0-1,0-1 1,-1 1-1,-1 0 1,1-1 0,-2 1-1,0 0 1,0-1 0,-1 1-1,-4-16 1,-3 15 38,2 7 13,-1 1 0,1-1 1,-1 1-1,0 1 0,0 0 0,0 0 1,0 0-1,-1 1 0,1 1 0,-1-1 1,0 1-1,1 0 0,-1 1 0,1 0 1,-1 1-1,0 0 0,1 0 0,-1 1 1,-14 4-1,5-1 246,1 1-1,-1 1 1,1 0 0,1 1 0,-1 1-1,2 1 1,-1 0 0,-20 18 0,31-23 39,4 1-396,-3 20-159,3-20-821,5 0-4017,1 0 4055,3 4-231,2-1-3307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2:27.62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2234 126 4492,'13'0'1450,"0"1"0,0 1-1,0 0 1,0 1-1,22 7 1,-32-8 693,-10-1-1801,-149 17 765,-193-1 0,235-14-917,-51 2 10,-818 36 2944,883-35-2064,1-4 0,-112-12 0,205 9-955,0 0-28,-19-1-38,19 2-23,-1-2-76,-65-9-604,78 5-55,16-15-120,1 2 0,0 0 0,1 2 0,1 0 0,43-20 0,-36 21 549,0 2 0,2 2 0,-1 1 0,56-11 0,-85 21 3926,-13 6-3335,-51 25 92,-86 31 1,109-48-255,0-2-1,-1-1 1,-74 8 0,105-17 2978,14 6-2464,39 36 447,66 47 0,-20-18-467,-81-63-591,9 10-24,-15-15-72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2:28.01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206 0 10521,'0'0'12642,"-1"12"-10943,-5 35-1203,-3-1 0,-2 0 1,-2 0-1,-2-2 1,-1 1-1,-3-2 0,-29 51 1,44-88-1588,-3 1-1682,-1 1 887,-1-1 1,0 0-1,0 0 1,-13 6-1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2:28.57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1150 0 9617,'0'0'6364,"3"7"-5143,0 3-862,0 0-1,0 0 0,-1 1 1,0-1-1,-1 1 0,0 14 0,-3-6-159,-2 0-1,0-1 0,-10 26 0,13-42-214,-9 17 102,3-8-76,5-6-12,0-1 0,-1 0 0,0 0 0,0-1 1,0 1-1,0-1 0,-1 1 0,1-1 0,-7 4 0,4-1-39,0-1-1,0 0 1,-1-1 0,0 1-1,0-2 1,0 1 0,-1-1-1,1 0 1,-1 0 0,0 0-1,0-2 1,-15 3 0,12-8-470,5-4 370,-1 1 0,2-1-1,-1-1 1,1 1 0,0-1 0,0 0 0,-4-14 0,4 12 115,1-1 1,1 1-1,0-1 1,0 0-1,1-1 1,1 1-1,0 0 0,1 0 1,0-1-1,2-13 1,-1 20 645,7 70 1503,-6-48-1695,1 0 1,-2 0 0,0 0-1,-1 17 1,-2-23-157,-1 0-1,0-1 0,-1 1 1,1-1-1,-2 0 1,1 1-1,-1-2 0,-1 1 1,0-1-1,-10 12 1,-1-1-145,0-1 1,-1-1-1,-1-1 1,0-1-1,-2 0 1,1-2-1,-2 0 1,1-1 0,-2-2-1,0 0 1,0-1-1,0-1 1,-1-1-1,0-2 1,-1 0-1,-24 1 1,26-4-101,1-2 0,-1 0 0,0-1 0,1-1 1,-1-1-1,1-2 0,0 0 0,0-1 0,0-1 0,1-1 1,0-1-1,1-1 0,0 0 0,0-2 0,1 0 0,1-2 0,-20-17 1,31 25 16,0-1-1,1 0 1,0-1 0,0 0 0,1 1 0,0-2 0,0 1 0,1-1 0,0 1 0,0-1 0,1 0 0,0 0 0,1-1 0,0 1 0,-1-13 0,3 14-43,0 0 1,0 0 0,1 1-1,0-1 1,0 0 0,1 1-1,-1-1 1,2 1 0,-1-1-1,1 1 1,1 0 0,-1 0 0,1 0-1,0 1 1,1-1 0,-1 1-1,12-11 1,1 1-189,1 1 0,1 0 0,1 2-1,-1 0 1,2 1 0,28-12 0,-44 22-1809,9-3-8682,-11 3 9190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2:28.93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12 9549,'4'-2'332,"1"0"1,0 0-1,0 0 0,1 1 1,-1 0-1,0 0 0,0 1 1,1-1-1,-1 1 1,0 0-1,1 0 0,-1 1 1,0 0-1,0 0 0,7 2 1,-1 1-2299,22 4 13721,-46-19-10662,8 8-1151,4 3 81,0 0 0,0 0-1,-1 1 1,1-1 0,0 0 0,0 1-1,0-1 1,0 0 0,0 1 0,0 0-1,0-1 1,0 1 0,0-1 0,0 1-1,0 0 1,0 0 0,-1 1 0,-5 3-2859,-1 2-4817,6-6 6843,-9 8-110,1-5-3964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2:29.32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508 51 7865,'17'-42'1720,"-13"33"5433,-1 18-6011,0 6-931,-1 0 1,0 0 0,-1 0 0,0 1 0,-1-1-1,-1 0 1,0 0 0,-2 0 0,1 0-1,-2 0 1,0 0 0,-1 0 0,0-1 0,-1 0-1,-10 17 1,-2 3-174,-2 0 0,-1-1 0,-2-1 0,-1-1 1,-29 28-1,-10-1 15,58-53-87,-1-2 29,-14 7-111,15-8-292,1-7-56,-1-8 420,0 1-1,1-1 1,0 0-1,1 0 1,0 0-1,1-1 1,0 1-1,1 0 1,1-1 0,0 1-1,1-1 1,5-23-1,-5 30 841,-7 13-775,-18 20-654,2 2 1,-30 46-1,-9 13-4306,15-29-25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29:56.724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208 75 611 0,'0'0'121'15,"0"0"-41"-15,0 0-41 16,0 0 66-16,0 0 12 0,0 0-49 16,-19 47-31-16,7-1 94 15,12 7-50-15,0 1-27 0,6 2-2 16,0 1 42-16,13-3-52 16,0-1-15-16,0-7 2 15,6-4-39-15,-1-9 37 0,1-8-41 16,7-8 20-16,-7-6 2 15,-25-11-18-15,44 0 10 0,-13-11 8 16,1-6-12-16,-8-12 4 16,1-7 15-16,-6-6 10 0,-6-8-77 15,-13-11 26-15,0-2 11 16,-13-5 4-16,7 7 6 16,-13 8-5-16,-6 11 7 0,1 14 10 15,-8 12-10-15,-12 16-11 16,0 16-2-16,-6 15 25 0,1 15-19 15,5 0 10-15,6 8-19 16,6-4 11-16,14 3 8 16,5-3 15-16,7-7-9 0,12-8 5 15,7 0 83-15,-13-35-43 16,37 32-20-16,7-10-25 0,0-11-2 16,-1-7 9-16,8-12-16 15,-7-6 6-15,6-8 3 16,-12-6-9-16,-8-8-8 0,-11-6 3 15,-13-8-18-15,-12-3 22 16,-19-4-4-16,-12 0 14 0,-7 4-13 16,-6 14 7-16,-1 10-3 15,-4 12 6-15,5 17-13 0,-7 14 16 16,7 14-6-16,7 7-5 16,11 8 9-16,7 4-15 15,13-5 11-15,12 1 36 0,12-1 100 16,7-9-63-16,19-5-38 15,5-7-12-15,1-7-13 16,12-7-5-16,7-7-11 0,-7-7 6 16,-6-7-3-16,0-7 7 15,-12-7 2-15,-14-12-9 0,-11 1-5 16,-13-10 14-16,-18-1 0 16,-7-4-6-16,-19 5-7 0,0 13 7 15,-7 12-10-15,2 12 0 16,-7 24-2-16,-1 19 4 0,7 12 10 15,7 10 7-15,11 4-15 16,7 3 0-16,19-7 10 16,6-2-4-16,6-9 8 15,19-3-4-15,7-7 1 0,4-11-10 16,15-9 14-16,-7-5-12 16,12-11 12-16,-13-7-6 0,1-7 1 15,0-10-4-15,-12-8-6 16,-13-13-102-16,-7-9 53 0,-6-5 24 15,-12-12 28-15,-6-3 3 16,-14 4 0-16,1 13-4 0,0 15 8 16,25 46-1-16,-38-11-9 15,2 25 6-15,-2 29 61 0,7 11-20 16,5 16-3 0,14 1-35-16,6-3 7 0,6-1-7 15,18-6 14-15,1-8-29 16,19-7 18-16,0-10-14 0,11-7 12 15,1-11-4-15,-6-8-7 16,0-10 7-16,-7-7 11 0,-6-14-7 16,-12-8-21-16,-6-14 7 15,-13-6-5-15,-6-16 7 0,-20-6 11 16,-5 1-6-16,-6 9 12 16,-7 11-14-16,-6 22 5 0,6 17 0 15,-5 22 6-15,-2 21 69 16,7 10-26-16,7 12-37 15,12-1 8-15,6 0-14 16,19 5-10-16,12-9 11 0,13-6-2 16,7-8-1-16,12-7-1 15,6-6-6-15,-1-11 8 0,8-7 0 16,0-8-12-16,-7-10 14 16,-13-12 1-16,-6-9-4 0,-6-11 1 15,-19-7-18-15,-12-19 17 16,-13 1-10-16,-6 0 8 0,-13 11 3 15,2 10-5-15,-2 21 10 16,0 15-7-16,1 24-3 16,-7 13 0-16,13 15 7 0,6 1-13 15,0 11-167-15,19-3-400 16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2:31.21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481 33 5012,'0'0'4703,"-2"-6"-3333,-9-15-119,8 15 1854,-3 7-3077,1 0 0,-1 0 0,1 1 0,-1-1 1,1 1-1,0 0 0,0 1 0,-1-1 0,2 1 0,-1 0 0,0 0 1,1 1-1,-1 0 0,1-1 0,0 1 0,0 1 0,1-1 1,-5 5-1,-4 9-25,0-1 1,1 2-1,-14 28 0,-73 199 101,68-164-42,-14 44 566,5 1 1,6 2-1,-28 230 1,58-337-311,2 1-1,1-1 1,1 1 0,1 0 0,0-1-1,2 0 1,1 0 0,8 24-1,-8-31-10,1-1 1,1 0-1,0 0 0,0-1 0,2 1 0,0-2 0,0 1 0,1-2 0,0 1 0,1-1 0,1-1 0,21 16 0,-4-9 81,0 0 0,2-2-1,0-2 1,0 0 0,63 14 0,-89-26-115,0 1-262,16 3 13,-16-4 68,-1-43-20850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2:31.60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137 56 9617,'-3'-5'1601,"-8"-17"-467,9 17-457,-4 9-183,-5 6-364,1 0 1,1 1-1,0 0 0,0 0 0,1 1 0,1 0 1,0 0-1,0 1 0,2 0 0,-1 0 0,-5 21 0,8-21 1,-1 0 1,1 1-1,1-1 0,0 1 0,1-1 0,1 1 0,0-1 0,1 1 0,0-1 0,1 0 0,0 1 0,6 14 0,-5-21-64,1 0-1,0 1 1,1-1-1,0-1 1,0 1 0,0-1-1,1 0 1,0 0 0,0-1-1,0 1 1,1-1 0,0-1-1,0 1 1,0-1 0,0-1-1,1 1 1,-1-1 0,1 0-1,0-1 1,0 0 0,0 0-1,0-1 1,0 0 0,1 0-1,-1-1 1,0 0-1,0 0 1,1-1 0,-1 0-1,14-5 1,-16 5-48,-1-2-1,0 1 1,0-1 0,-1 1-1,1-1 1,0 0 0,-1-1-1,0 1 1,0-1 0,0 0-1,0 0 1,-1 0 0,1-1-1,-1 1 1,0-1 0,-1 0-1,1 0 1,-1 0 0,0 0-1,0 0 1,0 0 0,-1-1-1,2-7 1,-1-2-16,-1 0 0,0 0 1,-1 0-1,0 0 0,-2 0 0,-5-30 0,-48-156 1100,53 194-930,-6 2-90,5 3-98,-2-2 22,-1 0 0,0 0 0,0 1 0,-1 0 0,-8-3-1,13 5-22,0 0-1,0 0 0,-1 1 0,1 0 1,0-1-1,0 1 0,-1 0 0,1 0 1,0 0-1,0 0 0,-1 0 0,1 1 1,0-1-1,0 1 0,0 0 0,0-1 1,0 1-1,-1 0 0,1 0 0,1 0 0,-1 0 1,0 1-1,0-1 0,0 0 0,1 1 1,-1 0-1,-1 2 0,-14 20 16,-21 44-1,23-40-2027,-31 46-1,42-69-414,6 2-775,10 27-932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2:32.01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13 34 6681,'0'0'6795,"4"4"-6383,17 12-11,-26-12-361,-16 9-36,16-10-6,0-39-16,4 36 17,1 0 1,0-1 0,0 1-1,0 0 1,0-1 0,0 1-1,0 0 1,0-1-1,0 1 1,0-1 0,0 1-1,0 0 1,0-1 0,0 1-1,0 0 1,0-1 0,0 1-1,0 0 1,0-1 0,0 1-1,1 0 1,-1-1 0,0 1-1,0 0 1,0-1-1,1 1 1,-1 0 0,0 0-1,0-1 1,1 1 0,-1 0-1,0 0 1,1-1 0,4-3-8,1 0 1,0 0-1,0 1 0,0-1 1,10-3-1,-16 7 10,0 0-1,1 0 0,-1 0 0,0 0 1,0 0-1,1 0 0,-1 0 0,0 0 1,0 0-1,1 0 0,-1 0 0,0 0 1,1 0-1,-1 0 0,0 0 0,0 0 1,1 0-1,-1 0 0,0 0 1,0 0-1,1 0 0,-1 0 0,0 1 1,0-1-1,1 0 0,-1 0 0,0 0 1,0 1-1,1-1 0,-1 0 0,0 0 1,0 0-1,0 1 0,0-1 0,1 0 1,5 9 155,1 0 0,-1 1 1,-1-1-1,0 1 0,0 0 1,-1 1-1,0-1 0,-1 1 1,0-1-1,0 1 0,-2 0 0,1 0 1,-1 14-1,2 20 888,-8 90-1,2-113-871,-1 0 0,0 0 0,-2-1 0,-16 41 0,18-53-101,-1-2-1000,-16 22-601,16-22-598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2:32.44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186 217 11805,'0'0'1227,"-2"-5"-373,-5-16-437,5 16 1113,3 13-1221,1 7-239,-2-4 7,1-1 0,0 1 0,0-1 0,1 0 0,1 1 0,0-1 0,0 0 0,1 0 0,0-1 0,1 1 0,0-1 0,0 0 0,1 0 0,0-1 0,1 0 0,13 14 0,28 4-6,-43-25 9,0-6-40,-1-2-46,0-1 0,0 1 0,-1-1 0,0 0-1,0-1 1,0 1 0,-1 0 0,-1-1 0,1 1-1,-1-1 1,-1 1 0,0-1 0,-1-12 0,-1-15 58,-15-69 1,12 87-30,-1 1 0,0-1-1,-1 1 1,-14-23 0,20 38-22,0 0 0,0 0 0,0 1 0,0-1 0,0 0 0,-1 0 0,1 1 0,0-1 0,-1 1 0,0 0 0,1-1 0,-1 1 0,0 0 0,0 0 0,1 0 0,-1 0 0,0 0 0,0 0 0,0 1 1,0-1-1,0 1 0,0-1 0,0 1 0,-1 0 0,1 0 0,0 0 0,0 0 0,0 0 0,-3 1 0,-2 0-1,1 1 1,0 0-1,0 1 1,0-1-1,0 1 1,-8 6 0,12-8 13,-10 12-56,-15 29 96,1 1 0,-33 78 0,50-101-108,1 0 0,1 0-1,2 1 1,0 0 0,0 0-1,2 1 1,1-1 0,1 1-1,1 25 1,11-6-3463,-3-41 787,32 0-1173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2:33.35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32 142 10729,'0'0'5449,"0"7"-5115,-1 1-262,1 1 0,0 0 0,1-1 0,0 1 1,1-1-1,-1 1 0,1-1 0,1 0 1,0 0-1,0 0 0,1 0 0,0 0 0,0-1 1,7 10-1,-5-9-17,0-1 0,0 0 1,1-1-1,13 12 0,-17-17-36,-1 1 1,1 0 0,0-1-1,-1 0 1,1 1-1,0-1 1,0 0-1,0-1 1,0 1-1,0 0 1,0-1 0,0 0-1,0 1 1,0-1-1,0 0 1,0-1-1,0 1 1,0-1-1,0 1 1,0-1-1,4-1 1,-1 0 95,1-32-82,-1 14-56,-5 8 64,-1-1 0,0 0 0,-1 0 0,0 1 0,-1-1 0,-1 0 0,0 1 0,0 0-1,-1-1 1,-1 2 0,0-1 0,-9-14 0,10 19 826,-1 3-748,-16-15-26,16 14 305,-22 18 238,21-8-650,-17 18 0,17-17 81,5-4-67,1 0 2,-1 1-1,0-1 1,1 0-1,-1 0 1,0 0-1,0 0 1,-1 0-1,1 0 1,0 0-1,-1 0 1,-2 3-1,1-2-3,-1 4 129,1-32-2244,2 21 2097,0-1-1,1 1 0,-1 0 1,1 0-1,0 0 0,0-1 1,0 1-1,0 0 0,1 0 1,0 0-1,0 0 0,0 0 1,0 0-1,4-7 0,10-18-51,-11 22-8,1 2 2,16-13 10,-12 14 58,7 10-6,-6 4 80,-3 7-28,0-1 0,-1 1 0,-1 1 0,-1-1 0,0 1 0,-1 0 1,-1-1-1,-1 1 0,-1 0 0,-2 29 0,-13 107 3136,-46 197 0,50-312-2792,7-30-347,1-1-39,-2-2 30,-16 20 75,16-19 28,-22 0-9673,25-12 6215,-6-20-1175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2:33.82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105 209 9501,'0'0'4677,"-5"5"-4224,-3 3-289,1 0 0,1 1 0,-1 0 0,2 1 0,-1-1 0,-6 18 0,1 2 64,1 2 0,1-1 0,-8 53 0,17-81-213,-1 1-1,1-1 1,0 1 0,0-1 0,0 1 0,0 0-1,1-1 1,-1 1 0,0-1 0,1 0 0,0 1-1,0-1 1,1 4 0,1 1 21,-2-4-28,0 1 0,-1-1 0,2 0 1,-1 0-1,0 0 0,0-1 1,1 1-1,0 0 0,-1 0 0,1-1 1,0 1-1,1-1 0,-1 0 1,0 0-1,0 1 0,1-1 0,0-1 1,-1 1-1,1 0 0,0-1 1,0 1-1,0-1 0,0 0 0,0 0 1,0 0-1,0 0 0,0-1 1,0 1-1,0-1 0,0 0 0,1 0 1,-1 0-1,0 0 0,0 0 1,0-1-1,5-1 0,6-1-9,0 0-1,-1-1 1,0 0 0,0-2 0,0 1-1,20-13 1,-19 9 2,-1-1 1,-1 0 0,1-1-1,-2 0 1,0-1-1,0 0 1,-1-1-1,0 0 1,-1-1-1,-1 0 1,0 0-1,6-19 1,4-15 34,-2-1 1,14-75-1,-28 116-39,-1 0 1,0-1-1,-1 1 0,0 0 0,-1-14 0,-1-12 163,-4 29-72,2 2-73,0 0 1,0 0-1,0 1 0,0-1 1,-1 1-1,1 0 0,-1 0 1,1 1-1,-1-1 1,0 1-1,1 0 0,-1 0 1,0 1-1,0 0 0,0-1 1,0 1-1,0 1 0,1-1 1,-1 1-1,0 0 1,0 0-1,0 0 0,1 1 1,-8 3-1,-3 0 39,0 1-1,1 1 1,0 0 0,0 1-1,1 0 1,-23 19 0,19-10-70,1 1 0,1 0-1,0 2 1,2 0 0,0 0 0,-11 24 0,20-37-400,2 0-570,1 1 420,-3 5-9,-1 0-5592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2:34.30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6 20 6701,'0'0'2728,"-1"-4"-1974,0 3-758,-3-13 1685,15 25 241,-3-1-2093,497 606 9475,-459-556-8600,-4 2 0,-1 2 0,-4 1 0,-2 2 0,31 89 0,-54-122-597,-2 0 0,-1 1 0,-2 0 0,-1 1-1,-2-1 1,-1 1 0,-2 0 0,-2 0 0,-1 0-1,-2-1 1,-1 1 0,-2-1 0,-13 41 0,0-21 27,-3-1 0,-2-1 0,-3-1 1,-1-1-1,-58 74 0,30-55 102,-3-3 1,-131 115-1,165-161-160,0-1-1,-1-1 1,-2-1 0,1-2 0,-60 25-1,82-39-33,1-10-7803,-12-23 2745,12 24-843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2:37.29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1783 1 5989,'-1'8'1442,"-3"11"-919,1 0 0,1 0-1,1 1 1,1-1 0,0 1-1,1-1 1,2 0 0,0 0-1,1 0 1,12 36 0,-13-47-452,0-1 1,0 0 0,1 0 0,0 0-1,0 0 1,1 0 0,0-1-1,0 0 1,1 0 0,-1 0 0,1-1-1,0 0 1,1 0 0,7 4 0,-6-11-34,-2-4-27,0 0 0,0-1 1,-1 1-1,0-1 0,0-1 1,-1 1-1,0-1 0,0 1 1,-1-1-1,0 0 0,0-1 1,2-10-1,2-13 100,6-59-1,-12 89-87,-1 1-1,0 0 1,1-1-1,-1 1 1,0-1-1,0 1 1,0-1-1,0 1 1,-1-1-1,1 1 1,0 0-1,0-1 1,-1 1-1,1 0 1,-1-1-1,1 1 1,-1 0-1,-1-3 1,-3-13 393,-2 12-248,0 1-147,0 1-1,0 0 1,0 0-1,0 0 1,-1 1-1,1 0 1,-1 0-1,1 1 1,-1 0-1,0 0 1,0 1-1,1 0 1,-1 0-1,0 1 1,0 0-1,1 0 1,-9 3-1,-20 7 127,0 1 1,-49 23-1,-17 7-40,57-27-95,-1-2-1,0-1 1,-1-3 0,-72 6 0,107-18 34,-12-14 34,5-12-132,16 22-12,2-1 10,-6-23 340,-10 112 604,6-32-446,11-47-435,0 1 0,-1-1 1,1 0-1,-1 0 0,0 0 1,1 0-1,-1 0 0,0 0 1,0 0-1,-1 0 1,1 0-1,0 0 0,-1 0 1,1-1-1,-1 1 0,-2 2 1,-1 0 26,1 3 120,-31 3-87,28-8-303,2-10-145,-4-8 261,1 0 1,0 0-1,1-1 1,0-1-1,2 1 1,0-1-1,-4-25 1,8 36 74,-1 14 1,-22 76 184,10-8-12,13-68-72,-1-7-83,0 0 20,0 0 1,0 1 0,0 0-1,0-1 1,0 1 0,0 0-1,1 0 1,-1 0 0,0 0-1,0 0 1,-1 2 0,-2 0-37,5-3 34,0 0-1,-1 0 1,1 1-1,0-1 0,-1 0 1,1 0-1,0 0 1,-1 0-1,1 0 1,0 1-1,-1-1 1,1 0-1,0 0 1,-1 0-1,1 0 0,0 0 1,-1 0-1,1 0 1,0 0-1,-1 0 1,1 0-1,0 0 1,-1-1-1,1 1 0,0 0 1,-1 0-1,1 0 1,0 0-1,-1 0 1,1-1-1,0 1 1,0 0-1,-1-1 1,-3-1-57,0-1 0,1 0 0,-1 0 1,1 0-1,-1 0 0,1 0 0,0-1 1,0 0-1,1 1 0,-1-1 1,1 0-1,0 0 0,0-1 0,0 1 1,1 0-1,-2-6 0,-4-16-23,5 19 25,0 17 113,-8 88 256,6-55-7,-15 79 0,18-120-299,0-1-1,1 0 1,-1 1 0,0-1 0,0 0 0,0 0-1,0 1 1,0-1 0,0 0 0,0 0 0,0 0-1,-1 0 1,1 0 0,0-1 0,-1 1 0,1 0-1,-1 0 1,1-1 0,0 1 0,-1-1 0,1 0-1,-4 1 1,3 0 1,-3 0-9,1-1-1,-1 1 1,1-1 0,0 0 0,-1 0 0,1 0 0,-1-1-1,1 1 1,-1-1 0,1 0 0,0 0 0,0-1-1,0 1 1,-1-1 0,1 0 0,1 0 0,-1-1 0,0 1-1,-4-4 1,-6-5-143,0 0 0,0-2 0,-13-15 0,-109-136-615,103 123 707,32 39 56,-1 0 0,1 0-1,-1 0 1,1 1 0,-1-1 0,1 1-1,-1-1 1,0 1 0,0 0 0,0 0 0,0-1-1,0 1 1,0 0 0,0 1 0,0-1-1,0 0 1,0 1 0,0-1 0,-1 1-1,1 0 1,0-1 0,0 1 0,0 0 0,-1 1-1,1-1 1,0 0 0,0 0 0,0 1-1,-1 0 1,1-1 0,0 1 0,0 0-1,0 0 1,0 0 0,0 0 0,0 0 0,0 1-1,1-1 1,-1 1 0,0-1 0,1 1-1,-1-1 1,-1 4 0,-5 3 16,1 2 0,0-1-1,0 1 1,1 0 0,0 0 0,-6 16 0,2 2 90,1 0-1,1 1 1,2-1 0,1 2 0,-2 42 0,9 152 903,1-12 758,-5-192-1300,0-1 0,-11 37-1,3-37 116,-2-4-395,-1 1 0,0-2 0,-1 0 0,0 0 0,-1-1 0,-1-1 0,0-1 0,-20 12 0,34-22-88,-1 0-1,1 0 1,0 0-1,0 0 1,-1-1-1,1 1 1,0-1-1,-1 1 1,1-1-1,-1 0 1,1 0-1,-4 0 1,-1 0 163,-7-3 489,-15-10-312,28 12-426,1 1 0,-1 0-1,0-1 1,1 1 0,-1 0 0,1-1 0,-1 1 0,0-1 0,1 1 0,-1-1 0,1 1 0,-1-1 0,1 1 0,0-1 0,-1 0 0,1 1 0,-1-1 0,1 1 0,0-1 0,0 0 0,-1 1 0,1-1 0,0 0 0,0-1 0,-9-27 41,2-1 0,1 0 1,1 0-1,2 0 0,1-1 1,1 1-1,2-1 0,1 1 1,1 0-1,13-53 0,14-34-2375,62-156-1,-77 233 822,46-122-6024,-34 87 2251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2:37.65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47 7709,'41'-23'1840,"-4"8"-244,-6 7 628,11 20 1001,-5 50-2721,-17-3-104,-20-8-220,-4 0-112,-18 0-104,1-7-588,-10-4-897,0-14-583,-12-1-1540,-9-14-937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32:38.01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726 0 8041,'14'36'2468,"-14"7"-172,-10 11-436,-11 15-348,-10 5 45,-6 8 131,-15 12-384,-5-2-456,-12 5-300,1-2-200,0-1-572,0-12-464,0 2-1204,10-22-820,4-11 259,7-3-1079,16-20-1076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29:59.816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88 25 259 0,'0'0'29'16,"0"0"19"-16,0 0-9 15,0 0 21-15,0 0 14 0,0 0 6 16,0 0-37-16,0 0 8 15,0 0 12-15,0 0 1 0,31 0-24 16,-31 0 22-16,0 0-32 16,32 0 18-16,-32 0 14 15,0 0-37-15,31 4 25 0,-31-4-14 16,25 3-11-16,-25-3-18 16,32 4 16-16,-32-4-14 0,37 0 84 15,-37 0-24-15,38 7-36 16,-6-4-8-16,-32-3-25 0,31 7 12 15,0-3 70-15,-31-4-51 16,38 3-26-16,-13-3 19 0,0-7-24 16,-25 7 0-16,38-3 18 0,0 3-42 15,-13 0 26-15,6 0 10 16,1 0-12-16,-1 0-4 0,1 0 12 16,-7 0-13-16,0 3 1 15,-25-3 4-15,38 4 8 16,-7-1-2-16,-31-3-26 0,38 7 23 15,-7-3 11-15,-31-4-35 16,32 4 21-16,-1-4 15 0,-6 0-15 16,-25 0-5-16,38-8 19 15,0 8-14-15,-38 0 0 0,50-7 5 16,-6 4 3-16,-6-1-30 16,-7 1 30-16,1-1-16 0,-7 4-10 15,-25 0 21-15,37-3-7 0,-11 6 9 16,-26-3 10-16,37-3-12 15,-37 3-7-15,38 3 4 16,-7-3 9-16,-31 0-35 0,38 4 26 16,-13-4 19-16,7 0-36 15,-1 0 17-15,1-4 6 0,-1 1-16 16,0 3 6-16,7-4 14 16,-6 1-2-16,5-1-11 0,1-3 14 15,0 4-15-15,-1-5-1 16,1 5 14-16,-7-1-19 0,-5 4 6 15,5-3 9-15,-31 3-5 16,31 0-8-16,-31 0 16 0,32-4-8 16,-32 4-4-16,0 0 26 0,0 0-30 15,0 0-11-15,0 0 40 16,0 0-44-16,0 0 23 16,0 0 8-16,0 0-23 0,0 0 22 15,0 0 14-15,0 0-21 16,0 0 15-16,0 0 18 0,0 0-24 15,0 0-9-15,0 0 23 16,-32 0-37-16,1 0 10 0,-7 0 22 16,1 0-33-16,-7 0 18 15,6 4 14-15,-6-4-28 0,-6 3 6 16,6-3 19-16,-7 4-23 16,1-1 6-16,0-3 29 15,6 4-37-15,0 0 11 0,0-1 9 16,6-3-27-16,-6 4 33 15,6-1 2-15,1-3-36 0,-1 4 38 16,0-4-9-16,1 0-33 0,-1 0 32 16,0 0 4-16,7 0-29 15,-1 0 13-15,-5-4 3 0,5 1-14 16,-6 3 18-16,7-4 6 16,6 1 2-16,-7 3-18 0,32 0 100 15,-44-4-44-15,13 8-50 16,31-4 30-16,-38-4-14 15,7 4-33-15,31 0 33 0,-44 0-16 16,6 0 3-16,7 4-6 16,-1-4 22-16,-5 3-27 0,5 1 8 15,-6-4 11-15,7 3-11 16,-7 1-16-16,1-4 28 0,-1 0-2 16,6 3-27-16,-5 1 21 0,5-4-4 15,1 0-5-15,-7 3 14 16,7-3 12-16,31 0 55 0,-38 4-22 15,38-4-31-15,-38 7-15 16,38-7 0-16,-31 0 4 0,31 0-19 16,0 0 11-16,0 0-4 15,0 0 0-15,0 0-12 16,0 0 23-16,0 0-7 0,0 0-12 16,0 0 8-16,0 0 9 15,0 0-20-15,0 0 16 0,0 0 4 16,0 0-15-16,0 0 3 15,0 0 16-15,0 0-21 0,0 0 5 16,0 0 14-16,0 0-25 0,0 0 14 16,0 0 0-16,0 0 0 15,0 0 11-15,0 0 90 0,0 0-61 16,44 18-10-16,0-8-8 16,12-6-10-16,1-1-15 15,6 1-11-15,0-1 7 0,0-3 17 16,-7-7-3-16,1 7 2 15,-1 0-6-15,7 0-7 0,0 0-6 16,-6 4-2-16,-7-1 18 16,0-3 10-16,0 0-12 0,-6-3-4 15,13-1-6-15,-7 1 2 16,7 3 4-16,-7-4 13 0,7 1-19 16,-7-1 9-16,0 1-26 0,-6 3 23 15,7 3 0-15,-7-3 0 16,6 4 12-16,0-4-9 15,-6-4-14-15,0 1 8 0,0 3-11 16,-6 0 19-16,6-4 3 16,-6 4-8-16,6-4-3 0,-7 1-4 15,1-1 4-15,0 1-4 16,6 3 23-16,-7-4-16 0,7 1-7 16,-6-1 25-16,0 1-28 15,-7 3 0-15,1-7 22 0,-1 7-23 16,-12 0 28-16,-19 0-24 0,25-4 12 15,-25 4-9-15,0 0 0 16,0 0 15-16,0 0-20 16,19-3 15-16,-19 3-12 0,0 0 1 15,0 0 7-15,0 0-15 16,0 0 27-16,0 0-19 0,0 0 15 16,0 0-22-16,0 0 12 15,0 0 6-15,0 0-6 0,0 0 4 16,0 0-17-16,0 0 23 0,0 0-27 15,0 0 23-15,0 0-136 16,0 0-188-16,0 0-222 0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1:57.60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808 1 3848,'0'0'6808,"-4"2"-5797,-6 6-805,-1-1 0,-1 0 0,1-1 1,-1 0-1,0 0 0,-20 5 0,-88 18 32,33-9-157,-6 3-37,-2-4 0,-159 11 0,204-26-92,45-4 71,10 6-34,14 17 159,-2 1 1,0 0-1,-2 2 0,-1 0 1,-1 0-1,-1 1 1,-1 1-1,-1 0 1,8 45-1,4 100 1391,-3 330-1,-55 177 472,27-548-1523,5-60-138,-7 70 138,10-135 413,7-2-363,1 0-477,0 0 1,0-1-1,1 0 1,0 0-1,-1 0 0,1-1 1,1-1-1,-1 1 1,0-1-1,1-1 0,9 1 1,19 1 141,51-3 1,2 0 181,1 4-148,-86-4-202,15-2-9653,-6-5 4912,34-22-411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1:59.83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90 137 2740,'0'0'2576,"-5"3"-1817,-1 2-552,-1 0 0,1 0-1,0 1 1,0 0 0,0 0-1,1 0 1,0 1 0,0 0 0,1 0-1,-1 0 1,2 0 0,-1 1-1,1-1 1,0 1 0,0 0 0,1 0-1,1 0 1,-1 0 0,1 1-1,0-1 1,1 0 0,0 1 0,0-1-1,1 0 1,0 0 0,1 0-1,3 13 1,3-11 0,2-2-189,0 0-1,1-1 1,1 0 0,-1 0 0,1-1-1,0-1 1,0 0 0,1 0 0,0-1-1,-1-1 1,1 0 0,0-1 0,1-1-1,-1 0 1,0 0 0,0-1 0,0-1-1,1 0 1,-1-1 0,0-1 0,13-3-1,-15 3 48,0-1-1,0 0 1,0 0-1,-1-1 0,1 0 1,-1-1-1,-1 0 0,1-1 1,-1 0-1,0 0 1,0-1-1,-1 0 0,0-1 1,-1 1-1,0-2 0,0 1 1,-1-1-1,0 0 0,-1 0 1,0-1-1,0 1 1,-1-1-1,4-20 0,-4 18 85,-1 0 0,-1-1-1,0 0 1,-1 1-1,-1-1 1,0 0 0,-1 1-1,0-1 1,-1 1-1,-7-24 1,1 27-64,-2 5-70,1-1 0,-1 1 0,0 1 0,0 0 0,-1 0 0,1 1-1,-1 1 1,1 0 0,-16-2 0,2 3 28,0 1 0,0 0 0,-38 7-1,52-5-22,-1 2 0,1-1-1,1 1 1,-1 1 0,0 0-1,1 0 1,0 1 0,-11 8-1,-14 9 48,27-19-69,0 1-1,1 0 1,0 1 0,0-1-1,0 1 1,1 1 0,0-1-1,0 1 1,1-1 0,-1 1-1,1 1 1,1-1 0,-1 0-1,2 1 1,-1 0 0,1 0-1,0 0 1,0 0 0,1 0-1,-1 9 1,9 22-803,-6-34 277,1-1-1,-1 0 0,1 1 1,0-1-1,0 0 0,0 0 1,0 0-1,1 0 0,-1 0 1,1-1-1,0 1 0,7 5 1,20 9-3339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1:58.85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2772,'0'0'2370,"2"7"-1516,-1 0-739,1-1-1,0 0 1,0 0-1,1 0 1,0 0 0,0 0-1,0-1 1,1 1-1,-1-1 1,1 0 0,1 0-1,-1 0 1,1 0 0,0-1-1,0 0 1,0 0-1,0 0 1,1-1 0,0 1-1,-1-2 1,1 1 0,0 0-1,13 2 1,40 10 42,0-3-1,1-3 1,66 3 0,182-14 392,-262-7 724,-42 8 330,-42 3-1518,36-1-87,0 0 0,1-1 0,-1 1 0,0 0 0,1 0 0,-1 0 0,0 0 0,1 0 0,-1 0 0,1 0 0,-1 0 0,1 1 0,0-1 0,0 1 0,-1-1 0,1 1 0,0-1 0,-1 3 0,-13 33-31,14-35 33,-7 27 23,1 0 0,1 1 0,2 0 0,1-1 0,1 2-1,5 57 1,37 184 201,10-58 170,149 398 0,-52-258-343,-12-32 26,-132-315 48,0 0 1,0 1-1,-1-1 1,-1 1-1,1-1 1,-1 1-1,0-1 0,-1 1 1,0 0-1,0-1 1,0 1-1,-1 0 1,-4 14-1,2-15 11,0 1-1,-1 0 0,0-1 1,0 0-1,-1 0 0,0 0 0,0-1 1,-1 0-1,0 0 0,0 0 1,0-1-1,-12 9 0,-11 4-29,0-1-1,-1-1 1,-1-1-1,0-2 1,-1-1-1,0-2 1,-1 0-1,0-3 1,-66 7-1,-8-7-19,-194-12-1,270 3-64,11 2-12,0-1 1,0 0-1,0-2 1,1 0-1,-1-2 1,-18-6-1,35 10-270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2:00.54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298 79 2464,'0'0'2426,"5"0"-1693,8 1-924,-12-1 528,1 0-1,-1 0 1,1 1 0,-1-1 0,0 0 0,1 1 0,-1-1 0,0 1 0,0-1-1,1 1 1,-1 0 0,0-1 0,0 1 0,0 0 0,0 0 0,0 0-1,0 0 1,0 0 0,0 0 0,1 2 0,2 12 293,-5-14-605,1 1 1,-1-1-1,0 0 1,1 0-1,-1 1 1,0-1-1,0 0 1,0 0 0,0 0-1,0 0 1,0 0-1,0 0 1,0 0-1,0 0 1,0-1-1,0 1 1,-1 0-1,1-1 1,0 1-1,-1-1 1,0 1-1,-2 1 39,-8 4-49,-2-1-1,1 0 1,0-1-1,-1-1 0,0 0 1,0 0-1,0-2 1,0 0-1,0 0 1,0-1-1,-1-1 1,-13-2-1,-35 0 2,55-25-346,8 24 316,0 0 0,1 1-1,-1-1 1,1 0 0,0 0 0,0 1-1,0-1 1,1 0 0,-1 1-1,1-1 1,0 1 0,0 0 0,0-1-1,0 1 1,1 0 0,-1 0-1,1 1 1,0-1 0,0 0 0,0 1-1,0 0 1,5-3 0,3-2-8,0 1 1,0 0 0,1 1-1,-1 0 1,22-5 0,-22 6 17,1 2 0,0-1 0,-1 1 0,1 1 0,0 0 0,0 1 0,0 0 0,0 1 0,0 0 0,0 1 0,0 0 1,-1 1-1,1 1 0,-1-1 0,15 8 0,2 12 50,-23-17-1,-1 1 0,0-1 1,0 1-1,0 0 0,-1-1 1,0 1-1,0 1 0,-1-1 1,1 0-1,-2 1 0,1-1 0,-1 1 1,0 0-1,-1 10 0,-1-5 97,0-1-1,-1 1 1,-1-1 0,0 1-1,0-1 1,-1 0-1,-1 0 1,-6 11-1,-7 10 264,-2-2-1,-1 0 1,-2-2-1,-1 0 1,-30 28-1,-6 0-21,-90 67 0,147-122-602,-1 1 0,1-1 1,-1 0-1,0-1 0,1 1 1,-1-1-1,0 1 1,0-1-1,0 0 0,-6 0 1,8-1 48,-1 1-1339,2-6-3335,-2-21 1565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2:01.12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226 203 4400,'0'0'886,"-6"-3"-191,2 0-623,1 1 0,-1 0-1,1 0 1,-1 0 0,0 1-1,0-1 1,0 1 0,0 0 0,0 0-1,0 1 1,0-1 0,0 1-1,0 0 1,0 0 0,0 0-1,0 0 1,0 1 0,0-1 0,0 1-1,0 0 1,0 1 0,0-1-1,-5 3 1,0 2 12,0-1 0,1 1 1,0 0-1,0 1 0,1 0 0,-1 0 0,2 1 1,-1 0-1,1 0 0,0 1 0,1-1 0,0 1 0,0 0 1,1 1-1,-4 13 0,5-16 3,1 1 0,0 0-1,0 0 1,1 0 0,0 0 0,0 1-1,1-1 1,0 0 0,1 0 0,0 0-1,0 0 1,0 0 0,1 0 0,1 0 0,-1 0-1,1 0 1,0-1 0,1 0 0,8 13-1,-1-6-14,1-1 0,0-1 0,1 0 0,0 0 0,1-1 0,1-1 0,-1-1 0,2 0 0,-1 0 0,1-2 0,0 0 0,1-1 0,0 0 0,30 5 0,-28-7-63,0-1 0,0-1-1,1-1 1,-1-1 0,0 0-1,0-2 1,1 0 0,-1-1-1,0-1 1,-1 0 0,1-2-1,-1 0 1,24-12 0,-27 9 67,0-1 1,-1 0 0,0-1-1,0 0 1,-2-1 0,1-1-1,-1 0 1,-1 0 0,-1-1-1,0-1 1,0 0 0,-2 0-1,0-1 1,0 0 0,-2 0-1,0-1 1,-1 1-1,0-2 1,-1 1 0,-2 0-1,1-1 1,-2 1 0,0-1-1,-1 1 1,-1-1 0,-1 1-1,-4-19 1,5 28-43,-1-1-1,0 1 1,-1 0 0,0-1 0,0 1 0,0 1-1,-1-1 1,0 0 0,-1 1 0,0 0-1,0 0 1,0 0 0,-1 1 0,0 0-1,-1 0 1,1 0 0,-1 1 0,0 0-1,0 0 1,-1 1 0,1 0 0,-1 0 0,0 1-1,0 0 1,0 0 0,0 1 0,-14-2-1,-11-1 12,1 3 0,-1 0 0,0 2 0,0 2 0,1 1 0,-1 1 0,1 2 0,0 1 0,0 2 0,1 1 0,0 1 0,-43 23-1,63-28-153,0 1 0,1 0-1,0 0 1,0 1 0,1 0-1,0 1 1,1 0 0,0 0-1,0 1 1,1 0 0,0 0-1,-9 19 1,14-27-139,1 0 0,0 0-1,0 0 1,0 1 0,0-1 0,1 0-1,-1 0 1,1 1 0,-1-1 0,1 0 0,0 1-1,0-1 1,0 5 0,0 0-590,0-6 724,0-1-1,0 1 1,0-1 0,0 1-1,-1 0 1,1-1 0,0 1-1,1-1 1,-1 1 0,0 0-1,0-1 1,0 1 0,0-1-1,0 1 1,1-1 0,-1 1-1,0 0 1,0-1 0,1 1-1,-1-1 1,0 1 0,1-1-1,-1 1 1,1 0 0,25 35-2775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2:01.56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267 90 3900,'0'0'3308,"-5"5"-2494,1-1-662,-1 0 0,0 0 1,1-1-1,-1 1 0,0-1 0,-1-1 0,1 1 0,0-1 0,-1 0 1,0 0-1,1 0 0,-1-1 0,-10 1 0,11-2 249,4-7-600,-6-22-75,8 14-10,13-16 54,-3 18 110,0 5 86,-6 4 22,1 0 1,-1 0 0,1 1 0,-1-1-1,10-3 1,-12 6 9,-1 0 0,0 1-1,1-1 1,-1 1 0,1 0 0,-1-1 0,0 1-1,1 0 1,-1 0 0,1 1 0,-1-1 0,0 0-1,1 1 1,-1 0 0,0-1 0,1 1 0,-1 0-1,0 0 1,0 0 0,0 0 0,4 3 0,0-1 18,-4-2-1,0 0 1,0 0 0,0 0-1,0 0 1,0 0 0,0 1 0,-1-1-1,1 0 1,0 1 0,-1 0-1,1-1 1,-1 1 0,0 0-1,1 0 1,-1-1 0,0 1 0,1 2-1,3 7 204,0 1-1,0-1 0,-1 1 1,0 0-1,-1 0 0,0 0 1,-1 0-1,-1 0 0,0 1 1,0-1-1,-1 1 0,-1-1 1,-2 17-1,-4-1 111,-1-1 1,-2 1-1,0-2 0,-2 1 1,0-2-1,-2 1 0,-1-2 0,-31 40 1,19-33-878,-1 0 1,-2-2 0,-1-1 0,-1-1-1,-46 28 1,73-51-2668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2:02.01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337 116 5633,'-10'-1'223,"0"2"1,0-1 0,0 1 0,0 1-1,1 0 1,-1 0 0,0 1 0,1 0 0,0 0-1,0 1 1,0 1 0,0-1 0,1 1 0,-14 11-1,2-3 306,17-12-474,1 0 0,0 1 0,0-1 0,0 1 0,0-1 0,0 1 0,1 0 0,-1 0 0,0 0 0,1 0 0,-1 0 0,1 0 0,0 0 0,0 0 0,-2 4 0,0 1 80,-2 0-76,1-1 0,-1 1 1,1-1-1,0 1 0,1 1 1,0-1-1,0 0 0,0 1 0,1-1 1,0 1-1,0 0 0,1 0 0,0 0 1,1 0-1,0 0 0,0 0 0,0 0 1,1 0-1,1-1 0,-1 1 0,1 0 1,4 10-1,-2-10-27,1 0 0,0 0 0,0 0 0,1 0 0,0-1-1,1 0 1,-1-1 0,1 1 0,0-1 0,1-1 0,-1 1 0,1-1 0,1 0 0,-1-1 0,0 0 0,1-1 0,0 1 0,9 1-1,4 1-17,0-2-1,0 0 0,0-1 0,0-2 0,1 0 1,-1-1-1,0-1 0,30-6 0,-38 5 20,0-1 0,0-1-1,0 0 1,-1-1 0,1 0 0,-1-1 0,0 0-1,-1-1 1,1-1 0,-2 0 0,1-1-1,-1 0 1,19-20 0,-16 13 127,-1-1 0,-1 0 0,-1-1 0,-1 0 0,0-1 0,10-27 0,-17 37-95,0 0 1,-1-1-1,0 1 0,-1-1 1,1 0-1,-2 0 0,0 1 1,0-1-1,0 0 0,-1 0 1,-1 1-1,0-1 0,0 0 1,-1 1-1,-6-16 0,5 19-54,1 1 0,-1-1 0,0 1 0,0 0 0,-1 0 0,1 1 0,-1 0 0,0-1 0,0 2 0,-1-1 0,1 0-1,-1 1 1,0 0 0,0 1 0,0-1 0,-9-2 0,-11-2 2,0 1 1,-43-5-1,10 7-24,0 3 0,0 3 0,1 2 0,-1 3 0,-80 19 0,126-23-75,1 0-1,-1 1 0,-19 9 1,26-11-869,1 4-1032,-16 17-1202,16-17-531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2:02.85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106 1 4580,'9'19'765,"-1"2"-1,-1-1 0,-1 1 0,0 0 0,-2 0 0,0 1 0,-2 0 1,0-1-1,-2 30 0,-5 21 1075,-18 102-1,-82 358 993,92-458-2792,12-68-18,0-1-2257,-3 14 530,3-15-575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2:03.23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4976,'0'0'4782,"0"5"-4451,1 20 5,2-1-1,0 0 1,2 0 0,13 43 0,45 101 392,-25-74-590,3 15-76,-39-103 1449,2-4-826,-2-2-665,1 1 0,0-1-1,0 0 1,0 0 0,0 0 0,-1 0 0,1 0 0,0-1-1,0 1 1,0-1 0,-1 0 0,1 0 0,0 0-1,-1 0 1,1 0 0,-1 0 0,1-1 0,-1 1-1,0-1 1,1 0 0,-1 0 0,0 0 0,0 0 0,2-3-1,8-9 99,0-1-1,16-30 0,-9 15-71,138-195-28,-132 186 8,-7 11-22,-15 23-102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2:03.77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374 59 6221,'0'0'5977,"-2"7"-5318,-5 19-195,5-19-210,-2 2-100,-12 27-46,4-20-68,3-7-36,-1-1 0,0 0 0,-1 0 0,0-1 0,0 0 0,-23 9 0,28-14-6,-1 0 0,1 0-1,-1 0 1,0-1 0,1 0 0,-1-1-1,0 1 1,0-1 0,0-1 0,1 1-1,-1-1 1,0 0 0,0-1-1,1 0 1,-1 0 0,-9-4 0,10 2-15,0 1 1,0-1 0,0-1-1,0 1 1,1-1 0,0 0-1,0 0 1,0-1 0,0 0-1,1 1 1,0-1 0,-6-14-1,1 2-6,1 0 0,1-1 0,-4-20 0,7 8-11,6 15 219,3 17-83,1 1-49,-1 0 0,0 0-1,1 1 1,-1 0-1,0 0 1,0 0 0,-1 0-1,1 1 1,-1 0 0,1 0-1,-1 0 1,-1 1 0,1-1-1,0 1 1,-1 0 0,0 0-1,2 5 1,12 21 506,20 50 1,-35-75-473,94 287 1870,-5-15-1466,-3-42-1464,-86-230-573,3-11-3805,21-21 1721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0:01.852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383 245 782 0,'0'0'298'0,"0"0"51"16,0 0-105-16,0 0-92 16,0 0-86-16,0 0-12 15,0 0 201-15,0 0-54 0,0 0-81 16,32 46-52-16,-13 4 34 15,-1-3-41-15,-5 2-40 0,6 4-13 16,-7 0 3-16,1 0-11 16,6-2-12-16,-7-13-4 15,1-2-310-15,-13-36-351 0,19 32-69 16</inkml:trace>
  <inkml:trace contextRef="#ctx0" brushRef="#br0" timeOffset="628">496 171 1151 0,'-6'-42'217'16,"6"42"-67"-16,0 0-8 15,0 0-90-15,0 0 12 16,-25-44-48-16,25 44-26 16,0 0 39-16,0 0 10 0,-50-35 5 15,50 35-42-15,-51-18 30 16,51 18-36-16,-56-7 13 0,56 7 52 16,-57 4-10-16,57-4-48 15,-56 10 22-15,56-10-25 0,-51 14 4 16,51-14-12-16,-50 22-11 15,50-22 46-15,0 0 40 16,-44 64 20-16,19-11-47 0,12-3-7 16,7 3 74-16,0 3-59 15,6 5-14-15,0-1-14 16,12 4-17-16,1 1 75 16,12-5-51-16,7 0 1 0,-1-4 4 15,13-3-2-15,13-6 6 16,-1-11-19-16,1-12-21 0,12-10 25 15,0-10-27-15,6-15 17 16,1-10-16-16,-1-4 10 0,-6-10-2 16,-12-5-3-16,-7-2 9 15,1-8-9-15,-14-3 8 16,-12-3-19-16,-12-5 24 16,-13-6-13-16,-6 3 2 0,-19-8 7 15,-1 9-23-15,-11 3 11 16,-1 7 6-16,-12 3-8 0,-1 14 12 15,7 0-14-15,0 12 11 16,44 24 1-16,-56-25-10 16,56 25 9-16,-50-11-31 0,50 11-75 15,-44 0-214-15,44 0-255 16,0 0-165-16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2:04.18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122 200 8101,'0'0'3500,"6"4"-2433,14 12-762,-1 1 0,-1 0 0,-1 1 0,0 1 0,-1 1-1,-2 0 1,21 37 0,-4 0-113,43 115 0,-67-153-169,-2 0-1,0 1 1,-1 0 0,-1 0 0,2 32-1,-10-37 20,1-9-57,1 0 1,-2 0-1,1 0 0,0-1 0,-1 0 0,0 0 0,-1 0 0,1 0 0,-1-1 0,0 0 0,0 0 0,0-1 0,0 1 0,-1-2 0,1 1 0,-1 0 0,0-1 0,0-1 0,0 1 0,0-1 0,0 0 0,0-1 0,0 1 0,0-1 0,0-1 0,0 1 1,0-1-1,0-1 0,0 1 0,0-1 0,-12-5 0,8 1-9,-1 0 1,1 0 0,0-1-1,1-1 1,0 0 0,0 0-1,1-1 1,0 0 0,0-1-1,-13-19 1,12 12-19,0 0 1,1-1 0,1 0-1,1 0 1,1-1-1,-7-28 1,6 8-12,2-1 0,2 0-1,1 1 1,2-1 0,2 0 0,9-54 0,-6 62-51,2 0 1,2 1-1,0-1 1,2 2-1,18-35 1,-26 58-807,2 2-2925,16-15 1362,-16 14-136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2:04.55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27 7189,'29'10'990,"-23"-8"-171,0 2-218,18 16 104,-1 1 1,0 1 0,20 26-1,34 35-439,138 148-208,-159-168-4,-54-60-47,1-1 0,-1 1-1,1 0 1,-1 0 0,0 0-1,0 0 1,0 0 0,-1 0-1,1 1 1,-1-1 0,2 5-1,0 2 12,-2-10-16,-1 1 0,0-1 1,1 1-1,-1 0 0,0-1 1,1 1-1,-1-1 0,0 1 1,0-1-1,0 1 0,1 0 1,-1-1-1,0 1 1,0 0-1,0-1 0,0 1 1,0 0-1,0-1 0,0 1 1,0 0-1,0-1 0,-1 1 1,1 0-1,-7 25 56,7-26-58,0 1 1,0-1-1,0 1 1,0-1-1,-1 1 0,1-1 1,0 1-1,0-1 1,-1 1-1,1-1 1,0 1-1,0-1 1,-1 0-1,1 1 1,0-1-1,-1 1 1,1-1-1,-1 0 1,1 0-1,0 1 1,-1-1-1,1 0 1,-1 0-1,1 1 1,-1-1-1,0 0 1,-10 5 1,0 0 1,-1-1-1,1 0 1,-1-1-1,0-1 1,0 0-1,0 0 1,0-1-1,0-1 1,0 0-1,0-1 1,-1 0-1,1 0 1,0-2-1,1 1 1,-1-2-1,0 1 1,1-2-1,0 1 1,0-1-1,-21-14 1,10 5 207,1-2 0,0 0 1,1-1-1,1-1 0,0-1 1,1-1-1,2 0 1,-29-45-1,42 59-185,1 0 1,-1-1-1,1 1 0,0-1 0,1 1 1,-1-1-1,1 0 0,0 0 1,1 1-1,0-1 0,0 0 0,0 0 1,1 0-1,0 1 0,4-13 1,-1 5-140,2 0 0,-1 1 0,2 0 1,-1 0-1,18-23 0,-4 11-1062,2 0 0,1 2 1,35-29-1,-46 41 482,45-39-2494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2:05.55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291 75 1696,'-3'-6'323,"-7"-41"6306,8 32-6904,2 8 1094,-2 14-550,-21 108 1900,-15 198 0,33-261-1931,-25 596 1000,38-560-1243,-7-81-46,5-8-4588,18-5 2533,-15-1 77,-4-3 1565,0 1 0,-1-1 0,-1 1 0,0-1 0,0 0 0,-1 0 0,0-1 0,1-11 1,-8 8-90,-6-2 735,0 0 0,-1 1-1,-1 0 1,0 1-1,-1 1 1,0 0 0,-1 0-1,-1 2 1,0 0-1,-29-15 1,5 0 1982,33 22-1152,7 3-944,-1 0-1,0 0 0,1 0 0,-1 0 0,0 0 1,0 1-1,0-1 0,0 0 0,0 1 0,0-1 1,0 0-1,0 1 0,0-1 0,0 1 0,0 0 1,0-1-1,0 1 0,-2 0 0,-2-2 4362,181 298-2960,-138-236-1404,-16-16-15,-19-37 1748,-2-15-1680,8-73-57,-3 23-21,2-1 1,17-56-1,67-141-4339,-88 244 4051,-2 8-3019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2:05.90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255 1 3600,'0'0'5634,"-6"0"-5238,-119 25 1192,119-23-1534,0 1 0,0-1 0,0 1 0,1 1 0,-1-1 0,1 1 0,0 0 0,0 0 0,0 1 1,-4 5-1,1-2 58,-2 6 119,2 6-164,0 1 0,2 0 0,0 0 0,1 1 0,2-1 0,0 1 0,1 0 0,1 0 0,1 0 0,1 0 0,1 0 0,1-1 0,1 1 0,1 0 0,0-1 0,11 23 0,-9-24-28,1-2 1,1 1-1,1-1 0,0-1 0,24 30 1,-27-39-308,-1-1-1,2-1 1,-1 1 0,1-1 0,0 0 0,0-1 0,0 0 0,1 0 0,0-1-1,0 0 1,0-1 0,1 0 0,-1 0 0,13 1 0,14 0-2062,-4-7-205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2:06.27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47 87 4884,'5'-40'1043,"-4"32"903,3 8-1553,1 1-319,-1 0 0,1 0 0,-1 0 0,0 1 0,1 0 0,-1 0 0,0 0 1,0 0-1,0 0 0,0 1 0,0 0 0,-1 0 0,1 0 0,-1 0 0,5 6 0,49 64 946,-51-66-877,46 75 250,61 129 1,-102-189-363,16 46 6,-27-66-26,0 1 0,0 0 1,0-1-1,0 1 0,-1 0 0,1-1 0,-1 1 1,0-1-1,1 1 0,-1-1 0,0 1 0,-1-1 1,1 0-1,0 1 0,-1-1 0,1 0 0,-1 0 0,0 0 1,1 0-1,-1 0 0,0 0 0,0-1 0,-1 1 1,1-1-1,0 1 0,0-1 0,-3 1 0,-4 2-7,0-1 1,0 0-1,-1-1 0,1 0 0,0-1 0,-1 0 0,1 0 0,-1-1 0,1 0 0,-1-1 0,1 0 0,-1 0 0,1-1 0,0-1 0,-10-3 0,-1 0 17,2-2 0,-1 0 0,1-1 1,0-1-1,-26-19 0,32 13 234,4 1-194,1 0 0,1 0 1,0-1-1,1 0 0,1 0 0,0-1 0,2 1 0,-1-1 0,2 0 1,0 1-1,2-1 0,-1 0 0,5-21 0,0 17-47,1 0 0,0 0 0,2 1 0,0 0 0,1 1 0,1 0 0,1 0 0,1 1 0,1 0 0,19-21 0,-27 34-500,-1-1-599,1 0 485,2-4-249,2 1-2603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2:06.67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118 5 7301,'0'0'3993,"6"1"-3862,7 3-89,0 1 0,-1 1 0,1 0-1,-1 1 1,0 0 0,-1 1 0,1 0 0,-2 0-1,1 1 1,-1 1 0,-1 0 0,0 0 0,9 13-1,10 16 72,-1 1 0,33 66-1,81 197 478,-140-300-550,0-1 0,0 1 1,0-1-1,0 1 0,-1 0 1,1-1-1,-1 1 0,1 0 0,-1 0 1,0-1-1,0 1 0,-1 3 1,1 2 66,-4 7 133,2-11-231,-1 0 0,0-1 0,-1 1 0,1-1 0,-1 1 0,1-1 0,-1 0 0,0 0 0,0-1 0,0 1 1,-1-1-1,1 0 0,0 0 0,-1 0 0,0-1 0,1 1 0,-1-1 0,0 0 0,0-1 0,1 1 0,-1-1 1,0 0-1,0 0 0,0-1 0,0 1 0,1-1 0,-1 0 0,0 0 0,-4-2 0,-7-3-13,0 0 0,1 0 0,0-1-1,0-1 1,1-1 0,0 0 0,0-1 0,1 0-1,-14-15 1,-1-4-1,0 0-1,-38-57 1,47 58-5,1 0 0,1-2 0,2 0 0,1-1 0,2-1 0,0 0 0,-12-62 0,23 83-135,0 1 0,1-1 0,0 0 0,1 0 0,0 0 0,1 0 0,0 1 0,6-20 0,1 18-1494,28-17-811,14 12-490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2:07.15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17 52 4600,'0'0'1211,"-1"-5"-176,-13-38 1417,12 40 180,3 10-2532,32 206 1065,9-2 0,139 409 0,-131-482-1979,-47-132-266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2:07.51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72 3832,'0'0'3781,"6"4"-3503,5 4-152,0 1-1,0 0 1,-1 1 0,0 1 0,0-1 0,8 14 0,50 81 468,-12-17-308,9-4-121,-58-76-120,-1-2 161,16 18 424,-17-18 1073,19-14-1062,-18 6-565,7-9 81,16-30-128,-2-2 0,-1 0 0,37-89 0,18-31-77,-69 134-1043,-10 24-564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2:07.90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372 12 5569,'0'0'4157,"-7"-2"-4115,-7-1-43,-1 0 0,1 1 1,0 1-1,-1 0 1,1 1-1,0 1 0,-1 0 1,1 1-1,0 0 1,0 1-1,0 1 0,0 0 1,0 1-1,1 1 1,0 0-1,0 0 0,1 1 1,0 1-1,0 0 0,-12 11 1,14-4 13,0 4 27,1 0 0,1 1 0,1 0 0,0 1 0,-5 31 0,10-37-20,1 1 0,0-1 0,1 1 1,1-1-1,0 1 0,1-1 0,1 0 1,0 0-1,1 0 0,1 0 1,0-1-1,1 1 0,1-1 0,0-1 1,1 1-1,0-1 0,1 0 0,0-1 1,15 15-1,39 34-625,-47-52-407,26 4-630,2-6-584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2:08.24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288 264 5040,'0'-40'1141,"0"32"1139,7 15-2091,19 21-94,-2 1-1,-1 1 0,-1 2 1,28 55-1,-25-38-30,-2 2-1,27 91 1,-46-122 195,0-1-1,-2 1 1,0-1 0,-2 26-1,0-42-208,-5 8 356,0-5-369,-1 0-1,1-1 0,-1 0 1,0 0-1,0-1 0,-1 0 1,1 0-1,-1 0 0,0-1 1,0 0-1,-1 0 1,1-1-1,0 0 0,-14 2 1,8-3-22,0 0 1,0-1-1,0-1 1,0 0-1,0 0 1,0-2 0,1 1-1,-18-7 1,9 1 4,1 0 1,0-1-1,1-1 1,0-1-1,1-1 0,0-1 1,1 0-1,0-1 1,1-1-1,-25-29 0,31 29 7,1 0 1,0-1-1,1 0 0,1-1 0,0 1 0,2-2 0,0 1 0,0 0 0,2-1 0,0 0 0,1 0 0,1-26 0,1 15-81,2-1-1,0 1 1,3-1-1,0 1 1,2 0-1,18-48 0,-20 62-496,0 0 0,2 0 0,0 1 0,0 0-1,1 0 1,1 1 0,0 0 0,1 1-1,1 0 1,-1 1 0,23-19 0,-2 11-1665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0:03.812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711 483 462 0,'0'0'-17'16,"0"0"26"-16,0 0 153 16,0 0-31-16,-7 29-28 0,-11-5-55 15,-8 5-32-15,-5-5 10 16,-13-2-11-16,0 2-15 0,0-6 8 16,0-4-4-16,0-7-4 15,6-3 22-15,7-11-27 0,31 7 41 16,-38-18-3-16,38 18-10 15,-25-32-32-15,6 4 25 16,19 28 28-16,0-28-22 0,0 28 7 16,0 0-35-16,0 0 76 15,0 0-1-15,32 0 53 16,-1 17-40-16,0 8-4 0,1 7-1 16,-7 3-47-16,6 4 0 15,1 3-19-15,-7-3-14 0,6 0 7 16,1 0 1-16,-7-7-5 15,-25-32-9-15,38 32-261 0,-38-32-113 16,25 10-156-16</inkml:trace>
  <inkml:trace contextRef="#ctx0" brushRef="#br0" timeOffset="460">547 35 354 0,'-37'-22'115'16,"-1"12"9"-16,0 6-10 0,0 11 6 16,-6 11-30-16,7 10-49 15,-7 8 5-15,0 13 32 16,0 11 40-16,0 11-18 15,6 7-43-15,7 6 17 0,-1 5-16 16,13-4-44-16,7-1 1 16,5-9 10-16,14-5 79 0,12-3 6 15,25-14-40-15,25-3-35 16,12-15-22-16,26-10-4 0,0-11-9 16,13-7 12-16,-1-14-12 15,-12-7-8-15,-7-11 8 0,-5-10 4 16,-20-15-14-16,-12-13-93 15,-13-19 26-15,-25-13 51 0,-12-11 12 16,-19 4 5 0,-13 6 15-16,-13 18-6 0,-5 15 5 15,-14 20-9-15,-5 12 4 16,-13 16-10-16,-13 12 22 0,0 10-12 16,1 11 0-16,-1 6-18 15,13-2-129-15,6 6-124 0,19-3-114 16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2:08.63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20 6713,'6'-3'398,"25"-14"387,-24 19-654,8 3-90,-1 0 0,0 1 0,-1 1 0,1 0 0,-1 1 0,0 0 0,-1 1 0,0 0 0,-1 1-1,1 0 1,-2 1 0,0 0 0,15 22 0,15 26 66,-3 3 0,-3 0 0,-3 3 0,-2 0 0,24 82 0,34 123 1302,-85-263-818,-4-6-546,0 0 0,1 0 1,-1 0-1,0 0 0,0-1 1,0 1-1,-1-1 0,1 1 1,0-1-1,0 0 0,-2 0 1,-5-1-33,0 0 1,0-1-1,0 0 1,0 0-1,0-1 1,0 0-1,1-1 1,0 0-1,-1 0 1,1 0-1,-7-7 0,-2-1 3,0-1-1,1-1 0,-27-30 0,31 30 62,1-1 0,1-1 0,1 1 0,0-2 0,1 1 0,0-1 0,2 0 0,0-1 0,1 0 0,0 0 0,2 0 0,0 0 0,0-23 0,2 14-455,2 0 0,0 1 0,2-1 0,1 0 0,1 1 0,1 0 1,2 0-1,13-32 0,-11 41-1830,21-29-253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2:09.76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760 1 2608,'0'0'5087,"-8"6"-4478,-21 12-255,0-2 1,-1 0-1,0-2 0,-1-1 0,-1-2 1,0-1-1,-35 6 0,3-3-240,0-4 0,-122 2 0,64-15-74,117 4 4,0 0-6,-16 0 6,16 0-3,12 4 1,20 14-39,-1 1 0,38 36 0,-55-46 3,0 1 0,-1-1 0,-1 2-1,0-1 1,0 1 0,-1 0 0,0 0-1,-1 1 1,-1-1 0,6 22 0,4 31 378,-4 1 0,3 92 1,-12 135 813,-2-243-1014,-4 176 403,0 260 518,5-420-1056,0-20 286,1-1 1,2 1-1,16 75 0,-17-115-273,-1 0 0,2-1 0,-1 1-1,0-1 1,1 0 0,0 0 0,0 0 0,0 0 0,0 0 0,1-1-1,-1 1 1,1-1 0,0 0 0,0 0 0,0 0 0,1-1 0,-1 1 0,0-1-1,1 0 1,0 0 0,-1-1 0,1 0 0,0 1 0,0-1 0,0-1-1,9 1 1,5 0 3,0 0 0,0-2 0,-1 0-1,1-1 1,33-8 0,28-12-226,-2-3 1,142-65-1,-217 88-370,1 0-1,-1-1 0,0 1 1,0-1-1,0 1 0,0-1 1,0 0-1,-1 0 0,1 0 1,-1 0-1,0-1 0,0 1 1,0-1-1,0 1 0,-1-1 1,1 0-1,1-6 0,-3 9 448,6-31-4074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2:10.59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372 0 4576,'0'0'3182,"-4"8"-2493,-32 53 282,24-37-690,0-2 0,-2 1 0,-1-1 0,-1-1 0,0-1 0,-36 34 0,42-46-252,0 0 0,-1 0 0,0-1 1,-18 8-1,24-13 27,1 0 0,-1-1 0,0 0 0,0 0 1,0 0-1,0 0 0,0-1 0,1 0 0,-1 0 0,0 0 0,0-1 1,0 1-1,0-1 0,-5-2 0,6 2 190,-1-3 52,-13-12 18,14 13 479,1-3-591,-6-16-89,6 17-13,5 13-50,13 46 496,34 82 1,11 37 749,58 242-693,-116-410-940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2:10.99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30 0 8917,'0'0'4196,"4"8"-3898,179 373 958,-72-156-1146,-109-220-107,74 168 301,-76-173-302,0 0 1,0 0-1,1 1 0,-1-1 0,0 0 1,0 0-1,0 1 0,0-1 0,0 0 1,0 0-1,0 1 0,0-1 0,0 0 0,0 0 1,0 1-1,0-1 0,0 0 0,0 0 1,0 1-1,0-1 0,0 0 0,0 0 1,0 1-1,0-1 0,0 0 0,0 0 1,0 1-1,-1-1 0,1 0 0,0 0 1,0 1-1,0-1 0,0 0 0,-1 0 1,1 0-1,0 0 0,0 1 0,0-1 1,-1 0-1,1 0 0,0 0 0,0 0 1,-1 0-1,1 0 0,0 1 0,-8 2 5,1 1 0,-1-1 1,1 0-1,-1-1 0,0 0 0,0 0 0,0-1 0,0 0 0,-1 0 0,1-1 0,0 0 0,0 0 0,0-1 0,0 0 0,0 0 0,0-1 0,-8-3 0,-5-1 26,1 0-1,-1-2 0,2-1 1,-1 0-1,-32-22 1,44 26 10,1 0 1,-1-1 0,1 0 0,1-1-1,-1 0 1,1 0 0,0 0-1,0-1 1,1 1 0,0-2 0,1 1-1,0 0 1,0-1 0,-4-15-1,5 13 13,1 0 0,1-1 0,0 1 0,1-1-1,0 1 1,1 0 0,0-1 0,1 1 0,0 0 0,6-18-1,2 1-281,2 1 0,0 0-1,2 1 1,1 1 0,2 0-1,0 1 1,1 1 0,24-24-1,-36 41-1717,8-7 261,-8 12-1837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2:11.63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5 33 3664,'0'0'1994,"-1"-5"-1263,0-1-479,-1-15 2669,9 23-2867,43 16-22,-1 2 0,-1 2 0,-1 2-1,-1 2 1,-1 2 0,-1 2 0,-2 2 0,-1 1-1,46 50 1,-59-53-11,-2 2-1,-1 0 0,25 42 1,-44-65 164,-1 0 0,0 0 1,0 1-1,-1 0 0,0 0 0,-1 0 1,0 0-1,-1 0 0,0 1 0,0-1 1,-1 1-1,0 0 0,-1-1 0,0 1 1,-1 0-1,-4 17 0,-2-16 181,-6-1-344,0-1 0,0 0 0,0-1 0,-1 0-1,-1-1 1,1 0 0,-1-2 0,-1 1 0,1-2-1,-1 0 1,0-1 0,-18 2 0,9-2 56,-1-1-1,0-1 1,1-1 0,-1-2-1,1 0 1,-1-2 0,-33-8 0,54 9-20,1 0 0,0 0 0,0-1 0,0 1 0,0-1 0,1 0 0,-1 0 0,1 0 0,0-1 0,0 1 1,0-1-1,0 0 0,0 0 0,1 0 0,0 0 0,0 0 0,0 0 0,0-1 0,1 1 0,-1-1 0,1 1 0,0-1 1,1 1-1,-1-1 0,1-5 0,1-5-49,0 0 0,2-1 0,0 1 0,0 0 0,2 0 0,-1 0 0,14-25 0,57-94-98,-70 126 72,28-41-2153,-31 45 492,15-13-6731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2:12.10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116 40 4240,'0'0'4077,"4"6"-3555,10 15 65,-11-15 2370,-1-12-3261,-1 2 280,1 0 0,0 0 0,0 0-1,0 0 1,0 1 0,1-1 0,-1 1 0,1 0-1,0-1 1,0 1 0,0 1 0,0-1 0,1 0-1,-1 1 1,1-1 0,-1 1 0,1 0 0,0 1-1,0-1 1,5-1 0,-6 2 19,0 0 0,0 1 0,0-1 0,0 1-1,0-1 1,1 1 0,-1 0 0,0 0 0,0 1 0,1-1 0,-1 1-1,0-1 1,0 1 0,0 0 0,0 0 0,4 3 0,7 6 43,-10-7-9,0 1 0,-1 0 0,1-1 0,-1 1 0,0 1 0,0-1 0,-1 0 0,1 1 0,-1-1 0,0 1 0,0 0 0,0 0 0,-1 0 0,0 0 0,2 8 0,-1 4 321,-1 0 0,-2 34 0,0-40-216,-1 1 0,0-1-1,-1 1 1,0-1 0,-1 0 0,0 0 0,-1 0 0,0-1-1,0 0 1,-1 0 0,-12 15 0,-9 8 58,-58 54 0,31-34-174,49-48-168,0-1 1,0 0-1,0 0 1,-1 0-1,1-1 1,-1 0-1,0 0 0,0-1 1,0 1-1,-8 1 1,9-3-1396,1-2-701,-10-4-836,11 3-104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2:12.65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80 91 4508,'0'0'5256,"-5"4"-5307,-4 4 60,2 0 0,-1 1-1,1 0 1,0 0 0,1 0 0,-6 12 0,9-15-9,0 0 0,0 1 1,1 0-1,0-1 0,1 1 0,-1 0 1,1 0-1,0 0 0,1 0 0,0 0 1,0 0-1,0 0 0,1 0 0,0 0 1,1 0-1,-1 0 0,1-1 0,0 1 1,4 7-1,-3-9-2,0 0 0,0 0 0,0 0-1,1-1 1,-1 1 0,1-1 0,0 0 0,0 0 0,1 0 0,-1-1 0,1 1-1,0-1 1,0 0 0,0-1 0,0 1 0,0-1 0,1 0 0,-1 0 0,0-1-1,1 0 1,0 0 0,-1 0 0,8 0 0,-1-1 54,-1 0 0,0-1-1,1-1 1,-1 1 0,0-2 0,0 0 0,0 0-1,-1-1 1,1 0 0,-1-1 0,0 0 0,0-1 0,0 0-1,-1 0 1,0-1 0,0 0 0,-1-1 0,0 0 0,0 0-1,-1-1 1,0 0 0,0 0 0,-1 0 0,0-1-1,-1 0 1,0 0 0,-1-1 0,0 0 0,0 1 0,-1-1-1,-1 0 1,3-20 0,-5 26-26,1 0 1,-1 0-1,0 0 0,-1 0 1,1 0-1,-1 0 0,0 0 1,0 0-1,-1 0 0,1 0 1,-1 1-1,0-1 0,-1 0 1,1 1-1,-1 0 0,0 0 1,0-1-1,0 1 0,0 1 1,-1-1-1,1 1 0,-1-1 1,0 1-1,0 0 0,0 0 1,-1 1-1,1-1 0,-1 1 1,1 0-1,-1 0 0,0 1 1,-7-3-1,-15-2-66,1 2 1,-1 0-1,0 1 0,-46 2 0,69 1 39,-10 1-27,0 1 0,0 0 0,1 1-1,-17 5 1,30-8 25,-5 1-352,1 4-4460,-18 21 2249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2:13.40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242 44 1720,'0'0'7058,"-5"0"-6906,-42-12-116,53 8-158,-2 1 108,0 0 1,0 0-1,0 0 0,1 1 0,0-1 0,-1 1 0,1 0 1,0 1-1,0-1 0,0 1 0,0 0 0,7-1 0,-9 3 20,1-1-1,-1 1 1,1-1-1,-1 1 1,0 0-1,0 0 0,1 1 1,-1-1-1,0 1 1,0-1-1,0 1 0,-1 0 1,1 0-1,0 0 1,-1 1-1,1-1 0,-1 1 1,0-1-1,0 1 1,0 0-1,0-1 0,2 6 1,0-1 109,-1 0 0,0 0 0,-1 0 0,0 1-1,0-1 1,0 0 0,-1 1 0,0 0 0,-1-1 0,1 1 0,-2-1 0,1 1 0,-1 0 0,0-1 0,0 1 0,-1-1 0,0 0 0,-1 1-1,1-1 1,-1 0 0,-1-1 0,-5 10 0,-6 10 192,-1-1 0,-2-1 0,0-1 0,-31 31 0,34-38-430,-1-1 1,0 0-1,-2-1 0,1 0 0,-2-2 0,0 0 1,0-1-1,-1-1 0,-21 8 0,37-17-1370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2:13.79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267 41 5252,'0'0'1299,"-6"-2"-889,-18-5-124,24 7-277,0 0-1,-1 0 0,1-1 0,-1 1 1,1 0-1,-1 0 0,1 0 1,-1 0-1,1 0 0,0 0 0,-1 0 1,1 0-1,-1 0 0,1 0 1,-1 0-1,1 0 0,-1 1 0,1-1 1,0 0-1,-1 0 0,1 0 1,-1 1-1,1-1 0,0 0 0,-1 0 1,1 1-1,0-1 0,-1 0 0,1 1 1,-1-1-1,-8 7 109,3-4-65,0 0-1,1 1 1,-1 0 0,1 0 0,0 0 0,1 1 0,-1 0 0,1 0 0,0 0 0,0 1 0,-5 8-1,5-6-15,-11 18 44,2 1 0,-16 48 0,27-67-57,1 0 1,0 1 0,1-1-1,0 0 1,0 1 0,1-1 0,0 0-1,2 10 1,-1-5 3,8 23 89,-7-28-99,-3-8-17,1 1 1,-1 0-1,0-1 0,0 1 0,1 0 1,-1-1-1,0 1 0,1-1 0,-1 1 1,0-1-1,1 1 0,-1 0 0,1-1 1,-1 0-1,1 1 0,-1-1 0,1 1 1,-1-1-1,1 1 0,-1-1 0,2 1 0,2 2 8,1 0 0,0 0 0,0-1 0,-1 1-1,1-1 1,1 0 0,-1-1 0,0 1-1,0-1 1,1 0 0,-1 0 0,1 0 0,-1-1-1,0 0 1,1 0 0,-1 0 0,11-3-1,-10 1 85,0-1 0,-1 0-1,1 0 1,-1 0 0,0-1-1,0 1 1,0-1-1,-1 0 1,1-1 0,-1 1-1,0-1 1,0 0 0,0 0-1,-1 0 1,0-1-1,5-9 1,3-10 338,-1-1 1,9-38-1,-15 50-181,1-6 112,-1 0 0,-1 0 0,1-32 0,-4 50-341,0 0 1,0 0-1,0 0 1,0 0-1,-1 0 1,1 0-1,-1 0 1,1 0-1,-1 0 1,1 0-1,-1 0 1,0 0-1,0 0 1,-2-3-1,0 0 3,-8-7 5,0 5-23,0 1 1,0 1-1,-1 0 0,0 0 0,0 1 0,0 1 0,-1 0 1,1 0-1,-1 1 0,1 1 0,-19 0 0,14 1-149,0 1 0,0 1 0,1 0 0,-1 2-1,1-1 1,-1 2 0,1 0 0,-22 12 0,32-15-1518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2:14.36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10 106 3040,'0'0'2209,"-4"-3"-1589,-1-6 28,17 7-337,43 13-260,2-1-15,-30-10 85,0-1 0,0-1 0,0-1 0,0-2 1,-1-1-1,0-1 0,43-17 0,-13 6 541,-49 15-155,0 0 0,0-1 0,0 0 0,-1 0 0,0 0 0,0-1 0,9-7 0,-12 8-332,-3 0-15,4 47-178,3 0 0,21 76 0,44 131 76,-65-228-48,54 169 3,66 253-67,-107-352 143,17 89-114,-34-155 270,0 1 0,-2 0 0,-1 0-1,-5 45 1,2-60-90,0 0 0,-1 0-1,0 0 1,-1 0 0,0 0 0,-1-1-1,-1 0 1,1 0 0,-2-1 0,1 0 0,-1 0-1,-1-1 1,0 0 0,-16 12 0,-14 9 213,-1-2 0,-62 33 0,54-34-198,-121 63 5,96-59-2989,69-30 672,-1-2-1061,-23-5-882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0:05.324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607 362 652 0,'0'0'94'0,"0"0"32"0,0 0-45 16,0 0 192-16,13 32-129 15,0-4 15-15,-7-3-87 0,-6-25-19 16,0 42-49-16,6-14 0 16,-12 1 10-16,6-29 0 0,-6 39 5 15,6-39-8-15,-19 31 0 16,19-31-11-16,0 0 0 0,-32 22-22 16,32-22 22-16,-31 3-8 15,31-3 8-15,-32-21-94 0,32 21-16 16,-25-42-28-1,0 6 58-15,13 1 42 0,12 35 33 16,-19-25-21-16,19 25 5 16,0 0 30-16,-32 11-9 0,32-11-8 15,-44 32 36-15,13-4-39 16,-1 0 34-16,32-28-31 0,-44 35 28 16,44-35-20-16,-31 22 11 15,31-22-17-15,0 0 20 0,0 0-22 16,0 0-4-16,0 0 1 15,-25-32 13-15,25 32-2 0,-6-32-10 16,6 32 19-16,0 0-20 16,0 0 11-16,0 0-17 15,0 0 25-15,0 0 81 0,0 0-18 16,0 0 38-16,0 0 46 16,18 32 19-16,1 0 6 0,6-4-94 15,-6 4-29-15,13-4-32 16,-1 0 3-16,7 1-6 0,0-5-13 15,-1 1 3-15,1-4-16 16,-13-3-1-16,-25-18-285 0,25 14-267 16</inkml:trace>
  <inkml:trace contextRef="#ctx0" brushRef="#br0" timeOffset="629">683 26 466 0,'0'0'74'0,"-32"-17"32"16,32 17 25-16,0 0-46 0,-31-11-21 15,31 11-16-15,-38 4 57 16,1 10-12-16,-1 14 8 0,0 4-5 16,0 7-12-16,1 7 6 15,-7 3-22-15,-7 8-20 0,1-1 18 16,0 1 22-16,0-4-19 15,12-4 30-15,0-3-19 0,13 4 31 16,0-8-66-16,12 0 26 16,7 1 36-16,0-4-57 0,12 3-21 15,13 0-15-15,6-3 5 16,13 0-19-16,6 0 3 16,6-7 1-16,13 0-10 0,6-8 6 15,6-6 0-15,7-4 0 16,0-10 11-16,0-8-11 0,-1-6 11 15,-5-12-16-15,-7-2-1 16,-13-12 12-16,-18-10-13 0,0-3-4 16,-13-15 7-16,-12-3 8 0,-1-7-4 15,-12-7 10-15,0 3-3 16,-6 4-4-16,-7 7-6 0,-6 10-5 16,1 4-1-16,-8 11 11 15,-5 3-15-15,-7 7 24 16,-6 11 3-16,-6 7-11 0,-7 3-12 15,1 4-93-15,6 7-90 16,-1 0-77-16,7 0-110 0,7 0-100 16,5 0-43-16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2:15.28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91 11 5432,'0'0'1687,"3"11"-922,8 43-367,-3 0 0,-2 0 0,0 70 0,-8-35 319,-17 122 0,5-84 209,-6 36-280,12-129-545,-3 2 31,10-30 679,-4-15-713,-2-2-85,1-1 0,0-1 0,1 1 0,0-1 0,1 0 0,1 0 0,0 0 0,1-1 0,0 1 0,0-27 0,6-14-43,3 0 1,2 0 0,2 1 0,24-71-1,-8 50 13,3 1-1,54-95 1,-75 150 9,1 1 0,1 0 0,1 1 0,1 0 0,16-16 0,-27 29 5,0 1 0,1-1 1,-1 1-1,1 0 0,-1 0 0,1 0 1,0 1-1,0-1 0,0 1 0,0-1 1,0 1-1,0 0 0,0 0 1,0 1-1,1-1 0,-1 0 0,0 1 1,0 0-1,1 0 0,-1 0 0,0 0 1,1 0-1,-1 1 0,0 0 1,0-1-1,0 1 0,0 0 0,0 1 1,0-1-1,0 0 0,0 1 0,0 0 1,0 0-1,-1 0 0,1 0 1,0 0-1,-1 0 0,0 0 0,0 1 1,3 3-1,4 6 2,0 0 0,-1 1-1,-1 1 1,0-1 0,0 1 0,-1 1 0,4 17 0,24 109 13,-32-132-14,6 38 19,-3 0 0,-1 1 0,-5 73 0,0-114-11,1 1 0,-1-1 0,-1 1 0,1-1 0,-2 1 1,1-1-1,-5 11 0,-4-8 33,-2-4-35,0 0 1,0 0-1,0-1 1,-1-1-1,0 0 1,0-1-1,0-1 1,0 0-1,0-1 1,-1 0 0,1-1-1,0-1 1,0 0-1,0-1 1,-16-4-1,-67-22 90,92 26 76,1 1-116,-1 2 56,10 6-39,23 23-11,45 37-63,135 99 21,-176-138 10,1-1 0,68 41-1,-88-61-343,0-1-1,0 0 0,1-1 0,28 7 0,-32-10-274,-1-1 1,0 0-1,1 0 0,-1-1 0,0-1 0,1 1 0,-1-2 0,17-3 0,16-11-1983,5 2 196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2:16.07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126 531 3672,'6'-1'1046,"117"0"1416,-95 3-2441,0-1 0,0-2 0,-1 0 0,1-2 1,0-1-1,48-14 0,-39 9 125,-31 8 2402,9 93-2604,4 242 88,-12-274 66,-2 1 0,-3 0 1,-8 81-1,5-138-32,0 0 0,0-1 1,0 0-1,0 1 0,0-1 0,-1 0 0,0 0 1,1 1-1,-1-1 0,0 0 0,-1-1 0,1 1 1,0 0-1,-1-1 0,0 1 0,1-1 1,-1 0-1,0 0 0,0 0 0,0 0 0,0 0 1,-1-1-1,1 0 0,0 1 0,-1-1 0,1 0 1,-5 0-1,-2 1-52,-1 0 1,0-1-1,0 0 1,0-1-1,0 0 1,0-1-1,-11-2 0,1-2-9,0 0 0,1-2 0,-1 0 0,2-2 0,-1 0 0,1-1 0,1 0 0,0-2 0,0 0 0,1-2 0,1 1-1,0-2 1,1 0 0,0-1 0,-12-19 0,13 16-4,0-1 0,2 0 0,1-1 0,0 0 0,1-1 0,2 0-1,0 0 1,1-1 0,2 0 0,0-1 0,2 1 0,0-1 0,1-33 0,5-4 0,2 1 0,4 0 1,1 0-1,4 1 0,2 1 1,2 0-1,3 1 0,3 1 1,1 1-1,56-85 0,-80 138-3,1-1 0,-1 1 0,1 0 0,0 0 0,0-1 0,0 1 0,0 0 0,0 1 0,0-1 0,1 0 0,-1 1 0,1-1 0,4-1 0,3-3-9,22-10-26,-27 14 32,1 1 1,-1 0-1,1 0 0,0 1 0,-1 0 0,1 0 0,0 0 0,-1 1 0,1 0 0,7 2 0,-6-2-23,-6 1 21,0 0 0,0 0 1,0 0-1,0 0 0,1 0 0,-1 0 1,1-1-1,-1 1 0,1 0 1,0-1-1,0 0 0,3 3 0,-2-2 4,3 4 9,-1 2-65,16 31-2404,20 50-1,-24-46-61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2:16.54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75 44 2224,'0'0'4354,"-2"-7"-3501,-5-22-237,5 22 493,2 15-1047,-46 638 251,44-635-338,-3 66-2538,3-68 440,-7 11-125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2:16.97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341 232 5865,'15'-70'1445,"15"-57"2559,-28 120-2904,4 2-896,16-14-63,-11 15-12,-1 7-122,0-1-1,0 2 1,-1-1 0,0 1-1,1 1 1,-1-1 0,-1 2-1,1-1 1,-1 1 0,0 0 0,0 1-1,-1 0 1,0 0 0,0 1-1,-1-1 1,10 16 0,6 11-40,-2 1 0,31 70 0,-48-97 29,0 0 0,0 0 1,0 0-1,-1 0 0,0 1 1,-1-1-1,1 12 0,-2-17 3,0 1-1,0-1 1,-1 1 0,0-1-1,0 0 1,0 1-1,0-1 1,0 0-1,0 0 1,-1 0 0,0 0-1,1 0 1,-1 0-1,-1 0 1,1 0-1,0-1 1,0 1-1,-1-1 1,0 0 0,-4 4-1,-4 1-22,-1 0-1,0-1 0,0 0 1,0 0-1,0-1 1,-1-1-1,0-1 0,0 1 1,-17 1-1,-12-1 5,-65-2-1,73-2 21,29 0 393,12 3-353,10 4-50,10 5-3,-1 1 1,0 1 0,37 26 0,-55-33 13,0 0 1,0 0 0,-1 1 0,0-1-1,-1 2 1,1-1 0,-1 1 0,-1 0-1,0 0 1,0 1 0,-1-1 0,0 1-1,-1 0 1,3 11 0,-3-7 19,0 0 0,-1 0 0,-1 0 0,0 0-1,0 0 1,-2 0 0,-2 15 0,2-23 7,0-1 0,0 1 0,-1-1 0,0 0 0,0 1 0,0-1 0,-1 0 0,1 0 0,-1-1 0,-1 1 0,1 0-1,-1-1 1,1 0 0,-1 0 0,0 0 0,-1 0 0,1-1 0,-1 0 0,1 0 0,-7 3 0,-10 4 12,0-2 0,-1 0-1,-1-2 1,1 0 0,-1-1 0,0-2 0,-31 2-1,7-4-808,0-2-1,-77-11 0,73 4-1533,11-4-1084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2:24.66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725 0 3032,'0'0'153,"1"1"1,-1-1-1,1 0 0,-1 0 0,1 1 0,-1-1 0,0 0 0,1 0 1,-1 1-1,1-1 0,-1 1 0,0-1 0,1 0 0,-1 1 0,0-1 1,0 1-1,1-1 0,-1 1 0,0-1 0,0 0 0,0 1 0,1-1 1,-1 1-1,0-1 0,0 1 0,0-1 0,0 1 0,0-1 1,0 1-1,0-1 0,0 1 0,0-1 0,0 1 0,-1-1 0,1 1 1,0-1-1,0 1 0,0-1 0,-1 1 0,1-1 0,0 1 0,-1 0 1,-25 19 1008,-47 12-1667,72-32 588,-110 35-39,-2-5 0,-189 24 0,255-47-7,18-1 14,24-4 54,0-2-50,5 0-49,-1 0 1,0 0 0,0 1-1,0-1 1,0 0 0,0 0-1,0 0 1,1 1 0,-1-1-1,0 0 1,0 1 0,0-1-1,1 1 1,-1-1 0,0 1 0,1-1-1,-1 1 1,0 0 0,1-1-1,-1 1 1,1 0 0,-2 0-1,5 24 62,24 47 464,-20-55-250,0 1 1,-1-1 0,4 20 0,2 37 336,-4 0 0,-1 102 0,-24 148 43,14-289-582,1 0-1,1 1 0,2-1 0,7 38 0,-7-63-35,1 0 0,1-1 0,-1 1 0,2-1 0,-1 1 0,1-1 0,1 0 0,-1-1 0,2 1 0,-1-1 0,1 0 0,0 0 0,1-1 0,0 0 0,0 0 0,0 0 0,1-1 0,0 0 0,11 6 0,1-3-37,0-1-1,0-1 1,0 0-1,1-2 1,0 0 0,0-1-1,0-2 1,0 0 0,30-1-1,23-5-6,96-16 0,-145 16 0,-12 3-298,0 0 1,0-1-1,-1-1 0,1 0 1,-1-1-1,0 0 0,0-1 1,0 0-1,21-13 1,-31 16 17,-1 1 0,1-1 0,0 0 0,-1 1 0,0-1 0,1 0 0,-1 0 0,0 0 0,0 0 0,0 0 0,0 0 0,0-1 0,-1 1 1,2-4-1,0-1-601,1 0-2162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2:25.14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335 1 4828,'0'0'5256,"-6"3"-4830,-47 22-225,0-2 1,-1-3 0,-58 13 0,59-27 567,49-6-444,10 6-184,38 42 434,-2 2 1,67 108-1,48 124-267,-153-275-470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2:25.55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143 41 6777,'-9'-34'1067,"8"27"1765,21 23-2278,-14-10-404,24 22 23,-1 2 1,-1 2-1,-2 0 0,-1 2 0,-1 1 0,-2 0 0,-2 2 0,-1 0 0,-2 1 0,24 78 1,-39-109-153,0 0 0,-1 0 0,0 0 0,0 0 0,0 0 0,-1 1 0,0-1 0,0 0 0,-1 0 0,0 1 0,0-1 0,-1 0 0,0 0 0,-3 7 0,2-8-6,0-1-1,-1 0 0,0 0 0,0 0 0,0 0 0,0 0 0,-1-1 1,0 0-1,0 0 0,0 0 0,-1 0 0,1-1 0,-1 0 0,1 0 0,-13 3 1,-5 3 1,-1-2 1,0-1-1,0-1 1,-48 5 0,62-9-12,-1-1 0,1 0 0,-1-1 1,1 1-1,-1-2 0,1 0 0,-1 0 0,1-1 1,0 0-1,0-1 0,0 0 0,1 0 0,-15-10 1,16 2 25,4 3-51,1-1 1,0 0-1,1 0 1,0-1-1,0 1 1,1 0-1,1-1 1,0 1-1,0 0 1,1-1-1,2-12 1,1 7 101,0-1 0,1 2-1,1-1 1,1 0 0,0 1 0,13-19 0,-1 6-311,0 0 0,33-33 0,47-35-3785,-94 91 695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2:26.16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10 4264,'0'0'3010,"6"-2"-2724,5-1-226,0 1 0,0 1 0,0 0 0,-1 1 0,1 0 0,0 0-1,0 1 1,0 1 0,0 0 0,0 0 0,-1 1 0,1 0 0,-1 1 0,0 0 0,0 1 0,10 6 0,24 14 66,-1 3 0,44 37 0,-86-65-125,58 46 171,-2 3 0,-2 2 0,-3 3 1,-2 1-1,-2 3 0,64 103 0,-109-156-81,0 1 0,-1-1 0,0 0 0,0 1 0,-1 0-1,1-1 1,-1 1 0,0 0 0,-1 0 0,0-1 0,0 1 0,0 0 0,0 0 0,-1 0 0,-1 7 0,-7-2 65,-3-2-138,0 0-1,-1-2 1,0 1 0,0-1 0,-1-1 0,1-1 0,-1 0 0,0-1 0,-1 0-1,1-1 1,-1 0 0,0-1 0,1-1 0,-1-1 0,0 0 0,0-1 0,0 0-1,1-1 1,-1-1 0,1 0 0,0-1 0,-1-1 0,2 0 0,-1-1 0,-21-12-1,27 12 54,0 0 0,0 0 0,1-1 0,-1 1 0,2-2 0,-1 1 0,1-1-1,0 0 1,1-1 0,0 1 0,-6-14 0,5 7-35,1-1-1,0 0 1,1 0 0,1 0-1,1 0 1,-1-20 0,1 19-126,1-1-1,1 0 1,1 1 0,0-1 0,1 0 0,1 1 0,0 0 0,2 0 0,0 0 0,1 0 0,0 0 0,2 1 0,0 1 0,0-1 0,15-19 0,-13 24-413,12-18-2979,4-7 789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2:37.53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253 1 3068,'0'0'2025,"0"3"-1748,0 13-185,0-12 558,0 0-350,-1 15 657,1-18-898,0-1 0,0 1 0,0-1-1,-1 1 1,1-1 0,0 0 0,-1 1 0,1-1 0,0 1-1,-1-1 1,1 0 0,0 1 0,-1-1 0,1 0-1,-1 1 1,1-1 0,0 0 0,-1 0 0,1 0 0,-1 1-1,1-1 1,-1 0 0,1 0 0,-1 0 0,0 0 0,-1 0-2,-1 0 0,1 0 0,0-1 1,0 1-1,0-1 0,0 0 1,0 1-1,0-1 0,0 0 1,0 0-1,-2-2 0,0 1-176,14-13-114,-9 13 232,-1 1-1,1 0 1,-1 0 0,1 0 0,-1 0 0,1 0 0,0 0-1,-1 0 1,1 0 0,0 0 0,0 1 0,0-1 0,0 0-1,0 0 1,0 1 0,0-1 0,0 0 0,0 1 0,0 0-1,0-1 1,1 1 0,-1-1 0,0 1 0,0 0 0,0 0-1,2 0 1,0-1 12,0 1 0,0 0 0,0 0 0,-1 0 0,1 1 0,0-1 0,0 1 0,-1 0 0,1-1 0,0 1 0,-1 0 0,1 1 0,-1-1 0,1 0 0,-1 1 0,0-1 0,0 1 0,0 0 0,1 0 0,-1 0 0,-1 0 0,1 0 0,0 0 0,0 0 0,-1 1 0,0-1 0,1 0 0,-1 1 0,1 4 0,1-1 134,0 1 0,-1 1 0,0-1 0,0 0 0,-1 0 0,0 1 0,0-1 0,-1 1 0,0-1 0,-1 10 0,-2 6 110,-2-1-1,0 1 1,-2-1-1,0-1 1,-2 1-1,0-1 1,-21 33-1,22-41-347,-1-1 1,-1 1-1,0-2 0,0 1 1,-1-1-1,-1-1 0,0 0 1,0-1-1,-1 0 0,0-1 1,0 0-1,-24 9 0,-3-9-2584,-3-6-1428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4:27.81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569 19 4332,'3'-5'1035,"11"-9"602,-17 27 1077,-24 35-1170,13-30-1468,-1-1 0,-1 0 0,0-2 0,-2 0 0,1-1 0,-2 0-1,0-1 1,-40 19 0,10-10-57,-1-2 0,-85 23 0,113-38-10,0-1 0,-1 0 0,-32 0 0,49-4 33,5-6 2,1 0-34,0-1 1,1 1 0,0-1-1,0 1 1,0-1 0,0 1-1,1 0 1,0-1 0,1 1-1,-1 0 1,1 0-1,0 1 1,1-1 0,0 0-1,-1 1 1,2 0 0,-1 0-1,0 0 1,1 1 0,8-7-1,-9 8 19,-1 1 0,1-1-1,-1 1 1,1 0 0,0 0-1,0 0 1,0 0 0,0 1-1,0 0 1,0 0 0,0 0-1,0 0 1,1 0 0,-1 1-1,0 0 1,1 0 0,-1 0-1,0 1 1,0-1 0,1 1-1,-1 0 1,0 0 0,0 0-1,0 1 1,0-1 0,0 1-1,0 0 1,0 0 0,-1 1-1,1-1 1,-1 1 0,0 0-1,6 6 1,5 6 62,-2 1 1,0 0-1,-1 1 0,-1 0 1,10 21-1,38 101 102,-49-115-179,21 56-6,-3 1 1,26 139 0,-40-166-292,-2-5-1129,-8-15-2867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0:13.229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10270 993 1197 0,'63'-32'59'0,"19"0"57"16,-7 0-70-16,1 0-46 0,-1 8 20 15,-6 6-20-15,0 0-184 16,-6 11-175-16</inkml:trace>
  <inkml:trace contextRef="#ctx0" brushRef="#br0" timeOffset="192">9937 2240 1617 0,'0'0'198'15,"0"0"-15"-15,0 0-83 16,0 0-30-16,0 0-45 0,0 0-336 15,0 0-251-15</inkml:trace>
  <inkml:trace contextRef="#ctx0" brushRef="#br0" timeOffset="-1664">10409 1501 535 0,'0'0'100'0,"0"0"43"16,0 0-13-16,0 0-38 0,44 43-59 15,-44-43 70-15,25 49-72 16,-13-13-22-16,-12-36 33 0,0 35 16 16,0-35-24-1,0 0 11-15,-25 39-10 0,25-39-40 16,-38 28 22-16,38-28 0 16,-44 18-17-16,44-18-3 0,0 0-5 15,-37-7-2-15,37 7 32 16,0 0-6-16,-44-21 8 15,44 21-32-15,0 0-2 0,0 0 7 16,0 0 0-16,0 0 7 16,0 0-4-16,0 0 0 0,0 0 0 15,0 0-20-15,0 0 8 16,0 0 39-16,0 0-41 16,0 0 23-16,0 0-12 15,0 0 16-15,0 0 10 0,0 0-30 16,0 0-3-16,0 0-13 15,0 0 32-15,0 0 18 0,0 0-35 16,0 0-16-16,0 0 35 16,0 0-29-16,0 0 1 15,0 0 8-15,0 0 29 0,0 0 1 16,0 0-7-16,0 0-47 16,0 0 51-16,0 0-21 0,0 0 13 15,0 0-10 1,0 0-17-16,0 0 22 0,0 0-42 15,0 0-77-15,0 0-17 0,0 0-37 16,0 0-108-16</inkml:trace>
  <inkml:trace contextRef="#ctx0" brushRef="#br0" timeOffset="-229">10434 1501 404 0,'0'0'116'0,"0"0"-40"15,0 0 10-15,0 0-32 16,0 0 3-16,0 0 17 15,0 0-42-15,0 0-26 0,0 0 76 16,0 0-33-16,0 0 13 16,0 0 17-16,0 0-27 0,-13 50 11 15,13-50-30-15,-6 49-11 16,6-13 85-16,0-36-14 0,0 42-67 16,0-42 6-1,0 39-35-15,0-39 3 0,0 0 14 16,-19 39-9-16,19-39 2 15,0 0-2-15,-44 28-35 0,44-28 36 16,-50 7 9-16,50-7 11 16,-38-14-17-16,38 14 2 0,-31-35-14 15,12-1-3-15,19 36-7 16,-13-46 25-16,13 46-15 16,0-38-3-16,0 38-14 0,0 0 4 15,0 0 25-15,0 0-21 16,0 0 25-16,0 0-13 15,0 0 9-15,0 0 4 0,-38 38-6 16,38-38-20-16,0 0 6 16,-25 36 4-16,25-36-14 15,0 0 17-15,0 0-13 0,0 0 1 16,-25 35 31-16,25-35-8 16,0 0-22-16,-31 39 0 0,31-39 20 15,0 0-6-15,0 0-3 16,0 0 2-16,0 0-2 0,-25 35 10 15,25-35 1-15,0 0 2 16,0 0 76-16,0 0-34 0,0 0-18 16,0 0-14-1,-44 4-33-15,44-4 68 0,0 0-82 16,0 0 21-16,0 0 6 16,0 0-18-16,0 0 15 0,-32-35 0 15,32 35-10-15,-19-36 25 16,19 36-10-16,0 0-11 0,0 0 13 15,-12-32-18-15,12 32 11 16,0 0 0-16,-13-38-5 16,13 38-3-16,-6-32 20 0,6 32-1 15,0 0-8-15,-19-43-7 16,19 43 9-16,-25-42-16 16,12 7 24-16,1 3-13 0,-1-4-17 15,1 8 12-15,12 28 12 16,-7-28-21-16,7 28 5 15,0 0 9-15,0 0-9 0,0 0 9 16,-12 39 0-16,-1 3 60 16,1 8-2-16,-7-1-22 0,0 4-10 15,-13-7-26-15,-5-4 4 16,5 1 10-16,-18-1-19 0,0-10-268 16,-1-7-255-16</inkml:trace>
  <inkml:trace contextRef="#ctx0" brushRef="#br0" timeOffset="808">9485 1364 1145 0,'0'0'121'0,"37"-4"67"16,-37 4 92-16,0 0-48 16,0 0-101-16,13 57-65 0,-26-15-31 15,13-42-20-15,-31 53 0 16,-19-11 2-16,50-42-8 0,-51 39 0 15,7-14-9-15,44-25 11 16,-56 11-5-16,56-11-6 0,-44-11 0 16,44 11 25-16,-38-42-46 15,19-8 2-15,7-6 9 16,-1-8 12-16,7-10 4 0,6-7-3 16,-7 6 2-16,7 15-17 15,0 11-7-15,0 13-4 0,0 36 23 16,0 0 3-16,0 0-3 15,0 0 10-15,0 57-3 0,0 3-15 16,7 0 13-16,-1 4 89 16,0 3-38-16,1 4-16 0,5 3 57 15,-12 7-20-15,6-7-45 16,1 8 4-16,-14-5-17 0,1-3-2 16,-13-6 46-16,-6-5-30 15,-13-6-23-15,-6-4-5 16,-12-7 2-16,-7-11 6 0,0-7-3 15,-12-14 0-15,-1-10-3 16,13-11-3-16,1-14 0 0,5-18 1 16,7-11-8-16,12-13-2 15,7-11-3-15,18-1 20 0,7-2 3 16,25-1-6-16,6 7-9 16,12 8-3-16,7 6-5 0,7 8-1 15,12 6-145-15,-1 15-195 16,8 10-285-16,-8 15-104 15</inkml:trace>
  <inkml:trace contextRef="#ctx0" brushRef="#br0" timeOffset="961">8938 2459 1860 0,'37'32'180'0,"1"-14"-20"0,12-8-68 15,1-10-41-15,-1-3-38 16,-6-4-333-16,0-8-422 0</inkml:trace>
  <inkml:trace contextRef="#ctx0" brushRef="#br0" timeOffset="1347">7951 1318 2276 0,'0'0'40'15,"0"0"-20"-15,0 0-15 0,0 0 9 16,0 0-12-16,0 0-2 15,-44 53 4-15,44-53-9 0,-50 46 18 16,50-46-20-16,-51 31 7 16,51-31 8-16,-50 11 0 15,50-11-8-15,-44-11 0 0,0-6-7 16,44 17 3-16,-44-25 4 16,44 25-15-16,-38-14 20 0,38 14 82 15,-37 3 5-15,37-3-50 16,0 0-11-16,-44 43-16 0,44-43-10 15,-26 46-5 1,26-46 2-16,-18 53-12 0,11-11-436 16,7-42-354-16</inkml:trace>
  <inkml:trace contextRef="#ctx0" brushRef="#br0" timeOffset="1499">7794 1894 2541 0,'0'0'133'16,"0"0"-89"-16,0 0-11 0,0 0-80 15,0 0-421-15,0 0-498 16</inkml:trace>
  <inkml:trace contextRef="#ctx0" brushRef="#br0" timeOffset="2839">6731 1261 847 0,'0'0'166'16,"0"0"31"-16,0 0-59 0,0 0-53 15,0 0 114-15,0 0-103 16,0 0-26-16,7 53-33 16,-7-10-16-16,0-43 96 0,-19 49-62 15,19-49-19 1,-19 46-12-16,19-46-9 0,0 0-4 16,-44 42-11-16,44-42-4 15,0 0 15-15,0 0 5 0,-44 22-9 16,44-22-10-16,0 0-10 15,0 0-56-15,-19-43 8 16,19 43 32-16,-12-46 12 0,12 46 8 16,0 0-11-16,0 0 10 15,0 0 15-15,0 0-15 16,0 0 21-16,-51 18 2 0,51-18-22 16,-69 35 23-16,13-7-30 15,5 1 34-15,51-29-45 16,-63 28 12-16,7-10 23 15,56-18-1-15,-57 3-75 0,57-3-116 16,0 0-39-16,-50-24 6 16,50 24 0-16,0 0 88 0,-31-57 65 15,31 57 27-15,-7-42 30 16,7 42-19-16,0 0 43 16,0 0-20-16,0 0 44 0,0 0 6 15,0 0 2-15,0 0 53 16,0 0 13-16,0 0-92 15,0 0-1-15,-63 35 22 16,1-10-30-16,5-8-21 0,7-6 0 16,50-11 22-16,-69 7-8 15,69-7-25-15,-57-11 31 16,57 11 12-16,0 0-28 0,-19-56-35 16,25 13 18-16,-6 43 3 15,44-49 39-15,7 17-63 16,-7 14 26-16,-44 18 30 0,50-3-22 15,-50 3 16-15,0 0-26 16,0 0 33-16,25 56 1 0,-25-3 60 16,0-53-34-1,-44 64 34-15,44-64-32 0,-69 60-23 16,6-24-22-16,63-36 23 16,-63 24-37-16,63-24 49 0,-50-7-9 15,50 7 4-15,0 0-49 16,-31-63 46-16,18 6-43 15,13-7 23-15,6-3 0 0,7-7 6 16,-7 0-7-16,7 14 28 16,-7 7 28-16,-6 14-27 15,0 39-26-15,0 0 1 0,0 0 53 16,0 0-31-16,-31 71-20 16,5 6 23-16,14 12 8 15,6 6 70-15,6 8-57 16,18 3 72-16,14 0-73 0,-1-7-13 15,1-8-30-15,5-9-7 16,-11-8 6-16,-8-3-11 0,-18-15 14 16,-18-6 1-16,-26-8-21 15,-19-7 2-15,-6-10-7 16,-19-11 27-16,-7-14-33 0,-12-10 30 16,-6-19-10-16,6-13-11 15,1-22 11-15,18-13 3 16,19-12 1-16,12-3-17 15,32-7 5-15,25 0-101 0,31 1-168 16,26 2-218-16,31 4-73 16</inkml:trace>
  <inkml:trace contextRef="#ctx0" brushRef="#br0" timeOffset="3060">6518 872 1357 0,'0'0'267'0,"50"-14"-8"0,-6 0-47 15,0 11-78-15,6 3-42 16,1 3-48-16,-1 8-19 0,-12 3-4 16,-38-14-21-16,0 0 2 15,6 49 0-15,-31-6-21 16,-26-1-105-16,-18-3-283 0,-12-4-244 15</inkml:trace>
  <inkml:trace contextRef="#ctx0" brushRef="#br0" timeOffset="3300">6725 0 1156 0,'-25'74'155'15,"-13"3"62"-15,-18 5-8 16,-13 3-26-16,-7 10-99 16,-12 7-36-16,-6 4-14 0,-13 1-12 15,-6-1-151-15,6-11-285 16,0 0-135-16</inkml:trace>
  <inkml:trace contextRef="#ctx0" brushRef="#br0" timeOffset="3632">4224 964 1337 0,'0'0'134'0,"0"0"67"0,0 0 42 15,0 0-22-15,0 0-76 16,18 60-73-16,-18-3-45 0,-6 10-11 16,0 0 0-16,-7 4-10 15,7-4 2-15,0 0-146 0,-7-7-316 16,13-3-204-16</inkml:trace>
  <inkml:trace contextRef="#ctx0" brushRef="#br0" timeOffset="4411">3916 1247 1546 0,'0'0'46'16,"0"0"77"-16,0 0 59 15,-57 28-72-15,7 8-35 0,-7-1 50 16,-12 0-60-16,0 1-48 16,-19-1-2-16,0-7-12 15,-6 0-3-15,6-10 0 0,0-4 6 16,12-10 2-16,7-4-8 16,6-7 11-16,7-7-11 0,12-11-36 15,44 25-14-15,-38-39 9 16,38 39 25-16,-32-39-12 15,32 39 28-15,0 0 0 0,0 0-3 16,0 0 16-16,0 0-6 16,0 0-7-16,0 0 0 15,0 0-5-15,0 0-8 16,0 0 7-16,0 0 14 0,0 0-22 16,0 0 18-16,0 0 10 15,0 0-4-15,0 0-10 0,0 0 0 16,0 0-5-16,0 0 15 15,-25-42-31-15,25 42 21 16,0 0-16-16,0 0 23 0,0 0-1 16,0 0 3-16,0 0-9 15,0 0 15-15,0 0-8 0,0 0-7 16,0 0 2-16,0 0-11 16,0 0-2-16,0 0-6 15,0 0 17-15,0 0-9 16,0 0 18-16,0 0-1 0,0 0-14 15,0 0 2-15,0 0 13 16,0 0-4-16,0 0-8 0,0 0-12 16,-6 46 1-16,6-46 5 15,-31 46 31-15,31-46-22 16,-44 38 12-16,44-38-2 0,-57 25 5 16,57-25-12-16,-50 4 1 15,50-4-19-15,0 0 7 0,-51-25 5 16,51 25 3-1,-44-39 17-15,44 39 66 0,-25-53-21 16,6 7-31-16,7 4-22 16,-1-4-16-16,7-4-3 0,6-6 10 15,0-1 9-15,0-6 4 16,6 6-17-16,1 1 4 16,-7 10-17-16,6 7-162 0,-6 39-254 15,0-32-214-15</inkml:trace>
  <inkml:trace contextRef="#ctx0" brushRef="#br0" timeOffset="4600">3029 770 1352 0,'57'-18'120'15,"-13"-3"-42"-15,6 0-31 0,0 0-14 16,1 3-25-16,-7 0-361 16,-13 15-176-16</inkml:trace>
  <inkml:trace contextRef="#ctx0" brushRef="#br0" timeOffset="5004">2118 1307 1505 0,'0'0'180'16,"0"0"6"-16,0 0-78 15,-32 53-38-15,14-11-34 0,18-42-45 16,-26 61 9-16,1-16 17 15,25-45 2-15,-44 57-6 16,44-57-19-16,0 0 6 16,-56 46-11-16,56-46 26 0,0 0-24 15,0 0 5-15,0 0 11 16,0 0-1-16,-25-49-6 0,12 10 0 16,13 39 4-16,0 0-15 15,0-43 1-15,0 43-20 16,0 0 25-16,0 0 13 0,0 0-2 15,0 0 78-15,-57 50-4 16,7-8-40-16,0-3-38 0,6 0-2 16,44-39 0-16,-57 42-21 15,13-13-182-15,44-29-289 16,-44 17-189-16</inkml:trace>
  <inkml:trace contextRef="#ctx0" brushRef="#br0" timeOffset="5184">2036 773 1602 0,'19'-42'153'0,"-19"42"-1"15,0 0-60-15,0 0-46 0,0 0-43 16,0 0-307-16,0 0-270 15</inkml:trace>
  <inkml:trace contextRef="#ctx0" brushRef="#br0" timeOffset="5395">1533 788 1496 0,'-6'56'219'0,"6"11"-1"16,0 0-89-16,0 8-74 0,0-1-44 15,-13 4-1-15,1 3 0 16,-13 4-72-16,-7-8-302 0,1-2-109 16,-7-12-44-16</inkml:trace>
  <inkml:trace contextRef="#ctx0" brushRef="#br0" timeOffset="5584">1156 1374 1082 0,'13'50'154'15,"-13"3"-51"-15,-19 0 36 16,-6 0-71-16,-7 0-8 0,-12-4-47 15,-12 4-23-15,-13-3-351 16,-7-11-151-16</inkml:trace>
  <inkml:trace contextRef="#ctx0" brushRef="#br0" timeOffset="5803">553 1268 1615 0,'69'39'225'0,"-19"7"19"15,0 3 52-15,-18 8-34 0,-26 0-56 16,-18 10-85-16,-32-4-72 16,-26 8-27-16,-24 0-22 0,-25 6-89 15,-13 1-149 1,-13 0-229-16,1-4-239 0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4:28.17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360 83 4248,'3'-2'163,"-1"0"0,0 1 0,1 0-1,0-1 1,-1 1 0,1 0-1,0 0 1,-1 1 0,1-1 0,0 0-1,0 1 1,-1 0 0,1 0 0,0 0-1,3 0 1,-3 1-60,-1 0 0,0 0 0,0 1 0,0-1 0,0 1 0,0-1 0,0 1 0,-1 0 0,1 0 0,0-1 0,-1 1-1,1 0 1,-1 1 0,0-1 0,0 0 0,0 0 0,0 0 0,1 4 0,9 23 59,-1-1 0,-1 2 1,-2-1-1,-1 1 0,-1 0 0,-2 0 0,-1 1 0,-1-1 0,-1 0 1,-2 1-1,-1-1 0,-2 0 0,-1 0 0,-11 33 0,13-51-157,-1-1-1,-1-1 0,0 1 0,0-1 1,-1 0-1,0 0 0,-1-1 0,0 0 0,-1 0 1,0-1-1,0 0 0,0-1 0,-1 0 1,0 0-1,-1-1 0,0 0 0,1-1 1,-16 5-1,17-7-2,-1 0 1,0-1-1,0 0 0,0 0 1,0-1-1,0 0 0,0-1 0,0 0 1,0 0-1,0-1 0,0-1 1,0 0-1,0 0 0,0-1 1,1 0-1,-1-1 0,1 0 1,0 0-1,0-1 0,1 0 1,-1 0-1,-8-9 0,11 8 3,0 0-1,1 0 0,0-1 1,0 1-1,1-1 1,0 0-1,0-1 0,0 1 1,1-1-1,0 0 0,1 0 1,0 0-1,0 0 0,1 0 1,0 0-1,0 0 0,1 0 1,0-1-1,0 1 1,1 0-1,2-9 0,1-10 14,2 1-1,1 0 1,1 1-1,1 0 1,15-31-1,-8 25-53,1 1 0,1 1 0,1 1 0,1 0-1,2 2 1,1 0 0,30-26 0,-19 24-2265,40-27 0,-46 35-815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4:28.55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136 0 7497,'5'1'184,"1"-1"1,0 1-1,0 1 1,-1-1-1,1 1 1,-1 0-1,1 0 1,-1 0-1,0 1 1,0 0-1,0 0 1,0 0-1,0 1 1,-1 0-1,1 0 1,-1 0-1,0 0 1,3 5-1,9 12 235,-1 0 1,21 41-1,-23-38-317,21 36 378,28 69-1,-51-102-389,-2 2 0,0 0 0,-2 0 0,7 59 0,-13-65-75,0-1 1,-1 1 0,-1-1-1,-2 1 1,0-1 0,-1 0-1,-1 0 1,-1 0 0,-2-1 0,-9 22-1,12-32-12,0-1-1,-1-1 1,0 1-1,-1-1 0,1 0 1,-2 0-1,1-1 1,-1 0-1,-1 0 0,1-1 1,-1 0-1,-1-1 1,1 0-1,-1 0 1,0-1-1,0 0 0,-1-1 1,1 0-1,-1-1 1,0 0-1,-19 3 1,20-5 2,0 0 0,0-1 0,0 0 0,0 0 0,0-1 0,1 0 1,-1-1-1,0 0 0,0 0 0,1-1 0,-18-8 0,22 8-1,0 0 0,0-1 0,0 0 1,0 0-1,0 0 0,1 0 0,0-1 0,0 0 0,0 0 0,0 0 0,1 0 0,0-1 0,0 1 0,0-1 0,1 0 1,0 1-1,0-1 0,1 0 0,-1-1 0,0-7 0,1 1 5,1 0 1,0 0-1,1-1 0,0 1 1,1 0-1,0 0 0,1 0 1,7-17-1,46-103 14,-41 102-25,12-22-313,2 2 1,2 0-1,2 3 1,3 0-1,69-70 1,-94 108-706,0 0 0,0 0 1,1 1-1,15-8 0,5 0-2295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4:28.89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279 0 8017,'21'28'4644,"-27"-26"-4582,0 1-50,-36 7 39,38-9-26,8 0-63,4 2 91,0 0-1,-1 1 1,0 0 0,1 0-1,-2 1 1,1 0-1,0 0 1,-1 0 0,0 1-1,0 0 1,-1 0-1,0 1 1,0-1 0,0 1-1,-1 0 1,0 0-1,0 1 1,-1-1 0,1 1-1,-2 0 1,1 0-1,-1 0 1,-1 0 0,1 0-1,-2 1 1,1-1-1,-1 0 1,0 0 0,0 1-1,-1-1 1,0 0-1,-1 0 1,0 0 0,0 0-1,-1 0 1,-7 15-1,-10 9 89,-1-1 0,-2-1 0,-1-2 0,-1 0 0,-49 42 0,49-50-909,0-1 1,-2-2-1,-55 29 0,77-44-1550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4:29.26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256 0 6857,'0'0'3127,"-5"3"-2562,-4 1-488,1 1 0,0 1 0,0-1 1,1 1-1,0 0 0,0 1 0,0 0 0,1 0 0,-1 0 1,2 1-1,-1 0 0,1 0 0,1 1 0,-1-1 0,1 1 1,1 0-1,0 0 0,0 0 0,1 0 0,0 1 0,0-1 1,0 11-1,1-4-53,1 0 1,1 0 0,1 0-1,0 0 1,0-1 0,2 1-1,0-1 1,10 25 0,-12-34-26,0-1 0,1 0 1,-1 0-1,1 0 1,0 0-1,1-1 1,-1 1-1,1-1 0,0 1 1,0-1-1,0-1 1,0 1-1,1-1 1,-1 1-1,1-1 1,0 0-1,0-1 0,0 1 1,1-1-1,-1 0 1,0-1-1,1 1 1,-1-1-1,1 0 0,0 0 1,-1-1-1,7 0 1,-8 0 1,0-2-1,0 1 1,0 0 0,-1-1 0,1 0 0,-1 0 0,1 0 0,-1 0-1,0 0 1,0-1 0,0 0 0,0 1 0,0-1 0,-1 0-1,1 0 1,-1-1 0,0 1 0,3-6 0,4-5-2,-1-1 0,-1 0 0,-1 0 0,0-1 0,0 1 0,-2-2 1,0 1-1,-1 0 0,-1-1 0,1-31 0,-3 40 0,0-1 1,-1 1-1,-1 0 0,1-1 1,-1 1-1,0 0 0,-1 0 1,0 0-1,0 1 0,-6-11 1,6 14-1,0-1 1,-1 1 0,0 0 0,0 0 0,0 0-1,0 0 1,0 1 0,-1-1 0,1 1 0,-1 0-1,0 0 1,0 1 0,0 0 0,0 0 0,-1 0-1,-8-2 1,-3 1-46,0 1 0,0 0 0,-1 1 0,1 1 0,0 0-1,0 1 1,-1 1 0,1 1 0,0 1 0,1 0 0,-1 1 0,1 1-1,0 0 1,0 1 0,-23 14 0,35-18-1554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4:29.66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337 213 5428,'5'-4'635,"4"-4"-549,0 0 0,1 0 0,0 1 0,1 1 0,-1 0 1,1 0-1,1 1 0,-1 1 0,1-1 0,-1 2 1,1 0-1,0 0 0,0 1 0,15 0 0,-4-4-93,1 0 1,-1-2-1,-1 0 0,0-2 0,0 0 0,32-21 0,-31 18 43,26-24 568,-36 34 656,-18 12-376,-20 14-385,5-7-317,1 0 1,0 2 0,1 0-1,1 1 1,1 0 0,1 2-1,1 0 1,0 1 0,2 0-1,0 0 1,2 2 0,1-1-1,-9 34 1,9-18 13,1 1-1,2 0 1,3 0-1,0 0 1,3 0-1,1 1 1,12 70-1,136 723 3129,-145-809-3249,-1 0 1,-2 1-1,0 0 1,-1-1-1,-2 1 0,-6 37 1,6-54-70,0-1 0,-1 1 0,1-1 0,-2 1 1,1-1-1,-1 0 0,0 0 0,-1 0 0,0-1 0,0 0 1,-1 0-1,1 0 0,-2-1 0,1 1 0,-1-1 0,0-1 1,0 1-1,0-1 0,-1-1 0,0 1 0,-16 5 0,4-4-155,0-1 0,0 0 0,-1-2 1,0-1-1,0 0 0,0-2 0,0 0 0,0-1 0,1-1 0,-30-7 0,16 1-1093,0-2 0,0 0-1,2-3 1,-1 0 0,-43-27 0,21 7-1944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4:34.70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908 76 10145,'-8'-26'589,"5"20"15,1-1 1,0 0-1,0 1 0,1-1 1,-1-10-1,-3 22-32,-2 5-473,-121 133 584,109-125-672,-1-1-1,-1 0 1,-1-1 0,0-2-1,-35 18 1,32-20-5,-1-1 0,-1-1-1,0-1 1,0-2 0,-1 0-1,0-2 1,-47 3 0,63-8-8,1 0-1,-1 0 1,0-1 0,0-1 0,1 0-1,-1-1 1,1 0 0,0 0 0,0-1-1,0-1 1,0 0 0,1 0 0,0-1-1,0-1 1,0 1 0,1-2 0,0 1 0,0-1-1,1 0 1,-13-18 0,2-2 62,-24-53 1,28 52 44,14 27-80,-1-1 0,1 1-1,-1-1 1,1 0 0,0 1-1,0-1 1,1 0 0,-1 1-1,0-1 1,1 0 0,-1-3-1,1-2 70,-2 0 477,13 16 257,16 13-436,0 1 0,-1 2 0,-1 0 0,23 32-1,92 127 582,-134-174-930,77 112 484,-6 4-1,89 196 1,86 288-967,-76-173-6908,-144-362 3330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4:35.08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0 460 11793,'4'-3'74,"-1"0"0,1 1 0,0-1 0,0 1 0,0-1 0,0 1 0,0 0 0,0 1 0,1-1 1,-1 1-1,1 0 0,-1 0 0,1 0 0,-1 1 0,1-1 0,-1 1 0,9 1 0,-6 1 65,-1 0 0,0 0 0,1 0 0,-1 1 0,0 0 0,-1 0 0,1 1 0,-1 0 0,1 0 0,-1 0 0,0 0 0,5 7 0,17 19 326,-1 0 0,-2 2-1,-1 1 1,27 51-1,60 154 794,-64-126-668,-6 2-1,-5 2 1,-4 1-1,-6 1 1,18 211-1,-41-276-422,-2 0 0,-2 0 0,-18 102-1,14-133-124,0 0 0,-1 0-1,-1-1 1,-20 39 0,22-49-25,-2 1 0,1-2 1,-1 1-1,-1-1 0,0 0 1,0-1-1,-1 0 0,-1 0 1,-13 8-1,18-13-18,-1 0 0,1 0-1,-1-1 1,1 0 0,-1-1 0,0 1 0,0-1-1,0-1 1,-1 1 0,1-1 0,0-1-1,-1 1 1,1-1 0,0 0 0,-1-1 0,1 0-1,0 0 1,0-1 0,0 1 0,-13-6-1,10 2 6,0-1 0,0 0 0,0 0 0,1-1 0,0 0 0,0 0 0,0-1-1,1-1 1,1 1 0,-1-1 0,1-1 0,-8-15 0,-8-18-8,1-2 0,3 0 1,2-1-1,2-1 0,1 0 1,3-1-1,-8-87 0,11 26-46,5 0 1,14-150-1,4 109-386,6 1-1,7 2 1,48-146-1,-38 179-1816,5 2-1,66-124 0,-50 139-1651,-1 21-888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4:35.44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0 161 12293,'79'71'540,"-3"3"0,-4 4 0,-3 3 0,-3 2 0,-5 3 0,-3 3 0,-4 3 0,-4 1-1,-4 3 1,49 151 0,-77-194-385,-2 1 0,-3 1-1,-2 1 1,-3 0 0,2 111-1,-10-155-132,-1 1-1,-1-1 1,0 1-1,0-1 0,-1 1 1,-1-1-1,0 0 0,-1-1 1,0 1-1,-1-1 1,0 0-1,-1 0 0,0-1 1,-1 0-1,0 0 0,-16 15 1,15-18-9,0 0 0,0-1 0,-1 0-1,1-1 1,-1 0 0,0-1 0,-1 1 0,1-2 0,-1 0 0,0 0 0,0-1 0,0 0 0,0-1 0,0 0 0,0-1-1,0 0 1,-1-1 0,-20-4 0,16 1 32,1 0 0,0-1-1,0-1 1,1 0 0,-1-1 0,2-1-1,-1 0 1,1-1 0,0 0 0,1-1 0,0-1-1,0 0 1,1 0 0,1-1 0,0-1-1,1 0 1,0 0 0,-9-18 0,-1-6-8,2 0 0,1-2 1,2 1-1,2-2 1,-13-74-1,14 37-11,4-1 0,3 0 0,3 0 0,4 0 0,3 0-1,32-153 1,-16 145-603,64-163-1,-51 169-1729,90-147-1,-81 158-729,-12 18-1028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4:36.28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674 0 10253,'0'64'972,"-13"18"340,-11 29 152,-20 18-264,-7 13-324,-17 19-255,-1 8-357,7 0-104,-6-3-60,11-1-52,-1-11-532,4-17-1049,7-16-907,16-30-1272,4-32-225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4:36.61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49 11425,'4'-48'1884,"29"52"-408,8 40 36,17 30-339,21 36-373,20 28-284,23 15-300,8 13-40,6 13-124,6 7-348,-16-9-1724,-6-12-993,-21-19-2291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0:39.128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10396 537 979 0,'0'0'280'0,"0"0"-17"16,0 0-24-16,0 0-64 15,0 0-26-15,0 0-67 16,0 0-36-16,0 0-15 0,0 0-31 15,0 0 66-15,0 0-16 16,0 0-6-16,0 0-29 0,-18 46 11 16,-8 4-30-16,1 3 8 15,-12 3 13-15,-1-3-1 0,6 4-19 16,1-4 19-16,-7-7-11 16,13 0-16-16,6-7 11 15,0-11 8-15,19-28-13 16,0 0 5-16,-18 32 0 0,18-32 11 15,0 0 4-15,0 0-5 16,0 0-8-16,0 0-7 0,0 0 5 16,-13-43 0-16,13-6 9 15,0-4-5-15,0 3-4 16,-6 1-7-16,-1 13-5 0,7 36 0 16,0 0 16-16,0 0-4 15,0 0 75-15,-44 11-19 0,0 21-25 16,7 14-13-16,-1 10 60 15,-6 1-29-15,13 6-25 16,-1-2-27-16,1 2 18 0,-1-6-20 16,-5-8 20-16,11-3-15 15,-11-7 13-15,-1-7-22 16,0-4 16-16,-6-7-36 0,7-3-218 16,-1-4-314-16,38-14-289 15</inkml:trace>
  <inkml:trace contextRef="#ctx0" brushRef="#br0" timeOffset="205">10063 1703 2436 0,'0'0'294'0,"0"0"-19"15,0 0-83-15,0 0-97 0,0 0-58 16,0 0-13-16,0 0-150 16,0 0-261-16,0 0-469 0</inkml:trace>
  <inkml:trace contextRef="#ctx0" brushRef="#br0" timeOffset="413">9636 361 1763 0,'38'-50'190'16,"18"8"-65"-16,1 13-40 15,-7 8-62-15,7 7-8 0,-1 3-10 16,-18 4-437-1,-38 7-247-15</inkml:trace>
  <inkml:trace contextRef="#ctx0" brushRef="#br0" timeOffset="633">9303 0 1671 0,'0'0'244'0,"0"0"-25"0,-25 71-37 15,12 3-107-15,13 4-25 16,0 3-27-16,6 7-10 0,-6 1-47 16,0-4-318-16,0-8-222 15,0-10-38-15</inkml:trace>
  <inkml:trace contextRef="#ctx0" brushRef="#br0" timeOffset="1096">9020 668 1432 0,'0'0'200'0,"0"0"19"0,-13 49-46 16,7-3-5-16,6 0-63 15,0-3-55-15,-6-1 5 0,-1 4-37 16,-18-7-4-16,13-7-3 16,12-32 2-16,-44 28-8 15,0-14-2-15,44-14 2 0,-51-7-8 16,7-11 3-16,44 18 10 16,-44-35-6-16,44 35-11 0,-31-32 117 15,31 32-4-15,0 0-23 16,0 0-14-16,-50-14 39 0,6 25-18 15,0 10-2-15,-7 7-21 16,-11 8 14-16,-1 6-5 16,-6-3-1-16,-7 0-39 0,-6 0-13 15,1-11-12-15,-1-3 9 16,-6-8-11-16,0-10-7 16,13-3-8-16,-7-11-2 0,6 0 13 15,14-4-10-15,-1-3 9 16,12-4-7-16,7 1 9 0,7-1-15 15,37 18 15-15,-44-21-6 16,44 21 0-16,-38-25-52 0,38 25-73 16,0 0-114-16,-38-35-210 15,13-1-257-15,25 36-66 16</inkml:trace>
  <inkml:trace contextRef="#ctx0" brushRef="#br0" timeOffset="1285">7448 626 1818 0,'44'-18'346'0,"7"7"-10"16,12-3-89 0,12 0-81-16,7 0-73 0,-1 3-50 0,7-3-36 15,-12 4-19 1,-7-1-261-16,-6 7-328 0,-25-3-296 15</inkml:trace>
  <inkml:trace contextRef="#ctx0" brushRef="#br0" timeOffset="2368">6700 573 1007 0,'0'0'335'0,"0"0"26"16,0 0-54-16,0 0-91 15,0 0-2-15,44 42-20 16,-12-3-75-16,-7 3-19 15,-6 4-8-15,-7 0-24 0,-12 4 2 16,-18 6-24-16,-8 8-28 16,-24 3-1-16,-13 7-7 0,-12-3-10 15,-13-4-90-15,6-10-200 16,0-8-284-16,1-14-209 0,12-13-653 16</inkml:trace>
  <inkml:trace contextRef="#ctx0" brushRef="#br0" timeOffset="2713">6066 1032 1050 0,'0'0'267'16,"0"0"48"-16,0 0-77 15,0 0-89-15,0 0-75 0,0 0-39 16,-26-42-11-16,26 42-24 16,0-43 11-16,7 11-20 0,-7 32 4 15,31-38 14 1,7 9-9-16,0 12 8 0,-1 6-2 16,-5 7-4-16,-32 4 51 15,44 7 27-15,-44-7 25 0,25 39 15 16,-25 4-23-16,-25 6-51 15,-13 1-21-15,-19 6-14 16,-12-3-19-16,-6 4 19 0,-7-4-30 16,7-7-238-16,6-7-288 15,-1-11-132-15</inkml:trace>
  <inkml:trace contextRef="#ctx0" brushRef="#br0" timeOffset="3472">5481 484 790 0,'0'0'154'16,"44"-21"115"-16,-44 21 6 0,0 0-73 16,0 0-87-16,0 0-38 15,0 0-53-15,0 0-11 16,0 0-17-16,0 0 22 0,0 0-21 15,25 46-18-15,-25-46 26 16,6 57 22-16,-6-57-37 0,-12 53 1 16,-1-15 3-16,13-38 25 15,-44 39-19-15,7-18-15 16,-1-10 15-16,0-7 16 16,0-8-12-16,1-3-4 0,5-4 5 15,-5 1-13-15,37 10-2 16,-57-18 16-16,13 11-6 0,-6 7 3 15,6 7-3-15,-7 11-3 16,7 7-1-16,7-1 22 16,37-24-28-16,-44 32-10 0,44-32 34 15,0 0-6-15,-13 39-15 16,13-39-5-16,0 0 14 16,63 28 9-16,-6-10-11 0,-1-4 0 15,-6-3-4-15,-6-1 10 16,-44-10-9-16,44 18-12 15,-44-18 48-15,0 0-30 0,13 35-21 16,-13-35 18-16,-31 43 18 16,-13-12-21-16,0-6 3 0,-7-7 8 15,1-4 3-15,0-7-11 16,6 0 97-16,0 4-8 16,6-1-3-16,-6 4 29 0,0 11 2 15,-6 7-21-15,0 7-9 16,-1 7-46-16,7-4-22 0,-6 1-8 15,6-1 6-15,0-3-17 16,6-7 0-16,1-8-8 16,-1-2 8-16,0-12-232 15,38-10-181-15,-38-3-151 0,38 3-31 16</inkml:trace>
  <inkml:trace contextRef="#ctx0" brushRef="#br0" timeOffset="3713">5160 1301 1516 0,'51'14'266'16,"5"0"13"-16,-5-4-57 15,-7 5-61-15,0-5-58 0,0 1-68 16,-44-11 3-16,37 7-33 15,-37-7-9-15,0 0 16 0,0 0-18 16,0 0-3-16,0 0 9 16,0 0-251-16,-50 25-223 0,-7-11-174 15</inkml:trace>
  <inkml:trace contextRef="#ctx0" brushRef="#br0" timeOffset="3917">5085 57 1658 0,'0'0'25'16,"0"0"-40"-16,0 0 42 0,0 0-32 15,0 0-6-15,0 0 26 16,0 0-295-16,0 0-145 15,0 0-56-15</inkml:trace>
  <inkml:trace contextRef="#ctx0" brushRef="#br0" timeOffset="4101">4984 1488 1375 0,'0'0'305'0,"13"32"15"16,-13-32-75-16,0 0-94 16,0 0-81-16,0 0-44 0,0 0-10 15,0 0-288 1,0 0-407-16</inkml:trace>
  <inkml:trace contextRef="#ctx0" brushRef="#br0" timeOffset="4444">3973 650 1650 0,'0'0'206'0,"0"0"-22"16,0 0-60-16,56 39-9 0,-12 0-44 15,0 7-26-15,-6 3-20 16,-7 1-6-16,-12-1-19 0,-6-3 12 16,-13 0-17-16,-13-7 16 15,-12-7-9-15,-6-4 6 0,31-28 6 16,-44 14 82-16,6-17-44 16,38 3-14-16,-32-39-33 15,14-10 18-15,5-4-33 16,19-8 29-16,7 5-19 0,6 6 0 15,12 4 0-15,7 11-16 16,-7 10-85-16,7 11-341 16,0 11-328-16</inkml:trace>
  <inkml:trace contextRef="#ctx0" brushRef="#br0" timeOffset="6920">1307 2555 719 0,'0'0'158'16,"0"0"70"-16,0 0 27 0,0 0-72 16,0 0-65-16,0 0-76 15,0 0-21-15,0 0 5 16,-25-18 22-16,25 18 34 0,-44 4-6 15,0 7-11-15,7 6-52 16,5 12-8-16,-6 2 6 16,7 5-4-16,0 3-2 15,12 3 112-15,6 0-56 0,7 1-15 16,12-4-17-16,13-4 1 16,12-3-8-16,13-4-22 0,13-10 14 15,6-8 1-15,12-3-15 16,1-3-13-16,-1-11-23 0,-6 0-153 15,0-4-90-15,-12-3-51 16,-13-7-20-16,-6-4 13 0,-13-10 50 16,-13-1 82-16,1-2 67 15,-7 2 81-15,1-3 39 16,-7 39 46-16,0-42 57 0,0 42 42 16,-7-35 32-16,7 35 20 15,0 0 25-15,0 0-7 16,0 0-45-16,0 0-86 0,0 0-27 15,0 0-7-15,0 0-36 16,0 0 49-16,-37 28 38 0,37-28-37 16,-26 49 8-16,14-10-47 15,12-39 92-15,0 43-26 0,0-43-47 16,19 38-20-16,-19-38 11 16,37 22-12-16,-11-15-9 15,-26-7 17-15,44-11-22 0,-7-7 9 16,-37 18 0-16,38-38-62 15,-13-5-12-15,-12 4-47 0,-7-3 42 16,-6 0 54-16,0-1-5 16,0 43 0-16,-13-46 34 0,13 46-17 15,0 0 13-15,-50-14-16 16,6 18 2-16,44-4 17 0,-63 31 16 16,19 1-30-16,7 0 8 15,37-32-4-15,-32 42 7 0,32-42-10 16,-12 36-199-1,12-36-118-15,0 0-99 0</inkml:trace>
  <inkml:trace contextRef="#ctx0" brushRef="#br0" timeOffset="7557">2131 2619 686 0,'0'0'117'16,"0"0"-9"-16,19-36-36 16,-19 36-26-16,0 0-28 0,44-31-57 15,-7 13 43 1,1 14 50-16,-6 8 13 0,-32-4 1 16,50 18-13-16,-19 6 43 15,-31-24-29-15,32 46-19 0,-13-3-43 16,-13-4-17-16,-12-1 14 15,6-38 21-15,-19 50-25 0,19-50-4 16,-32 42 13-16,32-42 9 16,-25 29 77-16,25-29-3 0,0 0-26 15,0 0-36-15,0 0-14 16,6-36-19-16,13-10-55 0,6-3-5 16,13-1 13-16,0-3 35 15,6 11-6-15,0 3 39 16,-44 39-27-16,50-39-19 0,-50 39 42 15,50-18-25-15,-12 15 28 16,-38 3-37-16,32 32 113 0,-32-32-32 16,31 46-59-16,-18-7 28 15,-13-39-30-15,18 46 25 16,-18-46-25-16,7 35-5 0,-7-35 5 16,0 0 0-16,0 0 17 15,0 0-26-15,0 0 66 0,0 0-10 16,0 0 4-16,0 0-37 15,44-32-23-15,-7-7 33 16,1 0-39-16,-6-3 31 0,-32 42-13 16,31-39-16-16,-31 39 3 15,38-18 22-15,-38 18 17 0,0 0 30 16,0 0 20-16,31 50-41 16,-18-8-10-16,-7-3-15 0,-6-4-18 15,0-3 10-15,0-32 2 16,-6 32-21-16,6-32 18 0,0 0-160 15,0 0-156-15,-13 32-157 16,13-32-11-16</inkml:trace>
  <inkml:trace contextRef="#ctx0" brushRef="#br0" timeOffset="8184">3231 2559 1019 0,'0'0'215'0,"0"0"28"0,0 0-122 16,0 0-11-16,0 0-53 15,19-50-3-15,-19 50-54 0,0 0 29 16,0 0-37-16,56-35-6 16,-18 21 30-16,-38 14-7 15,44 3 48-15,-44-3-31 0,38 36 10 16,-38-36 2-16,25 53-30 15,-19-7 14-15,-12-1-34 0,0-6 22 16,-7 0-16-16,13-39-7 16,-25 36 28-16,25-36-28 15,0 0 13-15,0 0 18 0,0 0-22 16,0 0 21-16,0 0-32 16,0 0 31-16,0 0-37 0,12-50 36 15,7 4-19-15,6 7 12 16,-25 39-3-16,38-46-30 0,-38 46 47 15,0 0-43-15,50-35 11 16,-50 35 10-16,38-7-4 16,-38 7 7-16,0 0 6 0,38 39-9 15,-26-4-6-15,-12-35 21 16,7 46-10-16,-7-46-11 0,0 39-12 16,0-39 10-16,0 0 24 15,0 0-9-15,0 0 22 0,0 0-37 16,0 0 15-16,0 0-14 15,0 0 16-15,0 0-9 0,50-53 2 16,-6-4 1-16,-6 4-16 16,-1 4 28-16,-37 49-22 0,51-46 1 15,-51 46-1 1,50-21-8-16,-50 21 19 0,44 14-10 16,-44-14 16-16,31 42-10 15,-5 1-7-15,-14-8-1 0,-12-35 3 16,19 46-81-16,-19-46-162 15,19 39-83-15,-19-39 0 0,0 0 16 16,38 21 30-16</inkml:trace>
  <inkml:trace contextRef="#ctx0" brushRef="#br0" timeOffset="8572">4425 2453 985 0,'0'0'125'16,"0"0"-26"-16,0 0-55 0,0 0-14 15,0 0-21-15,0 0-7 16,-50-11 11-16,6 22 50 0,44-11-54 16,-57 42 5-16,7 0 13 15,50-42-37-15,-44 57 13 16,19-15-14-16,12-6 41 0,13-36 55 16,-6 39-4-16,6-39-70 15,0 0 11-15,0 0-11 0,50 28-8 16,-12-21-16-16,-38-7 21 15,44-18-11-15,-6-3 11 16,-38 21-14-16,44-49 3 0,-13-1 34 16,-6 1-46-16,-6-1-1 15,0 1 45-15,-19 49-27 0,13-43-16 16,-13 43 11-16,0 0-16 16,0 0 101-16,0 0-53 0,12 36 2 15,-6 6 0-15,-6 4-31 16,7 0-14-16,-1 0 29 0,0-4-31 15,7-6 25-15,-13-36-59 16,6 38-228-16,-6-38-110 0,0 0-4 16</inkml:trace>
  <inkml:trace contextRef="#ctx0" brushRef="#br0" timeOffset="8996">4658 2488 826 0,'0'0'117'0,"0"0"67"0,0 0-15 16,44-14-25-16,-44 14-58 15,44 14-66-15,-44-14 14 0,37 32-48 16,-37-32 36-16,44 42-25 16,-44-42 16-16,38 43-7 15,-38-43-25-15,0 0 13 16,0 0 3-16,25 35 19 0,-25-35-29 15,0 0 32-15,0 0-14 16,0 0 6-16,0 0-6 0,-38 7-13 16,38-7-31-16,0 0-108 15,-31-64 1-15,25 8 45 0,6 3 39 16,19 10 30-16,-19 43 9 16,44-42 13-16,-7 21 45 0,-37 21 42 15,57 0 72-15,-57 0-8 16,44 46 13-16,-19-4-66 15,-6 8-27-15,-7-4-38 0,1 3-20 16,-7-3 4-16,1-4 10 16,-1-6 0-16,-6-36-17 0,0 0-18 15,6 35 30-15,-6-35-7 16,0 0-144-16,0 0-152 0,0 0-72 16,44-28-76-16</inkml:trace>
  <inkml:trace contextRef="#ctx0" brushRef="#br0" timeOffset="9561">5487 2435 559 0,'0'0'105'16,"0"0"58"-16,0 0 58 16,0 0 53-16,44 25-55 15,-44-25-78-15,0 0-68 0,0 0-25 16,0 0-22-16,0 0 6 15,0 0-30-15,13-43-7 0,-13 43-4 16,-19-42 9-16,19 42-8 16,0 0 1-16,-57-39-2 0,13 21 9 15,44 18-15-15,-62 7 27 16,18 11-17-16,44-18 8 0,-57 42 46 16,26-3-27-16,5-3 16 15,14 3 55-15,6-1-33 16,6-2-29-16,0-36 43 15,18 46-13-15,-18-46-38 0,38 42-3 16,0-17-3-16,0-11-21 16,-1-10 4-16,1-12 0 0,0-6-7 15,-1-10 11-15,-37 24-7 16,57-60 3-16,-19-4 11 0,-7-14-104 16,1-10-23-16,-1-11 14 15,0-11 27-15,-5-10 21 0,-1 4 43 16,0 13-19-16,-6 22 48 15,-7 21-36-15,-12 60 6 16,0 0 12-16,0 0 57 0,-31 46-51 16,6 14 29-16,6 10 69 15,0 12 56-15,-6 6-68 0,12-3 42 16,7 3-62-16,0-3 34 16,6-4-41-16,6-7 59 0,7-3-68 15,5-7-32-15,8-11 7 16,-1-7-31-16,0-11-7 0,-25-35-18 15,56 35-227-15,-18-20-248 16,6-12-204-16</inkml:trace>
  <inkml:trace contextRef="#ctx0" brushRef="#br0" timeOffset="10299">6575 2269 883 0,'0'0'92'16,"0"0"-15"-16,0 0 1 0,0 0-44 15,0 0 1-15,0 0-35 16,0 0-6-16,0 0 42 15,0 0 65-15,0 0-76 0,0 0 120 16,0 0-66-16,6 60-26 16,7-11 41-16,-7-3-15 15,6-7-50-15,1 0-29 0,-13-39 28 16,25 39 9-16,-25-39-65 16,0 0 44-16,44 35-23 0,-44-35 16 15,38 11 3-15,-38-11-34 16,0 0-86-16,44-32-43 0,-44 32-10 15,44-64 18-15,-13 4 42 16,-18 11 64-16,-1 7 30 0,-12 42 20 16,0 0-13-16,0 0 28 15,0 0 45-15,0 0 35 16,0 0-33-16,0 0 11 0,0 53 26 16,7-4-62-16,5-3-10 15,1-4-4-15,6-6-34 0,-19-36-12 16,37 39 28-16,-37-39-23 15,44 28 33-15,-6-18-16 0,0-10-22 16,-38 0 26-16,44-35-16 16,-44 35 6-16,38-60-18 15,-20-4-19-15,-5-10-34 0,0-7 19 16,-7-4 11-16,0 11 29 16,-6 17-4-16,0 11-4 0,0 46 17 15,0 0-8-15,0 0-24 16,0 0 34-16,0 0-78 15,0 0-145-15,-19 61-119 0,13-12-80 16</inkml:trace>
  <inkml:trace contextRef="#ctx0" brushRef="#br0" timeOffset="10533">7367 2329 1019 0,'0'0'207'16,"44"18"15"-16,-44-18-47 0,0 0-27 15,50 38-51-15,-50-38-27 16,44 50-44-16,-6-8-20 0,-7-3-10 16,7 0-8-16,-38-39 35 15,38 39-18-15,-38-39-16 0,0 0-303 16,37 32-175-16,-37-32-56 15</inkml:trace>
  <inkml:trace contextRef="#ctx0" brushRef="#br0" timeOffset="10709">7474 2117 1022 0,'0'0'212'0,"0"0"-2"0,0 0-120 15,0 0-13-15,0 0-60 16,44-7-9-16,-44 7 13 16,0 0-224-16,44 25-126 0,-44-25-61 15</inkml:trace>
  <inkml:trace contextRef="#ctx0" brushRef="#br0" timeOffset="11132">7681 2449 866 0,'0'0'151'15,"0"0"15"-15,0 0-19 0,44-14-67 16,-44 14 7-16,0 0-54 16,57-39-11-16,-57 39-44 0,62-14 12 15,-62 14 82-15,51 7-2 16,-51-7 35-16,44 32-4 0,-44-32-40 15,56 53-50 1,-56-53 5-16,38 56-20 0,-38-56-6 16,25 50 21-16,-25-50-6 15,19 32-17-15,-19-32 39 0,0 0-27 16,0 0-8-16,0 0 22 16,0 0-17-16,0 0 18 0,0 0-69 15,13-46-8-15,-1-4 19 16,-6 8 23-16,-6 42 9 0,13-46-2 15,-13 46 16-15,0 0-7 16,0 0 12-16,0 0-12 0,0 0 4 16,0 0 20-16,44 3-26 15,-44-3 15-15,0 0-9 16,44 50 6-16,-6-11-12 0,-38-39-22 16,44 42-146-16,0-14-194 15,-7-13-73-15</inkml:trace>
  <inkml:trace contextRef="#ctx0" brushRef="#br0" timeOffset="11645">8706 2477 768 0,'0'0'111'0,"0"0"-21"15,0 0 2-15,0 0-43 16,-44-35-19-16,44 35-23 15,0 0 22-15,-51-18-41 0,51 18 22 16,-44-10 73-16,44 10-33 16,0 0 32-16,-44-4-47 0,44 4 14 15,0 0 18-15,-44 25-20 16,44-25 28-16,-31 39-9 0,31-39-39 16,-13 46-10-16,13-46-17 15,0 39 0-15,0-39 18 16,0 0-23-16,0 0 15 0,44 35-3 15,-6-24-5-15,-38-11-2 16,44-7 9-16,-6-11-18 16,-38 18 1-16,37-46 31 0,-5 0-112 15,-7-7 42-15,-6-11-20 16,0-13-1-16,18-15 54 0,-11-7-10 16,5-7 6-16,0 0 25 15,-5 21 17-15,-8 14-28 0,-5 32 11 16,-13 39 6-16,0 0-22 15,-19 60 23-15,-6 18 65 0,-13 7 20 16,1 7-11-16,-1 7-65 16,0-7-5-16,13-4-7 0,0-10-17 15,6-8 9 1,13-9 1-16,12-12 0 0,-6-10 12 16,0-39-16-16,44 39-55 15,-13-25-181-15,13-11-140 0,0-13-71 16</inkml:trace>
  <inkml:trace contextRef="#ctx0" brushRef="#br0" timeOffset="11980">9152 2484 1088 0,'0'0'93'0,"0"0"-40"15,0 0 87-15,0 0-35 16,0 0-5-16,0 0 5 0,0 0-51 15,0 0-5-15,25 43-40 16,-25-43-5-16,38 32 6 0,-1-11-13 16,-37-21 14-16,51 10-24 15,-7-10-1-15,-7-10-50 16,-37 10-91-16,38-32 7 0,-19-3 26 16,-6-4 20-16,-26 0-12 15,0-7 23-15,-12 0 31 0,-19 7 19 16,7 11 34-16,-26 14 7 15,-6 14 27-15,-1 14 37 16,-5 7-29-16,18 11-26 0,1 0-4 16,18 0 16-16,38-32-16 15,-31 49 11-15,31-49-20 0,6 42-118 16,-6-42-190-16</inkml:trace>
  <inkml:trace contextRef="#ctx0" brushRef="#br0" timeOffset="12452">9623 2212 780 0,'0'0'17'0,"0"0"67"0,32 50 72 15,-20-8 50-15,-5-3-37 16,5 3-41-16,-6-3-6 0,1 0-64 15,5-3-28-15,1-1-30 16,-13-35 17-16,19 39-17 0,-19-39 10 16,0 0 15-16,0 0-43 15,44 28 8-15,-44-28-32 0,37-11 17 16,-37 11 8-16,44-31 10 16,-44 31-23-16,32-64 30 15,-13 11-5-15,0 4 37 0,-19 49 98 16,6-43 19-16,-6 43-40 15,0 0-63-15,0 0-17 16,0 0 30-16,0 0 21 0,0 0-34 16,0 0-5-16,0 0 13 15,0 0-20-15,44 43-7 0,-6-15-25 16,-38-28 20-16,37 21-11 16,-37-21-4-16,44 7-20 0,-44-7 9 15,44-11 18-15,-44 11-2 16,0 0-15-16,38-60 3 0,-13 0 6 15,-6-3-19-15,-19-4 6 16,0 3-125-16,0 4-117 16,-13 10-169-16,1 15-158 0</inkml:trace>
  <inkml:trace contextRef="#ctx0" brushRef="#br0" timeOffset="13644">471 2845 494 0,'0'0'139'16,"0"0"-17"-16,0 0 6 15,0 0-36-15,0 0-2 0,0 0 29 16,0 0-42-16,0 0-17 16,0 0 17-16,0 0-24 0,0 0-17 15,0 0-5-15,0 0-16 16,0 0 9-16,-50 10 3 15,0 12-39-15,6 6 22 0,0 7-20 16,6 4 4-16,0 11 32 0,13 10 99 16,6 10-56-16,7 1-27 15,6 7 90-15,-1-4-57 0,14 0 23 16,-1-3-53-16,13-4-17 16,-7-7 2-16,1-3-21 0,-1-8-9 15,-5-3-12-15,-7-7 28 16,-7-7-16-16,-5 0 3 0,-13-11-1 15,25-21-7-15,-44 25 21 0,12-15-16 16,32-10-5-16,-37 4 21 16,37-4-26-16,-38-18 13 15,25-3 1-15,7-4-4 0,12-3-12 16,13 0 23-16,13 3-27 16,12 11 34-16,6 3-18 0,0 11-11 15,7 14 80-15,-1 11 10 0,-12 21 55 16,-6 3-9-16,0 22 19 15,-13 10 7-15,-6 22-34 0,6 6-15 16,-6 11-36-16,0 1-17 0,-1-1-20 16,14-4-11-16,6-3-5 15,6-6-10-15,0-12 0 16,6-17 0-16,6-8-8 0,-5-20-103 16,-1-11-96-16,-6-18-153 0,-6-14-218 15,-7-18-128-15,-31 11-2 16</inkml:trace>
  <inkml:trace contextRef="#ctx0" brushRef="#br0" timeOffset="15781">1421 4555 483 0,'0'0'128'0,"0"0"11"16,0 0-19-16,0 0-36 0,0 0-29 15,0 0-27-15,0 0-3 16,0 0 70-16,31 4-7 0,-31-4 25 15,19 32-41-15,-13 7-72 16,0-4 25-16,1 0 1 16,-1-3-26-16,7-7 17 0,-13-25-2 15,18 35-2-15,-18-35-24 16,38 25 16-16,-38-25-5 0,38 10 11 16,-38-10-8-16,38-10 14 15,-13-4-13-15,-25 14-17 0,0 0-4 16,37-39 26-16,-18 3-20 0,0-2 23 15,-6 2-12-15,-7 8-6 16,-6 28 6-16,13-28-5 0,-13 28 1 16,0 0 7-16,0 0 3 15,0 0-3-15,0 0-13 16,25 35 17-16,-25-35 8 0,25 32-32 16,-25-32 13-16,31 21 15 15,-31-21-17-15,32 11 2 0,-7-11 24 16,-25 0-20-16,38-18 11 15,-38 18-11-15,37-35 4 0,-12 3 8 16,-12 4 1-16,0-11-23 16,-7 0-15-16,0-11 43 0,-6 1 115 15,0 3 18-15,0 11-34 16,0 10-78-16,0 25-21 0,0 0 4 16,0 0-18-16,0 0-9 15,0 0-3-15,-19 28-244 16,19-28-191-16,-6 39-66 0</inkml:trace>
  <inkml:trace contextRef="#ctx0" brushRef="#br0" timeOffset="16144">2433 4481 588 0,'0'0'89'16,"-32"-14"39"-16,32 14-28 0,0 0-23 16,-31 21 36-16,31-21-54 15,-13 39-28-15,13-7-7 0,0-32 64 16,13 35-45-16,-13-35-3 16,37 28-30-16,1-10-10 0,-6-11 16 15,5-7-16-15,-5-7-10 16,-1 0 19-16,-31 7 11 0,32-28-46 15,-32 28 26-15,18-39-4 16,-18 7 36-16,-12-7-39 0,-7 4 2 16,19 35-13-16,-50-43 38 0,12 19-30 15,-6 17 1-15,0 10 11 16,6 11 10-16,-6 4-22 16,13 7-15-16,-1 3-42 0,32-28-123 15,-18 35-71-15,11-6-64 16</inkml:trace>
  <inkml:trace contextRef="#ctx0" brushRef="#br0" timeOffset="16464">2797 4273 809 0,'0'0'137'16,"0"0"65"-16,0 0-1 0,0 0-30 15,0 0-64-15,44 38-42 16,-12-2 57-16,-7-1-73 0,0 0 65 16,-6-3-59-16,0 0-21 15,-19-32-13-15,25 32 1 0,-25-32-31 16,0 0 44-16,0 0 60 0,19 25-9 16,-19-25-31-16,0 0-23 15,0 0-23-15,0 0-3 0,0 0-6 16,-19-32 0-16,6-7 15 15,1-3-15-15,12-8-14 16,0 1 27-16,6-1-19 0,0 4-62 16,7 11-140-16,-7 7-240 15,-6 28-87-15,0 0 14 0</inkml:trace>
  <inkml:trace contextRef="#ctx0" brushRef="#br0" timeOffset="16700">3262 4008 1154 0,'0'0'225'15,"0"0"-43"-15,0 0 68 16,0 0-70-16,0 0-1 16,7 38-50-16,5 5 11 0,-6 13-22 15,1 1-54-15,12 3-43 0,-7 0 7 16,7-3-18-16,0-8-14 15,-7-3-1-15,1-7 1 0,-7-4-200 16,-6-35-181-16,13 29-132 16,-13-29-19-16,0 0 34 0</inkml:trace>
  <inkml:trace contextRef="#ctx0" brushRef="#br0" timeOffset="16980">3526 4195 968 0,'0'0'234'16,"0"0"-11"-16,0 0 4 16,0 0-102-16,0 0-40 0,-44 21-38 15,44-21-27-15,-50 32-2 16,0-7-23-16,6-1 12 0,6-2-7 16,38-22 10-16,-44 21-1 0,44-21-9 15,0 0 5-15,0 0 23 16,0 0-15-16,0 0 7 0,38-7 5 15,6 0-25-15,0 10 39 16,6-6-4-16,-6 10-26 16,6 0-9-16,-6 3 0 0,-6 4 0 15,6-3-21-15,-13 3-149 16,-31-14-231-16,38 18-145 0</inkml:trace>
  <inkml:trace contextRef="#ctx0" brushRef="#br0" timeOffset="17452">4167 4329 1054 0,'0'0'141'15,"0"0"66"-15,0 0-82 0,44-21-63 16,-6 7-24-16,-38 14-27 0,44-7-22 15,-6-4 22-15,0 4 21 16,-38 7-40-16,44-21 1 0,-44 21 7 16,44-28-97-16,-44 28 14 15,31-43 35-15,-12 4 30 0,-7 4-2 16,-12-4 3-16,0 7 17 16,0 32 10-16,-31-28-10 0,0 7-11 15,-1 17-3-15,-12 8 14 16,0 10 0-16,0 4 18 0,6 3-32 15,38-21 30-15,-37 35-9 16,37-35 83-16,-19 35 4 0,13-3 89 16,6-32-78-16,37 36-7 15,7-8 20-15,7-3-72 0,5-1-2 16,7 1 12-16,6 3 20 16,-6 1-45-16,-6-5-17 0,-7-2 13 15,-12 2-16-15,-38-24 18 0,12 39-23 16,-18-7 2-16,-19-4-8 15,-19-3 3-15,-7-4-118 16,-5-7-96-16,-1-3-76 0,1 0-56 16,5-11-11-16,7-4 17 15</inkml:trace>
  <inkml:trace contextRef="#ctx0" brushRef="#br0" timeOffset="18004">5280 4036 776 0,'6'-28'204'0,"-6"28"-22"0,0 0-77 15,0 0 40-15,0 0-73 16,0 0 63-16,0 0-1 0,-31 38-2 15,24 1 38-15,7 7-74 0,0 7-13 16,13 0-22-16,-7 4-33 16,7 3 1-16,-1-4-14 0,-5 1-12 15,-1-4 6-15,0-7-15 16,1-7 6-16,-1-11-3 0,-6-28-7 16,0 0 10-16,0 0 19 15,0 0-32-15,0 0 17 16,0 0-14-16,0 0 25 0,19-35-15 15,-13-11 2-15,0-11-2 0,1-10 0 16,-7-7-13-16,6-7-83 16,0-8 50-16,-6 8 36 0,6 10-22 15,1 15 32-15,-1 13-4 16,7 8-9-16,-13 35 30 0,0 0-23 16,37-11-4-16,-5 18 24 0,-1 15 3 15,-6 9 33-15,13 5-1 16,-13 3-20-16,7 0-8 0,-7-1-1 15,-13-2-6-15,1-1 27 16,-13-35-11-16,-6 50-15 16,6-50-26-16,-32 38 15 0,-6-6 5 15,7-14-18-15,-7-4 13 16,38-14-107-16,-50 7-82 0,12-10-94 16,38 3-76-16,-31-29-50 0,18 1 37 15</inkml:trace>
  <inkml:trace contextRef="#ctx0" brushRef="#br0" timeOffset="18476">6204 4068 598 0,'0'0'159'0,"0"0"-3"0,0 0-25 15,0 0-1-15,0 0-54 16,0 0-42-16,-25-39 17 0,25 39-44 16,0 0 66-16,0 0-65 0,0 0 4 15,0 0-12-15,-38-14 96 16,38 14-32-16,-38 21-51 0,38-21 101 16,-25 42-33-16,6-6-37 15,19-36-48-15,-6 46 16 16,12-8 5-16,-6-38-17 0,25 36 3 15,-25-36 14-15,44 32-11 16,-6-18-6-16,0-7-14 0,0-11 14 16,-38 4 20-16,44-17-15 0,-7-5-18 15,-37 22 0-15,51-46 28 16,-20 0 1-16,-6-3-29 0,0-1 2 16,0 5 27-16,-12 9-3 15,0 8-29-15,-13 28 16 0,0 0 10 16,0 0-16-16,0 0 6 0,6 32-5 15,-6 0 31-15,0 3-24 16,0-35-5-16,19 49 21 16,0-10-21-16,-19-39 3 0,31 46 10 15,-31-46-201-15,57 28-241 16,-13-10-54-16</inkml:trace>
  <inkml:trace contextRef="#ctx0" brushRef="#br0" timeOffset="19100">6933 4092 971 0,'0'0'212'0,"0"0"21"15,0 0-75-15,0 0-62 16,0 0-66-16,0 0 2 0,0 0 44 16,44-14-44-16,0 4-18 15,0 6-14-15,0 1 0 0,0-1 27 16,6-3-32-16,-6-7-5 0,7 0 41 15,-14 0-31-15,1-11-29 16,-13 0 31-16,-6-3 8 0,-6-11-6 16,-13-3-113-16,-7-1 43 15,-12 1 45-15,-6 6-19 0,-6 12 23 16,-7 13 23-16,0 7-28 16,-6 12 24-16,-6 9 5 0,12 4-15 15,7 8 8-15,0-5 13 16,12 8-25-16,19-32 6 0,-13 43 32 15,13-12-26-15,0-31 5 16,13 36 66-16,-13-36-2 0,25 28-19 16,-25-28-31-16,31 21-19 15,-31-21 20-15,32 7 39 0,-32-7-20 16,37 0-26-16,-37 0-10 0,26-7 9 16,-26 7 4-16,0 0 49 15,0 0-47-15,0 0 14 0,0 0-22 16,0 0 1-16,0 0-32 15,0 0 25-15,0 0 9 16,0 0-13-16,18-28-6 0,-18 28 6 16,0 0-3-16,0 0 17 15,0 0-6-15,0 0-31 0,0 0 23 16,0 0 4-16,0 0 1 0,0 0 2 16,0 0-1-16,0 0-20 15,0 0 6-15,0 0 13 0,0 0-2 16,0 0-6-16,0 0-2 15,0 0 14-15,0 0 2 0,0 0-21 16,0 0-4-16,0 0 14 0,0 0 0 16,0 0 0-1,0 0-10-15,0 0-229 0,0 0-173 16,0 0-94-16</inkml:trace>
  <inkml:trace contextRef="#ctx0" brushRef="#br0" timeOffset="19556">7436 3845 266 0,'0'-25'91'0,"0"25"-24"16,0 0-31-1,0 0-12-15,0 0-15 0,-32-21 39 16,32 21 40-16,-25-11 33 0,25 11-17 16,0 0-8-16,-44 0 24 15,44 0 23-15,-37 8-28 0,37-8-14 16,-44 10-8-16,12 1 2 16,1 6-12-16,31-17-23 0,-38 32 21 15,13 0-11-15,6 0 50 0,0-4-45 16,13 4-27-16,6 0 42 15,6-1-25-15,-6-31 3 16,25 39-21-16,7-10-15 0,-1-12-10 16,7-3-13-16,6-3-5 15,0-4 0-15,6-3-13 0,0-1 3 16,-6-3 6-16,0-3 17 0,-6-8-5 16,0 0-12-16,-7-3-6 15,1 4 6-15,-32 10 0 0,0 0-169 16,0 0-93-16,0 0-93 15,0 0-15-15,0 0 23 0,0 0 27 16,0 0 19-16</inkml:trace>
  <inkml:trace contextRef="#ctx0" brushRef="#br0" timeOffset="20204">7976 3937 1126 0,'0'0'213'0,"0"0"-69"16,0 0-57-16,0 0-50 15,0 0-5-15,0 0 70 16,0 0-42-16,44-7-43 0,-6 0-7 16,-6 7 12-16,-32 0-17 0,50-7-9 15,-6 0 8-15,0-4-14 16,-19 0 0-16,13-3 10 0,-38 14-4 16,0 0 4-16,0 0 7 15,19-39-51-15,-19 39 27 0,-13-35 4 16,13 35-4-16,-44-21-3 15,0 10 23-15,-6 11-7 0,-1 11 12 16,-5-1-18-16,6 8-7 0,-1 3 14 16,7 4 16-16,44-25-13 15,-37 46 14-15,11-7 153 0,14 3 5 16,18-6-47-16,-6-36 10 16,44 49-62-16,6-3 3 15,1-14-12-15,5-4-33 0,1-7-23 16,-1-3-3-16,1 0-8 0,0-8 0 15,-13-6 3-15,-19-1 0 16,-25-3-61-16,0 0-171 0,37-14-155 16,-37 14-96-16,0 0 3 15</inkml:trace>
  <inkml:trace contextRef="#ctx0" brushRef="#br0" timeOffset="21256">10290 5640 918 0,'0'0'274'0,"0"0"-4"16,0 0-40-16,0 0-74 15,0 0-76-15,0 0-45 16,0 0-7-16,0 0-2 0,-32 0-30 15,32 0 11-15,0 0-89 0,0 0-39 16,0 0-37-16,-12-35 33 16,18 7 67-16,19-4-3 0,0 7 46 15,13 4 10-15,0 3-6 0,6 11 11 16,-13 0 17-16,7 14-30 16,-7 4 25-16,-31-11 1 0,25 28-4 15,-25-28 11-15,0 39 38 16,-12 0-46-16,-7-7 7 0,-19-4 4 15,-12-3-23-15,-19 3 0 16,-7-7-8-16,-12 0 8 0,7-10 17 16,-7-8-5-16,6 1-45 15,13-8 33-15,6-3 2 0,6-7-12 16,32-4 25-16,25 18-28 0,-12-45 13 16,18 13-13-16,13 0 6 15,6 0 15-15,6 7-8 0,-6 8-6 16,13 6-10-16,-38 11 25 15,32-7 2-15,-32 7-22 0,0 0 11 16,0 0 0-16,6 39 0 0,-12-7 7 16,-13-4 9-16,19-28-2 15,-38 32-21-15,-6-7 7 16,6-4 73-16,7-7-10 0,-7-4-34 0,7-2 60 16,-1-8 20-16,1 0 12 15,12-8-2-15,19 8-4 16,-25-14-18-16,25 14-50 0,-25-31 41 15,25 6-14-15,-13 0-9 0,13-3-48 16,0-4-4-16,13-3-9 16,-13-1 0-16,12-3-4 0,1-3 16 15,-7 3-24-15,0 0 8 0,7 0-13 16,-13 8 4-16,0 31-73 16,6-39-183-16,-12 10-184 0,6 29-146 15</inkml:trace>
  <inkml:trace contextRef="#ctx0" brushRef="#br0" timeOffset="21461">10189 5089 1582 0,'0'0'288'0,"31"-11"-7"15,-31 11-53-15,0 0-120 0,0 0-51 16,0 0-51-16,0 0-3 16,0 0-266-16,0 0-329 15,0 0-129-15</inkml:trace>
  <inkml:trace contextRef="#ctx0" brushRef="#br0" timeOffset="21884">9196 5336 1135 0,'0'0'275'0,"12"-24"-60"15,-12 24-26-15,0 0-87 0,0 0 32 16,0 0-41-16,0 0 32 15,0 0-73-15,13 46-13 0,0 10-11 16,-7 1 39-16,6-1-28 0,-5 8-13 16,-1-1-6-16,7 4-16 15,-13 4 2-15,12-11-2 0,-6 7-8 16,1-14 4-16,-1-3 14 0,-12-11-7 16,-7 3 2-16,-12-14-9 15,-13-3 5-15,-18-11-15 16,-7-7 10-16,-6-10-9 0,-7-8 17 15,20-3 1-15,-7-4-6 0,6-10-11 16,1-7 0-16,18-4 18 16,13-3-7-16,6-4-3 0,6 3-4 15,20-3-2-15,-1 11 6 0,32 3 5 16,-7 4-5-16,13 7-21 16,-6 3-124-16,0 7-229 0,-7 4-238 15,-31 7-17-15</inkml:trace>
  <inkml:trace contextRef="#ctx0" brushRef="#br0" timeOffset="22220">8316 5806 941 0,'0'0'78'0,"0"0"63"16,0 0 37-16,0 0 12 16,0 0-38-16,0 0-36 15,0 0 8-15,0 0 26 0,0 0-12 16,0 0 19-16,0 0 13 0,0 0 10 16,0 0-15-16,0 0-90 15,0 0-38-15,0 0-18 0,0 0 2 16,0 0-13-16,-19-28-8 0,6-4 0 15,13-3 0-15,0-4 5 16,0 4-18-16,0-1 9 0,0 5-6 16,0-1-3-16,0 32-142 0,0-32-164 15,0 32-232-15,0 0-119 16</inkml:trace>
  <inkml:trace contextRef="#ctx0" brushRef="#br0" timeOffset="22396">8310 6089 1438 0,'6'32'257'16,"-6"-32"62"-16,0 0-68 0,0 0-119 16,0 0-82-16,0 0-27 15,0 0-292-15,0 0-294 0,0 0-110 16</inkml:trace>
  <inkml:trace contextRef="#ctx0" brushRef="#br0" timeOffset="23048">7832 5647 1360 0,'0'0'271'0,"-25"46"23"15,0 0 0-15,6 0-70 0,-6 4-120 16,-7-4-33-16,-12-1-25 0,-6 1-22 16,-13-3-19-16,-6-4-5 15,-13-4 6-15,-12-7 3 0,0-10-19 16,-13-4 0-16,0-7 20 16,0-10-2-16,0-8-8 0,7-10-8 15,5 0 8-15,20-4 6 0,12 0-6 16,13-3-3-16,6 7-7 15,12-1 10-15,32 22 0 0,0 0 0 16,0 0-4-16,0 0-3 0,0 0-1 16,0 0 15-16,0 0-7 15,0 0-6-15,0 0-2 0,0 0 16 16,7 32 0-16,-7-32-8 0,12 32-11 16,-12-32 4-16,6 32 18 15,-6-32-3-15,0 42-1 16,0-42-11-16,-12 36 4 0,12-36-5 15,0 0 20-15,-25 39-12 0,25-39-7 16,0 0 4-16,-44 35 8 16,44-35 0-16,-44 25-8 0,44-25 0 15,-44 7-13-15,44-7 20 0,-38-7 6 16,38 7-8-16,0 0-12 16,-38-39-5-16,19 0 7 0,13 3 2 15,6 36 3-15,0-42 8 0,0 42 0 16,0-32-18-16,0 32 1 15,0 0 6-15,0 0-10 16,0 0 20-16,0 0-7 0,0 0-13 16,0 0 9-16,0 0 7 0,0 0 11 15,0 0-12-15,0 0-7 16,0 0-2-16,0 0 1 0,0 0 15 16,-19 36 1-16,19-36-10 0,-25 49 0 15,13-14-5-15,12-35 8 16,-26 46-3-16,26-46-151 0,-44 75-196 15,44-75-238-15,0 0-51 0</inkml:trace>
  <inkml:trace contextRef="#ctx0" brushRef="#br0" timeOffset="23265">6436 5432 1288 0,'44'-50'209'0,"0"15"64"16,-12 10-26-16,-1 4-92 0,1 7-65 15,-1 10-61-15,1 4-18 16,-1 7 7-16,-31-7-25 0,38 32 2 16,-38-32-219-16,12 57-149 0,-24-8-85 15,-13 1-29-15</inkml:trace>
  <inkml:trace contextRef="#ctx0" brushRef="#br0" timeOffset="23419">6047 5750 1456 0,'0'0'154'16,"0"0"0"-16,37-4-30 15,-37 4-45-15,38-7-26 0,-38 7-44 16,0 0-19-16,0 0-215 0,0 0-205 15,0 0-174-15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4:36.96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845 49 7793,'-5'-5'552,"0"0"-400,0 1-1,0 0 1,0 0-1,-1 1 1,1-1-1,-1 1 1,0 0-1,1 1 1,-1-1-1,-1 1 1,1 1-1,0-1 1,0 1-1,-13-1 1,6 2 13,0 0 0,-1 1 0,1 1 0,0 0 0,0 0 0,-24 10 0,0 3 30,1 1-1,0 2 0,1 2 1,-33 25-1,29-17 84,1 2 0,2 1 1,1 2-1,1 1 0,-50 68 0,65-75-164,1 1 1,1 1-1,1 1 1,2 0-1,1 1 0,1 0 1,2 1-1,1 1 1,-5 40-1,10-29-66,2 0-1,2 1 1,2-1-1,2 1 1,2-1-1,2 0 1,2-1 0,1 0-1,3-1 1,25 56-1,0-16-399,3-1 0,4-3-1,4-1 1,62 74-1,-28-54-1992,1-19-1400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4:37.30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52 0 10317,'17'25'515,"-1"1"0,-1 1 0,-1 0 0,-2 1 1,15 47-1,-2-10-63,327 934 1487,-336-946-1902,47 177 121,-57-199-110,-1 0 1,-1 0 0,-2 0 0,-1 0-1,-4 43 1,3-67-38,-1-1-1,0 1 1,-1-1-1,1 0 1,-1 1-1,0-1 1,-1 0-1,0 0 1,0 0-1,0-1 1,0 1-1,-1-1 1,0 0-1,0 0 1,-1 0-1,1 0 1,-1-1-1,0 1 1,-6 3-1,5-5 0,0-1 0,0 1 0,0-1 0,0 0 0,0 0 0,-1-1-1,1 0 1,-1 0 0,1 0 0,-1-1 0,1 0 0,-1 0 0,1-1 0,-1 0 0,1 0-1,-1 0 1,1-1 0,-11-4 0,-3-3 71,0-1-1,1 0 1,0-1-1,1-2 1,0 1-1,1-2 1,0 0-1,1-2 1,1 1-1,1-2 1,0 0-1,-18-28 1,8 5-4,2 0 0,2-1 0,1-1 0,-25-87 0,26 60-39,4 1 0,3-2 0,3 0 0,3 0 0,3 0 0,14-138 1,-5 149-383,4 0 0,2 0 0,2 1 0,3 1 0,3 0 0,1 1 0,4 2 0,49-80 0,-55 106-1054,42-47 0,27-12-2980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4:37.64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24 0 9413,'0'0'2035,"3"2"-956,2 1-930,-1 1 0,0-1 0,0 1 0,0 0 1,0 0-1,-1 0 0,0 0 0,0 1 0,5 8 0,3 5 95,337 599 1860,-256-437-1569,100 277 1,-182-427-467,-1 1 0,-1 0 0,-2 1 0,-2 0 0,0-1 1,-2 50-1,-3-69-48,0 0 0,0 0 1,-1 0-1,0 0 0,-1-1 0,-1 1 1,0-1-1,0 1 0,-1-1 1,-1-1-1,1 1 0,-2-1 0,0 0 1,0 0-1,0-1 0,-1 0 1,-1 0-1,0-1 0,0 0 0,-11 7 1,5-6 59,0-1 0,-1 0 1,0-2-1,0 0 0,-1 0 0,0-2 1,0 0-1,0-1 0,0 0 1,-1-2-1,1 0 0,-1-1 1,1 0-1,-1-2 0,1 0 0,0-1 1,0-1-1,-20-6 0,21 4-4,-1 0-1,1 0 1,0-2 0,1 0-1,0 0 1,0-2-1,1 0 1,0 0-1,0-2 1,1 1-1,1-2 1,0 0-1,1 0 1,0-1-1,1 0 1,1-1 0,0 0-1,-8-21 1,7 6-64,2-1 1,1 1-1,2-1 1,0 0 0,3 0-1,0-1 1,2 1-1,1 0 1,2-1 0,1 1-1,1 1 1,11-36-1,7-10-293,3 0 0,4 2 0,60-112 0,-53 118-828,2 2 0,4 2 1,2 2-1,3 2 0,76-74 0,2 23-3151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4:37.98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593 0 11829,'33'8'1324,"-29"48"124,-18 18-392,-19 28-203,-19 21-125,-10 22 280,-8 8-196,-2 8-288,8 8-188,2-3-104,10-5-112,-1-8-212,16-20-1296,12-15-1020,4-27-617,9-24-1339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4:38.32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51 11189,'0'-51'4120,"37"135"-3220,15 10-355,6 27-261,14 25-132,12 12-64,5 7 4,17 4-996,-7-5-1353,6-9-2471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4:38.67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689 15 5745,'4'-2'1494,"1"-1"-1741,4-5 3340,-32 6-696,-3 4-2237,0 0-1,0 2 1,0 1-1,1 1 0,0 1 1,0 2-1,1 0 0,0 1 1,-40 25-1,37-17 0,0 1 0,1 1 0,1 2 0,1 0 0,1 2 0,2 0 0,-25 35 0,22-24-43,3 1 0,1 0 0,1 2 0,2 0 0,2 1 0,1 0 0,3 1 0,1 1 0,1 0 0,3 0 0,1 1 0,2 77 0,8-61-60,2 0 1,3 0-1,2-1 1,3 0-1,2-1 1,39 86-1,-27-82-533,3 0 1,2-2-1,4-1 0,1-2 0,66 70 0,-77-96-1115,33 26 0,24 8-2817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4:39.01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248 0 10613,'7'2'429,"0"0"-315,0 1 0,0 0 0,0 0 0,0 1 0,-1 0 0,0 0 1,0 0-1,0 1 0,0 0 0,-1 0 0,1 1 0,-1 0 0,-1-1 0,1 2 1,-1-1-1,5 11 0,12 20 186,25 65 1,-45-100-295,159 423 520,-151-402-503,87 237 117,-85-223-77,-2 0 0,-1 0 0,-2 1 0,-2 0 0,0 47 0,-4-73-33,-1 1 1,0-1-1,-1 1 1,-1-1-1,1 0 1,-2 1-1,0-2 1,0 1-1,-1 0 1,-1-1-1,0 0 1,-11 16-1,10-18-23,-1-2 1,1 1-1,-1-1 1,0 0-1,-1 0 0,0-1 1,0 0-1,0-1 0,-1 0 1,1 0-1,-1-1 1,0-1-1,-1 1 0,-19 2 1,9-2 65,0-2 0,-1-1 0,1 0-1,-1-2 1,1 0 0,-1-2 0,1 0 0,0-1 0,0-1 0,1-1 0,-1-1 0,-21-11 0,28 12 45,-1-2 1,1 0-1,0-1 1,0 0 0,1-1-1,0-1 1,1 0-1,1 0 1,-1-1-1,2-1 1,0 0 0,0 0-1,1-1 1,1 0-1,0-1 1,-9-24-1,10 13-71,2 0 0,0 0 0,2-1-1,0 1 1,2-1 0,1 0 0,1 1-1,2-1 1,0 1 0,2 0 0,10-36 0,1 13-3,1 0 1,3 1 0,1 1 0,55-85 0,-53 97-385,1 1 1,3 2-1,0 1 1,39-34-1,-47 48-485,1 1 0,0 1-1,1 1 1,1 1 0,0 1 0,1 1-1,0 1 1,30-9 0,2 9-3061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4:39.37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45 9745,'5'-6'342,"-1"1"0,1 0-1,0 0 1,0 0 0,10-6 0,-14 10-286,1 0 0,0 0 0,0 0 0,0 0 0,0 0 0,0 1 0,0-1 0,0 1 0,0 0 0,0-1 0,0 1 0,1 0 0,-1 0 0,0 1 0,0-1 0,0 0 0,0 1 0,0-1 0,0 1 0,0-1 0,0 1 0,0 0 0,0 0 1,1 1-1,5 4 32,0 0 1,-1 0-1,0 0 1,0 1-1,-1 0 1,0 0-1,10 15 1,1 2 11,433 644 1751,-447-664-1848,377 669 670,-283-468-115,99 305 0,-189-489-389,-1 0 0,0 1 0,-2 0 0,0 0 1,1 40-1,-5-57-148,0-1 0,-1 0 0,1 1 0,-1-1 0,0 1 0,0-1 0,0 0 0,0 0 0,-1 0 0,0 0 0,0 0 0,0 0 0,0 0 0,-1 0 0,1-1 0,-1 1 0,0-1 0,0 0 0,0 0 0,-1 0 0,1 0 0,-1-1 0,1 1 0,-1-1 0,0 0 0,0 0 1,0 0-1,0 0 0,0-1 0,-1 0 0,1 0 0,0 0 0,-1 0 0,1-1 0,-5 1 0,-15-1 49,0 0 1,0-1-1,0-2 1,1 0-1,-1-2 1,1 0-1,0-2 1,0 0-1,1-2 1,-27-14-1,13 5 189,1-2-1,1-1 0,1-2 1,1-2-1,-41-39 0,54 45-81,1-1 0,1-1 0,1-1 0,1 0 0,1-1 0,1 0 0,1-1 0,0 0 0,3-1 0,-14-50 0,17 44-119,1 1 0,1-1-1,2 0 1,2 0 0,0 0 0,2 0-1,2 0 1,0 1 0,11-37 0,4 6-91,3 0 1,2 2 0,2 0 0,55-88 0,-39 83-1391,2 2 1,2 1-1,85-83 0,-66 88-2152,-16 26-863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4:39.81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31 0 7029,'0'0'3068,"0"59"-1136,0 43-296,-6 48-216,-4 35 45,10 35 59,-5 16-280,5 4-116,5-12-544,11-11-312,-12-17 32,2-7-752,-12-13-1964,-8-15-653,-7-14-1587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4:40.16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12337,'0'0'1963,"7"0"-771,-2 0-1090,1 1-1,0 1 1,-1-1-1,0 1 1,1 0 0,-1 0-1,0 1 1,0 0-1,0-1 1,0 2 0,-1-1-1,1 0 1,-1 1-1,0 0 1,0 0 0,0 0-1,0 1 1,-1-1-1,5 10 1,10 15 78,-1 0 1,15 38-1,-27-55-106,27 64 13,-5 2 0,-2 1-1,-5 1 1,-2 0 0,-5 2 0,-2 0 0,-5 0-1,-3 0 1,-10 115 0,6-186 4035,6-22-3391,35-82-381,4 2 0,4 2 1,4 2-1,108-135 1,70-37-1555,22 28-6183,-212 196 2415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29:00.081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754 969 840 0,'0'0'190'16,"0"0"-14"-16,-44 14-61 0,0-3-36 15,-6-4-8-15,-7 0-26 16,-5 0-40-16,-1 3 95 0,0 1-39 16,6 3-34-16,1 4 12 15,-1 10-23-15,13 4 16 0,0 10 71 16,6 4-41-16,7 12-42 16,12 9-3-16,0-3 0 15,13-4-12-15,12 3 28 0,13-10-24 16,13-7 27-16,18-14-36 15,13-7 18-15,12-15-38 0,19-6 27 16,-6-11-145-16,7 0-168 16,-7-14-164-16,-13-11-36 0</inkml:trace>
  <inkml:trace contextRef="#ctx0" brushRef="#br0" timeOffset="400">993 1124 737 0,'0'0'72'0,"0"0"-16"15,0 0 40-15,-12 29 61 16,5 10-83-16,7-1-33 0,0 9-17 16,7-1 136-16,5 4-56 15,7-4-86-15,6-4 20 0,0-7 63 16,0-6-66-16,-25-29 0 15,38 28-16-15,0-14-5 0,-13-17-30 16,6-4 34-16,-31 7 12 16,32-43-25-16,-1 1-16 0,-12-8 8 15,0-6-13-15,-6-8 10 16,-1 0 10-16,-6 7-23 16,-6 11 11-16,0 46 66 0,0-35-39 15,0 35-22-15,0 0-11 16,0 0 29-16,0 0 102 0,13 39-56 15,-7-1 7-15,7 5-1 16,-1-1-31-16,1-2-36 16,6-1 21-16,6-4-7 0,-6-3-32 15,-19-32-50-15,25 35-324 16,-25-35-215-16</inkml:trace>
  <inkml:trace contextRef="#ctx0" brushRef="#br0" timeOffset="901">1597 1184 622 0,'0'0'104'0,"0"0"-7"16,-13-31 1-16,13 31-6 16,0 0-29-16,0 0-38 0,0 0-13 15,0 0 21-15,0 0-40 16,0 0 1-16,0 0 119 0,0 0-56 15,-6 46 5-15,6 0-41 16,6-3 128-16,0-1-70 0,1 1-47 16,-1 3 13-16,0-7-16 15,-6-39-46-15,6 46 22 16,-6-46 15-16,7 35-7 0,-7-35 103 16,0 0 44-16,0 0 23 15,0 0 6-15,0 0-60 0,0 0-51 16,0 0-44-16,12-43-40 15,1-10 19-15,12-10-4 0,0-8-9 16,0 0-23-16,7 7 23 16,-1 7 6-16,1 8-18 0,-7 14-201 15,-25 35-200-15,37-32-167 16,-37 32-26-16</inkml:trace>
  <inkml:trace contextRef="#ctx0" brushRef="#br0" timeOffset="2116">2049 1277 558 0,'0'0'164'0,"0"0"58"15,13 43-2-15,-13-43 2 0,0 0-98 16,44 32-61-16,-7-15-4 15,-37-17-35-15,38 4 6 16,-38-4-24-16,38-7-6 0,-38 7 0 16,0 0 9-16,31-39-17 15,-18 7 10-15,-13 32-25 0,-6-50-3 16,-13 14 35-16,19 36 0 16,-32-35-29-16,32 35 14 0,-37-14 15 15,-1 24-38-15,38-10 33 16,-50 43-4-16,12 6 11 0,6 5-8 15,7-1 4-15,6-3-1 16,19-1-9-16,0-3 28 0,19-3 27 16,6-12-5-16,19-6-22 15,7-7-1-15,5-11-37 0,7-7 17 16,-6-4 11 0,6-10 2-16,-13-7-115 0,0-7-111 15,-6-8-81-15,-12-6 1 16,-14-4 42-16,-5 0 84 0,-13 4 82 15,-6 3 108-15,-1 14 37 16,7 25 59-16,-18-29 27 0,18 29-27 16,0 0 23-16,0 0-20 15,0 0-39-15,0 0-3 0,0 0-47 16,0 0-34-16,0 0 6 16,-32-32 35-16,32 32-51 0,0 0 12 15,0 0 10-15,13-35 6 16,-13 35-21-16,44-32-9 15,-44 32 29-15,50-21-36 0,-19 10 4 16,-31 11 12-16,0 0 17 16,26 25-37-16,-14 7 28 0,-12 3-3 15,-12 7 4-15,-7 2 14 16,-6 2-29-16,6-7 6 0,-6 3 20 16,6-14-30-16,19-28 15 15,-13 32 11-15,13-32-2 0,0 0-21 16,0 0 7-16,0 0 28 15,0 0-16-15,0 0-20 0,32-46 0 16,-1-3 8 0,13-1-7-16,-6 4-7 0,-1 6 4 15,1 12 10-15,-38 28-3 16,44-21-26-16,-19 17 37 0,-25 4-8 16,0 0 0-16,19 39-7 15,-6 1 44-15,-7-5-10 0,0-3-45 16,1-4 32-16,-7-28-4 15,6 29-10-15,-6-29-19 0,0 0 27 16,25 24 26-16,-25-24-20 16,44-7-5-16,0-14-26 0,-6-7 28 15,-1-14-19-15,7-15 0 16,0-18 2-16,-6-10 6 16,6-21 0-16,0-14-12 0,6-18-34 15,-6 0 11-15,0 4 43 16,-6 16-28-16,-6 23-5 0,-7 24 12 15,-6 32 31-15,-19 39-23 16,0 0 1-16,-13 57 23 0,0 21-12 16,-5 13 94-16,5 13-9 15,7 9-58-15,6 0-3 0,-7 0-14 16,14-7-17-16,-1-7 25 16,-6-7-23-16,6-14-2 15,-12-7 23-15,0-14-13 0,-1-15-18 16,-11-10 8-16,18-32 6 15,-44 14 6-15,6-14-26 0,0-14 21 16,7-18-26-16,-7-10-23 16,7-15 24-16,-7-4 22 0,13 5-19 15,6 6 15-15,6 4 109 16,7 11-36-16,6 35-48 0,13-32 94 16,-13 32-44-16,50-21-26 15,0 7-34-15,0 10-9 16,7 1 4-16,0 3 9 15,-7 0-19-15,13 0 0 0,-7 0-3 16,-5-4-261-16,11 1-219 16,1-11-63-16</inkml:trace>
  <inkml:trace contextRef="#ctx0" brushRef="#br0" timeOffset="2540">4714 757 822 0,'0'0'111'0,"0"0"24"15,-6-35-47-15,6 35-15 16,-19-36-25-16,6 1-39 0,13 35-2 15,-18-35 20-15,5-1-45 16,13 36 25-16,0 0 12 16,-44-35-44-16,44 35 21 0,-56-14 90 15,12 17-21-15,0 8-34 16,0 10 78-16,-7 7-58 16,7 8-18-16,7 10-10 0,-1 7 5 15,0 3-17-15,13 4-17 16,6 11 150-16,7 0-66 0,5 6-53 15,1-2 8-15,6-5-23 16,6-2 0-16,1-11 12 0,11-8-31 16,-5-13 9-16,6-4 17 15,-19-32-22-15,0 0-72 0,38 7-144 16,-38-7-95-16,37-32-46 16,-12-4-33-16</inkml:trace>
  <inkml:trace contextRef="#ctx0" brushRef="#br0" timeOffset="2717">4211 1025 740 0,'0'0'163'15,"0"0"68"-15,0 0-6 0,0 0-89 16,0 0-66-16,51 8-43 16,-1 6 6-16,0-7-3 0,7 3-17 15,6 4-34-15,0-3-75 16,6-7-175-16,0 3-50 0,0-4 50 15,-13-6 6-15</inkml:trace>
  <inkml:trace contextRef="#ctx0" brushRef="#br0" timeOffset="3016">4739 1078 735 0,'-37'43'116'0,"11"-11"-29"16,26-32 44-16,-12 46 34 15,12-7-43-15,0-39-30 0,25 36-30 16,13-11-41-16,6-8-5 16,0-13 0-16,0-4 4 0,-7-4-18 15,7-6-28-15,-12-1 16 16,-32 11-40-16,44-40-21 0,-19 8-4 16,0-3-3-1,-19-4 40-15,1 0 34 0,-7 39-22 16,-13-39-6-16,13 39 23 15,0 0 5-15,-50-3 19 0,6 17-10 16,0 11-19-16,12 3 36 16,32-28-14-16,-44 46-69 0,19-11-115 15,25-35-96-15,0 0-55 16</inkml:trace>
  <inkml:trace contextRef="#ctx0" brushRef="#br0" timeOffset="3276">5424 485 693 0,'13'-32'68'15,"-13"32"30"-15,0 0-44 0,0 0 4 16,-31 46 22-16,-1 7 29 16,20 11 50-16,5 3-13 0,1 0-11 15,19 4 20-15,-7-1-59 16,0-3-29-16,7-3-45 0,6-4 6 15,-7 0-16-15,7-7-20 16,-13 0 22-16,1-6-2 0,-1-1-23 16,-6-46-187-16,12 39 6 15,-12-39-60-15,38 18-69 16,0-18-22-16</inkml:trace>
  <inkml:trace contextRef="#ctx0" brushRef="#br0" timeOffset="4168">5846 1093 850 0,'0'0'151'0,"0"0"-6"0,0 0-63 16,6-39-25-16,-6 39-52 16,0 0 29-16,0 0-22 0,0 0-12 15,-44-25 9-15,44 25-19 16,-50 11 10-16,50-11 17 15,-44 38-13-15,12-2 16 0,7 3-35 16,12-4 34-16,1 0 12 16,12 1-31-16,0-36 23 0,12 50 81 15,-12-50-14-15,32 39-46 16,6-14-37-16,-1-11 12 16,1-14-11-16,0-4 10 0,-1-10-5 15,1-3-2-15,-38 17-11 16,57-53 5-16,-13-1-37 0,-13-10 20 15,-6-14 12-15,-6-17-17 16,6-18-5-16,0-15 15 16,1-13 18-16,-1-7-54 0,0 2 35 15,0 22 4-15,-6 25-23 16,-7 29 4-16,-5 31 29 0,-7 39 3 16,0 0-21-16,-32 70 32 15,1 19-8-15,-7 6 30 0,7 15-7 16,-1 7 19-16,1-4-52 15,12 0 14-15,6-7-23 0,1-10 19 16,12-4 10-16,6-15-25 16,7-9 9-16,12-12-6 15,-6-3 23-15,12-9 3 0,-31-44-35 16,50 35-2-16,-6-17-98 16,0-15-103-16,0-13-18 0,0-5-11 15,0-9 19-15,-12-13 54 16,-1 2 37-16,-6-4 75 0,-12-3 34 15,-7 10 56-15,-6 32 66 16,7-39 12-16,-7 39-19 0,0 0-4 16,0 0-33-16,0 0-16 15,0 0 5-15,0 0-5 16,-44 4-26-16,44-4 37 0,0 0-33 16,0 0 5-16,-26 45 14 15,26-45 46-15,0 39-23 16,0-39-36-16,0 0-24 0,44 29-3 15,-6-22 35-15,-6-11-38 16,5-6 6-16,-37 10-36 0,51-36-79 16,-20-3 17-16,-6 0-9 15,-6-10 45-15,-13 0 40 0,-12 3 10 16,-7 10-17-16,13 36 25 16,-44-17 8-16,-6 17 28 0,0 21 11 15,0 14-17-15,-7 11 52 16,7 7 32-16,12 0-55 0,7 4 0 15,5-4-9-15,20-4-33 16,6 2 30-16,6-9-27 16,13-3-9-16,-19-39-1 15,51 42 15-15,-7-13-25 0,6-12-194 16,0-13-52-16,0-8 15 16,7 1 11-16,0-22 2 0</inkml:trace>
  <inkml:trace contextRef="#ctx0" brushRef="#br0" timeOffset="4460">6946 976 579 0,'0'0'36'0,"0"0"7"15,0 0-12-15,0 0-7 16,-32 42 69-16,20 1-35 0,5 6-33 16,7 1-19-16,13 3 77 15,-1 0-31-15,7-3-45 0,0 0 18 16,-6-8-8-16,-13-42-17 15,19 43 7-15,-19-43 94 0,0 0 67 16,0 0-50-16,0 0 35 16,0 0 19-16,-32-4-20 0,32 4-74 15,-31-42-50-15,6-8 1 16,12-13-20-16,13-6-24 0,13 2 18 16,5 7 9-16,8 7-41 15,-1 14 23-15,-25 39-8 16,50-42-199-16,-12 17-197 15,-38 25-66-15</inkml:trace>
  <inkml:trace contextRef="#ctx0" brushRef="#br0" timeOffset="124139">1722 1213 448 0,'0'0'146'0,"0"0"-12"0,0 0-32 15,0 0-37-15,0 0-21 16,0 0 118-16,0 0 15 0,0 0-65 16,13 39-90-16,-13-39 1 15,12 36-5-15,-12-36-2 0,0 0 5 16,26 43 2-16,-26-43-23 16,25 39 22-16,-25-39 1 15,19 46 71-15,-19-46-26 0,18 42-40 16,-5-7 3-16,-13-35-42 15,13 36 46-15,-13-36-60 16,6 28 51-16,-6-28-22 0,0 0 14 16,0 0-35-16,0 0 124 15,0 0 1-15,0 0 40 0,0 0 1 16,0 0-7-16,0 0-24 16,0 0-54-16,0 0-33 15,0 0-28-15,12-46-3 0,-5-7 3 16,5 0 1-16,1 0-4 15,12 0-15-15,-6 6 0 0,12 1 15 16,7 7 0-16,0 4-10 16,6 0-142-16,-7 6-142 0,1 1-187 15,0 3-94-15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4:40.80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798 0 5100,'0'0'1927,"-1"5"-257,-71 281 3834,52-221-5134,-3-1 0,-42 85 0,48-117-340,-1-1-1,-2-1 0,-1-1 0,-1 0 0,-2-2 0,0-1 0,-2 0 0,-1-2 0,0-1 1,-2-2-1,-44 26 0,63-41-21,0-1 0,-1 0 1,0-1-1,0 0 0,0-1 1,0 0-1,0-1 0,0 0 1,-13 0-1,19-2 11,0 0 0,0 0 0,0-1 1,0 0-1,0 0 0,0 0 0,1 0 0,-1-1 0,0 0 0,1 0 0,-1 0 0,1-1 1,0 1-1,-1-1 0,1 0 0,1 0 0,-1-1 0,0 1 0,1-1 0,0 0 0,-1 1 1,1-2-1,-3-5 0,-5-13 263,1 1 1,2-2-1,0 1 1,1-1 0,1 0-1,2 0 1,0-1-1,0-38 1,17 86 2718,-3-9-2340,79 150 1349,92 244-1,3 141-2070,-115-310-2336,7 29-5118,-44-165 1946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4:41.28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31 1353 8409,'-5'2'1315,"-15"6"161,14-6 3928,10-42-5317,1 0 0,1 0 0,3 0 0,1 1 0,2 0-1,22-48 1,3-17-23,234-781 122,-256 835-116,-10 60 336,17 54-79,-3 0 1,19 109 0,6 23 189,-22-123-413,4-1-1,3-2 1,71 126-1,-50-114-1838,68 84 0,-29-58-2434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4:41.62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539 3 12033,'2'-1'70,"0"1"-1,0-1 1,0 1 0,0 0-1,0 0 1,0 0 0,-1 0-1,1 0 1,0 0 0,0 0-1,0 1 1,0-1-1,0 1 1,0-1 0,-1 1-1,1 0 1,0 0 0,-1 0-1,1 0 1,0 0 0,-1 0-1,1 0 1,-1 0 0,3 4-1,-2-2 40,-1 0 1,1 0-1,-1 1 0,1-1 0,-1 0 1,0 1-1,-1 0 0,1-1 0,-1 1 1,1-1-1,-1 1 0,0 5 0,-2 11 322,-1 0-1,0 0 0,-12 36 1,-128 311 2873,-32-9-2028,76-161-1308,50-97-371,-55 115-6636,100-206 3385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4:41.98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17 139 10829,'-10'-64'1604,"4"18"-556,6 18 3381,47 63-2593,17 20-404,8 20-524,13 15-336,10 12-220,8 8-192,9 5-160,-3-1-88,-4-4-1804,-6-4-1360,-14-7-765,-7-17-1799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4:42.32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551 44 9853,'55'-42'3282,"-52"40"-64,-256 276-895,210-225-1982,3 2 0,2 2 0,2 2 0,2 1 0,3 2 0,-42 108 0,59-125-281,2 1-1,2 0 1,1 0 0,2 1 0,3 0-1,1 0 1,2 0 0,1 1 0,3-1-1,2 0 1,12 55 0,-1-44-215,1 0 1,3-1-1,2-1 1,3-2-1,1 0 1,59 82-1,-44-78-1809,2-2 0,91 85 0,-32-54-2989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4:42.68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1585 5424,'0'62'4401,"0"-58"1101,5-14-4743,28-57-249,34-105 0,15-90-242,-25 73-254,15-37 21,160-465 286,-218 661-320,-14 30-1,0-1 0,0 1 0,0 0 0,0 0 0,0 0 0,0 0 0,0-1 0,0 1 0,0 0 0,1 0 0,-1 0 0,0 0 0,0 0 0,0 0 0,0-1 0,0 1 0,0 0 0,0 0 0,0 0 1,1 0-1,-1 0 0,0 0 0,0 0 0,0 0 0,0 0 0,0-1 0,0 1 0,1 0 0,-1 0 0,0 0 0,0 0 0,0 0 0,0 0 0,1 0 0,-1 0 0,0 0 0,0 0 0,0 0 0,0 0 0,0 0 0,1 0 0,-1 0 0,0 1 1,0-1-1,0 0 0,0 0 0,0 0 0,1 0 0,-1 0 0,0 0 0,0 0 0,0 0 0,0 0 0,0 1 0,0-1 0,0 0 0,1 0 0,-1 0 0,0 0 0,2 29 8,-2-26-7,3 142 32,-2-56 0,19 143 1,-5-154-61,3-1 1,4-1 0,42 98 0,-34-107-1973,70 113 0,-38-89-2617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4:43.04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1032 2 8629,'-1'0'149,"0"-1"0,0 1 1,-1 0-1,1 0 0,0 0 0,-1 0 1,1 0-1,0 0 0,-1 0 0,1 0 1,0 0-1,0 1 0,-1-1 0,1 0 1,0 1-1,0-1 0,0 1 1,-1-1-1,1 1 0,0 0 0,0 0 1,0-1-1,0 1 0,0 0 0,0 0 1,-1 1-1,-23 31 1187,-70 130 1489,-82 195-1,-49 170-1462,42-94-3284,31-146-3626,125-239 4053,20-33 465,-2 0 0,0-1 0,0 0 1,-2-1-1,-17 19 0,-3-8-1852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4:43.39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0 174 10357,'17'-84'1232,"-11"25"-428,4 28 2072,36 90-1788,1 23-95,7 22-377,8 9-192,6 9-116,10 11-136,7 2-96,4-6-44,6 1-444,0-8-1484,-7-12-973,-5-16-1947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4:43.74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872 0 10097,'5'7'18,"-1"-1"0,1 1 0,-2 0 0,1 1-1,-1-1 1,0 0 0,4 16 0,-7-20-13,0 0 1,0 0-1,0 0 0,0 0 1,-1 0-1,1-1 1,-1 1-1,1 0 0,-1 0 1,0 0-1,-1 0 0,1-1 1,0 1-1,-1 0 0,1-1 1,-1 0-1,0 1 0,0-1 1,0 0-1,0 0 0,0 0 1,0 0-1,-4 2 0,-16 11 10,-1-1 1,-1-2-1,1 0 0,-2-1 0,0-2 0,-43 11 1,-29 12 83,58-16 176,0 1 0,1 2 1,1 2-1,1 2 1,1 1-1,1 1 1,1 2-1,1 1 0,-52 61 1,65-65-160,2 0 0,0 1 0,1 1 0,2 0 1,1 1-1,0 1 0,3 0 0,0 0 0,2 1 0,0 0 0,3 1 1,0-1-1,2 1 0,1 55 0,5-42-78,3-1-1,1 0 1,2 0-1,2 0 1,2-1-1,2-1 1,25 51-1,-14-42-737,52 76-1,-46-81-1769,61 63 0,-26-47-1495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4:44.10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141 1641 7049,'-84'65'2172,"32"-23"2096,48-39-3050,6-32-989,1 0-1,1 0 1,2 0 0,1 1 0,2 0 0,17-40 0,-9 21-104,605-1405 1550,-622 1452-1674,0-1 0,1 1 1,-1-1-1,0 0 0,0 1 0,0-1 1,1 1-1,-1-1 0,0 1 0,1-1 1,-1 1-1,0-1 0,1 1 0,-1 0 0,0-1 1,1 1-1,-1-1 0,1 1 0,-1 0 1,1-1-1,-1 1 0,1 0 0,-1 0 1,1-1-1,-1 1 0,1 0 0,0 0 1,-1 0-1,1 0 0,-1-1 0,1 1 0,0 0 1,4 0 2,0 0 0,0 1 0,-1-1 0,1 1-1,0 0 1,0 0 0,0 0 0,-1 0 0,1 1 0,-1 0 0,1 0 0,-1 0 0,0 1 0,0 0 0,0-1 0,0 1 0,0 1 0,-1-1 0,1 0 0,-1 1 0,4 5 0,12 16 12,-1 1 0,22 39 0,-11-15 15,65 90 58,7-5 0,181 190-1,277 200-4574,-439-419 635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1:32.844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17 86 870 0,'0'0'-10'0,"0"0"128"16,0 0 91-16,0 0-33 16,0 0-59-16,0 0-67 0,38 29-19 15,-1-11-14-15,1-11-5 16,-38-7-12-16,44-4 26 16,-44 4-23-16,0 0 43 0,0 0-52 15,0 0 24-15,13-38-50 16,-13 38 36-16,-32-33 44 0,32 33-17 15,-50-18-20-15,12 7-1 16,38 11-24-16,-37 11 34 0,37-11-32 16,-26 43-92-16,20-4-263 15,12 1-164-15</inkml:trace>
  <inkml:trace contextRef="#ctx0" brushRef="#br0" timeOffset="1972">149 0 378 0,'0'0'92'15,"0"0"11"-15,0 0 2 16,0 0-44-16,0 36-28 0,0-36-16 16,0 0 18-16,0 0-30 15,0 0-17-15,0 0 34 0,0 0-10 16,0 0-33-16,0 0 14 16,0 0 19-16,0 0-12 15,0 0 26-15,0 0 19 0,-13-36 2 16,13 36-17-16,0 0-2 15,0 0-22-15,0 0-14 16,0 0-151-16,-31 21-174 0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4:47.27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79 4476,'3'-4'156,"-1"-1"-1,1 1 0,0 0 0,0 0 0,0 0 1,1 1-1,0-1 0,-1 1 0,1 0 1,0 0-1,0 0 0,1 0 0,-1 1 0,1 0 1,-1 0-1,1 0 0,0 0 0,-1 1 1,11-2-1,12-3 282,1 2-1,40 0 1,-40 2-227,94 1 475,0 5 1,195 31-1,-135-11-467,0 1-160,-68-8-25,151 4 0,-260-21-129,-43 0-2042,1 2 909,0 2 0,0 1 0,0 2 0,-69 22 0,-172 85-752,67-24 1531,-102 13 2321,223-75 935,66-19-1341,20-7 1920,8-2-2512,315 26 2450,-148-8-2805,20 2-293,239 11-131,-373-35 347,-29 1-1990,0 2-6019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4:48.17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787 74 4864,'29'-45'806,"-28"43"-707,0 0 1,0 1 0,0-1-1,0 1 1,0-1 0,0 1-1,0-1 1,0 1 0,1 0-1,-1 0 1,1 0 0,-1 0-1,1 0 1,-1 0-1,1 0 1,0 0 0,-1 0-1,1 1 1,0-1 0,3 0-1,0 0 358,-5 1-430,0-1 0,0 1 0,1 0 0,-1 0 0,0 0 0,0 0 0,0-1 0,1 1 0,-1 0 0,0 0 0,0 0 0,0 0 0,1 0 0,-1 0 0,0 0 0,0 0 0,1 0 0,-1 0 0,0 0 0,0 0 0,1 0 0,-1 0 0,0 0 0,0 0 0,1 0 0,-1 0 0,0 0 0,0 0 0,0 0 0,1 0 0,-1 0 0,0 0 0,0 1 0,0-1 0,1 0 0,-1 0 0,0 0 0,0 0 1,0 1-1,1-1 0,-1 0 0,0 0 0,0 0 0,0 1 0,0-1 0,0 0 0,0 0 0,0 0 0,1 1 0,-1-1 0,0 0 0,0 0 0,0 1 0,0-1 0,0 0 0,0 0 0,0 1 0,0-1 0,0 0 0,0 0 0,0 1 0,5 15 247,-1 0 1,0 0-1,-1 0 1,-1 1-1,-1-1 0,0 1 1,-1-1-1,0 1 1,-2-1-1,-3 20 1,-7 22 501,-30 90 0,32-118-671,-1 1 0,-2-2 0,-1 0 0,-2 0 0,0-1 0,-2-1 0,-1-1 0,-31 34 0,34-44-101,0-1 1,-1-1-1,-1-1 0,0 0 0,-1-1 0,0-1 0,-1 0 0,0-2 0,0-1 1,-1 0-1,0-1 0,0-1 0,-26 3 0,30-7-2,0 0-1,1-1 1,-2 0-1,1-2 1,0 0 0,1-1-1,-1 0 1,0-1-1,1-1 1,-1-1 0,-22-10-1,30 11 4,0-1 0,0 0 0,1-1 0,0 0 0,0 0 0,0-1 0,1 0 0,0 0 0,0-1 0,0 0-1,1 0 1,1 0 0,-1-1 0,2 0 0,-1 0 0,1 0 0,0 0 0,1-1 0,0 0 0,-2-10 0,2 6 2,0-53 64,3 60 873,7 24 50,167 533 3290,-150-464-3498,279 1122 2415,-234-894-3564,-45-222-2237,-17-79-1135,3-7 2544,-8-5 349,-2-1 765,1 1-1,-1-1 1,0 0-1,0 0 1,0 0 0,0 0-1,0 0 1,1 1 0,-1-1-1,0 0 1,0 0 0,0 0-1,0 0 1,1 0 0,-1 0-1,0 0 1,0 0 0,0 0-1,1 0 1,-1 0-1,0 0 1,0 0 0,0 0-1,1 0 1,-1 0 0,0 0-1,0 0 1,1 0 0,-1 0-1,0 0 1,0 0 0,0 0-1,0 0 1,1 0-1,-1 0 1,0 0 0,0-1-1,0 1 1,0 0 0,1 0-1,-1 0 1,0 0 0,0-1-1,22-14-3905,3-10-401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4:52.29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312 173 2936,'0'0'1052,"1"-6"-510,1-18 210,-1 18 5064,-5 5-5546,-67-18-72,33 10-113,0-1-1,-42-19 1,79 29-85,-1-1 0,1 0 0,0 0 1,-1 0-1,1 0 0,0 0 0,0 0 0,-1 0 1,1-1-1,0 1 0,0 0 0,0-1 0,1 1 1,-1-1-1,0 1 0,0-1 0,1 1 1,-1-1-1,0-1 0,1 0 4,-4-2 32,1-1 34,-8-16-60,9 16 25,1 9-104,1-1 74,0 1-1,-1 0 0,0-1 0,0 1 0,1-1 0,-1 1 0,-1-1 0,1 1 0,-2 2 0,-6 13 1,2 4 36,2 1 0,1-1 0,1 1 0,0 0 0,2 25 0,9 121 493,-4-115-432,62 539-748,-63-569 412,-2-15-273,0 5-213,2 1-2680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4:54.37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518 2 2952,'0'0'8250,"-1"0"-8201,0-1-1,0 1 1,0 0-1,0 0 0,0 0 1,0 0-1,0 0 1,0 0-1,0 0 0,0 0 1,0 0-1,0 0 0,0 0 1,0 1-1,0-1 1,0 0-1,0 1 0,0-1 1,0 1-1,1-1 1,-1 1-1,0 0 0,-1 0 1,-5 12 44,1 1 1,0-1-1,1 1 1,0 1 0,-4 27-1,-17 48 259,19-74-255,5-10-55,0 0 1,-1 1-1,0-1 1,0 0-1,0-1 1,-1 1-1,0-1 0,-6 7 1,-31 33 81,34-39-123,-8 2 25,2-3 70,0 0 0,0 0 0,-1-2 0,-23 4 0,32-7-76,-2 1-19,0 0 0,0-1 0,0 0-1,0 0 1,-10-2 0,11 2 40,0-2-27,-19-6-18,19 6 20,1-2-44,-16-11 18,10 6 38,-14-12 8,14 11 1,-10-9-8,16 15 966,2-3-885,-3-6-101,2 0 0,-1-1 0,2 1 0,0-1 1,0 0-1,1 0 0,0-21 0,2-78 69,0 107 250,0 13-251,0 50 293,5 148 878,13 63 813,-1-4-747,-5-203-1302,-9-50-7,-1 1 1,0-1-1,0 1 1,-1 22-1,-1 27-7,-14 112 348,10-153-292,1 0-1,-1 28 1,0-11 2,2-28-23,3-7-28,-1 0 0,1 0 1,-1 1-1,0-1 0,0 0 0,1 0 0,-2 0 1,1 0-1,0 0 0,0 1 0,-1-1 0,1 0 1,-2 4-1,-3 22 80,0 0 376,1-15-1697,3 2-2919,-3-24 850,-13-33-1587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4:55.30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718 35 4284,'4'-5'1254,"18"-24"4776,-28 29-5667,-7 0-274,1 0 1,-1 1-1,1 1 0,0 0 1,-1 1-1,1 0 1,0 1-1,1 0 0,-1 1 1,1 0-1,0 1 0,-16 11 1,-14 10 231,-71 63 1,92-72-278,1 1 0,0 0 1,2 2-1,0 0 0,1 1 0,1 0 1,-11 25-1,21-38-36,1 0 1,0 0-1,1 1 0,0-1 1,0 1-1,1-1 0,0 1 1,1 0-1,0 0 0,0 0 1,1 0-1,1 0 0,0 0 1,0 0-1,1 0 0,0 0 1,0-1-1,1 1 0,1-1 1,-1 0-1,10 17 0,-3-12-12,1 1 0,1-1 0,0-1-1,0 0 1,29 22 0,74 42 29,-110-74 547,-10-8-498,-13-6-57,-1-1 1,0 2-1,0 1 0,-37-13 0,-96-23 181,70 23 441,46 11-200,30 9-347,0 5 82,-14 7 387,11 2-141,1 12-61,1 0-1,1 1 0,1-1 1,-3 51-1,4 117 1026,4-136-978,6 41 100,5 0 0,42 176 1,-48-250-459,-3-15-318,11 35 428,-10-35-109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4:58.16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606 0 5885,'0'17'3694,"-1"66"-2364,-3-45-967,-3 1 0,-1-1 1,-1-1-1,-3 1 0,-1-2 0,-18 38 0,20-53-334,0-1-1,-1 0 0,0-1 0,-2 0 1,0-1-1,-1-1 0,-1 0 1,-1-1-1,0-1 0,-1-1 0,-28 18 1,39-27-28,0-1 0,-1-1 0,1 1 0,-1-1 0,0 0 1,1-1-1,-1 0 0,0 0 0,-1 0 0,1-1 1,0-1-1,0 1 0,0-1 0,-1-1 0,1 0 0,0 0 1,0 0-1,0-1 0,0 0 0,0-1 0,0 1 1,1-2-1,-1 1 0,1-1 0,0 0 0,0 0 0,0-1 1,1 0-1,-1-1 0,1 1 0,0-1 0,1 0 1,0 0-1,-5-8 0,1 3 5,-21-46 21,17 28 51,10 24 788,8 14-567,127 255 1303,-32-57 654,119 223 187,-198-386-2447,-15-31-394,2 7 831,-6-4-9711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4:58.85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442 0 3924,'0'0'5667,"-1"7"-4728,-3 15-665,-2-1 0,0 0 0,-2 0 0,0 0 0,-1-1 0,-1 0 0,-25 35 0,16-27-206,-2-1-1,-1-2 1,-1 0 0,-45 39 0,56-56-60,0 1 1,0-1 0,0-1 0,-1 0 0,-21 7 0,31-13-8,0 0 0,0-1 0,0 1 0,0-1 0,1 0 0,-1 0 0,0 0 0,0 0 0,0-1 0,0 1 0,0-1 0,0 1 0,1-1 1,-1 0-1,0 0 0,0 0 0,1-1 0,-1 1 0,1-1 0,-4-2 0,4 3 9,-6-9 25,4-3-5,1-1 99,-1 0 0,-1 1 0,0 0 0,-9-16 1,36 48 534,11 15-388,20 51 253,60 125 0,-14-20 17,-67-135-492,12 22-525,58 77 0,-101-153 472,-1 1-274,1 0 0,0-1 1,0 1-1,0-1 0,0 1 0,0 0 1,0-1-1,1 0 0,-1 1 0,0-1 1,1 0-1,-1 0 0,1 0 0,-1 0 1,1 0-1,0 0 0,-1 0 0,1 0 1,0-1-1,-1 1 0,1-1 0,0 1 0,0-1 1,0 0-1,0 1 0,-1-1 0,3 0 1,23-12-3417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4:59.20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85 22 6137,'0'0'1458,"-2"6"23,2-5-1406,-9 51 1783,9-49-1822,0 0 1,-1 0-1,1 0 0,1 0 1,-1 0-1,0 0 0,1-1 1,-1 1-1,1 0 1,0 0-1,0 0 0,0 0 1,0-1-1,1 1 0,-1-1 1,1 1-1,-1-1 0,1 1 1,0-1-1,3 3 0,2 0-1,38 24 50,-42-27-80,-1-1-1,0 0 1,1 0 0,-1-1-1,1 1 1,-1 0-1,1-1 1,-1 1 0,1-1-1,0 0 1,-1 0-1,1 0 1,-1 0-1,1-1 1,0 1 0,-1-1-1,1 1 1,-1-1-1,1 0 1,3-2-1,-1 0 45,-2-1-1,1 1 1,0-1 0,-1 1-1,1-1 1,-1 0-1,0 0 1,-1-1-1,1 1 1,-1 0-1,0-1 1,0 0-1,0 0 1,0 1-1,-1-1 1,0 0-1,0 0 1,0 0-1,-1 0 1,0 0-1,0-9 1,0 12-13,0 0 1,0 1 0,0-1-1,0 0 1,-1 1-1,1-1 1,0 1-1,-1-1 1,0 1 0,1-1-1,-1 1 1,0-1-1,1 1 1,-1-1-1,0 1 1,0 0 0,-2-2-1,0-1 72,2 2-65,-1-1 0,0 0 0,0 1 0,0-1 0,-1 1-1,1 0 1,0 0 0,-1 0 0,1 0 0,-1 0 0,0 0 0,0 1 0,0-1 0,1 1 0,-1 0 0,-1 0 0,1 0-1,0 0 1,0 0 0,0 1 0,-4-1 0,-1 1 40,1-1 0,-1 1 1,1 1-1,-1 0 0,1 0 0,-13 3 0,6 1-11,2 1 0,-1 0 0,1 1 1,-12 9-1,19-13-67,0 0-16,0 2-39,-12 17-146,12-17-618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5:00.01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399 1 5188,'0'0'7334,"-2"6"-6331,-21 63 628,-4-1-1,-42 79 0,22-49-820,-45 104-74,10-21-1285,29-66-3701,49-108 2092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5:00.36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10 52 8729,'-6'-32'1010,"3"12"2336,13 44-1276,6 10-1654,1 0 1,1-1 0,2-1-1,1 0 1,1-2 0,32 33-1,1-6-244,120 96-1,-87-89-1055,102 57 1,1-17-5589,-120-70 2286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13:15.363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6510 1431 1616 0,'32'35'142'0,"-32"-35"96"0,25 43 7 15,0-8-56-15,0 4-66 16,0 0-40-16,0-1-30 0,-6-2 16 15,-13-1-24-15,-6 1-2 16,-18 2-20-16,-14 5-8 16,-18-4-11-16,-7 3-75 15,-6-10-132-15,1-7-177 0,-1-4-150 16,6-11 20-16,13-10 49 16</inkml:trace>
  <inkml:trace contextRef="#ctx0" brushRef="#br0" timeOffset="152">6234 1777 1555 0,'0'0'344'0,"0"0"-49"15,-44 50-65-15,0-1-51 16,-7 1-78-16,-12-1-57 16,-12 0-82-16,-7-3-262 0,1-7-325 15,5-3-54-15</inkml:trace>
  <inkml:trace contextRef="#ctx0" brushRef="#br0" timeOffset="643">5976 1367 1607 0,'-38'46'276'15,"-18"4"7"-15,-7-1-46 16,-6-3-99-16,-13 0-74 16,-6-4-33-16,5-3-10 0,1-10-7 15,13-12-30-15,6-6-2 16,13-4-18-16,6-14-49 0,13-4 20 16,31 11 27-16,-25-28 2 15,25 28 4-15,0 0 32 0,-19-28 25 16,19 28-17-16,0 0-8 15,0 0 15-15,0 0 38 16,0 35 0-16,0 18-28 16,-7 11-9-16,-5 17-13 0,-13 7 23 15,-7 4 5-15,1 0 31 16,-13 3 64-16,0-6 24 0,-13-15-14 16,1-14 12-16,-7-14 20 15,-6-11-19-15,6-17-24 0,0-14-8 16,0-22 22-16,0-10 20 15,7-15-47-15,12-10-51 0,6-10-21 16,7-8 10-16,12-7-5 16,6 0-14-16,13 1-24 15,13-1-15-15,6 7-28 16,6 4-130-16,0 7-126 0,13 3-113 16,-7 8-213-16,13 3-414 15</inkml:trace>
  <inkml:trace contextRef="#ctx0" brushRef="#br0" timeOffset="1043">3536 1477 1477 0,'25'49'35'0,"-12"-10"84"16,-1-4-7-16,-12-35-12 15,7 50-22-15,-7-11-31 0,0-39-42 16,-7 46 22-16,7-46-22 16,-12 39 18-16,12-39-4 0,0 0-19 15,0 0 0-15,-44 24 16 16,0-13-22-16,6-11 47 15,7 3 22-15,-7-3-2 16,-1 11 57-16,-5 7 44 0,-6 10-10 16,-7 11 10-16,-6 14-16 15,1 10-44-15,-8 5-11 0,-5 6-21 16,0 0-31-16,-1-3-10 16,1-11-17-16,-1-7-52 0,1-14-118 15,6-11-182-15,6-10-302 16,13-25-99-16</inkml:trace>
  <inkml:trace contextRef="#ctx0" brushRef="#br0" timeOffset="1416">5007 243 1767 0,'0'0'110'0,"6"53"145"15,-25 4 29-15,-25 3-62 16,-19 7-78-16,-12 4-67 16,-7 0-38-16,-6 3-16 0,-6-7-4 15,0-11-29-15,12-6-14 16,13-15-6-16,12-14-8 15,7-13-6-15,12-12-24 0,7-14-9 16,6-17 38-16,6-4 22 16,6-3 14-16,1 3 47 0,5 7-1 15,7 32-17-15,-18-25-18 16,18 25 6-16,-44 7-2 0,-7 22-4 16,-18 20-2-16,0 11-42 15,-13 11-243-15,-6 0-263 16,7-1-92-16</inkml:trace>
  <inkml:trace contextRef="#ctx0" brushRef="#br0" timeOffset="1635">2988 720 2432 0,'0'0'42'0,"-31"64"24"16,12 14 15-16,13 21-19 15,-13 17-24-15,6 15-20 16,-6 7-73-16,-6 0-277 0,-6-4-241 16,-7-14-13-16</inkml:trace>
  <inkml:trace contextRef="#ctx0" brushRef="#br0" timeOffset="2390">2264 1805 2141 0,'0'0'200'0,"0"0"17"15,0 0-8-15,0 0-41 0,0 0-73 16,-25-31-62-16,19 2-59 16,0 1-44-16,12-4-30 0,6-3 3 15,7 3 21-15,6 4 27 16,-25 28 10-16,38-25 6 0,-13 7 10 16,-25 18 8-16,32 0 12 15,-32 0 3-15,0 0 0 0,0 50 8 16,-13-4-5-1,-18 0 1-15,-7-7 11 0,-12 0-19 0,-1-8 4 16,1-2 0 0,-6-8 0-16,5-7 11 0,1-7-11 15,12-11 0-15,1-6-24 16,37 10-52-16,-44-43 13 0,18 5 23 16,14 2 20-16,12 36 2 15,-6-46 22-15,6 46-9 0,0-32-13 16,0 32 4-16,0 0-5 15,0 0 2-15,0 0 17 0,-7 39 33 16,1 11 4-16,-13 3 25 16,0 0-7-16,0-4-11 0,-6 1-19 15,0-4-25-15,25-46 17 16,-38 53-3-16,38-53-20 16,0 0-64-16,-44 39-8 15,44-39-94-15,0 0-33 0,0 0 4 16,-44-50-63-16,26-10 129 15,5 4 45-15,7-1 122 0,6 15 37 16,0 42 21-16,0-43 3 16,0 43-23-16,0 0 24 0,0 0 74 15,0 0 15-15,-63 28-11 16,6 4 7-16,-6 4 6 0,-6-1-7 16,0 4-21-16,-13-4-38 15,-13-3-36-15,-5-7-15 16,-7-11-18-16,-13-7-17 15,7-11 4-15,0-10-8 0,0-11-11 16,19-6 10-16,6-5 19 16,18-6 18-16,20 3-28 0,6-3-24 15,19-1-20-15,13 4-5 16,12-3-48-16,12 0-65 0,1-4-142 16,18 3-245-16,13-3-351 15</inkml:trace>
  <inkml:trace contextRef="#ctx0" brushRef="#br0" timeOffset="2576">2133 936 2479 0,'0'0'144'16,"32"7"-2"-16,-32-7-61 15,0 0-50-15,0 0-86 0,0 0-281 16,31 21-415-16</inkml:trace>
  <inkml:trace contextRef="#ctx0" brushRef="#br0" timeOffset="2756">1329 2636 2611 0,'0'0'71'15,"0"0"-40"-15,56 3-15 16,1-20-147-16,18-12-348 0,1-16-270 16</inkml:trace>
  <inkml:trace contextRef="#ctx0" brushRef="#br0" timeOffset="2991">2913 0 1752 0,'0'0'132'0,"-7"28"129"0,-24 7 23 16,-19 11-66-16,-26 11-93 16,-18 13-59-16,-13 8-46 0,-19 14-180 15,-12 3-233-15,-19 8-229 16,-13 3 1-16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1:32.517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31 0 910 0,'0'0'45'15,"0"0"1"-15,0 0-27 16,7 35 93-16,-7-35-17 16,0 0-71-16,0 0 1 0,0 0 6 15,37 18-20-15,-5-18 2 16,-32 0 43-16,44-18 112 0,-44 18 54 15,38-21-81 1,-38 21 5-16,0 0-23 0,0 0-64 16,0 0-28-16,0 0-22 15,0 0 3-15,-44 10 21 0,6 12-53 16,0-1 5-16,7 0 31 16,31-21-39-16,-38 25-187 0,38-25-184 15,0 0-167-15</inkml:trace>
  <inkml:trace contextRef="#ctx0" brushRef="#br0" timeOffset="1983">101 28 815 0,'0'0'185'0,"0"0"-65"0,0 0-66 16,0 0-25-16,0 0-5 15,0 0-20-15,-19 39-10 16,19-39 15-16,-19 46-5 0,6-14-4 15,13-32 2-15,-6 35 10 16,6-35 20-16,0 0-14 0,0 0-18 16,0 0 0-16,0 0 37 15,0 0-40-15,50 18 3 16,-6-15-14-16,-6-13 8 0,-38 10 8 16,0 0 33-16,38-29-30 15,-38 29-2-15,0 0 10 0,6-39 9 16,-6 39-26-16,0 0 15 15,-50-10-26-15,-1 13 3 16,14 8 35-16,37-11-8 16,-38 28-34-16,38-28 42 0,0 0-30 15,-31 36-12-15,31-36 35 16,0 0-23-16,0 0-158 0,37 10-81 16,1-13-78-16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5:00.71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645 6 8733,'0'0'5610,"-6"-2"-5455,-3 1-142,0 0 0,0 0 1,-1 1-1,1 0 0,0 0 0,0 1 1,-17 3-1,-71 23 11,67-18-16,1 0 146,0 2 0,0 0 0,1 2 0,1 2 0,0 0 0,1 2 1,1 0-1,0 2 0,2 1 0,-39 41 0,52-50-98,1 1 0,0-1 0,1 2 0,0-1 0,0 1 0,2 0 0,0 1 1,0 0-1,1 0 0,1 0 0,0 0 0,1 1 0,1 0 0,0-1 0,1 1 0,0 0 0,1 0 0,1 0 0,1-1 1,0 1-1,0 0 0,2-1 0,0 0 0,8 21 0,-1-13-57,1 1-1,1-2 1,1 0-1,1 0 1,0-1 0,2-1-1,29 27 1,143 105-2252,-184-147 2127,29 20-1674,0-1 0,46 23 0,-11-20-1730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5:01.09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421 19 5937,'-3'-3'1443,"2"1"-1333,0 1-1,0 0 0,0 0 1,0 0-1,-1 0 1,1 0-1,0 0 1,0 0-1,-1 0 1,1 0-1,-1 1 1,1-1-1,-1 0 1,1 1-1,-1-1 1,1 1-1,-1 0 1,1 0-1,-1-1 1,0 1-1,1 0 1,-1 0-1,-1 1 1,-2-1 51,-1 2 1,1-1 0,0 0-1,0 1 1,-1 0 0,1 0-1,-5 4 1,-11 7 177,0 1 0,-24 21 0,43-33-289,-32 26 223,1 1 1,1 2-1,2 2 1,1 0-1,-38 59 1,64-88-266,0 1 1,1 0 0,-1 0 0,1 0 0,0 1-1,1-1 1,-1 0 0,1 1 0,0-1 0,0 1-1,1-1 1,0 1 0,0-1 0,0 1 0,0 0 0,1-1-1,0 1 1,0-1 0,1 1 0,2 6 0,-1-6-9,1 1 1,0 0 0,0-1 0,1 0-1,0 0 1,0 0 0,0-1 0,1 1 0,-1-1-1,1-1 1,1 1 0,-1-1 0,1 0 0,8 4-1,13 4-18,-1-1 0,2-2 1,-1-1-1,2-1 0,-1-1 0,0-1 0,53 0 0,13-6-51,100-14 0,-172 13 82,-18 1 16,-8 2-23,0-1-1,1 0 1,-1 1 0,0 0-1,0 0 1,0 0 0,0 0-1,1 0 1,-1 0-1,-2 2 1,-13 6 12,-31 9 234,1 2 1,1 3-1,0 1 0,2 3 1,1 1-1,-43 37 0,68-48-112,0 1-1,1 0 0,1 2 0,1 0 1,1 1-1,-16 27 0,23-33-79,1 1 1,0 0-1,1 0 0,1 1 0,0-1 0,1 1 0,1 0 0,1 0 0,0 1 0,1 19 0,3-24-43,-1-1 1,2 1-1,-1-1 0,2 0 0,0 0 0,0 0 0,1-1 0,0 1 1,1-1-1,1 0 0,-1-1 0,2 1 0,-1-2 0,2 1 1,-1-1-1,1 0 0,0 0 0,11 6 0,6 4-20,0-1 0,2-1-1,0-1 1,0-2 0,60 21-1,-37-17-151,2-3 1,0-3-1,0-1 0,1-3 0,91 2 0,-114-11-487,0-1-1,-1-1 0,1-1 1,-1-2-1,0-1 0,-1-1 0,1-2 1,-2-1-1,1-1 0,-2-1 1,42-27-1,11-20-2745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5:01.42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70 9901,'17'-8'944,"10"-2"152,24-3-104,1-2-316,12 7-300,8 0-160,13 0-64,14 8-52,-10 8-28,12-5-28,-8 2-80,-13 3 36,-1-5 0,-22 1-104,-11 4-716,-13-3-684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5:01.76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21 7481,'0'0'3308,"42"31"-2092,11-11-236,20-9-392,5-4-212,7-2-208,10-5-108,4-5-44,-4-2-8,4-1 4,-10 0-492,-1-4-860,-3-4-1216,-6-2-792,-11-2 207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5:13.71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83 95 760,'-43'-54'1604,"38"49"-238,-3-16-40,2 11 9490,5 9-10730,0 1-1,1-1 0,-1 1 1,0-1-1,1 1 1,-1 0-1,0-1 0,0 1 1,0 0-1,1 0 1,-1 0-1,0-1 1,0 1-1,0 0 0,0 0 1,1 0-1,-1 0 1,0 0-1,0 1 1,0-1-1,1 0 0,-1 0 1,0 0-1,-1 1 1,5 35 947,2 0 1,1-1-1,2 1 1,19 52-1,3 17 302,204 868 2860,-177-730-4191,-55-236-339,2-66-23087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5:14.16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83 27 7301,'-4'-22'1580,"4"17"2177,-6 13-3255,-5 10-408,2 1-1,0-1 1,0 2-1,2-1 1,0 1 0,2 0-1,0 0 1,1 1 0,1 0-1,1-1 1,1 1-1,2 29 1,-1-30-71,2 0 0,0 0-1,1 0 1,1 0 0,1-1-1,1 1 1,1-1 0,0-1 0,1 1-1,1-1 1,1 0 0,0-1 0,20 24-1,-24-34-18,0-1-1,0 0 0,0 0 0,0 0 1,1-1-1,0 0 0,0 0 0,1-1 1,-1 0-1,1 0 0,0-1 0,0 0 1,0 0-1,0-1 0,1 0 0,-1 0 1,1-1-1,-1 0 0,1 0 0,0-1 1,-1-1-1,1 1 0,-1-1 0,1-1 0,-1 1 1,0-2-1,1 1 0,-1-1 0,0 0 1,0-1-1,-1 1 0,1-2 0,-1 1 1,0-1-1,0 0 0,0-1 0,6-6 1,2-3-9,0 0 0,-1-1 0,-1-1 0,0 0 0,12-24 0,43-97 1080,-49 98-9,-17 34-288,-3 15 287,-71 379 4153,29-191-4153,11-40-702,-55 351-985,84-482 65,0 35-7273,3-54 3524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5:14.92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5 885 5360,'0'48'4130,"-1"-43"-2976,-2 13-296,3-13 1827,3-12-2543,22-41-44,1 0-91,-2-1-1,28-83 1,39-242-1,-21 78 569,-68 290-402,-4 12 191,-10 46-128,2 0 0,3 0 1,2 1-1,2 0 1,8 96-1,-1-110-214,1 0 1,2 0-1,1 0 1,3-1 0,0 0-1,3-1 1,1-1-1,28 49 1,-41-81-19,-1-1 1,1 0 0,0 0 0,0 1 0,0-1-1,1 0 1,-1-1 0,1 1 0,0 0 0,0-1-1,0 1 1,0-1 0,0 0 0,0 0 0,0 0 0,1-1-1,-1 1 1,1-1 0,-1 0 0,1 0 0,0 0-1,0 0 1,-1-1 0,1 1 0,0-1 0,0 0-1,6-1 1,-3-1-8,0 0-1,-1-1 1,0 0-1,1 0 1,-1-1-1,-1 0 1,1 0-1,0 0 1,-1-1 0,0 1-1,0-2 1,0 1-1,7-10 1,12-20 2,-1 0 1,-2-1 0,25-58 0,37-125-9,-36 90 17,-23 70 12,-8 20-10,11-40 1,-25 72 219,5 30 1048,1-6-1044,-1 16 147,6 58 0,0 9-125,-1-40-119,3-2-1,3 1 0,30 69 1,-38-105-337,1 0 0,1-1 1,1-1-1,1 0 0,1-1 1,1 0-1,0-2 0,2 0 1,0 0-1,35 25 0,-45-39-233,-1 0-1,1-1 0,0 0 0,0 0 0,0-1 1,1 0-1,-1 0 0,0-1 0,1 0 1,-1-1-1,1 1 0,-1-2 0,1 1 0,-1-1 1,1-1-1,-1 1 0,0-1 0,1-1 0,-1 1 1,-1-2-1,1 1 0,0-1 0,-1 0 1,1 0-1,9-9 0,45-38-2712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5:15.44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202 123 8585,'-2'-6'266,"0"1"-1,0-1 1,0 1 0,-1 0 0,0 0 0,0 0 0,0 0-1,-1 0 1,1 1 0,-1 0 0,0-1 0,-1 1 0,1 1-1,-1-1 1,1 1 0,-7-4 0,8 6-212,0 0 0,0 1 0,0-1 0,0 1 0,0-1 0,0 1 0,0 0 0,0 0 0,0 0 0,0 1 0,0-1 0,0 1 0,0 0 0,0-1 0,0 1 0,0 1 0,0-1 1,1 0-1,-1 1 0,0-1 0,1 1 0,-1 0 0,1 0 0,0 0 0,0 0 0,-1 0 0,1 0 0,1 1 0,-4 4 0,-2 2 60,1 0 0,0 1 1,0 0-1,1 1 0,0-1 1,-5 20-1,7-16-82,1 1 0,0-1-1,1 0 1,0 0 0,1 1 0,1-1 0,0 0 0,1 0 0,1 0 0,0 0-1,1 0 1,0 0 0,7 13 0,-2-7-30,0-1 0,2 0-1,0 0 1,1-1 0,1-1-1,1 0 1,29 29 0,-37-41-11,0 1 1,0-1-1,1-1 1,-1 1 0,1-1-1,0 0 1,0-1-1,0 0 1,1 0-1,-1 0 1,1-1-1,0 0 1,0 0 0,0-1-1,0 0 1,-1-1-1,1 0 1,0 0-1,0 0 1,0-1-1,0 0 1,0-1 0,0 0-1,11-4 1,-6 0-26,-1 0 1,0-1-1,-1 0 1,1 0-1,-2-2 1,1 1 0,-1-1-1,0-1 1,-1 1-1,0-2 1,-1 1-1,0-1 1,11-21-1,0-5 11,-2-1-1,-2-1 0,16-63 0,12-121 156,-42 216-37,2 83 211,3-1 0,19 96 0,48 146 1944,-70-304-2128,197 608 2690,-8-31-822,-190-582-1961,33 151 732,-32-142-669,-1 1 0,-1-1-1,-1 1 1,-1-1 0,0 1 0,-7 33 0,7-45-67,-1 0 1,0 0 0,0 0 0,0-1-1,-1 1 1,0-1 0,0 1-1,0-1 1,-1 0 0,1 0 0,-1-1-1,0 1 1,-1-1 0,1 1 0,-1-1-1,0-1 1,-7 5 0,4-4-15,1-1 0,-1 0 0,0-1 0,0 0 1,0 0-1,0 0 0,0-1 0,0 0 0,0-1 1,-1 0-1,-12-2 0,-3-1-10,0-2 0,0-1 0,1-1 0,0-1 0,0-1 0,1-1 0,-37-22 0,37 17-14,1-1 0,0-1-1,1 0 1,1-2 0,1 0 0,0-2-1,2 0 1,0 0 0,1-2 0,1 1 0,2-2-1,0 0 1,2-1 0,0 1 0,2-2-1,0 0 1,-5-38 0,6 17-60,2 0 1,3 0-1,1 0 1,2-1-1,3 1 0,1 0 1,2 1-1,3 0 1,16-49-1,-12 55-401,2 1 0,2 0 0,1 2 0,1 0 0,3 2 0,52-65 0,-33 53-1309,2 3 0,1 1 0,3 3 0,53-36 0,-7 12-2882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5T15:55:16.11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17 6653,'170'-14'5822,"86"12"-2368,-149 2-2373,794 31 2605,-286-4-3122,1113-11-38,-4-42-505,-892 22 4,-836 15-1,-15 28-55,-2-1-1,-47 63 1,35-55 75,-45 87 1,64-100-41,2 1 1,2 0 0,1 1-1,1 0 1,2 1 0,2-1-1,1 1 1,1 0 0,5 42-1,4 8 5,5-1 0,36 140-1,-6-85 36,6-3-1,99 201 0,169 244 68,-203-384-61,-37-61-29,196 355 98,-175-283-125,-86-180 56,-1 0 0,-2 1 1,-2 0-1,0 0 1,2 39-1,-8-60-30,1 1 1,-1 0-1,-1-1 0,0 1 0,0-1 0,-1 1 1,0-1-1,0 1 0,-1-1 0,-1 0 1,1 0-1,-2 0 0,1-1 0,-1 0 1,0 1-1,-1-1 0,0-1 0,0 1 0,0-1 1,-1-1-1,-1 1 0,1-1 0,-1 0 1,0-1-1,0 1 0,0-2 0,-1 1 1,-16 5-1,-12 4 89,0-1 0,0-2 0,-60 9 0,-122 5 677,135-18-389,-1265 146 2247,411-57-2570,466-79-2010,-2-33-4157,160-10 433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2:35.534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6020 1169 1429 0,'0'0'359'16,"0"0"-16"-16,37-11-77 16,-37 11-67-16,0 0-42 15,32-3-41-15,-32 3-46 0,0 0-3 16,0 0-13-16,31 35-5 15,-31-35-15-15,13 49-22 0,-20-10 11 16,7-39-15-16,-25 47-20 16,25-47-40-16,-44 35-29 15,44-35-24-15,-50 18 7 0,50-18-5 16,0 0-42-16,0 0 32 16,0 0 15-16,-25-56-15 15,25 2 6-15,12 4 55 16,7 11 28-16,0 4-2 0,-19 35 14 15,0 0 46-15,0 0 16 16,0 0 3-16,0 0 15 0,0 0 27 16,38 18-20-16,-38-18-29 15,0 0-11-15,25 38 28 16,-25-38 26-16,19 39 19 0,-19-39 9 16,-6 32-18-16,6-32-18 15,0 0-30-15,-44 47-5 0,-13-19-7 16,-12-3-29-1,-7 0 18-15,-18-4 2 0,-13 0 2 16,-12-3 3-16,-19-4 34 16,-13 0 4-16,-13-7-21 0,13 0-2 15,7-7 4-15,12-7-11 16,11-7-4-16,27-7 11 16,6-4 25-16,19-10-22 0,6-8-20 15,7-13-15-15,12-12-13 16,0-21-11-16,12-20 0 0,1-23 10 15,6-9-19-15,-1-9 15 16,8 5-6-16,-8 14-8 0,8 25 8 16,-1 20 6-16,6 22-10 15,1 22 4-15,12 42 0 16,-13-39 6-16,13 39-26 16,0 0-44-16,0 0-62 0,0 0-59 15,0 0-83-15,0 0-126 16,0 0-203-16,-6 49-140 0</inkml:trace>
  <inkml:trace contextRef="#ctx0" brushRef="#br0" timeOffset="500">3309 1119 1276 0,'0'0'143'16,"0"0"58"-16,44-17 44 16,-44 17 2-16,0 0-50 0,38 24-59 15,-38-24-49-15,38 53-17 16,-38-53-9-16,44 53-15 0,-44-53-19 15,44 54-5-15,-44-54-24 16,38 43 12-16,-38-43 9 16,0 0 5-16,0 0 5 15,0 0-8-15,0 46-18 0,0-46 6 16,-44 24-7-16,-7-10 2 16,1-3-12-16,0-4-2 0,6-3 24 15,0 3 31-15,6 7 18 16,0 7 24-16,38-21 12 0,-37 50 7 15,5-3-10-15,7 2-19 16,6 8 4-16,0 6-4 16,-6-3 6-16,-13 1-24 15,1-8-30-15,-14 0-11 0,-11-10-8 16,-14-15-68-16,-12-7-76 16,6-14-65-16,-6-7-51 0,13-10-72 15,0-19-128-15,12-24-147 16,13-14-34-16,12-19 104 15</inkml:trace>
  <inkml:trace contextRef="#ctx0" brushRef="#br0" timeOffset="661">2882 612 1350 0,'0'0'228'16,"50"-18"-58"-16,-6 4-55 15,0 0-70-15,0 0-24 0,0 0-151 16,7-1-254-16,-14 1-191 16</inkml:trace>
  <inkml:trace contextRef="#ctx0" brushRef="#br0" timeOffset="1292">2034 945 1733 0,'12'35'325'0,"7"2"-56"16,6 2-55-16,-6-4-46 0,6 0-43 15,-6 4-48-15,-13-4-10 16,-6-35-19-16,-19 53-11 0,-12-13-28 15,-13-11-4-15,-19-8 0 16,-12-4 3-16,6-9-16 16,-7-5-32-16,1-10 7 0,-1-4 10 15,7-6 9-15,12-8-11 16,19 4 9-16,38 21 7 16,-38-37 13-16,38 37 5 15,0 0-2-15,0 0-16 0,0 0 12 16,0 0-10-16,0 0 1 15,0 0 16-15,0 0 13 0,0 0 5 16,0 0-4-16,0 0-5 16,38 40 30-16,-7-1-6 0,1 0-1 15,-32-39 2-15,51 64 16 16,-13-11-2-16,-7-4-15 0,-12 2 11 16,-6-5 8-16,-13 10-12 15,-19-3-18-15,-13 0-23 16,-12 1 13-16,-20-4 1 15,-11-8-19-15,-26 0-1 0,-5-10-7 16,-14-7 12-16,-12-14 0 16,0-15-8-16,6-10 0 0,1-14 2 15,5-15 5-15,13-20-10 16,7-16-11-16,6-13 6 16,18-10 14-16,26-2 15 0,12-2 9 15,19 4-21-15,19 5-12 16,19 16-17-16,13 3-7 0,18 10-67 15,13 11-77-15,6 15-75 16,13 10-147-16,-1 11-256 16,7 14-106-16</inkml:trace>
  <inkml:trace contextRef="#ctx0" brushRef="#br0" timeOffset="1465">1096 2247 2168 0,'75'18'232'0,"20"-11"-100"16,5-7-80-16,7-11-72 16,-12 0-223-16,6-6-375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1:28.368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6546 1535 795 0,'0'0'127'0,"0"0"-57"16,-31-21 17-16,31 21-11 15,-32-14 1-15,32 14 18 0,-31-11 13 16,31 11 1-16,0 0-19 16,-25-28-53-16,25 28-20 15,-6-36-10-15,6 5 11 16,12 6-14-16,-12 25-30 0,44-35 37 16,-6 10-39-16,0 7 28 15,-1 4-5-15,7 10 22 0,0 4-28 16,-12 8 11-16,5 2 0 15,-5 8-11-15,-1-1 13 0,-31-17-11 16,38 36 21-16,-38-36-21 16,25 39 28-16,-12-8 75 0,-13-31-27 15,-7 36 32-15,7-36 28 16,-25 35-22-16,25-35-7 16,-44 21-28-16,0-10 28 0,13-11 13 15,-7-4-20-15,7-3-28 16,-1-7-21-16,7-3-15 0,-6-8-18 15,-1-11-9-15,1-6-4 16,12-11 4-16,0-11-11 0,0 0 16 16,7 0-12-16,-1 4-85 15,1 4-106-15,-1 6-88 0,-12 8-162 16,0 10-76-16,-13 7 19 16</inkml:trace>
  <inkml:trace contextRef="#ctx0" brushRef="#br0" timeOffset="228">6942 343 1060 0,'0'0'172'0,"0"0"-31"16,0 0-65-16,0 0 100 15,0 0-81-15,0 42-37 0,-6 19-12 16,0 6-38-16,-7 10-11 16,-6 8 22-16,-6 4-154 15,-13 2-315-15,-18 1-154 0</inkml:trace>
  <inkml:trace contextRef="#ctx0" brushRef="#br0" timeOffset="440">6113 1369 830 0,'0'0'274'0,"0"0"35"0,-32 46-58 15,1-14-118-15,31-32-74 16,-51 49-17-16,1-6-7 0,6-8-23 15,44-35-321-15,-56 35-181 16,18-14-61-16</inkml:trace>
  <inkml:trace contextRef="#ctx0" brushRef="#br0" timeOffset="771">5836 1212 700 0,'0'0'203'0,"0"0"-14"0,0 0 13 15,6 37-131-15,-6-37 22 16,-12 42 32-16,12-42-60 0,0 0 40 16,-44 43 13-16,44-43 11 15,-52 24 4-15,21-6-36 0,31-18-13 16,-44 18-19-16,44-18-4 15,-50 24 76-15,6 8 29 0,0 3-35 16,0 4-45-16,0 4-18 16,0 3-12-16,0 0-17 15,-7 3-26-15,7-3-13 0,-6 0 11 16,6-7-11-16,0-4-47 16,44-35-168-16,-63 32-194 0,63-32-294 15,-44 14-91-15</inkml:trace>
  <inkml:trace contextRef="#ctx0" brushRef="#br0" timeOffset="945">5414 1846 1365 0,'0'0'225'16,"38"21"-97"-16,-38-21-67 15,0 0-10-15,0 0-136 0,0 0-325 16,0 0-223-16</inkml:trace>
  <inkml:trace contextRef="#ctx0" brushRef="#br0" timeOffset="1169">4986 1288 1040 0,'19'35'305'0,"-19"-35"-41"15,44 46-12-15,-12-7-43 0,-13-4-40 16,-7 0-41-16,-12 1-46 16,-12 6-39-16,-32 1-3 0,-13-5-30 15,-6 1-77-15,-12-3-204 16,-1-5-281-16,7-9-81 0</inkml:trace>
  <inkml:trace contextRef="#ctx0" brushRef="#br0" timeOffset="1503">4609 1517 725 0,'0'0'144'0,"0"0"-4"16,0 0-56-16,19 39 15 16,-19-39-45-16,0 0-27 0,44 18-1 15,-44-18 46-15,0 0 70 16,38 3-9-16,-38-3-32 16,0 0 16-16,0 0-35 0,0 0-11 15,0 0-17-15,0 0 47 16,-25-35 11-16,25 35 36 0,-38-28-13 15,38 28-30-15,-31-29-60 16,12 5-20-16,19 24-7 0,-19-43-6 16,13 8-12-16,-1-4-10 15,7 4-26-15,7-1-132 0,-7 36-135 16,6-46-184-16,0 3-61 16,-6 11-2-16</inkml:trace>
  <inkml:trace contextRef="#ctx0" brushRef="#br0" timeOffset="1705">4546 1046 1348 0,'-25'-35'236'0,"25"35"4"0,-25-46-37 16,6 7-45-16,13 0-52 16,0 0-48-16,6 1-15 0,6-8-21 15,0-4-14-15,19-3 7 16,1 4 6-16,5-4-21 0,7 7 0 15,6 3 4-15,6 1-184 16,0 10-175-16,-6 11-179 16,-6 7-9-16</inkml:trace>
  <inkml:trace contextRef="#ctx0" brushRef="#br0" timeOffset="2076">4056 1011 750 0,'-19'39'171'0,"19"-39"43"16,0 0 39-16,0 0-30 15,0 0-3-15,-44 42-65 16,13-6-71-16,0-5 36 0,-1 8 13 15,1 5-22-15,-1 9-1 16,1 0-3-16,-1 10-3 0,1 4 6 16,0 4 24-16,-7 10-19 15,0 4-25-15,-6 4-31 0,-6 6-15 16,-13 0-17-16,-7-3-4 16,-6-3 28-16,-12-12-23 0,-6-6-18 15,-6-14 0-15,-7-11-2 16,-13-18-28-16,1-14-84 15,-13-11-48-15,-6-17-122 0,-1-10-155 16,14-26-186-16,-1-14-65 16</inkml:trace>
  <inkml:trace contextRef="#ctx0" brushRef="#br0" timeOffset="3164">2672 1135 896 0,'0'0'122'0,"26"35"-7"16,-26-35-17-16,12 46 31 0,1-13-60 16,-13-33-17-16,0 0-42 15,25 46 25-15,-25-46-11 0,0 0-15 16,44 28-21-16,-44-28 42 16,44 3-1-16,-44-3-44 15,0 0-8-15,0 0 16 0,31-49 19 16,-31 49-31-16,7-54 29 15,-7 54-30-15,-19-42-3 0,19 42 27 16,-44-25-1-16,-13 18 26 16,-6 7-34-16,-12 7 0 0,-7 0-32 15,-6 4 76-15,6-4-32 16,13-4-4-16,0-6-3 0,13-1 24 16,12-3-4-16,44 7-25 15,0 0 8-15,-38-35 13 16,38 35-21-16,-6-36 5 15,6 36 4-15,0 0-4 0,0 0 14 16,0 0-22-16,0 0 8 16,0 0-8-16,0 0-6 0,0 0 27 15,0 0-11-15,0 0 32 0,0 0 46 16,-13 39-46-16,13-39 2 16,-25 46-8-16,25-46-11 0,-25 39-15 15,25-39 105-15,0 0 20 16,0 0-18-16,0 0 29 0,-38 29-38 15,38-29-12-15,0 0-61 16,0 0-16-16,-31-36 15 16,5-10-23-16,1-14-14 15,13-18-6-15,-1-7 10 0,7 1 10 16,6 9-11-16,0 8-5 16,0 18 16-16,0 10-13 0,0 39-5 15,0 0 15-15,0 0-5 16,0 0-8-16,0 0 8 0,0 0 18 15,0 0-25-15,0 0 24 16,19 28-9-16,-7 4-3 0,-18 10 0 16,0 4 12-16,-7 11-18 0,-6-1 1 15,-6 8 15 1,-6 0 9-16,-7-4-11 0,0 0-12 16,-6-11-2-16,7-6 20 0,-1-7-14 15,38-36 0-15,-44 32 4 16,44-32 12-16,0 0-5 15,-38 3-16-15,38-3 1 0,0 0 4 16,-31-46-3-16,12 6 8 16,0 9-9-16,19 31-9 0,0 0-5 15,0 0 8-15,0 0 4 16,-38-25-9-16,38 25 18 0,-44 14 5 16,7 4-5-16,-1 6 0 15,6 2-3-15,-12 2 89 0,-6 1 9 16,-7-1-23-16,-6-7-45 15,-13 4-11-15,-5-4 35 16,-14-3 7-16,1-8-23 0,0 1 17 16,6-7-9-16,0-8-21 15,12-7-22-15,1-3 8 0,6-10 2 16,12-12-22-16,7-6 11 16,6-11-2-16,12-1-5 0,7-6-137 15,13 0-98-15,12 7-148 16,6-4-208-16,13 1-40 0</inkml:trace>
  <inkml:trace contextRef="#ctx0" brushRef="#br0" timeOffset="3364">2390 103 1117 0,'62'-11'222'16,"-5"-3"6"-16,-7 0-93 16,7-7-78-16,-7 7-32 0,7 3 15 15,-1 0-199-15,7 4-224 16,-6 7-67-16</inkml:trace>
  <inkml:trace contextRef="#ctx0" brushRef="#br0" timeOffset="3565">1119 1818 2075 0,'0'0'134'0,"0"0"-37"16,0 0-18-16,0 0-28 15,0 0-41-15,0 0-233 0,0 0-466 16</inkml:trace>
  <inkml:trace contextRef="#ctx0" brushRef="#br0" timeOffset="5328">987 1910 627 0,'0'0'87'0,"0"0"-51"15,0 0-33-15,0 0-1 16,0 0 15-16,0 0-17 0,0 42 5 16,0-42 10-16,0 0-1 15,0 0-29-15,0 0 48 16,44 21-21-16,-44-21-32 0,44 0 26 15,-44 0-6-15,0 0 32 16,0 0-1-16,0 0 36 16,0 0 5-16,0 0 22 15,0 0 14-15,0 0-41 0,-50-32-26 16,50 32-34-16,-44-7-5 16,44 7 32-16,0 0-34 0,0 0 7 15,0 0 2-15,0 0 21 16,0 0 13-16,0 0 14 0,0 0-27 15,12 39-22-15,-12-39 19 16,50 25-23-16,1-22-21 16,-14-6 51-16,-37 3-9 15,45-7-15-15,-45 7-17 0,0 0 29 16,0 0-22-16,0 0 8 16,-32-43 56-16,-12 19 70 15,-6 10-37-15,6 10-58 0,-7 4-21 16,14 4 8-16,37-4-30 15,-44 14-1-15,44-14 1 0,0 0-91 16,0 0-242-16,0 0-173 16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2:32.699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2842 313 1950 0,'-57'14'326'0,"-12"18"-56"16,-19 17-66-16,-6 11-103 15,-7 7-50-15,-12 4-22 16,-12 0-196-16,-1 3-295 0,0-7-264 16</inkml:trace>
  <inkml:trace contextRef="#ctx0" brushRef="#br0" timeOffset="-942">2974 1324 873 0,'25'29'193'0,"-25"-29"25"15,32 39-24-15,-14 0-72 0,-11-8-18 16,-7-31-49-16,6 39 2 16,0-11-21-16,-6-28 16 0,0 0-30 15,0 0-12-15,-37 29-2 16,-7-19 4-16,-7-3-17 15,7-7 12-15,-6-3 71 0,6 3 5 16,6 0 35-16,7 3-2 16,31-3 20-16,-38 22 8 0,38-22-47 15,-31 35-50-15,12-3-10 16,13-4-11-16,6 0-67 0,0-28-201 16,12 36-308-16,-12-36-199 15</inkml:trace>
  <inkml:trace contextRef="#ctx0" brushRef="#br0" timeOffset="-796">2974 1978 1797 0,'0'0'216'16,"0"0"-19"-16,0 0-77 15,0 0-77-15,0 0-261 0,0 0-380 16</inkml:trace>
  <inkml:trace contextRef="#ctx0" brushRef="#br0" timeOffset="-345">2195 1367 1854 0,'18'35'226'16,"-5"1"31"-16,0 2-6 16,-1-2-73-16,-12 3-60 0,-6-4-55 15,-13 0-16-15,-19 1-47 16,-6-5-60-16,-12-6-67 0,5-7-3 16,1-8-35-1,-6-10-31-15,12-10-41 0,44 10-33 16,-51-50 41-16,20-6 23 15,18 3 98-15,7 3 95 0,6 50 77 16,0-49 41-16,0 49 63 16,0 0 142-16,0 0 34 0,0 0-48 15,-19 56-40-15,-12-3-29 16,-2 4-27-16,-17 0-52 0,-13-1-29 16,-19-6-25-16,-12-8-16 15,-25-7-23-15,-20-3-29 0,-11-11-11 16,-14-7-5-16,1-10 6 15,12-4-22-15,13-7 0 16,24-11 6-16,20-6-22 0,13-8-66 16,24-7-45-16,26-4-72 15,12 5-169-15,25 6-240 16,-6 32-264-16</inkml:trace>
  <inkml:trace contextRef="#ctx0" brushRef="#br0" timeOffset="-184">1081 2388 2538 0,'57'11'180'0,"12"-18"-84"16,-6-4-27-16,18-10-52 16,1-4-112-16,0-7-210 0,-1-10-297 15,1-8-197-15</inkml:trace>
  <inkml:trace contextRef="#ctx0" brushRef="#br0" timeOffset="-12901">23490 1526 737 0,'0'0'50'16,"0"0"92"-16,0 0 34 15,0 0-33-15,0 0-34 0,0 0 2 16,0 0-22-16,0 0-6 16,-6 32 29-16,6-32 5 0,12 39-30 15,1-4 3-15,6-7 2 16,-19-28-41-16,31 43-28 0,-6-8 9 16,0-3-17-16,0-4-1 15,-25-28-9-15,38 39-11 0,-6-11 11 16,-32-28-11-16,25 39 11 15,-25-39 4-15,19 35-20 16,-19-35 28-16,12 29-27 16,-12-29 15-16,0 0 18 0,0 0-23 15,-6 39 12-15,6-39-12 16,0 0-26-16,0 0 18 0,0 0-27 16,-44 31-11-16,6-17-21 15,38-14-14-15,-50 4 37 0,12-8-15 16,38 4 1-16,-44-7 5 15,44 7 2-15,-50-17 24 0,50 17-3 16,-44-25-28-16,44 25 4 16,0 0 51-16,0 0 7 0,-38-46-4 15,38 46-24-15,0 0 54 16,-19-35-7-16,19 35-20 16,0 0 3-16,0 0-6 0,0 0-20 15,0 0 35-15,0 0 25 16,0 0 33-16,0 0-19 0,0 0-22 15,0 0-7-15,0 0-4 16,-6 35-11-16,6-35 14 0,0 0-5 16,0 0-31-16,-31 32-1 15,31-32-32-15,-51 18 1 0,51-18-12 16,-44 3 8-16,44-3-45 16,0 0 25-16,0 0 29 15,0 0-5-15,0 0 10 16,0 0 17-16,0 0 14 0,0 0-13 15,0 0-13-15,0 0 24 16,0 0 16-16,0 0 57 0,0 0-16 16,0 0-3-16,0 0 14 15,0 0-5-15,0 0-8 0,0 0-17 16,0 0-27-16,-44 18 1 16,44-18-24-16,-44 17-31 0,44-17 6 15,0 0-23-15,-37 7-22 16,37-7-34-16,0 0-14 15,0 0-6-15,0 0 76 0,0 0 52 16,-26-35 19-16,26 35 13 16,0 0-5-16,0 0 55 0,0 0 17 15,0 0 33-15,0 0-2 16,0 0-47-16,0 0 1 0,0 0-30 16,0 0-3-16,-37 21 1 15,37-21-32-15,-51 7 3 0,14-3-80 16,-7-1-31-16,6-6 12 15,0-1 26-15,1 1-8 0,37 3 1 16,-38-14 30 0,38 14 17-16,0 0 38 0,0 0-15 15,0 0-5-15,0 0 18 16,0 0 11-16,0 0-28 0,0 0 28 16,0 0-12-16,0 0 25 15,0 0-17-15,0 0 58 0,0 0 4 16,0 0-24-16,0 0 17 15,0 0-6-15,0 0 49 0,0 0-71 16,31 14-15-16,-31-14 13 16,0 0-20-16,38 28 17 0,-38-28-21 15,38 32-3-15,-38-32 26 16,37 35-25-16,-37-35 47 16,32 36-13-16,-32-36-4 0,19 42 34 15,-19-42-4-15,19 46 22 16,-13-11-14-16,-6-35-14 0,-19 53 8 15,-12-14-26-15,31-39 22 16,-76 64-9-16,-6-15-16 0,-6-6-11 16,-18-12 11-16,-8-1-16 15,-6-9-11-15,-12-7-3 0,6-7-22 16,7-7 12-16,-7-10-2 16,13-8-16-16,6-8-15 0,7-6-51 15,-1-7-56-15,19-3-93 16,1-4-48-16,18-7-143 0,6 0-102 15,19-3-51-15</inkml:trace>
  <inkml:trace contextRef="#ctx0" brushRef="#br0" timeOffset="-12605">23496 2866 1588 0,'44'-10'162'0,"0"-12"-2"0,6-2 6 16,1-1-31-16,5 4-50 15,1 7 22-15,-1 3-16 0,1 15-25 16,-7 3 8-16,1 10 23 15,-7 8 7-15,-7 0-13 0,-5 3-31 16,-20 7-17-16,-5-6-15 16,-7-29-80-16,-38 42-139 15,-6-10-206-15,-19-11-374 16</inkml:trace>
  <inkml:trace contextRef="#ctx0" brushRef="#br0" timeOffset="-11249">21716 1611 465 0,'0'0'79'0,"0"0"14"0,0 0 19 16,0 0 36-16,0 0 10 15,0 0 14-15,0 0 16 0,44 17-27 16,-44-17-13-16,38 39 43 15,0-3-44-15,-1 2 5 0,1 1-36 16,0 0-52-16,-7-3-24 16,7-5-31-16,-13 1 10 0,-25-32-19 15,32 39 10 1,-32-39 4-16,25 32-17 0,-25-32 13 16,0 0-5-16,0 0-5 15,0 0-19-15,0 0-51 0,-44 14-19 16,6-10-10-16,0-12-45 15,-6 1 31-15,0-10-16 0,7-1 10 16,5 0 48-16,32 18-41 16,-44-31 63-16,44 31 8 0,0 0 46 15,-38-32 0-15,38 32 2 16,0 0-7-16,0 0 0 0,0 0 22 16,0 0-47-16,0 0 85 15,0 0 2-15,0 0-24 16,0 0 6-16,0 0-10 0,0 0-8 15,0 0-3-15,0 0-7 16,0 0 38-16,0 0-32 0,0 0-16 16,0 0-12-16,-44 14-50 15,44-14-21-15,-44 3 4 0,44-3-50 16,-50-10-4-16,19-1 4 16,31 11-12-16,0 0-26 0,-32-42 50 15,32 42 57-15,-6-32 24 16,6 32-23-16,0 0 111 15,0 0 58-15,0 0 44 16,0 0 3-16,38 11-37 0,-38-11 13 16,0 0-21-16,37 39-38 15,-37-39 20-15,19 35-26 0,-19-35-9 16,0 0-12-16,0 39-36 16,0-39 17-16,-44 35-29 0,-6-14 10 15,-13-7 1-15,-6-7 6 16,-6 4-9-16,-1-11-26 0,-6-3 9 15,7-1 8-15,6-7-83 16,6 1-11-16,0-8-46 0,7 0 13 16,5 1 48-16,7-1 20 15,44 18 15-15,-37-21-5 16,37 21 45-16,0 0-9 0,0 0 5 16,0 0-29-16,0 0 7 15,0 0 7-15,0 0 31 16,0 0-28-16,0 0-2 0,0 0 38 15,0 0 50-15,0 0-4 16,0 0 15-16,37 14 5 0,1 4-16 16,-38-18-19-16,44 28 11 15,-44-28-24-15,38 32-21 0,-38-32 0 16,0 0-43-16,0 0 46 16,6 35-52-16,-6-35-27 15,0 0-6-15,-57 21-46 0,7-10 27 16,6-15-46-16,0-3-9 15,44 7 70-15,-44-21-7 0,44 21 17 16,0 0 62-16,-31-42 23 16,31 42-40-16,0 0 2 0,19-36 9 15,-19 36 23-15,0 0-30 16,44-21-1-16,-13 11 22 0,-31 10 18 16,0 0 24-16,44 10-12 15,-44-10 21-15,0 0 52 0,0 0 8 16,0 0-16-1,0 0 35-15,0 0-41 0,0 0-17 16,0 0 20-16,0 0-33 16,-50 28 44-16,12-17-21 0,7-11 16 15,-7-3 28-15,38 3-35 16,-38-29-3-16,0 1-20 0,7-7 0 16,0-4 1-16,-1-7-33 15,7-7-20-15,6-7-12 0,0-4-8 16,0-3-11-16,7 0 4 15,6-4-40-15,-7-3-85 0,7 3-142 16,-7 1-141-16,-6 2-186 16,-6 8-52-16</inkml:trace>
  <inkml:trace contextRef="#ctx0" brushRef="#br0" timeOffset="-11005">20880 663 1346 0,'32'-50'248'0,"-32"50"-23"16,44-39-44-16,-44 39-49 15,63-28-43-15,-7 17-34 0,-6 18-22 16,1 8-23-16,5 13-24 15,-12 7 14-15,-6 11-55 0,-19 11-92 16,-13 6-192-16,-25 4-237 16</inkml:trace>
  <inkml:trace contextRef="#ctx0" brushRef="#br0" timeOffset="-10621">19774 1706 893 0,'19'39'227'0,"-19"-39"81"0,0 0-20 16,13 35-95-16,-13-35-93 15,0 0-43-15,0 0-32 0,-7 39-16 16,7-39-6-16,0 0 2 16,0 0 1-16,0 0 4 0,-44 14 6 15,0-7-6-15,0-10-27 16,7-4 17-16,-1 0 0 16,38 7 61-16,-50 3 64 0,12 4 40 15,38-7 0-15,-44 25-29 16,44-25-44-16,-38 35-39 0,38-35-22 15,-19 36-20-15,19-36-48 16,0 39-123-16,0-39-165 0,0 0-289 16,0 0-188-16</inkml:trace>
  <inkml:trace contextRef="#ctx0" brushRef="#br0" timeOffset="-10472">19730 2166 2035 0,'38'42'234'16,"-38"-42"-5"-16,0 0-87 0,0 0-102 15,0 0-268-15,0 0-431 16</inkml:trace>
  <inkml:trace contextRef="#ctx0" brushRef="#br0" timeOffset="-9802">18661 1395 1678 0,'37'25'98'0,"-5"-7"91"15,-32-18 56-15,31 35-16 0,-6 0-62 16,0 1-59-16,1 2-42 16,-8 1-29-16,-5-3-9 15,0-5-10-15,-1-2-6 0,-12-29-22 16,-6 35-9-16,6-35-35 16,0 0-60-16,-44 25 5 0,0-11 25 15,6-14 37-15,0-7 10 16,38 7-26-16,-31-28 4 0,6-1 3 15,12 1 17-15,7 0 10 16,6 0-8-16,0 28 8 0,13-36 18 16,5 11 20-16,-18 25-9 15,0 0-15-15,0 0 8 0,44-24 7 16,-44 24 14 0,44-11-19-16,-6 8 5 0,-38 3 4 15,38-4 12-15,-38 4 23 16,0 0 12-16,0 0-17 0,0 0-9 15,0 0-32-15,0 0 2 16,-57 28 53-16,-12 4 42 0,6 0 2 16,0 3-22-16,7-3-19 15,6-4 11-15,12-3-4 0,38-25-15 16,-25 32-27-16,25-32 15 16,-7 28-2-16,7-28-12 0,0 0-8 15,38 28-17-15,6-17 18 16,-12-4-6-16,-1-3-4 15,-31-4-10-15,38 0 17 0,-38 0 18 16,0 0 2-16,0 0 37 16,0 0 46-16,-19 28 23 15,-13 7-6-15,-24 4-33 0,-13 0-35 16,-26 7-24-16,1 0-17 16,0 3-36-16,-13-6-122 0,6 3-189 15,1-7-407-15,-1-8-313 16</inkml:trace>
  <inkml:trace contextRef="#ctx0" brushRef="#br0" timeOffset="-8945">17422 1141 1595 0,'0'0'192'15,"0"0"52"-15,0 0-16 0,0 0-96 16,0 0 25-16,0 0 0 16,32 32-34-16,-13 6-38 15,-7 8-20-15,-6 7-8 16,1 0-24-16,-1 4-24 0,7-1 5 15,-13-3-14-15,0-3 16 16,-13-4-8-16,-6-7 1 0,-12-4-37 16,-13-7-63-16,-19-6-21 15,0-12-8-15,0-6 10 0,-12-15 18 16,12-3 5-16,0-14-18 16,13-8-33-16,6-17-20 0,12-10-38 15,20-11 56-15,12 3 97 16,12 11 9-16,13 7 43 15,-25 53-3-15,57-46 37 0,-13 25 36 16,0 17 21-16,-6 15-2 16,-7 10-53-16,-31-21 31 0,38 53-6 15,-13-4-30-15,-12-3 10 16,-13-3 11-16,-7-8 23 0,7-35-26 16,-44 46 9-16,0-14-39 15,-6-11-15-15,-7-7 9 0,-5-7-15 16,5-7-5-16,7-7 13 15,-1-11-19-15,14 1 0 0,37 17 1 16,-44-36-14-16,44 36 25 16,0 0-21-16,-32-38 13 15,32 38 0-15,0 0-19 16,0 0 19-16,0 0 35 0,0 0 3 16,0 0 41-16,0 0-1 15,-6 42-8-15,-7 0 13 0,1-6-28 16,-1 3 17-16,13-39-24 15,-50 46-14-15,-7-8-14 0,1-9-24 16,-7-8 15-16,0-7-17 16,0-7-1-16,13-7-18 0,6-7-45 15,6-7-22-15,38 14-32 16,-25-43-25-16,25 1 41 0,25 0 23 16,13 6 60-16,12 1-5 15,7 14 21-15,-7 14 14 16,-6 7 0-16,-6 7 49 0,-38-7 14 15,31 42 12-15,-24 4 51 16,-20 7-17-16,-25 4 3 0,-12-1-49 16,-13-3-26-16,-19 0-14 15,1-10-20-15,-7-1-25 0,6-14-122 16,0-10-103-16,13-7-150 16,19-11-195-16,6-15-54 15</inkml:trace>
  <inkml:trace contextRef="#ctx0" brushRef="#br0" timeOffset="-8768">16976 627 1327 0,'0'0'133'0,"57"-35"-21"16,-13 10-51-16,-44 25-84 0,50-17-195 15,-50 17-139-15,44-8-87 16</inkml:trace>
  <inkml:trace contextRef="#ctx0" brushRef="#br0" timeOffset="-8461">15813 1469 872 0,'0'0'185'16,"0"0"75"-16,0 0 20 16,-25 39-18-16,25-39-12 15,-31 39-2-15,5 0-50 0,1 0 8 16,0 7-40-16,-13 3-16 15,1 8-40-15,-7-1-18 0,-8 4-39 16,2 1-31-16,-6 2 5 16,-7-3-27-16,0-3 13 0,6-8-82 15,-12-6-124-15,6-8-184 16,7-10-318-16,-1-8-185 0</inkml:trace>
  <inkml:trace contextRef="#ctx0" brushRef="#br0" timeOffset="-8280">15706 2526 2596 0,'76'-7'120'0,"-1"-7"-69"0,-12-4-67 16,0-14-237-16,-7 4-344 15,-5-11-262-15</inkml:trace>
  <inkml:trace contextRef="#ctx0" brushRef="#br0" timeOffset="-7840">15353 1296 1185 0,'0'0'113'16,"0"0"32"-16,0 0 68 15,0 0 17-15,-12 53-82 16,-20-3-7-16,-12 3-45 0,-12 7 0 15,-7 0-12-15,0 7-1 16,6 4 19-16,7-1-1 0,6 5 25 16,13-8-43-16,-1 0-11 15,7-4-35-15,13-10-16 0,-7-3 12 16,19-50 20-16,-19 49-9 16,19-49 1-16,0 0-19 0,-44 39-13 15,44-39-1-15,-57 7-10 16,57-7 23-16,-56-21 4 0,18-14-25 15,13-15 4 1,12-13-22-16,13-8-3 0,13-7-11 16,12 4-1-16,19 7-22 15,13 3 51-15,-1 8-337 0,7 10-261 16,-6 7-243-16</inkml:trace>
  <inkml:trace contextRef="#ctx0" brushRef="#br0" timeOffset="-7381">14172 1268 908 0,'0'0'216'16,"0"0"75"-16,37 14 10 16,-37-14-74-16,38 50-59 15,-19 3-72-15,0-4-44 0,-7 1 2 16,1-8-46-16,-13-3-16 15,-6-4 31-15,6-35-3 16,-13 32-25-16,13-32 27 0,-38 25-27 16,7-11 5-16,-7-14 11 15,0-11-16-15,1 1-8 0,-1-5 33 16,7 5 31-16,-1 3-3 16,32 7 15-16,-44 7 28 0,13 7-6 15,-1 7-17-15,32-21-24 16,-37 43-32-16,18-8-7 15,0-7-12-15,19-28-170 0,0 0-242 16,0 0-249-16,-13 36 1 16</inkml:trace>
  <inkml:trace contextRef="#ctx0" brushRef="#br0" timeOffset="-7160">15662 80 1793 0,'0'0'43'0,"-37"21"78"16,-20 11-7-16,-19 10-37 0,-12 11-27 15,-13 11 8-15,-18 6-67 16,-13 12-203-16,-7-1-254 0,-5 4-109 15</inkml:trace>
  <inkml:trace contextRef="#ctx0" brushRef="#br0" timeOffset="-6629">13329 1257 1458 0,'0'0'386'0,"0"0"-67"15,0 0-114-15,32 46-58 0,-13 0-59 16,-13 4-21-16,-12 3 0 16,-7 0-7-16,-12 0-22 0,-6-4-28 15,-20 1-3-15,-5-4 14 16,-7-4-6-16,0-14-12 0,0-7 0 15,7-6-10 1,5-12-5-16,7-10-9 0,7-11-29 16,11-17-41-16,14-11-21 15,6-7 13-15,18-3 44 0,13-1 30 16,7 8 10-16,-1 10 15 16,7 14-9-16,0 11-7 0,-7 14-4 15,-31 0 14-15,25 28 20 16,-12 7 6-16,-13 4-1 0,-19 4 1 15,-13-1-23-15,-12-7 29 16,-12-3 17-16,-1-7 41 0,-6-11 21 16,1-7 13-1,5-10 11-15,13-8 1 0,6-10-24 16,1-14-23-16,18-15-28 16,6-10-13-16,7-11-17 0,12-3-10 15,13-4-5-15,0 1-10 16,6-1 5-16,6 4 1 0,-5 10-32 15,-1 4-67-15,-6 10-114 16,-1 7-179-16,-18 43-292 0,13-39-166 16</inkml:trace>
  <inkml:trace contextRef="#ctx0" brushRef="#br0" timeOffset="-6436">13820 504 2127 0,'0'0'269'15,"0"0"5"-15,0 0-77 0,31 3-96 16,-31-3-62-16,0 0-147 16,0 0-233-16,0 0-338 0,0 0-170 15</inkml:trace>
  <inkml:trace contextRef="#ctx0" brushRef="#br0" timeOffset="-6121">14002 147 1883 0,'-19'42'318'0,"-6"11"-29"16,-19 7-77-16,-13 4-88 0,-6 3-59 15,-12 4-28-15,-7-4-16 16,1-7-11-16,5-4-4 0,7-10-21 16,13-7-43-1,5-11-15-15,20-13-33 0,31-15-37 16,-38-11-6-16,38 11 13 16,-19-46 61-16,7 4 45 0,12 6 54 15,0 36 62-15,0 0-16 16,-7-31-25-16,7 31-8 0,0 0-10 15,0 0-4-15,0 0-5 16,-50 38-72-16,0 8-233 0,0 0-324 16,-13 0-119-16</inkml:trace>
  <inkml:trace contextRef="#ctx0" brushRef="#br0" timeOffset="-5780">12129 1321 1156 0,'0'0'159'0,"0"0"102"0,0 0 9 15,0 0-93-15,6 39-93 16,7-4-46-16,6 8-12 15,-1-8-15-15,-5 4 5 16,-13-39 10-16,-6 46-10 0,-7-7-16 16,-6-11 2-16,19-28-21 15,-44 28 19-15,7-14 5 0,4-10 14 16,2-15-2-16,31 11 37 16,-25-39-13-16,18-7-6 0,14-3-17 15,18-4-18-15,12 3 4 16,2 4-19-16,-1 11-232 0,0 3-370 15</inkml:trace>
  <inkml:trace contextRef="#ctx0" brushRef="#br0" timeOffset="-5169">11204 1328 1106 0,'0'0'166'0,"0"0"-46"16,0 0-45-16,0 0-1 16,0 0 21-16,0 0 21 0,12 35-43 15,1-6 12-15,-13-29 14 16,19 35-20-16,-19-35-23 0,31 28-11 16,-31-28-15-16,38 18-30 15,-7-15 26-15,-31-3-20 0,32-17 4 16,-32 17-17-16,31-46-30 15,-12 7 8-15,-13-3-2 16,1-1 16-16,-14 4 18 16,-5 11 56-16,12 28-17 0,0 0 13 15,-44-11 49-15,6 29 4 16,0 17-2-16,-6 18-13 0,0 18-23 16,-6 3-30-16,6 8-13 15,-12-1-3-15,-1-7 2 0,-6-3-9 16,0-11-6-16,0-11-5 15,1-10 5-15,-1-14-11 0,6-14 17 16,7-8 51 0,12-14 2-16,38 11-23 0,-31-60-13 15,18-10-20-15,19-8-10 0,13-7 4 16,19-3 11-16,6 7-7 16,6 6-4-16,-6 8-8 15,7 14-92-15,-14 7-154 0,-5 11-255 16,-32 35-299-16</inkml:trace>
  <inkml:trace contextRef="#ctx0" brushRef="#br0" timeOffset="-4445">10167 631 1665 0,'0'0'308'16,"19"53"-17"-16,-7 14-46 16,1 11-45-16,-7 8-63 0,7 2-43 15,-13 7-41-15,-7 1-19 16,-5-11-18-16,5-8 2 0,-5-13-6 16,-7-11 0-16,0-14-9 15,0-11-15-15,19-28-19 16,-37 14-33-16,-1-21-35 0,6-18-1 15,1-10-1-15,0-7 32 0,5-1 40 16,8 1 18-16,-1 10 11 16,19 32 24-16,-13-28-13 15,13 28 12-15,0 0 28 16,0 0-3-16,13 28-14 0,-1 7-10 16,1 1-7-16,-1 6 7 15,-12 1-14-15,0-8 1 0,-6 0-11 16,-6-3-9-16,-14-4-46 15,-5-7 2-15,0-6 7 0,-7-8-17 16,0-11-26-16,7-14-16 16,6-6 16-16,-1-8 25 0,8 0 33 15,11 7 57-15,7 25-9 16,0 0-13-16,0 0 31 16,0 0 44-16,0 0 6 0,32 29-27 15,-7 6-3-15,-13 7-12 16,-12 1-23-16,-6 3 6 15,-6 0-5-15,-7-7-9 0,-13-8-4 16,1-2-13-16,-13-8-5 16,6-7 0-16,-6-14-21 0,6-4-44 15,7-17-18-15,0-14-13 16,12-18 24-16,0-14 8 0,13-11 22 16,12 7 84-16,6 8 28 15,1 10-22-15,0 10-3 16,5 15 27-16,-18 28 59 0,0 0-11 15,32 7-31-15,-32-7-12 16,6 50-8-16,-18 6-21 0,-26 4-14 16,-12-3-14-16,-13-4-5 15,-6-4-30-15,-1-10-101 0,1-11-120 16,0-6-96-16,13-22-111 16,5-8-138-16,14-13 44 15</inkml:trace>
  <inkml:trace contextRef="#ctx0" brushRef="#br0" timeOffset="-4292">9557 740 1803 0,'0'0'197'16,"0"0"-16"-16,0 0-81 0,31-28-70 15,-31 28-169-15,0 0-282 16,0 0-251-16</inkml:trace>
  <inkml:trace contextRef="#ctx0" brushRef="#br0" timeOffset="-4124">9312 2371 2260 0,'0'0'35'15,"63"10"-23"-15,-7-24-134 16,7-18-214-16,6-14-192 0,7-10-122 16</inkml:trace>
  <inkml:trace contextRef="#ctx0" brushRef="#br0" timeOffset="-3880">11700 2 1644 0,'32'-11'103'16,"-32"11"24"-16,0 0-3 16,0 0 21-16,-32 21 22 0,-24 18-26 15,-20 7-75-15,-12 11-9 16,-18 3-41-16,-8 7 17 15,-11 7-91-15,-14-3-102 16,7-4-186-16,-6-7-247 0,12-10-139 16</inkml:trace>
  <inkml:trace contextRef="#ctx0" brushRef="#br0" timeOffset="-3273">7463 1286 1277 0,'12'31'428'16,"14"1"-20"-16,5 4-38 15,0 6-96-15,7 4-88 0,-6 0-38 16,-7 3-6-16,0 1-31 16,-19-1-40-16,-18 4-28 0,-26 0-13 15,-25 4-10-15,-6-8-54 16,-19-3-106-16,-6-7-142 0,-1-11-211 15,14-3-269-15,5-14-37 16</inkml:trace>
  <inkml:trace contextRef="#ctx0" brushRef="#br0" timeOffset="-3067">7054 1657 1686 0,'-12'31'452'0,"-13"8"-43"0,-7 4-100 16,-12 3-112-16,-12 7-79 15,-7 3-61-15,-13 4-32 0,-12-3-57 16,0-8-142-16,0-3-220 16,7-10-315-16,12-12-131 15</inkml:trace>
  <inkml:trace contextRef="#ctx0" brushRef="#br0" timeOffset="-2709">6118 1770 1832 0,'0'0'122'0,"-44"10"-79"16,44-10-22-16,-50 0-13 0,12-3 3 15,38 3-98-15,0 0-116 16,-38-36-25-16,38 36-15 0,-6-42 88 16,6 42 77-16,19-42 57 15,-19 42 47-15,0 0 90 0,50-14 63 16,-6 21 48-16,-44-7 43 15,38 38 36-15,-7 8-61 16,-25 7-14-16,-12 0-48 0,-13 0-51 16,-12 4-45-16,-13-4-42 0,-13-7-16 15,-6-4-122 1,1-6-224-16,-1-15-334 0,0-7-144 16</inkml:trace>
  <inkml:trace contextRef="#ctx0" brushRef="#br0" timeOffset="-2477">5558 610 1860 0,'13'28'305'16,"-7"18"32"-16,1 10-69 15,-1 15-55-15,6 11-84 0,-5 7-59 16,5 6-31-16,-5 1-20 16,-1-1-110-16,-6-7-160 0,0-6-246 15,-6-8-233-15,-13-7-38 16</inkml:trace>
  <inkml:trace contextRef="#ctx0" brushRef="#br0" timeOffset="-1861">4992 1724 1317 0,'-32'-43'225'16,"13"8"-21"-16,13-4-44 16,6 4-50-16,-6-4-7 15,6 0-55-15,6 0-20 0,7 7-21 16,6 1-23-16,-19 31 33 15,44-29-21-15,6 12 4 0,0 13 0 16,-6 15 37-16,1 10 71 16,-7 11-5-16,-7 3-11 15,-18 15-26-15,-7-1-32 0,-12 4 12 16,-19 4-30-16,-19-8 9 16,-14-3-18-16,-17-7-7 0,-7 0 9 15,0-14-40-15,-6-8-33 16,13-6-17-16,-1-11-22 0,14-11 12 15,5-10-63-15,7-14-46 16,12-15-8-16,13-10 77 0,6-4 76 16,19 11-14-16,0 4 38 15,19 10 16-15,-19 39-4 0,38-32 69 16,-1 18 35-16,1 14 66 16,0 11-46-16,-7 6 8 15,1 8 32-15,-7 7-39 16,-13 7-2-16,-12 7 15 0,-6 7-3 15,-19 7 7-15,-13 11 5 16,-6 3-36-16,-19 11-15 0,-6 10-3 16,-13 4-29-16,-6 3-9 15,7 4 0-15,5-3 23 0,20-4 15 16,12-6-4-16,6-8-7 16,25-8 17-16,20-6 0 0,24-4 0 15,19-14-10-15,20-7-18 16,18-11-33-16,12-17 3 15,13-7-19-15,7-18-7 0,-7-7-55 16,0-11-97-16,-19-14-86 16,-12-4-172-16,-25-6-181 0,-13-22-456 15</inkml:trace>
  <inkml:trace contextRef="#ctx0" brushRef="#br0" timeOffset="-1636">4294 996 2183 0,'57'-25'323'0,"12"14"-63"16,12 1-85-16,7-1-92 15,7-3-38-15,5 0-124 0,-5 3-308 16,-14-6-470-16</inkml:trace>
  <inkml:trace contextRef="#ctx0" brushRef="#br0" timeOffset="8706">9035 4040 1100 0,'0'0'115'0,"0"0"129"15,-12 38 42-15,12 1-41 16,19-3-80-16,-1 6-29 0,14 4-60 15,-7 0-47-15,0 4 15 16,-12 0-21-16,-7-4-10 0,-12 3 14 16,-32-3-25-16,-12-3-53 15,-19-5-11-15,-7-6-43 16,-18-11-35-16,6-6 20 0,-6-8-17 16,5-14 87-16,7-15-63 15,13-6-2-15,6-7-39 0,19-4 36 16,12-7 51-1,20 0 27-15,12 4 17 0,0 42 7 16,31-46 10-16,-31 46 77 16,57-25 7-16,-7 18-30 0,-50 7 65 15,50 21-4-15,-50-21-8 16,19 53-5-16,-25 0-73 16,-19-3 47-16,-19-1-9 0,-13-10-11 15,1-4 24-15,-7-6-13 16,6-8 72-16,7-11 17 0,6-10 28 15,44 0-25-15,-50-24-42 16,18-8-29-16,13-14-49 16,1-7-5-16,11-14-17 15,1-7-16-15,0-12 10 0,6-3-18 16,0-6 3-16,0 0-16 16,0 3-17-16,-7 7-39 15,1 11-83-15,0 17-120 0,0 11-167 16,-1 14-158-16</inkml:trace>
  <inkml:trace contextRef="#ctx0" brushRef="#br0" timeOffset="8896">9048 3679 2489 0,'0'0'198'16,"0"0"-50"-16,0 0-70 16,0 0-78-16,0 0-178 0,0 0-283 15,25-35-348-15</inkml:trace>
  <inkml:trace contextRef="#ctx0" brushRef="#br0" timeOffset="9203">9337 3032 1676 0,'-50'25'181'0,"-7"21"44"16,-12 11-42-16,-6 13-43 16,-13 8-48-16,-7 3-50 0,1 1-22 15,-7-5 0-15,6-6-29 16,7-7-24-16,13-18-73 0,12-11 2 15,13-14-6-15,12-14-6 16,38-7 20-16,0 0 20 16,-13-53 27-16,13 0 14 0,13 4 26 15,-1 3 70-15,-5 14 22 16,-7 32-10-16,0 0 3 0,0 0-20 16,0 0-7-16,-32 35-33 15,-12 18-9-15,0 4-209 16,0 6-363-16</inkml:trace>
  <inkml:trace contextRef="#ctx0" brushRef="#br0" timeOffset="9523">7193 4230 2011 0,'0'0'189'0,"50"11"-56"16,-6 7-8-16,0 3-25 15,-13 0-51-15,-31-21-13 0,25 40-32 16,-25-40-17-16,-6 49-47 16,6-49 7-16,-56 43-8 0,-1-15 1 15,0-10 60-15,7-15 9 16,6-10-26-16,44 7 21 15,-31-35 1-15,12-4-17 16,25-7 12-16,19-1 11 0,19 1-27 16,0 0-4-16,7 14-121 15,-7 8-292-15,-44 24-285 0</inkml:trace>
  <inkml:trace contextRef="#ctx0" brushRef="#br0" timeOffset="9983">6306 4259 1850 0,'0'0'186'15,"-25"49"4"-15,25-49-64 16,13 51-60-16,-13-51-22 0,0 0-17 15,44 46-55-15,-44-46-25 16,0 0 25-16,0 0-26 0,50 21-4 16,-50-21 30-1,0 0 34-15,38-36-24 0,-19-2 21 16,-7-2 31-16,-12 40 68 16,0-43 54-16,0 43-34 0,0 0-79 15,0 0-8-15,0 0 44 16,0 0-1-16,-56 46-18 0,5 5-7 15,-18 12-35-15,0 1-10 16,-6-1 13-16,-7 1-21 0,0-11 5 16,1-10 7-16,5-12-16 15,13-13 47-15,13-11 34 0,12-10-1 16,38 3-25-16,-25-46-20 16,13-11-7-16,18-3-22 15,13-11-7-15,18-6 2 16,1-1-17-16,0-1-44 0,6 8-77 15,0 8-181-15,-6 17-278 16,-1 3-263-16</inkml:trace>
  <inkml:trace contextRef="#ctx0" brushRef="#br0" timeOffset="10699">4929 3672 1932 0,'0'0'247'15,"31"-21"-27"-15,1 14 6 0,-1 24-6 16,1 15-35-16,-1 21-57 16,-12 11-31-16,0 7-58 0,-19 6 1 15,-13-3-32-15,-12 1 9 16,-6-8-22-16,-7-4 8 0,-12-13-28 15,-1-8-14-15,-5-9-31 16,5-8-16-16,7-15 15 0,0-10-21 16,44 0 8-16,-44-24 7 15,13-12 26-15,12-7 3 0,7 4 27 16,-1 0 14 0,13 39 39-16,0-39-9 0,0 39-28 15,0 0 13-15,0 0-12 16,0 0 27-16,0 0 24 0,0 0-15 15,0 0 6-15,0 36-28 16,0-36 11-16,-25 39-25 0,25-39-5 16,-44 35-44-16,6-14 0 15,0-7 19-15,38-14-11 0,-37 7 15 16,37-7-27-16,-38-7 31 16,38 7 10-16,0 0 5 0,0 0 3 15,0 0-25-15,0 0 33 16,0 0 39-16,0 0 16 15,0 0-6-15,-6 51-14 0,6-9 3 16,0-42-29-16,-19 53 7 16,19-53-45-16,-32 43 1 0,32-43-7 15,0 0 3-15,-44 31 32 16,44-31-13-16,-44 0-5 0,44 0 9 16,0 0 0-16,-44-49-17 15,19-4 26-15,6 0-5 0,7 3 27 16,6 7 73-16,-1 8-5 15,7 35-32-15,0 0-42 16,0 0 29-16,0 0 52 16,0 0 9-16,0 0-32 0,-37 49-28 15,-14 5-13-15,1-8-26 16,-7 0 1-16,7-11-32 0,-13 1-49 16,13-15-71-16,6-3-62 15,44-18-94-15,0 0-245 0,-57-4-111 16</inkml:trace>
  <inkml:trace contextRef="#ctx0" brushRef="#br0" timeOffset="10848">4281 3672 2351 0,'0'0'80'15,"32"-14"-8"-15,-32 14-13 16,0 0-53-16,0 0-132 15,38-7-446-15,-38 7-259 0</inkml:trace>
  <inkml:trace contextRef="#ctx0" brushRef="#br0" timeOffset="11004">4200 5196 2151 0,'69'-28'39'0,"6"-11"-126"0,13-7-231 16,7-14-270-16</inkml:trace>
  <inkml:trace contextRef="#ctx0" brushRef="#br0" timeOffset="11203">6382 2810 2226 0,'0'0'53'16,"-69"49"-42"-16,-26 4 9 16,-24 4-33-16,-26 13 17 0,-31 12-137 15,-25 20-239-15,-31 18-133 16,-21 8 8-16</inkml:trace>
  <inkml:trace contextRef="#ctx0" brushRef="#br0" timeOffset="11376">3144 4355 1879 0,'0'0'334'0,"0"0"-69"15,0 0-105-15,0 0-75 0,0 0-62 16,0 0-165-16,0 0-297 16,0 0-357-16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2:52.966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6355 50 2172 0,'0'0'301'15,"0"0"-35"-15,37 53-22 0,-18 14-51 16,-12 14-48-16,-7 7-41 15,0 11-59-15,-7 7-18 16,1 4-39-16,0 3-85 0,-13 0-122 16,0-10-112-16,0-8-200 15,0-17-254-15</inkml:trace>
  <inkml:trace contextRef="#ctx0" brushRef="#br0" timeOffset="463">5965 707 1195 0,'0'0'17'16,"-57"0"146"-16,57 0 6 15,-56 25 8-15,6 7 2 0,-1 6-87 16,-12 1-24-16,-12 4-18 15,0 6-40-15,-7-3 2 16,13-7 14-16,18-4-30 16,7-10 22-16,44-25-1 0,-18 35-3 15,18-35 24-15,31 36-53 16,19-4 27-16,7-4-5 0,6 0-20 16,0 0 22-16,-7 1-12 15,-12-5 3-15,-44-24 21 0,38 43 7 16,-38-43 43-16,0 42-23 15,0-42-39-15,-57 39 22 16,1-18-13-16,-13-10-18 16,-7-18 21-16,7-7 1 0,6-11 15 15,7-14 7-15,5-10-10 16,7-19 14-16,7-6-41 0,5-14 30 16,13-8-9-16,0-6-24 15,13-1 14-15,0 1-30 16,6 3-5-16,6 11-110 0,0 6-139 15,-6 15-187-15,0 7-152 16</inkml:trace>
  <inkml:trace contextRef="#ctx0" brushRef="#br0" timeOffset="669">5726 0 2517 0,'44'14'214'0,"-44"-14"-25"15,0 0-68-15,0 0-85 16,0 0-33-16,0 0-128 0,0 0-228 16,0 0-355-16,44 53-196 15</inkml:trace>
  <inkml:trace contextRef="#ctx0" brushRef="#br0" timeOffset="853">5770 2177 3027 0,'0'0'189'0,"0"0"-81"0,0 0-54 15,0 0-72-15,0 0-168 16,0 0-250-16,0 0-368 0</inkml:trace>
  <inkml:trace contextRef="#ctx0" brushRef="#br0" timeOffset="1239">4519 1156 1753 0,'38'-21'133'16,"-7"21"39"-16,7 7-50 16,0 10-37-16,-38-17-3 15,44 29-44-15,0-8-19 0,-44-21-1 16,38 21-28-16,-38-21 30 15,0 0-14-15,0 0-26 16,0 0-20-16,0 0 45 0,18-42 23 16,-18 3-15-16,-12 0 58 15,12 39-4-15,0 0 4 0,-44-25-32 16,0 32 55-16,0 25 28 16,0 21 1-16,6 21-24 15,0 18-22-15,1 7-12 16,12 4-42-16,6 3-19 0,6-4 15 15,13-7-19-15,13-10-26 16,6-11-129-16,-1-17-169 16,-18-57-284-16,26 53-198 0</inkml:trace>
  <inkml:trace contextRef="#ctx0" brushRef="#br0" timeOffset="1804">3438 1156 989 0,'0'0'279'0,"38"-21"10"0,-38 21-21 16,0 0-49-16,0 0-71 16,0 0-57-16,31 35-43 15,-31-35-34-15,0 0-14 0,32 39 21 16,-32-39-8-16,0 0-7 16,37 25-20-16,-37-25 14 15,38 3-35-15,-38-3-33 0,38-25-2 16,-38 25 36-16,25-49 46 15,-6 3 2-15,-13 7 51 16,-6 39 54-16,0-35-22 0,0 35-33 16,0 0-55-16,0 0 34 15,-50 35 93-15,0 18-3 0,6 11-21 16,0 10-27-16,-7 7-22 16,1 0-27-16,-7-3-1 15,-5-4-4-15,-8-14-11 16,-5-7-14-16,-7-14 8 0,1-10-7 15,12-12 0-15,12-13-7 16,7-15 3-16,12-17 14 16,7-18-2-16,18-21-10 0,13-14-5 15,13-18 0-15,18 0 18 16,7 3-6-16,6 11-12 0,6 15-50 16,0 13-99-16,0 15-195 15,-18 10-353-15,-32 32-199 0</inkml:trace>
  <inkml:trace contextRef="#ctx0" brushRef="#br0" timeOffset="2052">2037 626 1981 0,'44'-7'281'0,"-44"7"-46"0,56 38-44 16,-12 12-40-16,-6 3-48 15,-7 7-45-15,-12 7-25 16,0 4-17-16,-19 10-58 0,-13 0-91 16,-18 1-167-16,-19-1-198 15,-13-10-144-15,-6-11-28 16</inkml:trace>
  <inkml:trace contextRef="#ctx0" brushRef="#br0" timeOffset="2860">1741 831 1166 0,'0'0'236'0,"50"7"32"0,-50-7-14 15,44 32-58-15,-44-32-86 16,38 53-42-16,-13-11-33 0,-12-3-20 16,-7 0-21-16,-12-4-24 15,-7 0-7-15,13-35-28 16,-31 39-16-16,31-39 34 0,0 0 5 16,-44 11-24-16,44-11-40 15,0 0-56-15,-32-67-6 0,14-4-6 16,11 0 73-16,-5 11 49 15,5 11 52-15,7 49-10 0,0 0-17 16,0 0 38 0,-56-14 17-16,-1 35 87 0,13 21 20 15,0 15-18-15,7-1 8 16,11 1 16-16,8-4 1 0,11-4-41 16,14-10-50-16,5-3-10 15,-12-36-13-15,44 28-9 0,-6-7-19 16,0-7-3-16,-38-14-2 15,37 18-1-15,-37-18-11 0,0 0 27 16,7 49-3-16,-33-6-7 16,-11-8 10-16,-14-3-3 15,-11-7-10-15,-1-11 8 0,0-4 7 16,0-13-12-16,13-11-12 16,-7-8 12-16,13-16-33 15,0-12-45-15,6-10 13 0,7-4 65 16,6 4-22-16,12 0 32 15,1 14 33-15,5 11 29 16,7 35-41-16,0 0-25 0,0 0-2 16,0 0 59-16,0 0 3 15,0 0 1-15,13 50-2 0,-7 13-14 16,-6 1-6-16,-12-1 0 16,-1 4-20-16,-12-10 16 0,0 0-11 15,-7-11-27-15,-5-11 18 16,-1-10-17-16,7-8-7 15,-1-10 17-15,1-10-9 16,31 3-13-16,-32-43-26 0,7-6-53 16,6-15 7-16,7 1 63 15,5-1-12-15,1 11 70 0,6 11 19 16,0 10-60-16,0 32 3 16,0 0 42-16,0 0 43 0,-6 42 8 15,-13 18-24-15,-12 15-40 16,-13 6-5-16,-13 4-16 0,-12-1-11 15,-7-6-14 1,-5-7-146-16,5-11-204 0,1-11-130 16,12-10-155-16</inkml:trace>
  <inkml:trace contextRef="#ctx0" brushRef="#br0" timeOffset="3057">566 2357 2550 0,'63'4'181'16,"6"-8"-97"-16,6-10-34 16,1-4-24-16,5 1-142 0,-12-1-224 15,1-3-329-15,-8 3-201 16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2:56.654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3706 587 1639 0,'38'39'356'0,"0"0"29"16,-1 3-45-16,1 11-75 16,0 11-43-16,-13 3-44 0,-12 4-57 15,-13 3-39-15,-13 4-41 16,-18-4-16-16,-13-7-25 0,-26 0-96 16,1-10-101-16,-12-8-119 15,-7-10-190-15,12-11-249 16,7-10-24-16</inkml:trace>
  <inkml:trace contextRef="#ctx0" brushRef="#br0" timeOffset="202">3298 958 1689 0,'12'53'370'0,"-12"-7"6"15,-12 4-60-15,-13 3-106 16,-7 3-90-16,-6 4-50 16,-6 0-40-16,-12-7-44 0,-1 0-185 15,-12-3-245-15,-6-11-292 16,-7-8-150-16</inkml:trace>
  <inkml:trace contextRef="#ctx0" brushRef="#br0" timeOffset="564">2613 1025 1710 0,'0'0'125'0,"0"0"76"15,0 0-33-15,0 0-75 0,0 0-63 16,0 0-30-16,0 0-18 16,-44 4-87-16,44-4-125 0,0 0-79 15,-26-43 27-15,20 1 119 16,6 42 79-16,32-46 32 0,-32 46 24 16,44-25 66-1,-7 25 125-15,-37 0 114 0,32 46 0 16,-26 11-9-16,-19 10-33 15,-24 7-37-15,-7 4-64 0,-19-4-63 16,-6 0-44-16,-13-3-14 16,0-11-122-16,-12-3-188 0,0-19-196 15,-1-6-178-15</inkml:trace>
  <inkml:trace contextRef="#ctx0" brushRef="#br0" timeOffset="792">1959 0 1937 0,'0'0'79'0,"0"0"156"15,0 36 5-15,0 24-68 0,0 21-48 16,0 11-47-16,0 10-48 15,6 1-18-15,7 3-87 16,-7-4-208-16,7-6-287 0,-13-11-183 16</inkml:trace>
  <inkml:trace contextRef="#ctx0" brushRef="#br0" timeOffset="1524">1355 947 1818 0,'0'0'290'0,"0"0"-88"16,0 0-82-16,0 0-58 16,-31-35-35-16,12 3-27 0,13 1 16 15,0-5-29-15,12 1-42 16,0 0 20-16,-6 35 14 15,38-39 7-15,0 10-5 0,-1 15-4 16,1 4 7-16,-38 10 24 16,44 10-6-16,-19 8 22 15,-25-18 37-15,13 46 17 0,-26 0-9 16,-12 0-4-16,-19 3-14 16,-6-3-19-16,-26 0-10 0,1-3-10 15,-13-1-18-15,0-14 6 16,0-3 5-16,6-14-2 0,7-8 8 15,6-6-16-15,12-12-22 16,13-9-41-16,13-12-36 16,6-13 3-16,12-8 24 0,13 4 10 15,6 0 18-15,19 7 12 16,1 7 37-16,-26 39-9 0,44-31 12 16,-7 9-11-16,1 19-3 15,-38 3 38-15,38 14 79 0,-38-14 30 16,25 39-16-16,-13 7-14 15,-18 0-8-15,0 7-10 16,-19 7 1-16,-7 0-1 0,-5 7-18 16,-7 4-29-16,-13 3 2 15,-6 0 1-15,0 0 6 16,-6 1-16-16,0 2-20 0,-6 1-9 16,5-4 11-16,8-3 7 15,5 0 0-15,13-8-6 0,13 1 17 16,5-8 11-16,14 1-8 15,18-4 20-15,13 0-3 0,19 0 3 16,18-7-12-16,7-7-9 16,19-11-16-16,12-7-8 0,7-7-12 15,6-3 15-15,-1-11 0 16,1-14 1-16,-6 3-12 0,-7-6-4 16,-6-12-4-1,0-2-19-15,-13-8-53 0,-5 0-30 16,-8-7-35-16,-5 0-47 0,-13 0-103 15,-6-3-224-15,-7-1-281 16</inkml:trace>
  <inkml:trace contextRef="#ctx0" brushRef="#br0" timeOffset="1789">922 174 2186 0,'0'0'221'0,"0"0"39"15,0 0-31-15,0 0-76 0,0 0-62 16,0 0-47-16,63-4-23 15,6 0-21-15,6 1-181 16,1-4-326-16,-7 3-418 0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2:47.062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9435 1703 711 0,'0'0'175'0,"0"0"60"16,0 0-53-16,0 0 59 16,0 0 9-16,-25 39-64 0,12 4-66 15,-6 3-23-15,-6 3-40 16,13 1-28-16,-1-1 1 0,0-3 6 15,1 0-33-15,-7-11 26 16,-6-3-6-16,12 0-15 16,13-32 10-16,-44 32-9 0,7-15-13 15,-7-10-1-15,12-3-1 16,-6-11-15-16,1-4 6 0,-7 1 26 16,6-8-28-16,0 0 26 15,1 4-2-15,5 0-20 0,32 14 16 16,-44-11-6-16,19 8 18 15,-19 6 41-15,13 12 32 0,-20 13-16 16,14 7 40-16,-7 15 9 0,-7 10 2 16,-11 7-14-1,-1 11-24-15,-6 3-19 0,-1 0 8 0,-11 0 7 16,-1 1 2 0,0-8 5-16,7-3-36 0,-1-15-22 15,-5-6-7-15,12-11-15 16,12-11-6-16,-12-11-37 0,19-6-94 15,-7-4-109-15,13-3-127 0,44-4-154 16,-50-14-217-16</inkml:trace>
  <inkml:trace contextRef="#ctx0" brushRef="#br0" timeOffset="245">8586 3219 1353 0,'44'-21'229'0,"19"0"78"16,-13 3 4-16,-12 8-80 16,12 3-78-16,-18 3-70 0,-32 4-37 15,50 11-33-15,-50-11-7 16,0 0-28-16,19 46-122 15,-25-4-176-15,-26-3-256 0,-18 0-230 16</inkml:trace>
  <inkml:trace contextRef="#ctx0" brushRef="#br0" timeOffset="4093">2873 1672 2191 0,'0'0'51'0,"0"0"23"16,0 0-49-16,0 0-16 15,0 0-183-15,0 0-243 16,0 0-245-16</inkml:trace>
  <inkml:trace contextRef="#ctx0" brushRef="#br0" timeOffset="24404">7600 1947 417 0,'0'0'108'0,"0"0"-35"0,0 0 9 16,0 0 52-16,0 0-29 16,0 0 63-16,0 0-38 0,0 0 1 15,0 0 27-15,0 0-19 16,0 0-45-16,0 0-7 0,-7 36 48 15,7-8-30-15,0-28-16 16,13 35-23-16,12-3-3 0,0-4-20 16,-25-28 8-16,44 39-17 15,-12-4-13-15,5-6 15 16,1-1-26-16,-7-3-7 0,7-1 2 16,-6-2 3-16,-32-22-20 15,25 24 9-15,-25-24 17 0,0 0 3 16,0 0-23-16,0 0 18 15,-13 32-7-15,-18-18-5 0,-7-3-21 16,-12-4-1-16,-1-7-56 16,1 0 11-16,6-4 46 0,6-6 1 15,38 10-13-15,0 0 21 16,-31-32-15-16,31 32 2 0,-6-46 17 16,6 7-12-16,6 7 4 15,-6 32-1-15,19-35 23 16,-19 35-6-16,0 0 0 0,0 0 2 15,19-35-28-15,-19 35 34 16,0 0-5-16,0 0 13 0,0 0 40 16,0 0-6-16,-51 21-3 15,14 4 0-15,-7 3-5 0,6 0-7 16,38-28-18-16,-44 39 22 16,44-39 13-16,-19 39-10 0,19-39-22 15,6 35 8-15,-6-35-21 16,38 25-10-16,6-11 15 0,0-10 6 15,0-4-39-15,-6-4 18 16,-7-3 3-16,1 0-10 16,-32 7 20-16,0 0 2 15,0 0-22-15,0 0 10 0,0 0 0 16,0 0 26-16,0 0 77 16,-32 18 39-16,-5 6-4 0,-7 5-3 15,-13 10-16-15,0 7 19 0,1-4-20 16,-7 7-37-16,-6 1-34 15,0-1-19-15,0-3-22 0,-1-3-17 16,1-1-96-16,13-10-139 16,-1-4-175-16,1-7-199 0,5-6-182 15</inkml:trace>
  <inkml:trace contextRef="#ctx0" brushRef="#br0" timeOffset="24920">7141 2000 786 0,'0'0'266'0,"0"0"52"16,0 0-24-16,-19 36-68 0,-6 2-72 16,12-2-29-16,13-36-40 15,-25 53-10-15,12-11-4 0,7-14-27 16,6-28-23-16,-12 32 6 16,12-32-4-16,0 0-23 0,-38 29 0 15,38-29 18-15,-38 10-27 16,7-13 0-16,31 3 26 0,-32-18-25 15,32 18-10-15,-25-32 34 16,6 0-27-16,13 1 3 16,6 31 16-16,0-36-8 0,0 36-5 15,0-28 47-15,0 28-21 16,0 0 7-16,0 0 41 0,0 0 15 16,0 0-2-16,-25 42 4 15,12 1 12-15,-18-1-21 0,-7-3-41 16,13 0-6-16,-19 0-4 15,6-4-17-15,-12 0-21 0,-13 1-35 16,-12-8-72-16,-13 4-47 16,6 3-43-16,0-7-109 0,19-3-166 15,1 0 5-15,5-4 44 16,19 0 1-16</inkml:trace>
  <inkml:trace contextRef="#ctx0" brushRef="#br0" timeOffset="25372">6097 3332 2230 0,'0'0'294'15,"0"0"-10"-15,0 0-91 0,-19-49-57 16,26 10-41-16,12 4-24 16,-19 35-23-16,56-46-39 15,1 18 4-15,-7 10-1 0,7 7-7 16,-7 15-15-16,-6 6 18 16,0 5 3-16,-6 6-4 0,-38-21 6 15,25 42-2-15,-13-6-14 16,-12-36-7-16,-6 45-94 0,6-45-127 15,-44 43-189-15,-6-22-252 16,-13-14-146-16</inkml:trace>
  <inkml:trace contextRef="#ctx0" brushRef="#br0" timeOffset="25784">6311 1997 691 0,'0'0'166'0,"0"0"62"0,0 0-6 16,0 0-82-16,0 0-23 16,0 0 32-16,0 0 33 0,0 0 17 15,0 0 7-15,19 31-10 16,-7 1 3-16,-5 7-35 0,12 0-30 16,-13 7-22-16,-6 0-15 15,-13 0-16-15,1-4-13 0,-7 4-7 16,-13 4-12-16,-12-4-18 15,-12-4-20-15,-1 0-1 0,-6-3-4 16,1-7-90-16,-1-4-84 16,19-3-116-16,-7-4-171 15,51-21-247-15,-56 4-104 0</inkml:trace>
  <inkml:trace contextRef="#ctx0" brushRef="#br0" timeOffset="26084">6185 1428 1071 0,'13'-39'240'16,"-13"39"66"-16,0 0-1 15,0 0-50-15,0 0 3 0,-13 46-12 16,7 7-70-16,-13 10-23 16,0 12-33-16,0 6-16 0,1 0-21 15,5 4-35-15,0 3-12 16,-5-3-11-16,5-7-52 0,0-4-137 16,-5-10-132-16,-8-4-182 15,1-14-203-15,0-11-6 16</inkml:trace>
  <inkml:trace contextRef="#ctx0" brushRef="#br0" timeOffset="26333">5682 2286 1640 0,'0'0'414'0,"0"0"-33"0,0 0-40 15,0 0-72-15,7 39-53 16,-1-3-47-16,-6-36-24 0,-13 53-14 16,-5-4-46-1,-14-3-37-15,-6-4-38 0,-12 1-5 16,0-1-99-16,-7-10-91 16,7-7-80-16,0 0-92 0,50-25-126 15,-63 14-265-15,19-11-101 0</inkml:trace>
  <inkml:trace contextRef="#ctx0" brushRef="#br0" timeOffset="26516">5676 1795 1814 0,'0'0'196'0,"0"0"35"15,0 0-62-15,0 0-88 0,0 0-26 16,0 0-58-16,0 0-171 16,0 0-283-16,0 0-183 0</inkml:trace>
  <inkml:trace contextRef="#ctx0" brushRef="#br0" timeOffset="27436">5431 1767 831 0,'0'0'130'0,"0"0"39"16,0 0 84-16,0 0-66 0,0 0-47 15,0 0 3-15,-19 49-68 16,19-49-45-16,-12 50 14 0,12-50-17 15,0 0-19-15,-7 46 18 16,7-46-20-16,0 0-15 16,0 0-1-16,0 0 31 0,0 0-17 15,0 0-4-15,0 0 17 16,0 0 6-16,0 0-34 0,0 0 22 16,0 0-6-16,0 0-2 15,0 0-30-15,0 0 51 0,0 0-21 16,0 0-15-16,0 0 6 15,0 0 1-15,0 0-13 0,0 0 18 16,-31 49 26-16,31-49-22 16,-32 46 3-16,32-46-7 0,-31 39 14 15,31-39-14-15,0 0 22 16,-50 43-19-16,50-43 10 16,0 0-11-16,-51 24-10 0,51-24 17 15,0 0-9-15,-44 7 10 16,44-7-18-16,0 0 5 0,0 0-4 15,0 0-22-15,0 0 7 16,0 0-7-16,-44-42 29 0,44 42-24 16,0 0 12-16,0 0 0 15,0 0-17-15,0 0 41 0,0 0-15 16,-44-4-5-16,44 4 13 16,0 0-28-16,0 0 14 0,-44 18 15 15,44-18-13-15,0 0 21 16,0 0-1-16,0 0-10 15,-44 53-22-15,44-53 15 0,-31 43 8 16,31-43-10-16,0 0 1 16,-25 42 9-16,25-42-4 0,0 0 14 15,0 0-20-15,0 0 0 16,0 0 6-16,19 42 12 0,-19-42-18 16,0 0-11-16,44 25 30 15,-44-25-8-15,0 0 3 0,0 0-8 16,44 42-11-16,-44-42 14 15,0 0 4-15,37 46-18 0,-37-46 23 16,19 43 22-16,-19-43-17 16,0 0 16-16,13 46 1 15,-13-46 13-15,0 0-13 0,-6 46 24 16,6-46 0-16,0 0-31 16,-63 39-19-16,6-15 2 0,-6-6 8 15,0-7-11-15,1-4-7 16,5-7 6-16,0 0 10 0,7-7-8 15,50 7 57-15,-50-25 29 16,50 25-46-16,-44-50-15 0,25 1 23 16,13 3 6-16,6-4-32 15,12 5-18-15,7-5 0 16,6 4-71-16,7-3-159 0,-1 3-252 16,7-7-232-16</inkml:trace>
  <inkml:trace contextRef="#ctx0" brushRef="#br0" timeOffset="27673">5230 1537 1552 0,'19'-46'247'15,"-19"46"27"-15,6-49-41 16,-6 49-60-16,0 0-42 0,44-53-32 15,-44 53-41-15,50-32-39 16,-6 18-5-16,-44 14-14 0,51 10-20 16,-51-10 6-16,0 0-60 15,31 57-117-15,-31-4-162 0,-6-3-239 16,-32 3-145-16</inkml:trace>
  <inkml:trace contextRef="#ctx0" brushRef="#br0" timeOffset="28240">4073 1806 653 0,'0'0'99'0,"0"0"78"0,0 0 43 15,0 0-21-15,0 0-69 16,0 0-15-16,38 63-22 0,-38-63-27 16,25 61-38-16,-25-61 3 15,6 56 4-15,-6-56-1 16,7 42-23-16,-7-42 8 0,0 0 20 15,0 0-17-15,0 0-9 16,0 0-13-16,-57 32 18 0,57-32-31 16,-56 7 13-16,5-3 13 15,51-4-13-15,-63 3-25 0,13 8 84 16,0 3 79-16,0 7-12 16,6 8-44-16,0 6-26 0,44-35-10 15,-51 57-44-15,14-12 14 16,37-45-8-16,-32 46-52 0,32-46-171 15,0 0-229-15,0 0-211 16</inkml:trace>
  <inkml:trace contextRef="#ctx0" brushRef="#br0" timeOffset="28507">5758 0 1026 0,'0'0'192'16,"12"60"120"-16,-30 7 19 16,-20 11-27-16,-19 10-32 0,-24 15-43 15,-20 6-66-15,-12 8-51 16,-19 0-63-16,-6 3-22 0,-7-4-1 15,-6-6-21-15,0-4-50 16,0-11-199-16,13-10-238 0,0-4-245 16</inkml:trace>
  <inkml:trace contextRef="#ctx0" brushRef="#br0" timeOffset="29040">3218 2241 732 0,'0'0'214'0,"0"0"12"0,0 0 42 16,0 0-27-16,0 0 16 15,0 0 17-15,0 49-52 16,0-49-31-16,-25 71-29 0,0-11-35 15,0-4-23-15,-13-3-54 16,7-3-31-16,-7-1-14 0,-6-3-15 16,0-3-95-16,44-43-173 15,-69 53-212-15,19-15-217 0,-7-9-37 16</inkml:trace>
  <inkml:trace contextRef="#ctx0" brushRef="#br0" timeOffset="29396">2734 2382 790 0,'0'0'98'16,"0"0"31"-16,0 0 26 15,0 0 21-15,0 0-80 0,0 0-19 16,0 0 0-16,0 0-6 16,0 0-1-16,0 0-40 15,7-46-30-15,-7 46-13 0,0 0 50 16,0 0 20-16,0 0-1 16,50 11 27-16,-50-11 33 0,0 0 3 15,38 49 11-15,-38-49-21 16,0 57-51-16,-7-15-40 0,7-42 5 15,-50 53-7-15,0-14-50 16,0-7-138-16,-7-4-125 0,7-7-203 16,6-10-24-16,44-11 6 15</inkml:trace>
  <inkml:trace contextRef="#ctx0" brushRef="#br0" timeOffset="29823">2822 1869 701 0,'0'0'186'0,"0"0"14"15,0 0-33-15,0 0-26 16,-62 29 32-16,62-29-7 0,-63 60 7 16,12 0-24-16,7 7 4 15,0 0-22-15,-6 7-7 0,6 4-11 16,-6 7-20-16,0 0-19 16,-1 0 27-16,-12 3-18 0,1 0-26 15,-8 1 5-15,-11 10 13 16,-1 0-4-16,-12-1-3 0,0 8 10 15,-7 0 9-15,0-3-18 16,-12-1-14-16,-6-6-16 16,-7-8-15-16,-6-7-11 0,6-10-11 15,7-14-6-15,0-11-23 16,5-15-59-16,1-13-83 0,0-7-83 16,0-11-156-16,-13-14-235 15,-6-8-231-15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3:23.145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2803 389 756 0,'0'0'231'0,"0"0"77"15,0 0-43-15,0 0-16 16,0 0-24-16,0 0-88 15,0 0-37-15,0 0-11 0,7 50 18 16,5 0-14-16,1-1-3 16,-1 1-10-16,7-1-19 0,-6-3-28 15,-1 0-5-15,-5-7-2 16,-1 0 5-16,-6-39 5 16,-13 49-4-16,-12-17-19 15,25-32 3-15,-63 35-12 16,-6-13-4-16,-6-8-18 0,-7-11 18 15,0-6 6-15,7-8-37 16,-7-3 9-16,13-7 6 0,19-4-4 16,6-7-49-16,44 32-65 15,-38-63 23-15,26 3 18 16,12 7 31-16,12 10 26 0,-12 43 4 16,44-49 7-16,-44 49 10 15,44-32 8-15,-44 32-3 0,50 3-1 16,-50-3 17-1,0 0 2-15,44 50 13 0,-18-8 42 16,-26-42 27-16,6 57-6 16,-19-15-19-16,13-42-7 0,-50 43-31 15,0-11-8-15,-1-11-3 16,1-7 2-16,0-7-23 16,6-4 5-16,0-6-8 0,6-8-1 15,38 11 2-15,-44-24-35 16,44 24-50-16,-25-50 18 15,12 8 28-15,13 42 27 0,0-43-3 16,0 43 22-16,0 0-9 16,0 0 5-16,0 0 29 15,0 0 24-15,0 0 20 16,0 0-5-16,-31 39-9 0,31-39-20 16,-25 46-10-16,0-11-2 15,25-35-2-15,-44 39-9 0,0-14 6 16,0-4-13-16,0-10-5 15,-7-4-10-15,7 0 21 16,7-11-11-16,37 4-13 0,-44-17-11 16,44 17-47-16,-25-39 3 15,25 4-10-15,0 35 47 0,37-46 5 16,-5 21 14 0,5 4 12-16,-37 21 6 0,44 0-12 15,-44 0 71-15,0 0 7 16,32 42 11-16,-32-7 3 0,-13 4-18 15,-6-3-1-15,-12-5-28 16,-7 5-10-16,1-4-4 16,-14-1-12-16,1 1-7 0,0 0-3 15,-1-4-3-15,-5 4-9 16,12 0 20-16,-6-4-38 0,-1-3-100 16,7-4-111-16,13-3-143 15,31-18-220-15,-44 7-83 16</inkml:trace>
  <inkml:trace contextRef="#ctx0" brushRef="#br0" timeOffset="210">2024 39 1595 0,'57'-11'278'0,"-1"4"-39"0,7 0-66 16,-13 4-94-16,-50 3-23 15,63-4-162-15,-63 4-366 0,50-7-235 16</inkml:trace>
  <inkml:trace contextRef="#ctx0" brushRef="#br0" timeOffset="516">924 514 1350 0,'0'0'331'0,"0"0"-14"15,0 0-62-15,0 0-93 0,-44 35 15 16,-6 4-9-16,-1 7-23 16,-5 10 14-16,-1 8-61 15,-6 10-16-15,1 11-31 0,-1 7-6 16,6 7-33-16,-6 0 9 16,0 1-17-16,1-9-22 0,-1-9-93 15,0-12-88 1,6-13-144-16,7-15-134 0,50-42-202 15</inkml:trace>
  <inkml:trace contextRef="#ctx0" brushRef="#br0" timeOffset="697">459 1709 2416 0,'44'4'219'15,"6"-4"-46"-15,7-4-44 0,-1 0-71 16,13 1-28 0,1-4-67-16,-1 3-217 0,-6-6-409 15,-7 3-279-15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3:27.362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3350 703 1412 0,'0'0'286'16,"0"0"-23"-16,0 0-77 0,0 0-43 15,0 0-20-15,0 0-16 16,0 0-13-16,0 0-29 0,6 46 19 16,7-11-19-16,-1 4-2 15,1-4-9-15,6 1-2 16,-13 3-2-16,7 0-17 15,-7-1 24-15,-6 1-19 0,0-3 2 16,0-5 6-16,0-31-12 16,-19 46-6-16,-6-10-11 0,25-36-2 15,-44 39-5-15,13-11-10 16,31-28 0-16,-44 25 0 0,44-25 8 16,0 0-8-16,-38 21 0 15,38-21 3-15,0 0-3 16,0 0 0-16,0 0 0 0,0 0-3 15,0 0 3-15,0 0 0 16,0 0-5-16,0 0-1 0,0 0 3 16,0 0 3-16,0 0 0 15,0 0-6-15,0 0 6 16,0 0-7-16,0 0 3 16,0 0-2-16,0 0 12 0,0 0-12 15,0 0 6-15,0 0 3 16,0 0-3-16,0 0 0 0,0 0-4 15,0 0-3-15,0 0-5 16,0 0 1-16,0 0 4 0,0 0 7 16,0 0 0-16,0 0 0 15,0 0-6-15,0 0-1 0,0 0 7 16,0 0 3 0,0 0 0-16,0 0-3 0,0 0-3 15,0 0 3-15,0 0 0 16,0 0 0-16,0 0 4 0,0 0-12 15,0 0 8-15,0 0 0 16,0 0-3-16,0 0 7 0,0 0 1 16,0 0-5-16,0 0 0 15,0 0 0-15,0 0 0 16,0 0 0-16,0 0 0 0,0 0 0 16,0 0-6-16,0 0 2 15,0 0-12-15,0 0-4 0,0 0 5 16,0 0 3-16,0 0 9 15,0 0 0-15,0 0 5 16,0 0-2-16,0 0 0 16,0 0 0-16,0 0 0 0,0 0 0 15,0 0 0-15,0 0 0 16,0 0-3-16,0 0 6 0,0 0-3 16,0 0-13-16,0 0-1 15,0 0 3-15,0 0 6 0,0 0-18 16,0 0 0-16,0 0 12 15,0 0 5-15,0 0-2 16,0-43-9-16,6 8-8 0,-6 35 0 16,13-39-27-16,-13 39-13 15,19-46 9-15,-7 7-6 16,-12 39 5-16,13-46 10 0,-7 11 16 16,-6 35 7-16,13-39 1 15,-13 39 19-15,6-39-13 0,-6 39 17 16,6-35-7-16,-6 35-11 15,6-32 20-15,-6 32-2 16,0 0 0-16,0-39-8 0,0 39-27 16,0-35-8-16,0 35-5 15,0 0 7-15,-6-39 13 0,6 39 3 16,0-39 5-16,0 39 9 16,0 0 6-16,6-35 16 15,-6 35-11-15,0 0 0 16,0 0 9-16,0 0-26 0,0 0 12 15,0 0 10-15,0 0-5 16,0 0-20-16,0 0-2 0,0 0 44 16,0 0 29-16,0 0 42 15,-12 39 3-15,-1 0-29 0,1 10 15 16,-7-3-16-16,6 4-20 16,-6-1 6-16,1-3-7 15,5 0-8-15,-12-7 1 16,25-39-15-16,-32 46 5 0,32-46-3 15,-37 39-5-15,37-39 2 16,0 0 16-16,-44 31 10 0,44-31-14 16,-50 7-6-16,12-10-9 15,38 3 5-15,-38-35-2 16,7-1 0-16,-1-10-13 0,13-7 1 16,1-7-4-16,5-10 0 15,7-5 1-15,6 1 5 0,0-4-1 16,6 8-3-16,7-1-2 15,-7 0 8-15,6 4-12 16,1 7 1-16,-7 11 4 16,7 10-15-16,-13 39-27 0,0 0-60 0,0-46-75 15,0 46-142 1,0 0-250-16,0 0-252 0</inkml:trace>
  <inkml:trace contextRef="#ctx0" brushRef="#br0" timeOffset="360">2388 738 916 0,'0'0'186'15,"0"0"13"-15,0 0-6 16,0 0-47-16,0 0-24 0,0 0 11 16,0 0-30-16,-12 43 23 15,12-43 12-15,-38 42 28 0,0-3 15 16,1 3 16-16,-1 11-8 16,-12 8-22-16,-1 9-17 0,1 4-22 15,0 4-32-15,0 0-38 16,-7 0-13-16,0-8-17 15,7-3-1-15,-13-6-12 16,0-5-11-16,1-10-79 0,-8-11-101 16,1-10-113-16,-6-7-163 15,6-11-246-15,6-14-127 0</inkml:trace>
  <inkml:trace contextRef="#ctx0" brushRef="#br0" timeOffset="932">2068 297 1294 0,'0'0'254'15,"0"0"81"-15,0 0-98 16,0 0-115-16,0 0-40 16,31-53-40-16,26 7-12 0,6 3-24 15,12 4-6-15,-6 4-84 16,-6 3-172-16,-6 4-274 0,-20 7-114 15</inkml:trace>
  <inkml:trace contextRef="#ctx0" brushRef="#br0" timeOffset="1499">1565 699 1011 0,'0'0'265'0,"6"39"39"16,-12 0-15-16,6 0-67 16,-13 3-89-16,-12 4-66 0,-6 4-25 15,-13-4-13-15,-6-4-20 16,-7-3-7-16,0-7 0 15,7-11-11-15,6-10 29 0,0-8-35 16,44-3 1-16,-44-21-7 16,44 21 31-16,-38-46-17 0,26 0 18 15,-1 4 28-15,13 42 49 16,0-36-4-16,0 36-48 16,0 0-11-16,0 0 96 0,0 0 25 15,13 53-6 1,6 15-12-16,-7 13-47 0,7 11 19 15,-6 7-18-15,-13 0-15 16,0-4-14-16,-13-3-21 0,-6-7-8 16,-12-11 3-16,-19-7-13 15,-7-10-3-15,-12-15-11 0,-7-7-4 16,-5-17 13-16,-7-11-16 16,6-14 13-16,-6-14-14 15,6-14-13-15,1-18 1 0,5-15 4 16,1-16 5-16,12-15-3 15,13-7 1-15,24-4 0 0,14 0-5 16,31 4 2 0,25 8-16-16,12 13-15 0,26 14-54 15,12 11-73-15,7 14-171 16,-1 14-201-16,-5 11-226 0</inkml:trace>
  <inkml:trace contextRef="#ctx0" brushRef="#br0" timeOffset="1677">1062 2173 2127 0,'38'53'333'0,"18"-3"-60"0,7-8-52 0,19-17-78 15,12-4-72 1,7-14-58-16,6-7-259 0,0-14-511 15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3:31.999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2280 329 1149 0,'0'0'318'15,"19"35"23"-15,-13-6-28 0,-12-1-54 16,-7 7-55-16,-5 4-48 16,-1 3-66-16,-13 9-35 15,1-2-32-15,-7 4-10 0,0 0-34 16,-12-7-188-16,6-3-279 16,-12-4-347-16</inkml:trace>
  <inkml:trace contextRef="#ctx0" brushRef="#br0" timeOffset="310">1600 382 2190 0,'0'0'184'16,"0"0"-66"-16,0-39-31 16,0 39-36-16,13-35-29 0,-13 35-10 15,0 0-12-15,31-32-10 16,-31 32 2-16,38-11 1 0,-38 11 7 16,0 0 53-16,38 36 43 15,-19 6-2-15,-19 0-11 0,-13 8-33 16,-6-1-17-16,-12 4-46 15,-13-2-161-15,-7 2-262 16,-11-11-343-16</inkml:trace>
  <inkml:trace contextRef="#ctx0" brushRef="#br0" timeOffset="783">1286 110 1054 0,'0'0'30'0,"0"0"102"16,0 0 122-16,0 0-17 15,0 0-7-15,0 0-35 0,0 0-43 16,-19 53-13-16,-12 0-17 15,-7 3 6-15,0 1-1 0,-7 7-12 16,1 6 0-16,-6 1 0 16,6 4-13-16,0-1-15 0,0 1-1 15,6-5-15-15,7-10-14 16,-1-3 1-16,7-8-8 0,0-10 13 16,6-3 7-16,19-36-5 15,-44 38-18-15,0-13-17 16,-6-11-11-16,-7-7-2 15,-5-7 25-15,-1-10 11 0,-1-11-12 16,1-8-13-16,0-13 5 16,7-18 2-16,5-14-9 0,1-18-7 15,19-11 19-15,12 4 17 16,19 3-16-16,19 7-32 0,18 5-5 16,14 9-22-16,18 12-128 15,12-1-99-15,7 11-106 0,1 4-233 16,-7-1-506-16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3:33.866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6982 1269 986 0,'0'0'238'16,"0"0"48"-16,0 0-74 15,0 0-35-15,0 0-23 16,0 0-44-16,0 0-15 0,0 0-41 16,0 0 10-16,0 0 24 15,0 0 20-15,-44 35 10 0,-6 1-9 16,-7 6-3-16,-6 11-11 15,-6 1-9-15,-6 10-8 0,18 6-39 16,-18 1-7-16,11 0-14 16,-5-4-9-16,6-4-17 15,-6-10-58-15,12-7-112 0,1-14-140 16,5-7-186-16,7-15-230 16</inkml:trace>
  <inkml:trace contextRef="#ctx0" brushRef="#br0" timeOffset="260">6881 1881 1745 0,'51'7'205'0,"-51"-7"-12"15,44-3-15-15,-7-1-36 0,1 8-27 16,0 3-28-16,-38-7-27 16,50 14-31-16,-50-14 11 0,38 18 19 15,-38-18 13-15,0 0-27 16,-6 42-61-16,6-42-109 0,-57 42-271 16,0-6-328-16</inkml:trace>
  <inkml:trace contextRef="#ctx0" brushRef="#br0" timeOffset="643">6107 1364 1079 0,'0'0'287'0,"0"0"-66"0,0 0 140 16,0 0-16-16,0 0-66 15,0 0-64-15,44 53-42 0,-6-2-28 16,-7 2-36-16,-12-4-25 16,-6-3 4-16,-7-7-12 0,-25 7-24 15,7 0-24-15,-32 0-40 16,-7-4-98-16,-11-6-85 0,-14-8-140 16,7 0-201-16,0-10-223 15</inkml:trace>
  <inkml:trace contextRef="#ctx0" brushRef="#br0" timeOffset="887">5831 870 1605 0,'-19'-29'258'15,"19"29"40"-15,0 0 92 16,0 0-55-16,-19 50-104 0,6 10-95 16,13 10-70-16,-6 5-25 15,6 6-13-15,-12 0-39 16,12 1-100-16,-13-8-142 0,-6-6-150 16,-6-5-286-16,0-10-150 15</inkml:trace>
  <inkml:trace contextRef="#ctx0" brushRef="#br0" timeOffset="1088">5303 1620 1814 0,'0'0'390'0,"0"0"-29"15,0 0-47-15,-19 42-73 16,0 1-86-16,6 2-75 15,-12 5-44-15,-12-8-72 0,-1 1-151 16,-12-8-112-16,-1-10-205 16,0-8-216-16,7-9-12 0</inkml:trace>
  <inkml:trace contextRef="#ctx0" brushRef="#br0" timeOffset="1253">5466 1103 1806 0,'0'0'113'0,"25"-36"-29"15,-25 36-44-15,0 0-4 0,0 0-185 16,0 0-320-16,0 0-224 16</inkml:trace>
  <inkml:trace contextRef="#ctx0" brushRef="#br0" timeOffset="1640">4774 1311 1488 0,'0'0'310'15,"-19"50"-35"-15,19-50-15 16,-6 46-30-16,6-46-65 0,-19 50-74 15,19-50-39-15,-25 46-7 16,25-46-11-16,-44 46-30 16,0-18 5-16,-7-10 5 0,7-4-20 15,-6-3 13-15,0-1 27 16,-1 4 10-16,-5 1 20 16,6 6-3-16,-7 0 16 0,7 18 7 15,-7 10 9-15,1 15-3 16,-1 7-2-16,-6 6-6 0,0 12-44 15,-12 10-11-15,-13 3 1 16,-13 1-12-16,-7 3-11 0,-5-11-10 16,-6-10 9-16,-1-14-50 15,14-18-104-15,5-15-63 0,0-16-46 16,13-15-55-16,13-14-85 16,12-18-206-16,19-18-193 0</inkml:trace>
  <inkml:trace contextRef="#ctx0" brushRef="#br0" timeOffset="1860">3774 1014 1613 0,'63'-49'263'0,"-6"14"6"0,-1 10-18 15,7 7-33-15,-6 11-66 16,-7 7-69-16,0 7-55 16,-6 14-66-16,-44-21-189 0,32 53-174 15,-13-3-207-15,-26-1-35 16</inkml:trace>
  <inkml:trace contextRef="#ctx0" brushRef="#br0" timeOffset="2299">3019 1570 1669 0,'-38'57'205'0,"38"-57"0"0,0 0-47 16,13 53-70-16,-13-53-41 15,0 0-10-15,44 32-29 0,-44-32-18 16,50 10-22-16,-50-10 3 15,44-17 22-15,-44 17-1 0,0 0-8 16,50-43-14-16,-24 1 45 16,-26 42-6-16,25-43 47 0,-25 43 16 15,0 0-14-15,0 0-36 16,0 0-15-16,0 0 31 16,-63 36 72-16,0 17-8 15,6 14-28-15,1 7-21 0,6 7-24 16,6-3-12-16,-7-4 29 15,7-14 11-15,0-3-16 0,-6-15-15 16,6-10 4-16,0-14-17 16,44-18 21-16,-50 0 36 0,50 0 6 15,0 0-34-15,-44-64-17 16,31 1-6-16,19-19-6 0,13-6-17 16,19-11-10-16,12 0-4 15,1 7-15-15,-1 14-67 0,6 15-145 16,-18 13-215-1,-38 50-351-15</inkml:trace>
  <inkml:trace contextRef="#ctx0" brushRef="#br0" timeOffset="3100">2044 961 1885 0,'0'0'365'0,"0"0"-24"16,0 0-70-16,25 71-71 15,-13 10-49-15,-5 1-50 0,-7-5-37 16,-13 8-31-16,-6-4-17 16,-12-2-12-16,-1-12-12 15,-12-10 8-15,0-11-29 0,-6-7-50 16,-6-11-39-16,-1-14-6 15,7-7 19-15,-1-10-4 0,51 3 18 16,-50-43-1-16,19-3 27 16,6-3 12-16,12-4 17 0,7 0 28 15,6 10 63-15,0 43-2 16,6-38-51-16,-6 38-2 16,0 0 19-16,0 0 1 0,0 0 5 15,0 0 3-15,0 0 19 16,0 0-18-16,-6 49-14 0,6-49-10 15,-19 46 16-15,19-46-21 16,-19 42 0-16,19-42 3 0,0 0-3 16,-25 46 16-16,25-46-12 15,0 0-4-15,-38 46-5 0,38-46 5 16,0 0 13-16,0 0-5 16,0 0-8-16,0 0 7 15,0 0 10-15,0 0-35 16,0 0 3-16,0 0 18 0,0 0 6 15,0 0-19-15,0 0-15 16,0 0 18-16,0 0 17 0,-44 29-14 16,44-29-6-16,-38 42 14 15,38-42-4-15,-44 49 0 0,44-49 10 16,-37 46-4-16,37-46-3 16,-44 36 5-16,44-36-1 0,-44 17-13 15,44-17-4-15,0 0-1 16,-50 4 14-16,50-4-28 0,0 0-23 15,-38-39-26-15,13 0 1 16,12-3 1-16,13 42 33 16,-12-53 7-16,5 14 13 0,7 39 8 15,0 0 16-15,0 0-19 16,0 0 0-16,0 0 41 16,0 0 32-16,0 0-6 0,0 0 29 15,-19 60-8-15,1-7-24 16,5-4-6-16,-6-6-21 0,19-43-11 15,-25 53-12-15,25-53-11 16,-38 49-81-16,38-49-89 0,-56 29-124 16,56-29-116-16,-57 14-60 15,19-11-8-15</inkml:trace>
  <inkml:trace contextRef="#ctx0" brushRef="#br0" timeOffset="3269">1327 937 2151 0,'38'-22'111'15,"-38"22"8"-15,0 0 5 0,0 0-52 16,0 0-37-16,0 0-40 16,0 0-177-16,0 0-359 0,0 0-146 15</inkml:trace>
  <inkml:trace contextRef="#ctx0" brushRef="#br0" timeOffset="3425">1158 2432 1540 0,'69'0'34'0,"0"-17"-180"16,0-15-120-16,6-10-88 0,1-15-22 15</inkml:trace>
  <inkml:trace contextRef="#ctx0" brushRef="#br0" timeOffset="3623">3762 0 1981 0,'0'0'104'16,"0"0"12"-16,-88 57-23 0,-33-1-23 16,-17 11-33-16,-25 11-25 15,-20 14 5-15,-18 14-111 16,-13 7-247-16,-6 4-195 0,-6 3-66 16</inkml:trace>
  <inkml:trace contextRef="#ctx0" brushRef="#br0" timeOffset="3824">0 1952 2791 0,'0'0'252'0,"0"0"-63"16,0 0-71-16,0 0-59 15,0 0-40-15,0 0-91 0,0 0-171 16,0 0-317-16,0 0-417 16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3:52.665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6926 958 672 0,'0'0'185'16,"-26"-7"53"-16,26 7 42 16,0 0-21-16,0 0-56 0,-31-18-47 15,31 18-44-15,-13-21-49 0,1 0-37 16,12-4-18-16,-6-3 4 15,6-7-7-15,0-11-12 16,6-4-4-16,0-3 3 0,0 4-8 16,7 10 10-16,0 7-3 0,-13 32 15 15,0 0 19-15,37-18 1 16,1 22 7-16,0 17-4 0,-7 7-3 16,7 4-8-16,0 7 1 15,-1-7-13-15,1 0 3 0,0-4-4 16,-7-7-2-16,1-3 1 0,-7-8 4 15,0-3-2-15,-25-7-6 16,25 0 0-16,-25 0 14 0,0 0-14 16,0 0 10-16,0 0 43 0,6-24 31 15,-6 24-20-15,0 0-26 16,-31-11 11-16,-7 8 12 16,-6 6 18-16,13 8-8 0,-13 3-3 15,0 7-13-15,-7 4-7 0,1 3 12 16,0 0-18-16,0 1-15 15,6-1-7-15,-13 0-1 0,7-3-1 16,-1 0-8-16,-5-4-16 0,6 0 16 16,-1-3-14-16,7-8 4 15,0 1 8-15,13-8-6 0,-1-3-5 16,7 0 7-16,25 0-20 0,-25-10-37 16,25 10 18-16,-12-25 13 15,18-3-6-15,6 7 4 0,7-1 18 16,6 8 2-16,1 0-11 15,5 11 23-15,0 6-4 0,-5 8-8 16,-26-11 41-16,37 32 36 0,-18 3 22 16,-6 0-28-16,-13 1 19 15,0 2-4-15,-19-2-25 0,0-1-2 16,-12-3-22-16,-1 0-22 0,-12-8 1 16,0-6-29-16,-6-4-73 15,0-10-77-15,-7-4-79 0,7-4-123 16,-7-3-134-16,12-7-107 15,1-7-3-15</inkml:trace>
  <inkml:trace contextRef="#ctx0" brushRef="#br0" timeOffset="257">6674 15 1085 0,'0'0'296'16,"0"0"-27"-16,0 0-41 15,0 0-15-15,0 0 22 0,0 0-47 16,0 0-66-16,0 0-49 16,38-15-42-16,-38 15-25 0,0 0 4 15,0 0-6-15,0 0-94 0,0 0-136 16,0 0-150-16,0 0-71 15,0 0 0-15,0 0 19 0</inkml:trace>
  <inkml:trace contextRef="#ctx0" brushRef="#br0" timeOffset="865">6222 492 796 0,'0'0'278'15,"0"0"12"-15,0 0-26 0,0 0-62 16,0 0-37-16,0 0-49 0,0 0-22 16,0 0-17-16,31 17-19 15,-31-17-20-15,0 0 6 16,19 36 5-16,-19-36-21 0,12 35-16 0,-12-7 23 15,0-28-16-15,-25 43-8 16,-6-8-1-16,-7 0 7 16,-12 1-15-16,-8-5-11 0,-5-2 14 15,1-1 4-15,5-3-9 0,0-8-11 16,13 5 18-16,7-8-7 16,37-14-8-16,-25 14-5 0,25-14 51 15,0 0 22-15,-13 25-12 0,13-25-2 16,13 31-12-16,5-6-7 15,-18-25 13-15,38 43-11 0,0-5 5 16,0-2 6-16,-13 3 25 0,0 0 12 16,-6-4 0-16,0-3 6 15,-19-1 3-15,0-31-2 0,-7 36-14 16,7-36-26-16,-37 35-16 16,-7-17-7-16,0-8-5 0,-13-6-4 15,7-8 14-15,-1-3 7 0,1-3 7 16,6-8 7-16,0-7 6 15,0-3-5-15,13-4-16 0,-1-10-9 16,14-1-9-16,-1-2 14 0,12-5-12 16,1 1-4-16,6-1 4 15,13 4-10-15,-1 4 0 0,13 3-11 16,13 0-2-16,0 4-22 0,-1 6-67 16,1 1-47-16,0 3-57 15,-7 4-82-15,1 4-118 16,-32 17-194-16,44-22-162 0</inkml:trace>
  <inkml:trace contextRef="#ctx0" brushRef="#br0" timeOffset="1097">6146 1792 2425 0,'0'0'327'0,"25"28"-28"0,-25-28-42 15,0 0-65-15,0 0-87 0,0 0-49 16,0 0-56-16,0 0-82 0,32-3-118 16,-32 3-205-16,0 0-335 15,0 0-169-15</inkml:trace>
  <inkml:trace contextRef="#ctx0" brushRef="#br0" timeOffset="1516">4599 248 697 0,'0'0'297'16,"13"-46"70"-16,-13 46-27 0,0 0-42 16,0 0-77-16,0 0-57 15,0 0-81-15,0 0 8 0,0 0 126 16,0 0-49-16,18 28-24 15,1 18-38-15,0 7-19 0,0 11-16 16,0-1-20-16,0 4-4 0,0 4-15 16,-7-4-13-16,1-3-6 0,-7-1-13 15,0 1 0-15,-12-7 0 16,0-8-12-16,-19-3-21 0,-13-4-43 16,-6-6-42-16,6-11-23 0,-6-4-34 15,6-7-44-15,-6-7-8 16,7-4-29-16,37-3-39 15,-38-7-108-15,38 7 1 0,-44-24 26 16,44 24 8-16</inkml:trace>
  <inkml:trace contextRef="#ctx0" brushRef="#br0" timeOffset="1772">4297 417 824 0,'-6'-38'225'0,"6"38"29"16,0-36 9-16,0 36-43 0,0 0-50 15,0 0-40-15,0 0-15 0,0 0-14 16,0 0-14-16,0 0 64 16,0 0 38-16,0 0-42 15,19 28-31-15,-7 11-13 0,7 4 2 16,0 3-3-16,6 7-15 0,0 3-25 16,-6 1-26-16,6-8-19 15,1 4-9-15,-1-3-11 0,-13-4-3 16,7-4-39-16,-6-3-78 0,-7-4-118 15,-6-35-147-15,0 0-165 16,6 50-73-16,-6-50 38 0</inkml:trace>
  <inkml:trace contextRef="#ctx0" brushRef="#br0" timeOffset="2009">4247 1061 1413 0,'0'0'289'0,"-38"-25"-17"15,38 25-62-15,0 0 64 16,0 0-37-16,0 0-66 0,-25 32-43 16,13 3-49-16,5 0-36 0,-5 1-23 15,-7-1-16-15,-6-3-20 16,-7-4-85-16,32-28-128 0,-50 32-194 15,-7-11-205-15,13-7-59 0</inkml:trace>
  <inkml:trace contextRef="#ctx0" brushRef="#br0" timeOffset="2225">3983 523 1350 0,'0'0'324'16,"0"0"71"-16,31-10-78 0,-31 10-85 15,32 7-98-15,-32-7-56 16,0 0-39-16,31 18-20 0,-31-18-64 16,0 0-145-16,0 0-183 15,0 0-195-15,0 0-37 0</inkml:trace>
  <inkml:trace contextRef="#ctx0" brushRef="#br0" timeOffset="2600">3630 859 964 0,'19'35'245'16,"-19"-35"-1"-16,0 0-43 0,39 22-24 15,-39-22-42-15,0 0 3 16,0 0-5-16,31 14 8 0,-31-14 16 16,0 0-24-16,0 0-56 0,0 0-17 15,0 0-1-15,0 0-13 16,-38-11-17-16,0 1-3 0,0 6 19 16,0-3 32-16,-6 7-11 0,6 7-27 15,1 4-4-15,-1 6-6 0,0 12 1 16,7 6 15-16,-1 7-11 15,7 8-12-15,6 6-7 16,1 4 1-16,-1 11 5 0,0 0-10 16,0 7 0-16,6-1-15 0,7 5 8 15,0-5-2-15,0-6-2 16,-1-4-21-16,1-14-83 0,0-10-101 16,6-43-71-16,0 0-92 0,6 46-122 15,-6-46-130-15</inkml:trace>
  <inkml:trace contextRef="#ctx0" brushRef="#br0" timeOffset="2885">2599 333 1770 0,'0'0'245'0,"0"0"-26"15,0 0-48-15,0 0-46 0,0 0 56 16,0 0-32-16,0 0-67 0,19 38-30 16,-13 12-22-16,1 3-14 15,-1 11-8-15,-6 3-80 16,-6-4-135-16,-1-3-165 0,1 0-121 15,-7-10-104-15,1-1 7 0</inkml:trace>
  <inkml:trace contextRef="#ctx0" brushRef="#br0" timeOffset="3404">2411 884 1161 0,'0'0'246'16,"0"0"-15"-16,-13-39-34 0,13 39-45 16,0 0 39-16,0 0-17 0,0 0-21 15,0 0-39-15,0 46-57 0,-6-7-27 16,6-39-11-16,-7 46-14 16,7-46 3-16,-6 42-1 0,6-42-3 15,-12 39-4-15,12-39-23 0,0 0-22 16,0 0-22-16,-44 32-5 15,44-32 6-15,-44 7 18 0,44-7 6 16,-44-14 3-16,44 14-17 0,-44-32 25 16,44 32 13-16,-32-42 23 15,32 42 27-15,0 0 12 16,-25-32-3-16,25 32-8 0,0 0 20 16,0 0 60-16,0 0-11 0,0 0-18 15,0 0-10-15,-38 24-4 0,1 1 12 16,5-4 9-16,-6 1-5 15,-6-5-2-15,-12 1-4 0,-13 3-4 16,-13-3 12-16,-12-4 21 0,-7 4 2 16,-12-8-9-16,6 1-9 15,6-8-18-15,0-3-17 0,13-3-15 16,6-8 20-16,13 1 17 16,6-1-10-16,0-7-27 0,19-3-14 15,0-4-6-15,44 25-8 16,-37-42-69-16,5 3-87 0,20-7-67 15,5-3-30-15,1-4-41 0,12-4-91 16,-6 1-204-16,13 6-199 0,0 8-14 16</inkml:trace>
  <inkml:trace contextRef="#ctx0" brushRef="#br0" timeOffset="3573">731 569 1081 0,'51'-3'245'0,"5"-8"73"16,7 4 25-16,6-7-46 16,13-4-90-16,6 1-105 0,-6-1-54 15,-6 0-35-15,-7 1-135 0,-12-1-247 16,-13 4-240-16,-44 14-66 16</inkml:trace>
  <inkml:trace contextRef="#ctx0" brushRef="#br0" timeOffset="4005">59 1202 1409 0,'0'0'302'0,"0"0"7"15,0 0-45-15,0 0-68 0,0 0-50 16,0 0-51-16,0 0-26 0,0 0-17 16,0 0 5-16,-38 21 6 15,38-21 21-15,0 0 16 0,0 0 15 16,0 0-53-16,0 0-29 0,-31-3 26 16,31 3 22-16,0 0-13 0,0 0-13 15,0 0-10-15,0 0-6 16,0 0-6-16,0 0-18 15,0 0-10-15,0 0-5 0,0 0 11 16,0 0 3-16,0 0-2 0,0 0-9 16,0 0-7-16,0 0-6 15,0 0 6-15,0 0-5 0,0 0-6 16,0 0-16-16,0 0-16 0,0 0-13 16,0 0-5-16,31-22-8 15,-31 22-10-15,0 0-24 0,0 0-51 16,0 0-106-16,0 0-126 0,0 0-147 15,0 0-153-15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3:43.481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11158 994 559 0,'0'0'142'0,"-25"17"-48"0,25-17 5 16,0 0 39-16,-7 29 53 15,7-29 1-15,7 28-16 0,-7-28-17 16,25 28 13-16,0-3-8 16,6 0-31-16,7-1-14 0,0 5-15 15,6-1-25-15,0 0-42 16,0 0-8-16,0-3-32 15,-6-4 12-15,-7 1-19 0,0-8 22 16,-31-14-4-16,26 21-11 16,-26-21 3-16,0 0-4 0,25 32 4 15,-25-32 10-15,0 0-21 16,6 31 8-16,-6-31 11 0,0 0-3 16,-38 25-9-16,1-14 10 15,-7-1-9-15,-7-2-24 0,-5-5 12 16,-7 4-25-16,0 0 3 15,0-3-3-15,0-1 14 16,7-3 15-16,5 0-1 0,14 0-9 16,-7 0 40-16,12-3-30 15,7 3 22-15,25 0-23 0,-25-4 24 16,25 4-25-16,0 0 26 16,0 0-27-16,0 0 32 0,0 0-27 15,0 0 20-15,0 0-11 16,0 0 45-16,25 14 4 0,-6 0 29 15,12 1-12-15,-5 2 6 16,5 1-4-16,0 3 13 0,7 0-10 16,-13 1-8-16,7 2-33 0,-13-3 22 15,-19-21 6 1,25 32 42-16,-13-3 0 0,-12-29-18 16,-12 42 11-16,-20-7-15 0,-5 1-37 15,-14-8-11-15,-12-3-8 16,-6-4-26-16,-6 0 13 0,-13-7-4 15,12-3-15-15,7-11-26 16,5-4-47-16,8-3-21 0,12-3 1 16,13-15-53-16,5-7-64 15,8-3-119-15,-8-15-161 0,14-6-103 16,-13-15 30-16</inkml:trace>
  <inkml:trace contextRef="#ctx0" brushRef="#br0" timeOffset="397">10756 498 645 0,'31'-7'204'0,"-31"7"9"16,0 0 40-16,38 10-62 0,-38-10-15 15,37 18-32-15,-37-18-28 16,38 21-38-16,-38-21-21 0,38 18-32 16,-38-18-20-16,38 7 10 15,-38-7-1-15,0 0-6 0,0 0-6 16,0 0-2-16,0 0 0 15,25-32-10-15,-25 32 10 0,0 0 0 16,-44-28-8-16,6 10 8 0,0 15-3 16,-6 6-8-16,7 1 3 15,37-4 16-15,-38 14-19 16,38-14-3-16,0 0-106 0,0 0-211 16,0 0-126-16,0 0-67 15</inkml:trace>
  <inkml:trace contextRef="#ctx0" brushRef="#br0" timeOffset="1029">10434 1223 748 0,'0'0'173'0,"0"0"-21"16,0 0-45-16,0 0 46 15,0 0-7-15,0 0-38 0,0 0-44 16,0 0-35-16,0 0-15 0,0 0 4 16,13 29-18-16,-13-29 0 15,0 0 0-15,0 0 5 0,0 28-37 16,0-28-14-16,-32 18-113 15,-12-8-21-15,0-10-44 16,-6 0 70-16,0 0 50 0,6-7 51 16,6-4 33-16,7-6 4 15,31 17 11-15,-19-39 1 0,19 4 16 16,6 3 21-16,-6 32-14 0,19-28 21 16,-19 28 20-16,44-15 41 15,-13 15-27-15,-31 0 11 0,32 15-45 16,-32-15 11-16,0 0-3 15,31 42 41-15,-31-42 8 0,19 35 22 16,-19-35-9-16,0 36 7 16,0-36-4-16,0 0-57 0,-31 28 40 15,31-28-1-15,-32 18 1 16,-6-8-6-16,7 1 4 0,0-1-1 16,-1-3-37-16,1 0-2 15,-1 8 11-15,1 2 21 0,-1 1-16 16,1 10-21-16,0 4-18 15,5 3 33-15,1 11 37 0,6 7 11 16,7 11 35-16,-1 14-3 0,20 6-29 16,5 12-35-16,7 3-31 15,6 3-21-15,7 1-28 0,-1-4-29 16,-6-7-127-16,0-7-120 16,0-10-153-16,1-5-210 0,-8-13-125 15</inkml:trace>
  <inkml:trace contextRef="#ctx0" brushRef="#br0" timeOffset="1412">9202 360 1029 0,'0'0'289'0,"0"0"14"15,0 0-24-15,0 0-21 16,0 0-15-16,-12 42-17 0,12 8-36 16,0 6-26-16,12 8-41 0,1 7 1 15,6 7-57-15,12-1-23 16,-6 6-21-16,7-9-13 16,-1-7-39-16,-6-3-160 0,-6-8-180 15,-6-3-335-15,-13-3-158 16</inkml:trace>
  <inkml:trace contextRef="#ctx0" brushRef="#br0" timeOffset="1880">8863 1513 824 0,'-44'-10'256'16,"44"10"-22"-16,-38-18-57 15,38 18-69-15,0 0-12 0,-38-28 29 16,38 28-53-16,-25-32-29 16,19 3-19-16,6 29-20 0,0 0 11 15,31-42-19-15,-31 42 11 0,51-35 4 16,-1 17-23-16,-6 11 22 16,0 7-10-16,0 7 7 0,-6 0-2 15,-38-7-12-15,44 25 13 16,-44-25-20-16,0 0 41 15,37 25 40-15,-37-25 1 0,0 0 11 16,0 31-44-16,0-31 8 0,-31 25-10 16,-1-11 21-16,-5 0 47 15,-7 4 0-15,0 0 39 0,-7 3-8 16,1 4-15-16,0 3 6 0,6 7-7 16,-6 1 4-16,6 6-18 15,-7 4 7-15,7 3-7 0,-6 4-22 16,6 4-10-16,-13-7-35 15,7 3-17-15,-6-4-15 0,-1-10 7 16,0-11-33-16,1-7-65 0,6-7-65 16,-1-10-49-16,7-8-60 15,0-13-158-15,7-4-134 16,37 21-74-16,-38-53-34 0</inkml:trace>
  <inkml:trace contextRef="#ctx0" brushRef="#br0" timeOffset="2228">8567 692 1235 0,'0'0'309'15,"0"0"-39"-15,0 0-53 16,38 36-59-16,-38-36-28 0,0 0-59 16,31 24-32-16,-31-24 4 0,0 0-31 15,0 0-5-15,0 0 16 16,0 0-31-16,0 0 16 0,32-39 1 16,-32 39-26-16,19-42 17 0,-19 42 20 15,0-35-25 1,0 35 14-16,0 0 3 0,0 0-5 15,0 0 7-15,-32 17-11 0,32-17-20 16,-19 32 17-16,19-32-136 16,0 0-148-16,-12 36-161 0,12-36-117 15</inkml:trace>
  <inkml:trace contextRef="#ctx0" brushRef="#br0" timeOffset="2644">8278 1273 1011 0,'0'0'262'15,"0"0"-28"-15,0 0-14 0,-6 32-58 16,6-32-31-16,0 0-32 16,0 0-43-16,0 0-21 0,19 28-23 15,-19-28 7-15,0 0-12 0,31 18-3 16,-6-15 10-16,-25-3-25 16,44-14 20-16,-19 0-14 0,-25 14 7 15,32-36 14-15,-13 5-35 16,-13-5 27-16,-6 8 10 15,0 28-9-15,0 0 23 0,-31-21-15 16,-1 17 53-16,-12 11-23 0,13 4-31 16,-7 10 6-16,0 0-22 15,38-21 4-15,-31 29-4 0,31-29-30 16,0 0-107-16,0 0-192 0,0 0-144 16,0 0-74-16</inkml:trace>
  <inkml:trace contextRef="#ctx0" brushRef="#br0" timeOffset="2964">7675 364 948 0,'0'0'303'15,"0"0"36"-15,-51 14-5 16,20 21-16-16,12 22-71 0,0 6-43 16,19 15-49-16,0 3-53 0,13 4-26 15,6 8-32-15,12-12-9 16,1 4-30-16,5-7 5 0,1-8-92 15,-13-9-120-15,0-5-153 16,-12-6-206-16,-7-5-77 0,-12-2 42 16</inkml:trace>
  <inkml:trace contextRef="#ctx0" brushRef="#br0" timeOffset="3209">7392 1442 1190 0,'0'0'392'15,"0"0"-13"-15,0 0-54 16,0 0-6-16,0 0-61 0,0 46-42 16,12-3-32-16,-5-1-65 0,-7 1-37 15,-7-1-38-15,-11 4-29 16,-14 0 0-16,-6 0-33 15,-18-4-97-15,-7 1-130 0,-19-4-181 16,1-4-182-16,-7-10-138 16</inkml:trace>
  <inkml:trace contextRef="#ctx0" brushRef="#br0" timeOffset="4021">6543 1432 1098 0,'-12'28'189'15,"12"-28"24"-15,-32 18-72 0,32-18-55 16,-37 0-28-16,5 0-42 0,32 0 7 16,-31-14-6-16,31 14-47 15,-19-32-40-15,19 0 3 0,12-7-39 16,14-10-39-16,11-11 30 16,7-4 55-16,7 11 13 15,5 11 12-15,-6 17 30 0,1 14 42 16,-1 15 32-16,-12 17 56 0,-13 18 26 15,-6 7 29-15,-13 7-25 16,-12 0 8-16,-13 3-42 0,-13-10-34 16,-5-3-53-16,-7-4 1 15,-7-11-6-15,-11-3-34 0,-8-8 23 16,1-6-33-16,-6-8 15 0,5-6-3 16,1-4-17-16,12-7-2 15,0-4-52-15,13-7-2 16,7-7-5-16,5-6-21 0,7-8 67 15,13 0-15-15,-1 7 41 16,7 3-11-16,-1 12 11 0,7 24 12 16,0 0 15-16,0 0 70 0,0 0-10 15,19 21 40-15,-12 7 9 16,-7 11-4-16,0-4-9 0,-7 1-22 16,-12-1-34-16,1 0-29 0,-14 1-13 15,-6-4-3-15,1-4-2 16,-7-7-11-16,0-3-3 0,-7-4-21 15,1-4-15-15,12-6 8 16,1-4-10-16,37 0-15 0,-32-14-9 16,32 14 12-16,-19-35 22 0,19 3 19 15,7 3 8-15,-7 29-8 16,50-35 12-16,-6 14-5 16,6 10 5-16,1 11 8 0,-1 11 18 15,-6 7 44-15,-6 6 14 0,-13 8 23 16,-6 3-1-16,-13 8-16 15,-6-1-4-15,-19 1-12 0,-6-1-16 16,-13-3-21-16,-12-4-22 16,0 1-7-16,-7-5-5 0,-6-9-6 15,0-5-39-15,0-3-78 0,7-10-71 16,-7 10-75-16,13-21-112 16,12-11-129-16,0-6-72 0</inkml:trace>
  <inkml:trace contextRef="#ctx0" brushRef="#br0" timeOffset="4225">6348 332 1659 0,'38'-14'272'0,"-38"14"39"16,0 0-43-16,0 0-95 15,0 0-85-15,0 0-39 16,0 0-41-16,0 0-168 0,0 0-252 16,0 0-269-16,0 0-7 0</inkml:trace>
  <inkml:trace contextRef="#ctx0" brushRef="#br0" timeOffset="4401">5694 798 1428 0,'0'0'299'0,"50"-21"-39"15,7 0-98-15,-1 0-77 16,7 3-47-16,-6-3-15 16,-1 3-141-16,-6 4-293 0,-6 3-192 15</inkml:trace>
  <inkml:trace contextRef="#ctx0" brushRef="#br0" timeOffset="5056">5166 1259 1363 0,'0'0'303'0,"6"28"-43"0,-6-28-54 16,13 35-58-16,-13-35-35 0,12 29-33 16,-12-29-32-16,0 0-26 15,0 31 0-15,0-31-22 0,-19 32 8 16,19-32-18-16,-31 25 13 0,31-25-37 16,-38 14-8-16,7-3-3 15,31-11 10-15,-32 0-24 0,32 0-37 16,0 0 16-16,0 0 16 15,-25-36 34-15,13 12 16 16,12 24 3-16,-7-29 2 0,7 29 9 16,0 0-13-16,0 0 28 0,0 0 24 15,0 0 12-15,0 0-9 16,0 0 4-16,0 0-18 0,0 0-4 16,0 29-8-16,0-29-6 0,0 0-5 15,0 0-12-15,-31 24-43 16,31-24-14-16,-38 11-19 0,7-8 7 15,31-3 16-15,-32-14-13 16,32 14-13-16,-25-24 6 0,13-5-7 16,12 1 35-16,0 28 11 15,0-32 41-15,0 32 7 0,0 0 30 16,0 0 8-16,0 0 20 16,0 0 30-16,31 11 15 0,-31-11 23 15,0 0-15-15,0 35-19 0,0-35-13 16,-13 39-19-16,-5-18-24 15,-14-7-21-15,1 0-3 0,-1-10-10 16,-5 0-2-16,5-4 7 16,-6-8 17-16,13-2 53 0,-6-4 0 15,12-7 8-15,0-8-4 0,13-10-35 16,0-3-25-16,-1-15-19 16,14-6-6-16,-1-4 0 15,6-4 3-15,1 0-69 0,6 4-177 16,0-3-215-16,6 8-206 0,0 2-64 15</inkml:trace>
  <inkml:trace contextRef="#ctx0" brushRef="#br0" timeOffset="5273">5002 190 1424 0,'57'-49'347'0,"-7"10"14"0,0 11-22 0,1 3-100 16,-14 7-103-16,-37 18-59 16,57-21-38-16,-57 21-28 15,44-10-17-15,-44 10-23 0,0 0-65 16,0 0-47-16,19 56-118 0,-25 8-127 16,-26 3-166-16,-12 7-23 15</inkml:trace>
  <inkml:trace contextRef="#ctx0" brushRef="#br0" timeOffset="5828">4072 1040 350 0,'0'0'99'0,"0"0"21"16,0 0 16-16,0 0 77 16,0 0-27-16,0 0 8 0,0 0 19 15,6 31-45-15,-6-31-20 0,13 32 1 16,-13-32-24-16,19 36-35 16,-19-36-34-16,19 35-8 0,-19-35-4 15,12 32 37-15,-6-11 15 16,-6-21-2-16,0 25 2 0,-6-4 1 15,6-21 8-15,-31 28 7 16,-7-3-26-16,-6-4-16 0,-6-3 10 16,-7-4 9-16,-6 3-4 0,-6-2-4 15,-12-1 9-15,-14-4 4 16,-5 1 4-16,-1-4-10 0,-6-7-21 16,0 4-23-16,1-4-22 0,-1-4-11 15,0 0-4-15,0-6 7 16,6-1-3-16,7-3-2 0,-6 4-4 15,12-1-5-15,6-3 4 16,13 3 11-16,12 1-11 0,7 6-4 16,11-3 5-16,8 3 4 15,31 4-6-15,-25 0-6 0,25 0-8 16,0 0 11-16,0 0 0 0,0 0-19 16,-26-7-9-16,26 7-10 15,0 0-20-15,0 0-38 0,0 0 96 16,0 0-202-16,0 0-27 0,0 0-35 15,0 0-159-15,0 0-177 16,0 0-191-16</inkml:trace>
  <inkml:trace contextRef="#ctx0" brushRef="#br0" timeOffset="6116">3041 2185 1561 0,'0'0'294'0,"0"-57"-50"0,0 11-70 16,7 0-50-16,5 4-8 0,7-1-51 16,6 8-5-16,13 7 20 15,12 14 6-15,0 3 12 16,7 11 7-16,-7 11-39 0,7 6 7 15,-13 8-37-15,-6 0-7 0,-38-25-9 16,37 42-24-16,-24-3-68 16,-13-39-100-16,-6 49-131 0,6-49-185 15,-44 46-160-15,-7-14-40 0</inkml:trace>
  <inkml:trace contextRef="#ctx0" brushRef="#br0" timeOffset="7424">759 1227 624 0,'0'0'187'15,"0"0"-6"-15,0 0-38 0,0 0 26 16,0 0 17-16,0 0 1 15,0 0-24-15,0 0 5 0,0 0 25 16,0 0 3-16,0 0-15 0,0 0 8 16,0 0-28-16,0 32-6 15,0-1-25-15,-13 8-33 16,0 4-15-16,-5 3-28 0,-14-7-24 16,1 7-19-16,-7-1-15 0,-6-9-43 15,6 3-140-15,-12-11-224 16,6 0-269-16,-6-7-128 0</inkml:trace>
  <inkml:trace contextRef="#ctx0" brushRef="#br0" timeOffset="8368">513 614 708 0,'0'0'159'16,"0"0"15"-16,0 0 39 0,0 0-39 15,0 0 41-15,32-7 5 16,-32 7-22-16,0 0-39 0,25 25-44 16,-25-25-6-16,13 43-40 0,-7-8 11 15,-12-7-39-15,-7 0-7 16,13-28-26-16,-38 39 11 0,1-9-22 15,-7-9 7-15,6-4-18 0,0-6 0 16,7 0 14-16,31-11-24 16,-25 3 17-16,25-3-13 15,0 0 4-15,0 0 12 0,0-35-7 16,12-4 17-16,13-1-16 0,13-2 15 16,-7 3-20-16,1 7 15 15,-7 4-18-15,-25 28 6 0,31-18 12 16,-31 18-6-16,0 0 11 0,0 0 1 15,0 0-9-15,26 39 14 16,-20-7-15-16,0-4 17 0,-6-28-8 16,-6 32 17-16,6-32 2 0,-19 28-14 15,19-28 16-15,0 0-20 16,-44 28 9-16,13-12-29 16,-7-6 21-16,-6-6-7 0,0 3 3 15,-6-4-1-15,-1-3-11 0,7 4 22 16,0-4 5-16,13 3 60 0,-1-3-2 15,14 0-4-15,18 0-16 16,0 0-22-16,-26 4 36 0,26-4 27 16,0 0-20-16,-12 25 1 0,6-1 12 15,-1 5 20-15,14 2-8 16,-7 12-6-16,6 3 29 0,-6 7-10 16,0 0-4-16,-6 3-11 0,-1 4-21 15,7 8-15-15,0-1 22 16,0 7 5-16,0-3 8 0,-6-1 11 15,12 1 38-15,-6 3-2 0,13 0-26 16,-7 1-15-16,7-5-18 16,-7 1 4-16,7 0-8 15,-7-8-22-15,0 1-35 0,7-11 12 16,-7-7-30-16,0-4-8 0,-6-42 7 16,13 44 2-16,-13-44-24 0,12 38 15 15,-12-38 22-15,0 0-22 16,7 43-14-16,-7-43 33 0,0 0 1 15,0 0-20-15,0 0 7 0,0 0-1 16,0 0-150-16,0 0-161 16,0 0-155-16,0 0-86 0,19-35-55 15,-19 35-225-15,12-54-298 16</inkml:trace>
  <inkml:trace contextRef="#ctx0" brushRef="#br0" timeOffset="15552">11975 3656 1169 0,'0'0'348'0,"0"0"-39"16,0 0-113-16,0 0-81 15,0 0-50-15,0 0-40 0,0 0-17 16,0 0 2-16,0-29-5 0,6 5-8 16,1-1-21-16,5-3 9 15,7 6-2-15,6 1 17 0,0 4-12 16,0 2-7-16,7 8 1 16,-1 4 27-16,1 6-7 0,12 4 11 15,0 0-3-15,0 4-10 0,6 0-12 16,0-4 1-16,1 0 5 15,-1 0 24-15,0-4-9 16,-12-3-9-16,0 0 2 0,-20 4-13 16,-18-4 17-16,0 0 14 0,0 0-6 15,26 4 5-15,-26-4 12 16,0 0 11-16,0 0 10 0,0 0 2 16,-44 28-17-16,6-7 14 15,-6 4-8-15,-13-4 14 0,1 7-28 16,-7-7-3-16,0 4-31 0,-6-4 20 15,0 1-12-15,6-5 7 16,-6-3-4-16,6-3-1 0,0-4-2 16,6-7 0-16,13 0 5 15,0 0 20-15,13-7 17 0,31 7-1 16,-38-14-17-16,38 14 10 16,0 0-4-16,-25-28-22 0,25 28 9 15,0 0-20-15,-12-29 6 0,12 29-11 16,0 0 5-16,0 0 10 15,0 0-18-15,44-3 17 0,-7 10-20 16,-5 7 29-16,-1 4-26 0,-31-18 12 16,32 28 1-16,-32-28 10 15,25 39 29-15,-19-4 6 0,-19-3-23 16,-5 0-7-16,-14 0-15 16,-6-4 4-16,-6 0-48 0,-6-7-104 15,6-3-133-15,-6 0-155 16,6-8-131-16,12-2-20 0</inkml:trace>
  <inkml:trace contextRef="#ctx0" brushRef="#br0" timeOffset="15788">12208 4006 1007 0,'44'-11'358'0,"-7"7"28"16,-12 1-36-16,-25 3-37 16,32 7-17-16,-32-7-89 15,0 0-51-15,19 28-70 0,-19-28-32 16,12 36-32-16,-12-36-7 16,7 29-38-16,-7-29-123 0,0 0-154 15,0 0-237-15,0 0-181 0</inkml:trace>
  <inkml:trace contextRef="#ctx0" brushRef="#br0" timeOffset="16168">11409 3458 1604 0,'0'0'312'15,"-25"-11"58"-15,25 11-44 0,-19 21-113 16,7 11-48-16,-1 7-43 16,7 7-17-16,0 3-8 0,6 12 7 15,6-1 5-15,-6 7-28 16,6-7-38-16,-6 3-29 0,-6-2 3 16,-7-8 12-16,-6-7 9 0,-6 0-26 15,-12-14-2-15,-20-7-22 16,0-14-5-16,-12-4-1 15,-6-14 7-15,6-8-2 0,-13-9 19 16,0-12-2-16,19 5-1 0,1-23-6 16,10 1 6-16,8-8 12 15,7-2 18-15,18 6-7 0,6 1-2 16,13 6-12-16,7 4-4 0,5 7-26 16,13 4-94-16,7 7-112 15,-7 10-140-15,-25 18-297 0,45-17-211 16</inkml:trace>
  <inkml:trace contextRef="#ctx0" brushRef="#br0" timeOffset="16345">10730 3779 1912 0,'38'25'335'0,"-38"-25"-6"16,32 14-69-16,-32-14-84 15,0 0-86-15,0 0-44 0,0 0-21 16,0 0-132-16,0 0-164 0,0 0-339 16,0 0-275-16</inkml:trace>
  <inkml:trace contextRef="#ctx0" brushRef="#br0" timeOffset="16736">9856 3772 1531 0,'0'0'335'0,"0"0"-42"15,0 0-19-15,0 0-28 16,0 0-51-16,0 0-45 0,0 0-47 15,0 0-32-15,-19 29-37 0,19-29-7 16,-38 31-15-16,38-31-9 16,-44 18 31-16,44-18 8 0,0 0 48 15,0 0 11-15,-37 11-25 0,37-11-20 16,0 0-4-16,0 0 10 16,0 0-24-16,-26-50-3 0,14 4-25 15,12 4-1-15,0-4 1 0,6-7-10 16,0 0 2-16,-6 0-7 15,13 7-3-15,-7 11-1 16,1 6-66-16,-7 29-95 0,0 0-67 16,0 0-138-16,0 0-108 0,0 0-267 15,0 0-55-15</inkml:trace>
  <inkml:trace contextRef="#ctx0" brushRef="#br0" timeOffset="16897">9862 4158 1951 0,'0'0'363'0,"13"39"-21"15,-13-39-57-15,0 0-112 0,0 0-71 16,0 0-51-16,0 0-95 0,0 0-177 16,0 0-298-16,0 0-307 15</inkml:trace>
  <inkml:trace contextRef="#ctx0" brushRef="#br0" timeOffset="17320">9378 3938 1139 0,'0'0'208'0,"0"0"24"16,0 0 0-16,0 0-58 0,0 0-42 15,-12-35-31-15,12 35-17 16,0 0 19-16,0 0 1 0,0 0 13 16,0 0-24-16,12-35-5 0,-12 35-17 15,0 0 25-15,0 0-13 16,0 0-25-16,0 0-7 0,0 0-11 16,-44 21-23-16,6 4 1 0,1-4-13 15,-1 4-1-15,0-8 4 16,-6 4-8-16,7-6 9 0,-7-5-9 15,12-3 12-15,-6-10-12 0,38 3 16 16,-31-14 11-16,31 14 7 16,0 0 9-16,-25-29-25 15,12 1 12-15,20-7-25 0,-1-4 0 16,13 0 2-16,0-3-13 0,-1-8 16 16,8-6-10-16,-8-1-9 15,8 4 5-15,-14 0-54 0,1 11-63 16,-1 6-110-16,-5 8-158 0,-7 28-140 15,0 0-135-15,0 0-7 16</inkml:trace>
  <inkml:trace contextRef="#ctx0" brushRef="#br0" timeOffset="17612">8574 3751 1098 0,'0'0'216'0,"0"0"36"16,0 0 1-16,0 0 8 0,0 0-54 16,0 0 1-16,0 0-54 15,0 0-13-15,0 0-33 0,0 0 5 16,0 0-28-16,0 0-33 0,0 0-7 16,-44 39 4-16,-13 7 32 15,0-4-2-15,1 8-8 16,-7 6 10-16,-6-3-26 0,6 5-16 15,0 2-12-15,7-7-18 0,-1-4 1 16,7-10-31-16,-1-7-76 16,7 0-53-16,7-11-87 0,37-21-193 15,-51 4-263-15,51-4-112 0</inkml:trace>
  <inkml:trace contextRef="#ctx0" brushRef="#br0" timeOffset="17793">8429 3429 1380 0,'50'-3'285'0,"1"-4"13"16,5 3-33-16,-6-3-94 16,7 4-95-16,-7-4-20 0,-6-4-158 15,0 8-194-15,-12-5-243 0,-32 8-66 16</inkml:trace>
  <inkml:trace contextRef="#ctx0" brushRef="#br0" timeOffset="18312">7788 3652 1243 0,'0'0'179'15,"-13"39"9"-15,13-39-45 0,0 0-26 16,-19 35-44-16,19-35-33 16,0 0-3-16,-44 39-53 0,0-14-33 15,44-25-40-15,-56 14 53 0,6-10 22 16,50-4 3-16,-44-4 22 16,44 4-30-16,0 0 51 15,0 0 11-15,-32-35 9 0,32 35 10 16,0 0-41-16,0 0 2 0,0 0-17 15,0 0 92-15,0 0 15 16,0 0-30-16,0 0-15 0,0 0-31 16,-6 42 23-16,6-3 3 0,-6 7 29 15,-1 0 46-15,-5 3-29 16,-1 4-11-16,1 1-9 0,-1 6-2 16,-12-7-21-16,0 0-5 0,-7 1 3 15,-5-9-13-15,-7-6-31 16,-13-7 1-16,0-7-17 15,1 0 5-15,-1-15-12 0,-6-6 16 16,1-11-2-16,5-11 11 0,0-10 11 16,13-8 8-16,-6-13-1 0,12-8-16 15,7-10 1-15,0 4-21 16,18-8 2-16,7 3 5 0,6 1-11 16,12 7 0-16,13-1-11 0,13 5-65 15,0 10-46-15,0 4-90 16,6 10-91-16,0 0-184 0,0 7-222 15,6 15-63-15</inkml:trace>
  <inkml:trace contextRef="#ctx0" brushRef="#br0" timeOffset="18477">6990 4851 1670 0,'62'32'221'16,"8"-21"-97"-16,-8-8-59 0,1-6-36 16,0-8-230-16,0-3-267 0</inkml:trace>
  <inkml:trace contextRef="#ctx0" brushRef="#br0" timeOffset="18940">5845 3917 2029 0,'0'0'212'0,"0"0"-11"0,-19-25-67 16,6 4-46-16,13-4-47 15,0 4-11-15,13 0-28 0,6-4-8 16,6 4 3-16,-6 0-3 16,12 3 6-16,-6 4-8 0,7 7 8 15,-7 4 0-15,-6 3-8 16,6 3 8-16,0 8-3 0,-25-11-9 16,0 0-11-16,19 31-19 0,-19-31 18 15,0 39 8-15,-13-3 9 16,13-36-5-16,-44 39 12 0,-6-11 3 15,0-11 3-15,-7-2 48 0,13-8 21 16,6-4 15-16,7-3 15 16,31 0 21-16,-38-17-19 0,38 17-32 15,-25-36-34-15,12-3-20 0,13-3-11 16,7 0-2-16,5-11-8 16,1-4 0-16,6-3-5 15,0-4-26-15,-1 1-43 0,1-1-98 16,-6 0-116-16,-1 4-130 0,-5 7-144 15,-1 7-30-15</inkml:trace>
  <inkml:trace contextRef="#ctx0" brushRef="#br0" timeOffset="19189">6832 2578 1523 0,'0'0'442'0,"7"32"-82"0,-20 14-99 15,-18 14-53-15,-13 14-81 16,-13 14-31-16,-6 8-45 0,-6 3-12 16,-13 7-16-16,7 3-17 0,-14-6-16 15,7-4-49-15,7-4-121 16,-1-10-158-16,7-7-172 0,0-11-89 15,13-11 21-15</inkml:trace>
  <inkml:trace contextRef="#ctx0" brushRef="#br0" timeOffset="19385">5229 4059 1599 0,'0'0'283'0,"-38"54"-40"0,38-54-50 16,-25 53-52-16,12-11-37 16,1-3-54-16,12-39-18 0,-13 35-26 15,13-35-131-15,-25 46-134 16,25-46-167-16,0 0-101 0,-57 32-41 16</inkml:trace>
  <inkml:trace contextRef="#ctx0" brushRef="#br0" timeOffset="19824">4996 3751 922 0,'0'0'198'0,"31"-3"45"16,-31 3-37-16,0 0-16 15,0 0-59-15,0 0-62 0,0 0-22 16,38 21-34-16,-38-21 3 0,0 0-4 15,0 0 6-15,0 0 7 16,0 0 23-16,0 0 10 0,0 0 16 16,0 0 24-16,0 0-13 0,0 0-32 15,0 0 8-15,0 0 22 16,0 0-12-16,0 0-28 0,0 0-30 16,0 0 12-16,-44 42 61 0,0 1 7 15,0 2-22-15,6 9-28 16,-6-1 10-16,7 0-5 15,-7 4-10-15,0-4 14 0,-13-3 9 16,1-8-31-16,-1 0-6 0,7-17 1 16,-1 0 0-16,1-11 2 15,12-7 8-15,38-7 22 0,-50-7-1 16,50 7-20-16,-38-39-15 0,20 4-12 16,18-11-20-16,6-11-2 0,6-3-11 15,20-4-31-15,-1 0-27 16,7 0-43-16,6 4-73 0,0 4-129 15,0 6-214-15,-6 4-179 0,-1 4-62 16</inkml:trace>
  <inkml:trace contextRef="#ctx0" brushRef="#br0" timeOffset="20564">3902 3161 1289 0,'-12'-32'305'0,"12"32"-12"16,0 0-17-16,0 0 108 0,0 0-90 15,12 53-104-15,-5 7-54 16,-7 11-47-16,0 3-42 0,-7-3 1 16,-5 3-16-16,-7-7-19 15,-6-7 5-15,0 0-5 0,-13-10-24 16,7-8-5-16,-13-7-22 0,6-10-23 15,-6-4-24-15,6-10-5 16,-6-7-1-16,13-8 15 0,-1-7-7 16,32 11 8-16,-31-38 19 0,12 6 29 15,6-4 9-15,1 8 18 16,12 28 10-16,0 0-8 0,0-28-5 16,0 28 11-16,0 0 54 0,0 0 2 15,0 0-5-15,0 0-7 16,25 42-11-16,-12-3-24 15,-13-4 1-15,-7-3-4 0,7-32-25 0,-12 43-9 16,12-43 3-16,0 0-22 16,-44 39-21-16,44-39 8 15,-38 21 17-15,38-21-3 0,0 0-23 16,-38-7-31-16,38 7 8 0,-25-39 7 16,19 0 15-16,0 0 42 15,12 4 2-15,-6 35 13 0,12-36 5 16,-12 36 0-16,0 0 56 0,0 0 43 15,0 0 10-15,0 0-1 0,26 43-35 16,-14 3-44-16,-6-4 12 16,-12 1-19-16,-6-5-8 0,-1 1 6 15,13-39-6-15,-31 43-26 0,31-43-25 16,-44 33 12-16,6-19-24 16,38-14-8-16,-44 3-4 15,44-3-5-15,-44-17-19 0,44 17-29 16,-38-54 6-16,19 1 46 0,0 0 14 15,13 7 52-15,0 3 51 16,6 43 11-16,6-39-30 0,-6 39-3 16,0 0 63-16,0 0 80 0,0 0-33 15,0 0-49-15,-25 43-32 16,0-1-17-16,0 1-19 0,-7-1-19 16,-5-3 5-16,37-39-21 0,-51 46-99 15,14-13-88-15,37-33-82 16,-44 17-107-16,44-17-126 0,-38-10-15 15,38 10 27-15</inkml:trace>
  <inkml:trace contextRef="#ctx0" brushRef="#br0" timeOffset="20733">3242 3051 1925 0,'0'0'253'0,"0"0"19"16,32-28-44-16,-32 28-69 0,0 0-74 15,0 0-50-15,0 0-35 16,0 0-103-16,0 0-161 0,0 0-184 16,0 0-70-16,0 0 24 15,6 32 6-15</inkml:trace>
  <inkml:trace contextRef="#ctx0" brushRef="#br0" timeOffset="20870">3022 4551 424 0,'57'39'5'0,"-7"-29"-9"0,1-13-10 15,-7-11-38-15,0-11-79 16</inkml:trace>
  <inkml:trace contextRef="#ctx0" brushRef="#br0" timeOffset="21117">5059 2525 882 0,'0'0'396'0,"0"0"-28"16,0 0-35-16,-32 35-81 15,-18 0-60-15,-6 4-46 0,-14 4-69 16,-5 3-39-16,-19 10-28 0,-26-3-22 16,1 4-82-16,-13 3-150 15,6 0-200-15,-12 0-122 0,6 0-92 16</inkml:trace>
  <inkml:trace contextRef="#ctx0" brushRef="#br0" timeOffset="21333">2186 4123 2497 0,'0'0'195'0,"0"0"-48"0,0 0-53 16,0 0-55-16,0 0-17 0,0 0-28 15,0 0-131-15,0 0-197 16,0 0-204-16,0 0-102 0</inkml:trace>
  <inkml:trace contextRef="#ctx0" brushRef="#br0" timeOffset="22456">1368 3857 399 0,'25'0'96'0,"-25"0"58"15,0 0 19 1,0 0 41-16,0 0 61 0,0 0-9 16,0 0-28-16,0 0-22 0,0 0-33 15,13 25-49-15,-13-25-37 16,0 0-52-16,-38 14-29 0,1-7-1 16,-1-3 1-16,0-4-5 0,7-4-8 15,31 4-9-15,-38-11-17 16,38 11 4-16,0 0-5 0,-6-31-15 15,12 2 11-15,19 5 0 0,19 2 8 16,0 5 27-16,0 3-7 16,0 3-10-16,0 7-5 0,-6 8 22 15,-7 3 10-15,-12 11 23 16,0 3 56-16,-13 11 39 0,-12 0 48 16,-7 6-3-16,-12-2-28 15,-6 3-10-15,-7 14-26 0,-12-4-28 16,-19 2-44-16,-13-5-17 0,-6-1-53 15,0 1-113-15,0-7-180 0,0-14-328 16,6 0-289-16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1:36.916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6 226 1394 0,'0'0'339'16,"0"0"-99"-16,0 0-86 16,0 0 5-16,0 0-2 0,38 42-68 15,-38-42-40-15,62 29-37 16,-5-15-9-16,0-4 11 0,-7-3-14 16,6-3 0-16,-12-1 15 15,0 1-15-15,-44-4-26 16,0 0-338-16,44 0-298 0,-44 0-83 15</inkml:trace>
  <inkml:trace contextRef="#ctx0" brushRef="#br0" timeOffset="431">232 0 459 0,'0'0'193'15,"0"0"20"-15,-31 53 53 0,-1 0-26 16,7-4-91-16,0 1 56 16,25-50-114-16,-38 67-41 15,13-14-24-15,0-14-7 16,25-39 11-16,0 0-15 16,0 0-2-16,-31 42-20 0,31-42 27 15,0 0-20-15,0 0 9 16,0 0 0-16,0 0-9 0,0 0 0 15,6-64-16-15,0 1 32 16,7 6-23-16,-1 4-2 16,-5 7 13-16,-7 46 3 0,18-49-12 15,-18 49 54-15,0 0-14 16,0 0-21-16,0 0-14 0,0 0 122 16,0 0-10-1,0 0-6-15,0 0-39 0,0 0-36 16,13 60 65-16,0-7-39 15,-1-7-25-15,13 0-26 16,0-4-10-16,1-6 10 0,-26-36-6 16,44 49-7-16,-44-49-208 15,0 0-375-15,44 42-283 0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4:11.821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11119 1082 687 0,'0'0'142'16,"0"0"-15"-16,0 0-19 15,0 0 21-15,0 0-37 0,0 0 34 16,0 0-16-16,0 0-21 15,0 0 2-15,13-25-47 0,-13 25 8 16,0 0 62-16,0 0-30 0,19 3-26 16,-19-3-11-16,31 15-13 15,-6-1-13-15,-25-14 10 0,26 24 18 16,-1-6-11-16,-25-18 3 16,25 28 4-16,-6-6-4 0,-19-22-18 15,19 24 19-15,-7-3 7 16,-12-21-12-16,0 25-14 0,0-25-14 15,-12 29 2-15,-7 2 12 0,19-31-7 16,-38 39-8-16,7-7-8 16,-1-4 3-16,1-7-9 0,31-21 15 15,-44 22 6-15,12-12-1 0,32-10-9 16,-37 4-2-16,5-8-29 16,32 4 26-16,-38-24 2 0,38 24-5 15,-31-36 3-15,12 1-28 16,13-4-8-16,6 0-7 0,-6-3 38 15,6 3-13-15,0 11 18 16,0 3-9-16,0 25-9 0,0 0 9 16,0 0 3-16,6-25-4 0,-6 25-13 15,0 0 16-15,0 0 15 16,0 0-2-16,0 0-2 0,-13 28 11 16,7 1 34-16,-7 2 7 0,13-2-2 15,-12-1 20-15,6 4 5 16,-1 0-8-16,1-1 8 0,-7 1 4 15,-5-4-5-15,-8 8 16 16,1-4-4-16,-12-4-27 0,-7-3-3 16,-13-1-11-16,-6-6-11 15,-6-7-11-15,-19-8-23 0,-13-3 6 16,1 0-10-16,-7-7 30 0,6-11 7 16,7-3-4-16,12 0-24 15,7-7 7-15,6-1-6 0,19 1-7 16,-1 0 0-16,14 0-45 0,11 3-42 15,14 4-113-15,12 21-115 16,6-32-194-16,-6 32-210 0,50-28-78 16</inkml:trace>
  <inkml:trace contextRef="#ctx0" brushRef="#br0" timeOffset="169">10428 1937 1148 0,'57'0'184'16,"12"-7"33"-16,6-7-5 15,7-4-97-15,0-3-58 0,12 3-74 16,0-10-319-16,0-11-212 0</inkml:trace>
  <inkml:trace contextRef="#ctx0" brushRef="#br0" timeOffset="376">11993 120 1275 0,'-56'32'324'0,"-7"18"31"0,-19 10-29 16,-12 10-61-16,-7 8-79 15,-12 3-67-15,-13-3-67 0,1-4-64 16,-7-6-176-16,-7-8-262 16,7-7-243-16</inkml:trace>
  <inkml:trace contextRef="#ctx0" brushRef="#br0" timeOffset="1160">8643 686 1321 0,'0'0'203'0,"0"0"96"16,0 0-16-16,44 42-79 16,-19 1-35-16,0-1-29 0,-12 4-23 15,-1 0-9-15,-5 7 6 0,-14 3 4 16,-12-3-11-16,1 4-14 15,-8-8-27-15,-5 1-24 0,-7-4-22 16,-12-4-3-16,6-13-1 0,-13 2-25 16,7-9-23-16,0-5-6 0,0-6-16 15,6-4 17-15,6-11-8 16,38 4-11-16,-44-17-9 0,12-12-14 16,20-9 18-16,6-1 27 0,12-14 10 15,13 0-2-15,6 3 8 16,6 4 7-16,-6 14 3 15,-25 32-9-15,38-28 7 0,-38 28 6 16,32-3 21-16,-32 3 6 0,12 31-8 16,-18 1 16-16,0 7-6 0,-13-4-5 15,19-35 6-15,-44 50-19 16,0-11 8-16,0-7-10 0,6-8-13 16,-6-6 12-16,0-4-4 0,0-7-23 15,6 0 11-15,1-7 15 16,37 0-13-16,-38-10-28 0,38 10-34 15,0 0 6-15,-32-46 21 0,7 7 13 16,19 14 3-16,6 25 8 16,0 0 0-16,0 0 21 0,0 0-13 15,0 0 27-15,0 0 37 16,0 0 18-16,0 0-7 0,0 46 21 16,-6-3-13-16,-7-5-22 0,1-2-17 15,12-36 2-15,-44 49-4 16,6-13-29-16,0-5 4 0,0-13-4 15,-6 0-23-15,7-8-24 0,-7-3 6 16,44-7 7-16,-44-7-17 0,44 7-55 16,0 0-7-16,-32-46 33 15,32 4 5-15,19 0 20 16,13 20 36-16,12-9 9 0,0 9-2 16,6 5-8-16,-6 10 43 0,-6 7 67 15,-38 0 38-15,44 38 17 16,-26 8 0-16,-11 7-5 0,-14 4-21 15,-5 3-26-15,-20 0-14 0,-12 0-8 16,0 0-36-16,-12-3-5 16,-7-4-23-16,-6-7-37 0,12-7-126 15,1-11-131-15,5-7-197 0,7-14-256 16,44-7-68-16</inkml:trace>
  <inkml:trace contextRef="#ctx0" brushRef="#br0" timeOffset="1346">8297 329 1412 0,'38'-14'224'16,"6"3"-24"-16,0-3-48 15,-6 3-48-15,6-3-72 0,-13 4-89 16,-31 10-255-16,44-14-179 0,-44 14-109 15</inkml:trace>
  <inkml:trace contextRef="#ctx0" brushRef="#br0" timeOffset="1664">7310 1060 1255 0,'0'0'350'0,"0"0"6"16,0 0-19-16,0 0-48 15,-31-10-79-15,31 10-71 0,0 0-45 16,0 0-44-16,-38-4-27 0,0 8-14 16,1 6-4-16,-7 8 27 15,0 14 13-15,-13 7 19 0,1 7 33 16,-7 7 22-16,6 10 2 0,-6 4-13 15,7 8-34-15,-1-1-23 16,1 0-25-16,-1-3-11 0,1-4 0 16,-1-11-59-16,7-6-133 0,-7-11-111 15,7-7-145-15,-13-8-146 16,13-10-123-16,-7-10-85 0</inkml:trace>
  <inkml:trace contextRef="#ctx0" brushRef="#br0" timeOffset="1861">6977 2453 2681 0,'82'0'223'0,"0"-11"-76"0,6-3-83 16,0-7-39-16,0 3-135 15,0-10-136-15,-13 0-284 16,7-4-311-16</inkml:trace>
  <inkml:trace contextRef="#ctx0" brushRef="#br0" timeOffset="3444">3086 0 1347 0,'0'0'213'16,"-31"7"29"-16,-13 4 14 0,-19 0-63 16,-6-1-47-16,-19 4-22 15,-13-3-39-15,-12 3-7 0,-12 0-18 16,-14 4-4-16,-5-1 5 0,-13 1-36 15,-19-4-4-15,0 4-2 16,-19 0-10-16,6-4 0 0,7-4-19 16,12 1 18-16,13-4-8 0,12 0 0 15,20-3 9-15,24-4-22 16,7 0 27-16,31 0 2 16,7-4 17-16,18 4-8 0,38 0-7 15,-25 0-24-15,25 0 21 0,0 0-15 16,0 0 0-16,0 0 8 15,0 0-8-15,0 0-11 0,0 0 14 16,0 0 9-16,-38 35 16 0,19 4-13 16,0-3-8-16,13 6 20 15,-7 0 25-15,7 8 8 0,0 6 21 16,0 1-13-16,-1 10-15 0,14 7 14 16,-1 11-20-16,6 4-22 15,1 6-5-15,6 4-11 0,0 7 5 16,6 0-5-16,6 3-14 15,-6 1 5-15,-6-4 10 0,6 0-1 16,-6-7-14-16,0 0-2 0,-13-4 18 16,1 4-11-16,-14-14 0 15,-5 0 3-15,-7 0 3 0,0-7-12 16,0-11 9-16,-6-7-1 0,6-4-13 16,0-10-5-16,7-10-3 15,12-36 11-15,0 0-15 0,-19 35 14 16,19-35-21-16,0 0-1 0,0 0 12 15,0 0 2-15,0 0 11 16,38 0 13-16,-1-11-1 16,14-6-4-16,5-1-8 0,7-7 2 15,6 8-2-15,13-5 12 0,6-2-6 16,19-1 0-16,12 4-9 16,13 7-8-16,6-4 1 0,7 4-8 15,0 0 7-15,-7 7 14 0,13-1-4 16,-7 1 12-16,7 0-12 15,6-3 1-15,-6 3 6 0,0-4 3 16,-6 0-3-16,-13-6-12 0,-13 10 9 16,-12-7 3-16,-13 3-5 15,-12-3 8-15,-13 3 6 16,-12-3-6-16,-7 0-3 0,-12-4 0 16,-7 4 0-16,-31 14 3 0,0 0 5 15,44-28-8-15,-19 3 0 16,-25 25 0-16,32-35-4 0,-32 35 4 15,31-53 5-15,0 10-5 0,-5 5 8 16,-8-1-18-16,8-4 10 16,-8-3 4-16,1-7 2 0,0-3-12 15,-13-4 9-15,7-7-12 0,-13-4 12 16,0-3 4-16,-6-1-13 16,-1-2 6-16,7-1 5 15,-6-3-17-15,-6 10 14 0,5-7-2 16,-5 0-7-16,12-3 3 0,0 3 9 15,0 1-5-15,0-5-9 0,0 5 9 16,0 6 5-16,0 7-2 16,-7 4-8-16,-5 7 5 0,-1 7 3 15,1 7-14-15,-7 1 8 0,-6 2 5 16,6 8-2-16,-6 0-11 16,25 28 11-16,-25-32 3 0,25 32 0 15,0 0-12-15,0 0-1 0,-26-28 10 16,26 28 5-16,0 0-10 15,0 0-3-15,0 0-3 16,0 0-34-16,0 0-29 0,0 0-76 16,-12-32-46-16,12 32 10 0,0 0-33 15,-13-32-7-15,13 32 24 16,0 0 19-16,-6-39-18 0,6 39-37 16,0 0-5-16,0-28-19 0,0 28 4 15,0 0-20-15</inkml:trace>
  <inkml:trace contextRef="#ctx0" brushRef="#br0" timeOffset="4016">4224 1947 1073 0,'0'0'264'0,"0"0"-16"15,0 0 59-15,0 0 7 0,0 0-52 16,0 0-22-16,0 39-26 16,-6 4-38-16,0 6-33 0,-1 4-27 15,1 7-41-15,0 7-9 0,-1 4-43 16,1 0-4-16,0-1-17 15,6-2 1-15,0-5-34 0,-6-13-56 16,6-11-82-16,0-39-133 16,0 31-232-16,0-31-149 0,0 0-78 15</inkml:trace>
  <inkml:trace contextRef="#ctx0" brushRef="#br0" timeOffset="4544">4526 2569 586 0,'31'-3'119'16,"-31"3"32"-16,0 0 7 15,32-4-16-15,-1 4-23 16,-31 0-7-16,38 4-60 0,-38-4 7 15,44 3-33-15,-6-6-4 0,-1-4-1 16,-37 7 6-16,25-14 60 16,-25 14 25-16,0 0 9 0,0 0-19 15,19-32-30-15,-19 32-28 16,0 0-20-16,-31-25 14 0,-7 18-8 16,7 7-9-16,-1 4 20 0,32-4 19 15,-37 14-9-15,37-14 2 16,-38 32 10-16,38-32-12 15,-19 35 5-15,6-10-7 0,13-25 1 16,13 28-14-16,-13-28-17 16,31 25-2-16,-5-15-17 0,5-3 4 15,-6-7 3-15,0-3-19 0,7-11 12 16,-13-1-10-16,6 1 10 16,-13-7 0-16,1 0-9 0,-13-7 12 15,0 6 1-15,-13-2 16 0,13 24 46 16,-19-21 0-16,19 21-10 15,0 0-22-15,-25-8-26 0,6 8 2 16,19 0 1-16,-31 11-3 0,31-11-5 16,0 0-7-16,0 0-19 15,-31 32-77-15,31-32-117 16,0 0-203-16,-13 32-212 0,13-32-102 16</inkml:trace>
  <inkml:trace contextRef="#ctx0" brushRef="#br0" timeOffset="4977">5192 2569 1176 0,'0'0'180'0,"0"0"-9"0,0 0 3 16,0 0 27-16,0 0-12 15,0 0-33-15,13 29-31 0,-1-8-37 16,-12-21-23-16,32 21-36 16,-7-7-4-16,6-7-13 0,-6 0 12 15,-25-7-10-15,19 0 4 0,-19 0 0 16,25-3-18-16,-25 3 8 16,7-21-8-16,-14-1 7 0,1 1-2 15,6-4 0-15,-12 1-9 0,5-5 14 16,-5 5 7-16,5 3 68 15,7 21 9-15,-12-25-21 16,12 25-37-16,0 0-29 0,0 0 2 16,-25 7 6-16,0 3-8 0,6 12-7 15,-6-1 0-15,6 4 0 16,0-4 0-16,19-21-17 0,-13 25-32 16,13-25-45-16,0 0 21 15,0 0-21-15,0 0-32 0,38 21-58 16,0-14-60-16,6-11-58 0,-13-6-123 15,7-12-49-15</inkml:trace>
  <inkml:trace contextRef="#ctx0" brushRef="#br0" timeOffset="5312">6141 2198 817 0,'0'0'185'16,"32"-24"69"-16,-32 24 13 0,0 0-16 16,0 0 38-16,0 0 15 15,0 0-49-15,0 31-43 16,-13 5-47-16,-6 6-47 0,-12 8-26 15,-1 6-7-15,-5 1-25 0,-1 3-24 16,-6 0-21-16,0-4-8 16,6 4 2-16,1-7-13 0,5-10-15 15,7-8-50-15,25-35-68 0,0 0-83 16,0 0-107-16,0 0-25 16,0 0-111-16,0 0-48 0,0 0 9 15</inkml:trace>
  <inkml:trace contextRef="#ctx0" brushRef="#br0" timeOffset="5548">5764 2396 922 0,'0'0'227'0,"6"-28"111"16,-6 28-13-16,0 0-58 15,0 0-95-15,0 0-66 0,0 0-28 16,7-21 36-16,-7 21 29 0,0 0-2 15,31 21-35-15,-6 7-10 16,7 8-21-16,-1 10-33 0,7-1-10 16,6 8-24-16,0 0 6 0,6 0-21 15,-6-3-89-15,0-8-120 16,0-3-233-16,0-14-216 16,-6 7-101-16</inkml:trace>
  <inkml:trace contextRef="#ctx0" brushRef="#br0" timeOffset="5977">6613 2269 1076 0,'0'0'307'0,"0"0"-10"16,0 0-4-16,6 35-26 15,0 4-48-15,1 7-25 0,-1 4-36 16,0 3-41-16,7 0-49 16,-1 3-30-16,1 4-15 0,6-7-12 15,6 0-3-15,-6 0-12 0,-13-10-64 16,7-1-115-16,-13-10-179 15,0-32-203-15,25 39-47 0</inkml:trace>
  <inkml:trace contextRef="#ctx0" brushRef="#br0" timeOffset="6600">7221 2915 846 0,'0'0'87'15,"0"0"7"-15,0 0-25 0,0 0-25 16,0 0 13-16,0 0-4 16,19-32-48-16,-19 32 6 15,0 0-5-15,0 0 5 0,0 0-18 16,0 0 16-16,25-18-22 15,-25 18 20-15,25-14 12 0,-25 14-19 16,0 0 16-16,0 0-13 0,0-32-7 16,0 32 73-16,0 0-7 15,0 0 3-15,0 0-26 0,-37-14 0 16,5 7-25-16,32 7 12 0,-37 7-3 16,37-7 25-16,-25 14 34 15,25-14 2-15,0 0-2 0,-19 32-3 16,19-32 5-16,6 39-42 15,-6-39 33-15,19 28-75 0,-19-28 9 16,44 18 3-16,-7-4-6 16,-11-10-14-16,5-4 3 0,-6-4-18 15,-25 4 30-15,38-14-3 0,-38 14-14 16,0 0 7-16,31-25-3 16,-31 25 19-16,13-32-4 0,-13 32 39 15,0-28 34-15,0 28 4 16,0 0-38-16,0 0-25 0,-25-14-10 15,0 10 6-15,25 4-10 0,-32 4-9 16,13 3-7-16,19-7 1 16,0 0 6-16,0 0-6 15,0 0 1-15,0 0-2 0,0 0-31 0,0 0-13 16,0 0-31-16,25 21-21 16,7-10-12-16,-1-8 18 15,1-3 22-15,-32 0-9 0,31-7-47 16,-31 7-63-16,32-21-72 0,-32 21-30 15,0 0-38-15</inkml:trace>
  <inkml:trace contextRef="#ctx0" brushRef="#br0" timeOffset="7132">7794 2753 1372 0,'0'0'251'0,"0"0"-24"15,0 0-18-15,25 25-71 0,-25-25-19 16,19 21-26-16,-19-21-22 0,25 28-28 16,-6-10-14-16,6-4-16 15,1-3 4-15,-1-4-8 0,6-4-9 16,-6-6 20-16,7-1-20 0,-7-6 6 15,-25 10 0-15,25-25-6 16,-12 0-11-16,-7 0 19 16,-12-3-1-16,-7 7 74 0,13 21 19 15,-31-25 19-15,-7 15-14 0,-6 3 7 16,6 10-21-16,0 1 0 16,7-1-48-16,31-3-8 0,-25 21-23 15,25-21 14-15,-25 25 1 0,25-25-10 16,-7 28-17-16,7-28-3 15,0 0-13-15,13 32-17 0,-13-32 2 16,25 18-15-16,-25-18-3 0,38 7-3 16,-13-7 12-16,-25 0 24 15,25-7 18-15,-25 7-9 16,0 0 20-16,0 0 3 0,13-25 37 16,-13 25 11-16,0 0 9 0,0 0-20 15,0 0-36-15,0 0 1 16,0 0-11-16,0 0-7 0,0 0-3 15,0 0-19-15,0 0-72 0,0 0-80 16,0 0-91-16,0 0-125 16,-32 14-206-16,32-14-110 0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4:24.194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6 80 180 0,'0'0'34'0,"0"0"-5"15,0 0 8-15,0 0-11 16,0 0-13-16,0 0 7 0,0 0-9 15,0 0 15-15,0 0 1 0,0 0-12 16,0 0 12-16,0 0-13 16,0 0 1-16,0 0 20 0,0 0-18 15,0 0 19-15,0 0-22 0,0 0 16 16,0 0-8-16,0 0 19 16,0 0-16-16,0 0-20 0,32 7 22 15,-1-7-10-15,-31 0-12 16,32 0 7-16,-32 0-12 0,32-3 21 15,-32 3-4-15,31 0-25 16,-31 0 19-16,0 0-11 0,0 0 11 16,32 0-6-16,-32 0-10 15,0 0 20-15,31-4-12 0,-31 4-3 16,25-3 11-16,-25 3-31 0,39-7 22 16,-39 7-7-16,38-7 10 15,-13 3 9-15,-25 4-23 16,31-7 17-16,-31 7-20 0,0 0 6 0,0 0 21 15,0 0-26-15,0 0 17 16,0 0-2-16,32-4-7 16,-32 4 9-16,0 0-16 0,0 0 22 15,0 0-7-15,0 0-5 0,0 0 2 16,0 0-2-16,0 0-47 16,0 0 68-16,0 0 2 0,0 0-27 15,0 0 17-15,0 0-18 0,0 0 15 16,0 0-10-16,0 0 6 15,26-9 31-15,-26 9-37 0,31-7 12 16,-31 7-3-16,0 0-14 16,0 0 32-16,32-7-24 15,-32 7 26-15,0 0 1 0,0 0-10 16,25-11 7-16,-25 11 21 0,0 0-13 16,0 0 7-16,0 0-20 15,0 0-4-15,0 0 11 0,0 0-7 16,0 0 22-16,0 0-16 0,0 0 12 15,0 0-3-15,0 0-13 16,0 0-20-16,0 0 23 0,0 0 13 16,0 0-17-16,0 0-23 0,0 0 19 15,0 0 16-15,0 0 6 16,0 0-23-16,0 0 2 0,0 0 27 16,0 0-18-16,0 0 1 15,0 0-19-15,0 0 27 0,0 0 0 16,0 0-14-16,0 0-7 15,0 0 6-15,0 0-4 0,0 0-19 16,0 0 36-16,-32-3-53 0,32 3 19 16,-31-4-15-16,31 4-3 15,-39 0 26-15,8 0-4 0,-1 0-22 16,32 0 18-16,-31 4 0 0,31-4-6 16,-38 0-7-16,38 0 27 15,-31 0-14-15,31 0 2 0,0 0-11 16,-33 3 12-16,33-3-5 15,-25 0-4-15,25 0-4 16,-37 0 12-16,37 0-15 0,-38 4 25 16,38-4-6-16,-38 3-23 0,6 1 11 15,32-4 14-15,-32 3-19 16,32-3 1-16,0 0 18 0,-31 0 8 16,31 0-22-16,0 0-5 0,0 0 9 15,0 0 0-15,0 0-13 16,0 0 16-16,0 0-3 0,0 0 14 15,0 0-18-15,0 0-3 0,0 0-5 16,0 0 9-16,0 0 21 16,0 0-18-16,0 0-18 15,0 0 21-15,0 0-3 0,0 0 0 0,0 0-23 16,0 0 20-16,0 0 3 16,0 0-5-16,0 0-4 15,0 0 21-15,0 0 19 0,0 0-4 16,0 0-21-16,31 14 16 0,1-8 12 15,0-2 0-15,6-4-27 16,-7-4 2-16,13-2 6 0,0-1-13 16,-5 4-9-16,-8-1 15 0,1-3-8 15,-32 7 4-15,31-7 0 16,-31 7-4-16,0 0-16 16,0 0 16-16,0 0 19 0,0 0-8 0,0 0-31 15,0 0 20-15,25-3 15 16,-25 3-20-16,0 0 2 15,0 0 3-15,0 0 14 0,0 0-21 16,0 0 15-16,0 0-8 0,0 0 4 16,0 0-20-16,0 0 6 15,0 0 21-15,0 0-11 0,0 0-3 16,0 0 0-16,0 0 9 16,0 0-1-16,0 0-10 0,0 0-5 15,0 0 20-15,0 0 0 0,0 0-30 16,0 0 20-16,0 0 0 15,33-11-31-15,-33 11-191 0,0 0-128 16,0 0-66-16,0 0-49 16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4:43.342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0 130 1296 0,'50'-28'198'0,"0"3"43"0,0 4-69 16,1 4-79-16,-1 2-49 0,0 5-15 16,-6-1-255-16,-6 8-229 15,-38 3-87-15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4:43.157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3413 0 605 0,'0'0'177'15,"0"0"16"-15,0 0-94 0,0 0-1 16,0 0 77-16,0 0-18 16,31 25-21-16,13-4-2 15,0 4 2-15,0 6 10 16,7 1-39-16,-1 7-32 0,0-4-26 15,0 8 6-15,1-1 8 16,-14-6-26-16,-5-1-3 0,-32-35 38 16,38 39 1-16,-20-7 12 0,-18-1-18 15,0-31-18-15,-37 32-39 16,-20-7 10-16,-18-7-20 0,-20-1 13 16,-11-10-13-16,-1-3-5 15,0-8-10-15,0 1-8 0,6-11 7 16,20-4-12-1,12-3-17-15,6-11-27 0,19-3-5 16,6-11-45-16,13-4 45 16,19-6 30-16,12 3 9 0,6 7 21 15,7 7-10-15,0 7 16 16,-19 32 0-16,32-14-4 0,-32 14 30 16,31 14-22-16,-31-14 7 0,31 42 8 15,-5 4 58-15,-14-3 5 16,-6-4-19-16,1 0 11 0,-14-8 5 15,1-2-19-15,6-29-4 16,-38 31-32-16,-6-6 15 16,-6-11-22-16,0-10-14 15,-7-8 23-15,1-6-12 0,5-4-37 16,1-8-34-16,12-6-23 16,38 28-4-16,-44-53 4 0,19 11 49 15,6 10 3-15,19 32 13 0,0 0-3 16,0 0 16-16,0 0 2 15,0 0 60-15,0 0 11 0,0 0 36 16,13 35-14-16,-7 1-14 16,1 2-16-16,-1-2 8 0,-6-36-15 15,-6 42-10 1,-7-6 13-16,13-36-34 0,-50 38 9 16,-1-13-16-16,-11-7-4 15,-1-11 0-15,0 0-6 0,0-11 8 16,0 1-15-16,7-4 25 15,12-7-26-15,0-4 11 0,12 0-14 16,32 18 20-16,-25-31-20 0,19 2 11 16,6 1-8-16,19 0 1 15,-19 28 10-15,44-32-16 0,0 7 27 16,-7 8-23-16,1 6 17 16,0 4-19-16,-7 10 16 0,-6 1-17 15,-25-4 15 1,0 0 0-16,32 25 6 0,-32-25-6 15,12 35-3-15,-12-3 20 16,-12 0 26-16,-7 3 22 0,-6 4-1 16,-7 7 27-16,-5 3-23 15,-1 1-40-15,0 6 12 0,-12-6-19 16,-7 3 0-16,1-4-9 0,-13-6-2 16,-1-8-33-16,-5-7-85 15,0-10-93-15,6-4-192 0,6-14-162 16,6-7-121-16</inkml:trace>
  <inkml:trace contextRef="#ctx0" brushRef="#br0" timeOffset="500">1540 102 1265 0,'0'0'362'0,"-32"0"-46"16,32 0-48-16,0 0-5 0,-37 29-13 15,5 10-48-15,-5 3-37 0,-7 15-34 16,-7 3 21-1,1 7-11-15,-13 7-7 0,0-3-35 16,-6 10-6-16,6-3 4 16,0-1-32-16,-6 1 7 0,6-4-27 15,-6 1-12-15,6-8-8 16,-12-11-28-16,-7-6-38 0,1-8-114 16,-1-14-39-16,0-6-54 15,7-5-61-15,-1-13-143 0,13-4-265 16,7-4-146-16</inkml:trace>
  <inkml:trace contextRef="#ctx0" brushRef="#br0" timeOffset="678">597 1587 2484 0,'69'28'278'15,"0"-14"-83"-15,7 0-80 16,5-7-66-16,14-3-14 0,5-4-153 16,1-4-311-16,-1-10-512 0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4:44.784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197 0 1020 0,'0'0'280'0,"0"0"-1"16,-25-18-55-16,25 18-37 0,0 0-5 16,12 39-28-16,20 4-24 15,5 6-1-15,7 11-16 16,7 5 9-16,5 9-13 16,7 0-26-16,6 4-37 0,0 0-22 15,0-4-1-15,-6-6-11 16,0-4-7-16,-13-11-5 0,-12-7 7 15,0-7-7-15,-13-1 11 16,-12-9-9-16,-13-1 12 0,0-28-22 16,-19 39-15-16,19-39-15 15,-51 28 1-15,7-10-3 0,0-15-6 16,-6-10 6-16,0-7-16 16,6-11 9-16,0-6 2 0,0-12-9 15,13-3 8-15,5 0 14 16,8 7 10-16,5 8 16 15,13 31 6-15,0-32-21 0,0 32 21 16,0 0 6-16,0 0 11 16,25 18 7-16,0 13 24 0,-12 1 14 15,-1 7-8-15,-5 0-2 16,-14 0 6-16,-5 3-12 0,-13-7-10 16,-19 4-18-16,-13-2 2 15,-6-9-1-15,-6-3-10 0,6-11-2 16,7-11-1-16,5-13 1 15,1-11-1-15,19-18 0 0,6-22-6 16,12-10-4 0,13-17-5-16,19-8 3 0,12 1 0 15,13-2-1-15,13 5 7 16,6 8-5-16,-7 9 1 0,1 12 4 16,-7 10 0-16,-12 9 0 15,-7 13-71-15,-31 31-116 0,0 0-170 16,0 0-249-16,13-32-98 15</inkml:trace>
  <inkml:trace contextRef="#ctx0" brushRef="#br0" timeOffset="1485">1586 1169 702 0,'0'0'243'0,"0"0"46"0,0 0 60 15,0 0-12-15,0 0-52 16,0 0-38-16,0 0-26 16,0 0-53-16,0 0-48 0,0 0-40 15,0 0-34-15,0 0-28 16,6-42-10-16,7-12-8 0,-7-13-5 16,13-11 11-16,0-7-15 15,0-7 13-15,6-1-8 0,-13 12-3 16,1 14-5-16,-1 10 4 15,-5 22-3-15,-7 35 11 0,0 0-10 16,0 0 3-16,0 0 1 16,0 0 11-16,12 28 1 0,7 15 23 15,-6 10 4-15,6 7 4 16,-1 4 1-16,8 4 6 16,5 2-3-16,0-6-4 0,7-4-7 15,6-3-11-15,1-12-15 16,-7-9 0-16,-38-36-7 0,38 35 15 15,-38-35 7-15,0 0 5 16,0 0-11-16,0 0-13 0,37-21-16 16,-18-25-18-16,0-21-36 15,0-21-6-15,0-11 18 0,6-7 29 16,0 6 11-16,-12 18 18 16,5 19 6-16,-11 17-15 0,-7 46 9 15,0 0 80-15,0 0 10 16,12 46-3-16,-5 14-4 15,-1 14-3-15,6 4-14 16,7 4-27-16,6-1-24 0,7-3 2 16,-1-7 0-16,7-4-29 15,0-14-48-15,6-6-59 0,0-15-54 16,6-8-41-16,7-13-79 16,-7-18-105-16,13-11-114 0,0-17 2 15,-1-16 83-15,1-9 92 16,-6-7 139-16,-7 0 129 0,-6 14 152 15,-12 4 125-15,-7 3 30 16,-13 10 54-16,-12 36 4 16,7-40-34-16,-7 40-47 0,-7-28-33 15,7 28-44-15,0 0-40 16,0 0-25-16,-31-7-17 0,-1 18-1 16,32-11-5-16,-44 43 1 15,19-1 6-15,6 4-14 0,7-3-15 16,-1-4-8-16,20 0-14 15,5-1-8-15,1-6 15 0,6 0-5 16,-19-32 7-16,37 32-7 16,-5-14-13-16,-1-11-2 0,1-11-8 15,-32 4-9-15,31-28-11 16,-6-4 18-16,-6-3 11 16,-13-4 4-16,1-7 0 0,-7-4 4 15,0-3-4-15,0 7 0 16,-7 4-6-16,7 6 12 0,0 36 4 15,0-32-14-15,0 32 10 16,0 0 0-16,0 0 16 0,0 0 2 16,13 39 14-16,-1 8 23 15,1 6 5-15,0 10-4 0,5 4 15 16,8 8-1-16,-1 6-18 16,6 5 1-16,7-1-22 15,0 3-11-15,6-3-3 0,0 0-5 16,6 3-7-16,-6-6 2 0,6 3-2 15,0-7-14 1,-6-4 14-16,-6-10-14 0,-6-8 8 16,-1-5 0-16,-31-51 1 15,31 46-3-15,-31-46-3 0,0 0-4 16,19 42-3-16,-19-42 0 16,0 0 7-16,0 0 4 0,-75 42-11 15,-13-17 7-15,-6-11 0 16,-7-10 0-16,0-8 0 0,1-3 21 15,6-11 16-15,6-10 2 16,18-18-13-16,8-17-15 0,24-16-1 16,25-9-13-16,26-1 7 15,31-3-4-15,12 4-4 16,20 13-3-16,6 4-30 0,-1 15-58 16,-12 10-94-16,-6 10-159 15,-12 8-353-15,-14 7-309 0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4:47.516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1478 506 1331 0,'0'0'324'0,"0"0"-13"16,0 0-83-16,0 0-105 0,0 0-73 15,0 0-4-15,0 0 33 16,31 42-9-16,-6 4 23 0,1 7-6 15,-1 0-12-15,0 4-22 16,6-1-11-16,-6-3-24 0,-6-3-18 16,0-8 19-16,-6-3 5 15,-13-7 11-15,0-32-6 16,-32 39-9-16,-12-15-3 16,-6-10-17-16,0-6 0 0,-7-12 7 15,7-3-2-15,0-11-13 16,12-10-34-16,0-11-26 0,13-10 0 15,6-8-7-15,7-3 23 16,5 0 23-16,7 14-7 0,7 11 22 16,-7 35-11-16,0 0 18 15,0 0 7-15,0 0 0 0,0 0-19 16,0 0 10-16,25 35 24 16,-13-3-8-16,7 0-7 15,-6-1-3-15,-13-31 5 0,12 36 10 16,-12-36-15-16,13 32 6 15,-13-32 22-15,0 0 22 0,-6 35 26 16,6-35-13-16,0 0-13 16,-51 39-29-16,1-11-12 0,0-10-3 15,-1-8 12-15,1-6-2 16,6-4-9-16,0-4-8 0,6-6 8 16,7-8-9-16,0-10-35 15,-1-8-39-15,1-13-10 0,-1-4 5 16,-5-4 37-16,11 4 12 15,-5 11 15-15,6 10 3 0,25 32 9 16,-44-25-20-16,12 25 53 16,-5 15-1-16,5 13-1 15,7 7 23-15,6 8-5 0,0 6 8 16,13 4-22-16,6 0-5 16,19 0-7-16,12-3 5 0,7-4-12 15,12-4 1-15,13-3-9 16,6-7-3-16,-6-1 3 0,0-2 13 15,-6-5-3-15,-7-2-4 16,-19-5-3-16,-31-17-7 0,0 0 11 16,0 0 10-16,32 36 20 15,-32-36 11-15,0 0-7 0,-13 42 7 16,13-42 2 0,-31 32 0-16,-13-7 7 0,6-15-10 15,-12-3-17-15,-7-3-7 16,-12-11-13-16,0-4-6 0,-6-10 0 15,-7-7-4-15,-6-8 0 16,0-13 0-16,0-4 0 0,6-7 17 16,19-11 6-16,13 7 3 15,19 1-12-15,12-1-17 0,19 4 3 16,12 4-22-16,13 3-49 16,19 7-64-16,7 7-142 0,5 7-228 15,7 7-279-15</inkml:trace>
  <inkml:trace contextRef="#ctx0" brushRef="#br0" timeOffset="173">937 1633 1808 0,'57'35'253'0,"12"-13"-96"0,6-15-68 15,7-4-54-15,-6-10-166 0,5-14-347 16,-18-4-245-16</inkml:trace>
  <inkml:trace contextRef="#ctx0" brushRef="#br0" timeOffset="490">428 0 1709 0,'0'0'127'0,"13"29"-12"0,-13-29-6 15,0 0-44-15,0 0-34 16,25 28-20-16,-25-28 8 0,0 0-24 15,0 0-49-15,0 0-21 16,25 7 43-16,-25-7 19 0,0 0 33 16,0 0 52-16,0 0 0 15,13-28 15-15,-13 28-17 0,0 0-25 16,0 0-39-16,0 0-75 16,0 0-228-16,0 0-333 15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4:48.765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9257 602 1463 0,'0'0'224'0,"0"0"32"16,6 42-27-16,19 4-24 16,19 7-26-16,6 8-23 15,19 3-35-15,7 3-16 16,12 7-39-16,6 0-16 0,0 0-26 15,1-6-8-15,-7 3-3 16,-7-11-10-16,-12-3 5 0,-18-8 3 16,-7-6 4-16,-13-8-11 15,-31-35-31-15,25 28-3 0,-25-28 10 16,-6 29 14-16,6-29 6 16,-44 21-21-16,-6-11-12 0,-7-10 13 15,-6 0-4-15,7-17-22 16,-7-8-23-16,13-3 36 15,6 3 29-15,6 0-4 0,38 25 12 16,-32-24-4-16,32 24 3 16,0 0-18-16,0 0-1 0,0 0 20 15,0 0-2-15,38 28-16 16,-6 0 9-16,-7 7 15 0,-13-3-3 16,-5 0-3-16,-7 0-4 15,-19 0 18-15,-19-1-3 0,-6-5-21 16,-13-8 16-16,1-4 8 15,-1-11-13-15,7-10-2 16,6-3 46-16,0-16 19 0,19-16-35 16,6-11-10-16,13-18-11 15,12-7-12-15,19-10-8 0,7 3-3 16,12-1 11-16,6 12-6 16,0 3-14-16,-6 15-119 0,-6 10-226 15,-7 7-389-15</inkml:trace>
  <inkml:trace contextRef="#ctx0" brushRef="#br0" timeOffset="1264">8584 1377 1506 0,'50'18'165'15,"-12"-4"28"-15,-38-14-29 16,44 21-59-16,-13 4 14 0,-31-25-35 16,38 43-50-16,-13-1-6 15,-12-7 13-15,-13-35-18 0,12 43-48 16,-12-43-14-16,0 42 28 15,0-42-6-15,0 0 3 16,0 0-19-16,0 0-51 0,0 0-57 16,0 0-12-16,0-56-32 15,13-8-78-15,-7-3 139 0,7 10 101 16,6 8 73-16,-19 49 6 16,12-46-39-16,-12 46 56 0,0 0 100 15,0 0 14-15,0 0-59 16,-12 42-54-16,-7 1-10 0,-6-1-6 15,-7 1-31-15,-5-8-14 16,-1 0-7-16,-12-3 15 16,-1-11-25-16,-5-3-30 15,5-11-27-15,1-7-25 0,6-4-35 16,13-10-33-16,31 14-16 16,-38-42 16-16,13 0 61 0,12 3 62 15,13 3-4-15,0 36 48 16,7-35 6-16,-7 35 7 0,0 0 57 15,0 0 42-15,0 0 29 0,0 0 12 16,25 35-39-16,-13-3-50 16,-12 0-15-16,-12 0-19 0,-7-4-15 15,19-28-17-15,-50 39-4 16,12-14 11-16,0-15-13 16,0-6-12-16,1-4 19 15,5-7 2-15,1-11-14 0,6-10-19 16,0-11 23-16,-1-11-8 15,8-3-25-15,5-3 12 0,0-4 10 16,7 3 7-16,0-4-21 16,12 1 5-16,-6 11 30 0,6-1-6 15,-6 1-28-15,7 3 13 16,-7 7 20-16,0 7-19 0,0 32 0 16,0-39-4-16,0 39 18 15,0 0-8-15,0 0-11 16,0 0 17-16,0 0-14 0,0 0-10 15,0 0 8-15,0 0 21 16,0 0 38-16,6 28 51 0,7 15 19 16,-7 17-3-16,13 3-13 15,-7 12-22-15,1 10-19 0,-1-3-18 16,-5-1-20-16,-1-3 18 16,-6-7-1-16,0-11-4 0,-13-7-17 15,1-7-9-15,-7-11 11 16,19-35-4-16,-31 36-21 0,-7-15 9 15,0-14 3-15,0-10-9 16,-6-8-25-16,7-10-4 16,-1-12-35-16,7-13-31 0,-1-3 22 15,1 3 51-15,12 4 15 16,0 10-3-16,19 32-17 0,-13-28 7 16,13 28 12-16,0 0 8 15,0 0 30-15,19 42 11 0,-6 4-14 16,6 0-10-16,-7 0-13 15,1 0 13-15,-13-4 1 0,0-6-18 16,-13 0 7-16,-6-8 7 16,-18-3-7-16,-1-4-28 0,-6-7 10 15,-6-7 17-15,-1-7-6 16,7-3-5-16,13-4 8 0,-7-8 4 16,38 15 22-16,0 0 36 15,0 0 0-15,-25-28-25 16,25 28-30-16,0 0 5 0,0 0-13 15,38-21-15-15,-7 14 13 16,7 10 7-16,-13 4-10 0,-25-7-7 16,0 0-4-16,19 32-14 15,-32 0-26-15,-18 3-82 0,-32 1-1 16,-19-4 24-16,-6-1-45 16,-6-9-97-16,6-8-100 0,0-4 14 15,19-6 57-15,6-4 114 16,7-7-200-16</inkml:trace>
  <inkml:trace contextRef="#ctx0" brushRef="#br0" timeOffset="1489">8295 2404 2015 0,'69'32'254'15,"0"-11"-70"-15,-6-14-74 0,12-3-59 16,1-4-20-16,-1-7-133 16,-6 0-372-16,1-7-330 0</inkml:trace>
  <inkml:trace contextRef="#ctx0" brushRef="#br0" timeOffset="1653">7585 2751 1499 0,'0'0'-6'0,"81"7"23"16,-5-14-147-16,-1-11-159 15,-6-3-116-15</inkml:trace>
  <inkml:trace contextRef="#ctx0" brushRef="#br0" timeOffset="2184">7245 1466 1719 0,'0'0'223'0,"0"0"-19"16,0 0-24-16,-25-32-79 15,25 32-64-15,0 0-29 0,0 0 3 16,0 0-11-16,0 0-20 15,0 0 11-15,0 0 4 16,0 0 2-16,0 0 12 0,0 0 8 16,0 0 10-16,13 32 5 15,-13-32 1-15,18 35 3 0,-18-35-18 16,19 39-25-16,-6-11 22 16,-13-28 13-16,12 39 13 0,7-11 9 15,-6 4 40-15,-7 0 4 16,-6-32-31-16,13 39-12 0,-7-3 1 15,-6-4 16-15,-6-4 11 16,6 4 14-16,-13 4 11 0,-12-5-18 16,-6 5-23-16,-13 3-21 15,-19-1 2-15,-19 1-14 0,-25 4-9 16,-12-4-3-16,-26-4 9 16,-6-3 2-16,-6-11-12 15,-6-2-2-15,6-12-10 0,12-11 4 16,7-10-16-16,6-8-44 15,12-3-50-15,13-7-41 0,1-3-82 16,18 0-118-16,0-4-266 16,7-4-252-16</inkml:trace>
  <inkml:trace contextRef="#ctx0" brushRef="#br0" timeOffset="2524">6057 1374 1653 0,'0'0'344'16,"0"0"-30"-16,0 0-74 16,0 0-97-16,0 0-76 0,25-32-54 15,0-3 4-15,1 3-12 16,5 3-21-16,-31 29 4 0,31-25 8 16,-31 25-10-16,32-7-42 15,-32 7-39-15,0 0-59 0,25 54-161 16,-19 6-161-16,-12 7-113 15</inkml:trace>
  <inkml:trace contextRef="#ctx0" brushRef="#br0" timeOffset="3292">4034 1058 1142 0,'0'43'256'0,"0"-11"-13"16,0 3-30-16,0 0-56 16,0 1-35-16,6 0-77 15,-6-4-9-15,0 0-7 0,0-32-24 16,-6 38 9-16,0-6 4 15,6-32-12-15,-25 32-3 0,-7-11 14 16,1-10-6-16,-1-8-34 16,32-3 14-16,-37-10-40 0,-1-11 2 15,38 21-8-15,-25-36 9 16,6 8 1-16,19 28 10 16,-6-35 9-16,6 35 32 0,0 0-6 15,0-25 0-15,0 25-19 16,0 0 11-16,0 0 26 0,0 0-11 15,0 0 50-15,0 0 7 16,0 0 33-16,0 0 13 0,0 0 18 16,-19 28-2-16,19-28-52 15,-44 36-5-15,-6-12-15 0,-13 1-22 16,-6-4-5-16,-7-3-10 16,1-4-17-16,-7-3 3 0,13-4-3 15,-7-4-15-15,7-3-37 16,6-7-68-16,1-3-69 15,-1-1-88-15,19-3-167 0,0 0-152 16</inkml:trace>
  <inkml:trace contextRef="#ctx0" brushRef="#br0" timeOffset="3592">4059 2092 1850 0,'0'0'349'0,"0"0"-92"16,0 0-99-16,0 0-57 15,25-31-52-15,-6-1-26 0,-6 3-16 16,-13 29-4-16,31-28 1 15,-6 11-4-15,-25 17-8 0,51 0-5 16,-7 7 9-16,-44-7-4 16,37 31-5-16,-37-31-53 0,26 46-127 15,-26-46-169-15,0 53-154 16,-19-14-73-16</inkml:trace>
  <inkml:trace contextRef="#ctx0" brushRef="#br0" timeOffset="3765">3248 2298 686 0,'0'0'146'0,"63"-35"51"16,-6 6-4-16,-1 7-78 15,-5 5-64-15,-7 3-22 0,-13 0-196 16,-31 14-196-16</inkml:trace>
  <inkml:trace contextRef="#ctx0" brushRef="#br0" timeOffset="5163">2809 1533 796 0,'0'0'183'0,"0"0"27"16,12-35 24-16,-12 35-25 0,0 0-21 16,0 0-12-16,19-36-33 15,-19 36-30-15,19-28-30 0,-19 28-4 16,6-32-25-16,-6 32-12 15,6-35-20-15,1-8-17 0,-1 1-12 16,0-8 7-16,1-7-6 16,-1-10-3-16,-6-4 9 15,6 4-7-15,0 7-9 0,1 11 4 16,-7 10 30-16,0 39 4 16,0 0 0-16,0-36-30 0,0 36 0 15,0 0 8-15,0 0 6 16,0 0-3-16,-25 50-11 0,6 3 8 15,6 7 10-15,7 0 5 16,-7 7-3-16,13-3 15 0,-6 3 18 16,0-3 9-16,-1 0-1 15,-5-4-15-15,-1-7-13 0,-6-3-9 16,1-8 5-16,-8-3-15 16,-5-7 6-16,-7-11-27 0,1-3-23 15,-1-8-8-15,38-10 11 16,-50 0-15-16,12-7-19 15,38 7-9-15,-38-39 18 0,19 7 16 16,19 32 10-16,-12-45 20 16,12 45 14-16,-7-32-11 0,7 32 14 15,0 0-3-15,0 0 12 16,0 0-8-16,0 0-4 0,0 0 0 16,0 0 6-16,0 0 23 15,0 0-1-15,0 0 0 0,0 0-10 16,-12 42 16-16,12-42-22 15,-32 39 2-15,32-39-18 0,-37 25-11 16,37-25-10-16,-38 7-18 16,38-7-60-16,0 0-66 15,-38-53-49-15,26 3-2 0,-1-3 88 16,13 4 75-16,0 10 43 16,0 39-23-16,0-35-7 0,0 35 19 15,0 0 41-15,0 0 67 16,0 0-13-16,0 0 19 0,0 46-15 15,-6-4-7-15,-7-3-33 16,1-7 3-16,12-32-22 0,-19 42-20 16,19-42 17-16,0 0-12 15,-38 39 2-15,38-39-2 16,0 0 5-16,0 0-5 0,-38 7 13 16,38-7 6-16,0 0-14 15,0 0 32-15,0 0-4 0,0 0-9 16,0 0-31-16,0 0 15 15,0 0-13-15,0 0 5 0,0 0 23 16,0 0-6-16,0 0 16 16,-31 25 0-16,31-25-30 0,-38 28 18 15,1-7-17-15,5-7-14 16,1-7 23-16,-1-3-9 0,32-4-4 16,-37-4-8-1,37 4 1-15,-38-24 7 0,13-5 4 0,12-13-19 16,1-11-36-1,5-11-43-15,7-10 26 0,0-4 24 16,0 0 22-16,7 0 9 16,-1 11-13-16,-6 10 34 0,0 11-8 15,0 11 11-15,0 35 9 16,0 0 10-16,6-39-14 0,-6 39-25 16,0 0 84-16,0 0 35 15,6 28-40-15,1 15 19 0,-7 13 19 16,6 11 16-16,-6 8-20 15,6 10 1-15,1 14 0 0,-1 4-12 16,6 3-31-16,1 3-6 16,0 6-1-16,-1-2 4 15,1-4-27-15,-1-3-6 0,-5 0 1 16,-14-6-2-16,1 3-2 16,-7-8 3-16,-18-3-13 0,0-11 7 15,-13-6-10-15,-19-11 0 16,-13-7-5-16,-12-11-5 0,-12-11 0 15,-1-17-6-15,-6-11 2 16,-6-18 0-16,6-14-4 0,7-14-1 16,12-17-27-16,-7-15-3 15,20-15 16-15,12-9 12 0,25-11 11 16,13 0-4-16,32 3-8 16,18 0 3-16,19 4 12 15,19 7-16-15,18 4 1 0,14 6-2 16,18 8-93-16,-6 10-126 15,6 7-199-15,-13 11-247 0,-5 4-60 16</inkml:trace>
  <inkml:trace contextRef="#ctx0" brushRef="#br0" timeOffset="5439">4455 0 1230 0,'0'0'163'0,"32"0"93"15,-32 0-68-15,0 0-59 16,-57 32-15-16,-31 6-2 0,-25 15-42 15,-25 8-24-15,-19 9-19 16,-19 9-33-16,0 6-116 16,0 3-281-16,0 0-198 15</inkml:trace>
  <inkml:trace contextRef="#ctx0" brushRef="#br0" timeOffset="5893">5 1681 1392 0,'-12'43'296'16,"18"-11"-21"-16,-6-32 4 15,31 29-76-15,7-8-93 0,0-7-24 16,-1-3-49-16,-5-11-6 16,-32 0-11-16,31 0-11 0,-31 0 34 15,0 0-18-15,0 0-15 16,0 0 2-16,0 0-19 0,13-32-18 16,-19 4-46-16,6 28-65 15,0 0-48-15,-44-19-181 16,44 19-242-16,-44 0-106 0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5:06.909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35 2353 0,'95'15'42'15,"5"-12"-35"-15,13-10-240 16,7-14-351-16,6-4-205 0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5:05.776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3495 799 1109 0,'0'0'266'0,"0"0"-22"15,37 35-23-15,-37-35-56 16,0 0-10-16,0 0-21 0,0 0-25 15,0 0-6-15,0 0-3 16,0 0-4-16,0 0-7 0,0 0-16 16,25 29-6-16,-25-29-16 15,0 0 2-15,0 0-10 0,7 35-9 16,-7-7-17-16,0-28-1 16,0 36-12-16,0-36-4 0,0 38 10 15,0-38-10-15,12 36-11 16,-12-36 22-16,0 0-5 15,0 0-3-15,38 21 10 16,-38-21-20-16,31 0 2 0,-31 0 5 16,38-25-24-16,-38 25 0 15,32-53 18-15,-14 11 9 0,1-1-6 16,-19 43 0-16,7-38 3 16,-7 38 20-16,-13-36-4 0,13 36-21 15,-57-14 14-15,-5 14-17 16,-8 7 8-16,1-3 7 0,-6 6-16 15,12-3 13-15,0-3 33 16,19-4 27-16,0-4 34 16,44 4-8-16,-38-24-12 0,38 24-38 15,-18-46-6-15,5 0-34 16,7-11 11-16,12-3-16 0,0-14-29 16,7-4-79-16,-1-7-55 15,7 4-91-15,-12 10-209 0,-1 15-322 16</inkml:trace>
  <inkml:trace contextRef="#ctx0" brushRef="#br0" timeOffset="277">2552 707 1498 0,'0'0'353'0,"0"0"25"0,0 0-71 16,0 0-69-16,0 0-54 16,0 0-75-16,0 0-32 0,0 0-48 15,0 0-7-15,-44 39 9 16,-13 18 10-16,-6 13 10 0,0 12-1 16,-6 9-6-16,-6 5-15 15,6-1-19-15,-7-3-13 16,1-4-30-16,-1-13-108 0,1-15-180 15,0-14-296-15,5-14-248 16</inkml:trace>
  <inkml:trace contextRef="#ctx0" brushRef="#br0" timeOffset="458">2401 110 2203 0,'88'-21'138'0,"0"3"-52"15,0 0-54-15,-13 1-127 0,-12-1-253 16,-13 0-298-16</inkml:trace>
  <inkml:trace contextRef="#ctx0" brushRef="#br0" timeOffset="956">1565 333 1838 0,'-38'46'218'0,"19"-8"8"0,-6-2-63 16,6 3-74-16,-12-1-21 15,-7 5-24-15,0-8-35 16,-12 4-1-16,0-7 7 0,6-7-12 16,6-8-3-16,38-17 6 15,-38 11 8-15,38-11-14 0,0 0-3 16,0 0 13-16,-31-39 32 16,31 39-20-16,-13-35-9 15,13 35 11-15,0 0-32 0,0 0 3 16,0 0 29-16,19 42 45 15,0 18-15-15,-6 14-16 0,-7 11-5 16,0 7-5-16,-6 4 12 16,-6-1 25-16,-7-10-6 0,-5-4-2 15,-8-10-1-15,-18-11-17 16,-12-11-22-16,-20-10-8 0,-24-11 7 16,-1-10-8-16,-12-14-5 15,6-15 7-15,0-10-4 0,7-18-6 16,12-14 18-16,12-18 22 15,14-17 20-15,18-11-16 0,25-4 2 16,25-10-21-16,25 7-22 16,32 0-8-16,13 14-42 15,24 15-105-15,13 17-142 0,1 17-253 16,-1 15-342-16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4:55.760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15840 1053 905 0,'0'0'148'0,"25"43"58"15,-25-43 11 1,31 39-50-16,-31-39-74 0,32 45-4 15,-7-2-33-15,-25-43-21 16,38 46-23-16,-7-11-9 0,-31-35 11 16,25 36-41-16,-25-36 43 15,0 0-1-15,0 0 2 0,0 38 32 16,0-38-24-16,-38 36 13 16,-6-4 13-16,-6-4 23 15,-6 0 15-15,-1 4 20 0,0 7 3 16,1 7 23-16,6 3-19 15,-1 4 2-15,1 0-46 0,6 4-14 16,0-4-32-16,0 0-7 16,6-7-7-16,-6-7-12 15,7-8 9-15,-7-2-82 16,-7-8-60-16,1-7-71 0,0-3-66 16,-1-4-158-16,1-11-111 15,0-3-30-15</inkml:trace>
  <inkml:trace contextRef="#ctx0" brushRef="#br0" timeOffset="250">15965 1965 1466 0,'44'-21'308'0,"-44"21"-72"16,0 0-79-16,38-14-58 16,-38 14 21-16,0 0-7 0,32 14-52 15,-32-14-12-15,0 0-41 16,18 46 10-16,-18-11-149 0,0-35-178 16,0 0-308-1,-75 46-98-15</inkml:trace>
  <inkml:trace contextRef="#ctx0" brushRef="#br0" timeOffset="505">15255 1195 1672 0,'50'35'301'16,"-18"4"15"-16,-7 3-40 0,-6 8-43 16,-7-1-80-16,-12 4-41 15,-6 7-74-15,-19-3 1 16,-13 3-70-16,-6-7-80 0,-19-7-95 16,-6-7-129-16,0-11-187 15,6-7-119-15</inkml:trace>
  <inkml:trace contextRef="#ctx0" brushRef="#br0" timeOffset="716">14947 537 1849 0,'0'0'298'0,"0"60"17"0,-6 8-32 15,6 9-78-15,-13 12-102 16,7-1-30-16,0 7-36 0,-7 1-37 16,-6-4-129-16,-6 0-157 15,-13-1-181-15,-6-13-152 0,-6-7-50 16</inkml:trace>
  <inkml:trace contextRef="#ctx0" brushRef="#br0" timeOffset="914">14388 1548 1671 0,'0'0'309'0,"0"0"-5"0,12 49 6 16,-12 8-42-16,-6-4-89 16,-13 0-50-16,-6 0-71 0,-13 0-33 15,-12 0-122-15,-7-7-141 16,-5-7-125-16,-8-11-187 0,8-7-94 15,-1-17-19 1</inkml:trace>
  <inkml:trace contextRef="#ctx0" brushRef="#br0" timeOffset="1097">14350 908 2181 0,'31'-35'159'0,"-31"35"-55"0,0 0-38 16,0 0-46-16,0 0-94 15,0 0-242-15,0 0-286 16,0 0-76-16</inkml:trace>
  <inkml:trace contextRef="#ctx0" brushRef="#br0" timeOffset="1471">13891 1241 1091 0,'0'0'195'0,"-19"45"88"16,19-45 2-16,0 0-32 15,-6 50-29-15,6-50-61 16,0 0-62-16,-13 46-10 0,13-46-16 15,0 0-34-15,-31 46 6 16,31-46-19-16,-57 35 14 0,7-7-14 16,6-6-15-16,-6 6 41 15,0 4 22-15,-1 3 28 0,1 11-8 16,-7 3-8-16,1 15 9 16,-1 0-7-16,1 10-31 15,-7 4-8-15,-6 3-2 0,-7 0-11 16,1 8-22-16,-13-8 13 15,-6 0-22-15,-7-7-13 0,1-14 10 16,-7-3-56-16,12-18-79 16,1-11-51-16,12-10-80 15,7-15-97-15,0-10-231 0,12-17-238 16</inkml:trace>
  <inkml:trace contextRef="#ctx0" brushRef="#br0" timeOffset="1709">13036 445 2303 0,'51'-35'220'0,"-51"35"-14"16,56-28-58-16,-6 14-54 15,-50 14-42-15,44-4-27 0,-44 4-32 16,44 28 4-16,-44-28-107 16,26 64-111-16,-26 3-205 0,-19 0-260 15,-13 8-102-15</inkml:trace>
  <inkml:trace contextRef="#ctx0" brushRef="#br0" timeOffset="2785">11955 1170 1371 0,'0'0'91'15,"0"0"76"-15,0 0 86 16,-6 39-60-16,6-39-56 0,-6 53-36 16,-7-11-53-16,1-3-20 15,-14 0-14-15,-11-7-11 16,-14 0-20-16,1-4-72 0,0-7-13 15,6-7 13-15,12-7 29 16,32-7-20-16,0 0-9 0,0 0 33 16,-44-49 0-16,26 6 20 15,18 43 61-15,0-46 41 16,0 46-16-16,0 0 4 0,0 0 39 16,0 0 59-1,0 0-13-15,0 0-20 0,-32 36-26 16,7 3-22-16,0-4-30 15,25-35 1-15,-44 39-21 0,44-39 18 16,-38 32 63-16,38-32 35 16,0 0 1-16,-38 3-22 15,38-3-32-15,0 0-18 0,-25-53-22 16,19-10-18-16,6-5-22 16,6-16 2-16,1-12-6 0,5-3-25 15,-6 0-42-15,1 7-103 16,-7 15-162-16,-7 9-313 15,1 12-238-15</inkml:trace>
  <inkml:trace contextRef="#ctx0" brushRef="#br0" timeOffset="2953">11779 343 1809 0,'0'0'230'0,"19"-42"-22"16,-19 42-74-16,0 0-74 16,0 0-115-16,0 0-348 15,0 0-257-15</inkml:trace>
  <inkml:trace contextRef="#ctx0" brushRef="#br0" timeOffset="3138">11144 2014 1775 0,'44'36'312'16,"13"-19"-40"-16,6-13-100 0,6-8-84 16,-6-3-64-1,0-3-254-15,-7-8-314 0,-12 0-256 16</inkml:trace>
  <inkml:trace contextRef="#ctx0" brushRef="#br0" timeOffset="3361">10868 1407 2063 0,'0'0'390'0,"19"49"-37"16,-13 1-62-16,-12 3-65 16,-13 3-76-16,-13 4-62 15,-24-3-44-15,-20 3-74 0,-5-7-153 16,-7-4-160-16,0-13-262 16,12-8-315-16</inkml:trace>
  <inkml:trace contextRef="#ctx0" brushRef="#br0" timeOffset="3553">10730 972 2237 0,'44'-25'121'16,"-7"8"-55"-16,-37 17-25 0,44-4-41 15,-44 4-203-15,0 0-268 16,0 0-111-16</inkml:trace>
  <inkml:trace contextRef="#ctx0" brushRef="#br0" timeOffset="4292">10026 1325 1064 0,'0'0'232'16,"-13"39"41"-16,13-39-35 0,0 0-64 15,38 29-52-15,-38-29-35 16,0 0-36-16,37 28-25 0,-37-28 11 16,0 0-10-16,-6 39-6 15,6-39-14-15,-31 46 0 16,31-46-7-16,-51 35 4 15,51-35-7-15,-37 18 6 0,37-18-48 16,0 0-61-16,0 0 18 16,-25-39-66-16,18-11 7 0,20 1 77 15,-7 3 33-15,13 3 34 16,-19 43 11-16,13-38 39 16,-13 38-29-16,0 0 34 0,0 0 42 15,0 0-26-15,0 0 2 16,-32 49-16-16,1-3-9 0,-7-7-31 15,-6-7 9-15,-6-4-12 16,-7-3-5-16,7-8 7 0,0-10-17 16,-1-3 11-1,7-8-32-15,44 4-40 0,-50-21-44 16,50 21-27-16,-25-46 37 16,12 4 72-16,13 42-18 0,7-50 28 15,-7 50 32-15,0 0-36 16,0 0 7-16,0 0 99 0,0 0 64 15,0 0-12-15,0 0-7 16,-13 43 9-16,0 3-51 0,-5-4 7 16,5 4-33-16,-6-7-14 15,-6 0-7-15,25-39 0 16,-38 46-25-16,38-46 3 16,-50 42-6-16,6-17-2 0,44-25-3 15,-38 14-13-15,38-14 12 16,0 0-2-16,0 0-19 0,-37-53-21 15,18-11-26-15,19 1 17 16,12-4 15-16,1 10 9 16,-1 8 5-16,1 10 15 0,-13 39-8 15,0 0 0-15,0 0 66 16,0 0 60-16,0 0 7 0,-44 60-14 16,-6 0-6-16,-13 11-10 15,-6-8-46-15,-7 1-35 0,1-4-36 16,-7-14-117-1,7-7-184-15,6-11-268 0,6-10-210 16</inkml:trace>
  <inkml:trace contextRef="#ctx0" brushRef="#br0" timeOffset="4470">9592 555 2883 0,'0'0'50'16,"0"0"-30"-16,0 0-10 0,0 0-48 15,0 0-218-15,0 0-392 16,0 0-283-16</inkml:trace>
  <inkml:trace contextRef="#ctx0" brushRef="#br0" timeOffset="6586">5337 421 1927 0,'0'0'90'16,"0"0"-9"-16,0 0-27 16,44-7-58-16,-44 7-78 0,0 0-320 15,0 0-178-15</inkml:trace>
  <inkml:trace contextRef="#ctx0" brushRef="#br0" timeOffset="4926">7518 1325 1921 0,'0'0'261'16,"0"0"32"-16,0 0-5 0,12 50-71 16,-31 3-55-16,-6 3-64 15,-19 8-37-15,-12 0-32 16,-7 3-27-16,-13-7-130 0,-5 0-124 15,-14-4-234-15,1-6-211 16,0-11-74-16</inkml:trace>
  <inkml:trace contextRef="#ctx0" brushRef="#br0" timeOffset="5657">6902 905 1006 0,'0'0'70'0,"0"0"68"0,0 0 4 15,0 0-40-15,0 0 31 16,0 0-63-16,18 46-42 0,-18-46-16 15,-18 56-73-15,-20-10-72 16,0-7-19-16,7-11 26 0,31-28 65 16,-51 22 39-16,51-22-47 15,0 0 0-15,0 0 10 0,-12-36-17 16,24-6 47-16,14-8 6 16,5 8 25-16,7 3 17 15,-38 39 19-15,44-35 27 16,-44 35-12-16,44-18 34 0,-44 18-12 15,0 0 41-15,0 0-33 16,25 46 11-16,-25-46-35 0,12 50-23 16,-12-50 25-16,0 0-14 15,-6 42-5-15,6-42 67 16,0 0-5-16,0 0-30 0,0 0 4 16,0 0-46-16,0 0-24 15,-50 25 13-15,12-15-19 0,0-3-6 16,1-7 19-16,37 0 37 15,-44 0 38-15,44 0 7 16,-44 4 6-16,44-4-17 0,-51 14-10 16,20 7 25-16,-7 4 25 0,-6 14-30 15,7 3 17 1,-7 11-24-16,6 7 11 0,6 4-13 16,1 7 2-16,12 3-16 15,7 4 1-15,-1 6-12 0,13 1-6 16,0 0-8-16,6 0-1 15,1-4 5-15,5 0-8 0,7-6-13 16,-6-5-19-16,-1-10 10 16,1-3-14-16,-7-8 1 0,-6-49 0 15,19 46 1-15,-19-46 1 16,0 0-14-16,0 0 12 16,0 0-3-16,0 0-2 15,0 0-4-15,0 0-23 0,12 43-90 16,-12-43-97-16,0 0-173 15,0 0-440-15</inkml:trace>
  <inkml:trace contextRef="#ctx0" brushRef="#br0" timeOffset="6409">5588 1453 1516 0,'0'0'306'0,"0"0"53"16,0 0-52-16,0 0-69 16,0 0-99-16,0 0-68 15,0 0-42-15,0 0-39 0,-13-39-44 16,-5-4-84-16,11-3-23 16,1-7-70-16,12-7 57 0,7-3 18 15,6 6 90-15,12 4-7 16,-6 11 66-16,-25 42-23 0,44-43 20 15,7 26-5-15,-1 17 47 16,6 10-6-16,1 8 27 0,6 10-48 16,0 0 20-16,-7 1-34 15,-6-5 17-15,-6-6 12 16,-6-4-17-16,-38-14 21 16,0 0 7-16,0 0 15 0,0 0-36 15,0 0 16-15,0 0-42 16,0 0 19-16,-44 4-17 0,-12 10 31 15,-13 4-17-15,-19 10 73 16,-7 7 21-16,-5 8 10 0,-7-1-41 16,-6 8-25-16,0-5-14 15,-1 1-3-15,8-10-4 16,11-4-7-16,20-8-1 0,12-10 10 16,13-3-3-16,50-11 34 15,-38 4-30-15,38-4-6 16,0 0-37-16,-6-36 9 0,6 36 9 15,37-39-6-15,1 11 8 16,0 14-6-16,-38 14 9 0,38 3-13 16,-38-3 100-16,25 39 36 15,-13 4 22-15,-18 10-25 0,-19 3-3 16,-13 1-33-16,-18-1-19 16,-7-3-48-16,-13-3 6 15,7-11-54-15,-6-11-69 0,6-7-124 16,6-10-136-16,6-18-295 15,13-11-146-15</inkml:trace>
  <inkml:trace contextRef="#ctx0" brushRef="#br0" timeOffset="7032">4651 1170 1569 0,'0'0'247'16,"0"32"-11"-16,0-32-29 15,0 0-54-15,-6 39-15 0,6-39-26 16,-12 38-49-1,-14-6-23-15,-5-3-8 0,-13-1-19 16,-6 0-13-16,-7 4 5 16,-6 0 0-16,-6 3-17 0,6 4 12 15,7 0 11-15,-1 3 20 16,13 8 34-16,6 3 23 0,7 3-14 16,0-3-27-16,12 0-9 15,0 0-15-15,6-3-7 0,1-8 14 16,12-42 40-16,-25 42-4 15,25-42-9-15,-38 32-32 0,38-32-13 16,-50 14 4-16,12-17 22 16,38 3 12-16,-44-28-5 15,6-8-19-15,13-13-9 16,6-8-5-16,7-10-4 0,-1-7-8 16,13-4-27-16,0 4 2 15,6 7-32-15,1 14-69 0,5 10-102 16,-12 43-180-16,0 0-275 15,57-24-136-15</inkml:trace>
  <inkml:trace contextRef="#ctx0" brushRef="#br0" timeOffset="7202">4205 2343 2317 0,'0'0'203'0,"0"0"-26"16,0 0-64-16,0 0-73 16,0 0-90-16,44 21-216 0,-44-21-402 15</inkml:trace>
  <inkml:trace contextRef="#ctx0" brushRef="#br0" timeOffset="8241">3545 746 2171 0,'44'3'139'0,"-12"15"-4"16,-32-18-15-16,44 46-31 15,-19-4 0-15,-6-3-26 16,-19 0-26-16,-7 4-14 0,-12-5-28 16,-18-2-67-16,-1-4-23 15,-6-8-6-15,6-6 61 16,38-18-11-16,-44 3-5 0,44-3-67 16,-25-35 14-16,19-14 9 15,6-15 44-15,6-3 14 0,0 0 45 16,1 7 7-16,-1 17 61 15,-6 43-64-15,0 0 29 0,0 0-12 16,-38 11 48-16,38-11-18 16,-50 60 2-16,19-4 1 15,5-3 0-15,14-10 2 0,6-4-11 16,6-39-10-16,12 42-38 16,-12-42 19-16,38 25-24 15,-38-25 26-15,44 7-21 0,-44-7 12 16,38 0-12-16,-38 0 9 15,0 0-6-15,0 0 3 0,0 0-11 16,0 0 10-16,-51 11-18 16,-12 3 38-16,-18 3-33 0,-20 5 25 15,-6-1-17-15,-18 0 3 16,5-7-17-16,-6-3 17 16,7-4 6-16,0-4 0 0,12-10-3 15,6-3 0-15,19-8-11 16,13-7-5-16,19 1 21 15,12-1-11-15,38 25-11 0,-31-36-8 16,31 36 4-16,0 0 15 16,0 0-3-16,12-24 3 0,-12 24-5 15,0 0 5-15,26 28 32 16,-8 7 17-16,-11 1 11 0,-7 6-14 16,-7-3-17-16,-11 3-17 15,-14-3-5-15,-6-10 6 16,1-5-8-16,-7-3-5 0,6-6-5 15,13-8 5-15,25-7-5 16,-38-18-30-16,38 18-12 16,-25-46-14-16,19 0 16 0,12 7 25 15,-6 0 13-15,0 39 0 16,6-31-11-16,-6 31 7 0,0 0-6 16,0 0 29-16,0 0 36 15,0 0-15-15,0 0-7 0,-6 35-23 16,0 0 21-16,-7-3-8 15,1-4-4-15,-1 1 1 0,13-29-13 16,-31 38-10-16,5-9 13 16,26-29 13-16,-44 28-10 0,13-10-18 15,31-18-10-15,-44 0-46 16,44 0-12-16,-38-39-51 16,13-11-23-16,6-17 21 15,7-4 59-15,5 4 43 0,7 11 33 16,0 10 31-16,0 46-4 15,0-35-16-15,0 35 99 0,0 0 45 16,0 0-30-16,-25 67-33 16,-6 0 3-16,-1 7-24 0,-12 4-37 15,0-4-16-15,-6-3-11 16,0-8-96-16,-7-10-180 0,7-10-236 16,0-15-211-16</inkml:trace>
  <inkml:trace contextRef="#ctx0" brushRef="#br0" timeOffset="8418">2370 145 2330 0,'100'-25'60'0,"-5"4"-40"0,-14-4-15 16,-12 4-5-16,-6 3-119 15,-6-3-327-15,-7 7-283 16</inkml:trace>
  <inkml:trace contextRef="#ctx0" brushRef="#br0" timeOffset="8626">1571 2403 3004 0,'0'0'154'16,"70"28"-61"-16,18-20-45 0,6-16-39 0,6-6-230 16,1-7-397-1,0-11-503-15</inkml:trace>
  <inkml:trace contextRef="#ctx0" brushRef="#br0" timeOffset="9314">0 1188 925 0,'0'0'223'16,"0"0"27"-16,38 31-53 0,-38-31-6 15,31 36-36-15,1-12-62 16,-32-24-31-16,37 25-14 16,-37-25-1-16,0 0-34 0,0 0 10 15,32 14-3-15,-32-14 20 16,0 0 15-16,0 0 39 0,0 0 7 16,0 0-35-16,0-35-33 15,0 35-20-15,-19-25-16 16,19 25 17-16,-38-17-14 0,38 17-16 15,-38 0-2-15,38 0-7 16,0 0-149-16,0 0-362 0,0 0-320 16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1:39.153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968 0 1763 0,'25'25'172'16,"-19"7"38"-16,-19 3-55 15,-18 0-76-15,-13 11-33 16,-13 7-21-16,-18 11-19 16,-26 10 15-16,-5 8-16 0,-26 9-75 15,-7 5-256-15,-12 3-212 16,1 7-33-16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5:07.640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3711 353 1087 0,'0'0'121'16,"0"0"65"-16,0 0 78 15,0 0 28-15,50-3 5 16,0 21-40-16,7 10-59 0,12 11-43 15,0 7-19-15,13 10-27 16,-7 4-52-16,13 7-12 0,-6 1-18 16,-6-5-10-16,-1 1-15 15,-12-8 33-15,-7 1-9 0,-12-8 2 16,-12-6-3-16,-20-4-3 16,-5-1-4-16,-32-6-6 15,-19-7-24-15,-26-4 19 0,-11-7-1 16,-14-3-6-16,1-11 0 15,6-7-9-15,6-11 9 16,13-17 5-16,6-11 2 0,13-11-7 16,19-6 0-16,18-8 0 15,13-7 14-15,19-3-21 0,12 10-3 16,13 1-2-16,0 10-19 16,7 3-77-16,-7 15-108 0,-44 42-201 15,44-43-404-15</inkml:trace>
  <inkml:trace contextRef="#ctx0" brushRef="#br0" timeOffset="1192">2962 1067 2123 0,'0'0'21'15,"0"0"62"-15,0 0 5 16,0 0-16-16,-13 39-5 0,13-39-17 16,0 0-7-16,0 0-11 15,38 35-27-15,-7-17-8 16,7-14-3-16,0-11-1 0,0-8 0 15,-1-6-17-15,-37 21 3 16,44-39 17-16,-44 39 7 0,32-38-3 16,-32 38 33-16,12-36 1 15,-12 36-27-15,0 0-7 0,-44-25 15 16,-12 22-2-16,-7 6-10 16,-13 12-3-16,-5-1 0 15,-7 3 6-15,0-2-6 0,0-5-17 16,12-3-17-16,13-7-10 0,13-3-36 15,50 3-27 1,-44-25-5-16,44 25 38 0,-25-46 22 16,25 46 34-16,-6-53 18 15,6 53-6-15,12-42 15 0,-12 42-2 16,0 0 8-16,0 0 80 16,0 0-7-16,0 0-29 0,0 0 3 15,-19 46-2-15,1-8 8 16,-8-2-28-16,26-36-23 0,-44 49-17 15,0-13 4-15,7-12 20 16,5-6 6-16,32-18-12 0,-44 11 22 16,44-11 37-16,-44-11 2 15,44 11-23-15,-37-39-28 16,18-10-23-16,6-11-2 0,7-15-3 16,6-17 8-16,0-14-16 15,0-3-3-15,6-4-2 16,7 3 15-16,-7 15-2 0,0 17 3 15,1 18-10-15,-1 11 1 16,-6 13-12-16,0 36 14 0,0 0-1 16,0 0 1-16,0 0-6 15,-19 39 21-15,0 7-5 0,7 0-3 16,-1 3-3-16,0 1 7 16,7 6-15-16,0 1 36 15,6 7 18-15,-6-1 17 0,6 4-11 16,0 8-13-16,0-5-26 15,0 4 2-15,-7-3 0 0,-5-4 6 16,-1-3-7-16,-12-4-9 16,-6-7-5-16,-1-4 0 0,-12-10 0 15,0-7 9-15,-12-11-2 16,5-7-4-16,7-10-9 16,7-8-10-16,37 4-8 0,-44-35-4 15,12-11-14-15,20-7-13 16,-1-3 24-16,13 6 1 15,6 8 27-15,-6 42 0 0,7-39 0 16,-7 39-5-16,0 0-2 16,0 0 16-16,0 0 6 0,37 60 10 15,-18-7-3-15,-13 7 22 16,-18 0-18-16,-7 0-3 0,-12-3 11 16,-13-4-17-16,-13-7-11 15,0-4-22-15,-5-14-1 0,-1-6 15 16,5-12-6-16,8-6-9 15,6-18-11-15,44 14-5 0,-25-53-14 16,12-8 6 0,26 1 13-16,6 0 12 0,18 7-1 15,7 14 9-15,8 11 6 16,-8 18 11-16,6 13 35 0,-6 22 24 16,-19 21 10-16,-6 10 21 15,-32 11-11-15,-12 8-17 0,-19 2-26 16,-12 5-22-16,-15-8-13 15,-4-7-15-15,0-7-61 0,-1-10-70 16,7-4-128-16,0-8-165 16,19-9-291-16,50-29-56 0</inkml:trace>
  <inkml:trace contextRef="#ctx0" brushRef="#br0" timeOffset="1393">1988 1901 2505 0,'44'-3'239'16,"12"-4"-61"-16,1-7-71 0,-1 3-49 16,7-3-25-16,0-4-33 15,0 0-147-15,0 4-259 16,-7 0-321-16,-5 0-123 0</inkml:trace>
  <inkml:trace contextRef="#ctx0" brushRef="#br0" timeOffset="1563">1378 2262 2305 0,'0'0'56'0,"38"3"-19"16,24-10-30-16,14-10-57 0,-1-1-248 16,-6-7-322-16</inkml:trace>
  <inkml:trace contextRef="#ctx0" brushRef="#br0" timeOffset="1940">1088 0 1934 0,'44'35'194'15,"-7"18"-34"-15,2 29-28 0,-14 13 35 16,-12 8-22-16,-7 3-12 15,-12 3-30-15,-13 1-38 0,-6-4-34 16,-20-7-17-16,-5-4 10 16,-26-10-6-16,-12-11-18 0,-25-7 13 15,-6-14-16-15,-7-17 7 16,0-19-4-16,19-17 4 16,7-17 2-16,18-19-6 15,13-17-6-15,12-25-3 0,26-20-4 0,18-19 17 16,20-17-4-1,18 3-16-15,25 0-62 0,7 18-68 16,12 21-141-16,0 18-133 16,0 21-183-16,0 25-2 0</inkml:trace>
  <inkml:trace contextRef="#ctx0" brushRef="#br0" timeOffset="2069">516 488 1969 0,'0'49'316'15,"0"-49"-66"-15,0 0-51 0,0 0-91 16,0 0-58 0,44 28-100-16,-44-28-290 0,0 0-486 15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5:10.598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8561 1360 1119 0,'0'0'284'16,"0"0"21"-16,-13 43-18 0,13 6-57 15,13 4-29 1,-1-3-42-16,7 6-40 0,0-3-23 15,-6-3-19-15,-13-1-25 16,-13-7-13-16,-6 4-26 0,-25-3-59 16,-12-8-209-16,-20-3-228 15,1-7-182-15,-7-11 28 16</inkml:trace>
  <inkml:trace contextRef="#ctx0" brushRef="#br0" timeOffset="192">8089 1763 1311 0,'0'0'367'0,"0"0"58"15,0 0-72-15,0 0-42 16,0 57-104-16,-18-1-98 0,-26-3-36 16,-13 4-41-16,-6-4-18 15,-12 0-95-15,-1-4-179 16,-5-6-249-16,-1-5-189 0,13-9-14 15</inkml:trace>
  <inkml:trace contextRef="#ctx0" brushRef="#br0" timeOffset="402">7882 876 1788 0,'-31'25'217'0,"5"17"7"0,1 11-31 16,6 21-49-16,1 4-49 15,5 7-45-15,7 7-16 16,6 3-43-16,0-3-166 0,-7-4-253 16,1-13-257-16</inkml:trace>
  <inkml:trace contextRef="#ctx0" brushRef="#br0" timeOffset="719">7140 1523 1393 0,'0'0'165'16,"51"35"-35"-16,-51-35 36 15,31 46-4-15,-31-46-21 0,6 49-48 16,-6-49-52 0,-37 50-8-16,-7-22-7 0,-13-7 5 15,0-10 51-15,-5-4 19 16,-1 4-15-16,-6-8 18 0,12 8 23 16,0 3 13-16,7 7-13 15,0 0-16-15,12 11-41 0,0 4-29 16,7 2-24-16,12 8-28 15,7 0-129-15,5 0-216 16,7 0-395-16,7-3-210 0</inkml:trace>
  <inkml:trace contextRef="#ctx0" brushRef="#br0" timeOffset="868">6757 2625 1640 0,'56'-3'116'0,"-5"-11"8"0,12-11-66 16,-1 0-13-16,1 0-107 15,-6-3-394-15</inkml:trace>
  <inkml:trace contextRef="#ctx0" brushRef="#br0" timeOffset="1091">6311 1017 2267 0,'0'0'273'15,"12"57"-38"-15,-6 17-54 0,7 11-48 16,-7 7-64-16,1 7-32 15,-7 3-69-15,-7-3-277 0,-12 0-319 16,-12-7-299-16</inkml:trace>
  <inkml:trace contextRef="#ctx0" brushRef="#br0" timeOffset="1462">5908 1692 1589 0,'0'0'143'0,"0"0"85"0,0 0 21 16,0 0-44-16,0 0-34 16,-19 46-29-16,-18 11-27 15,-14 10-25-15,-11 7-4 0,-7 4 15 16,6 7-6-16,-6 0 3 15,12-1-13-15,0 1-2 16,13-7-22-16,7-11 21 0,5-14-2 16,7-11 26-16,-6-13-37 15,-1-12-15-15,1-10-25 0,-1-14 22 16,32 7 6-16,-44-38 7 16,7-8-46-16,18-7 0 0,13-11-18 15,12-10 3-15,6-15-44 16,14 1-37-16,5-7-73 15,13 6-43-15,0 8-97 16,0 14-187-16,0 10-492 0</inkml:trace>
  <inkml:trace contextRef="#ctx0" brushRef="#br0" timeOffset="2079">4312 1714 1099 0,'0'0'355'16,"-44"0"69"-16,44 0-60 15,0 0-58-15,-38-15-97 16,38 15-86-16,0 0-60 16,0 0-37-16,0-53-7 0,13 11-23 15,-13 42 13-15,25-53-1 16,0 14-17-16,0 7 9 0,-6-3-17 15,6 3-5-15,-25 32-29 16,38-49-12-16,-7 6 18 16,1 11 8-16,-32 32 4 0,44-31 20 15,-7 9-16-15,1 15 20 16,-6 11 15-16,-32-4-24 0,44 28 23 16,-44-28-19-16,31 53 30 15,-25-7-5-15,-6-46-15 16,-12 57 9-16,-20-11 8 15,-12-7-3-15,-12-11-4 0,-1-3-6 16,-12-8 13-16,6-10-20 16,7-7 74-16,12-3 24 15,44 3-7-15,-51-25 13 0,51 25-21 16,-37-57-31-16,18 1-7 16,19-4-38-16,6-7 19 0,7-8-19 15,12 1-3-15,-6 0-64 16,-1 0-120-16,1 3-174 15,-6 8-258-15,-1 10-234 0</inkml:trace>
  <inkml:trace contextRef="#ctx0" brushRef="#br0" timeOffset="2291">5424 14 1858 0,'0'0'225'16,"-12"49"11"-16,-20 29-15 15,-18 24-25-15,-13 15-84 0,-12 7-42 16,-1 3-28-16,-12-3-59 16,-6-4-167-16,0-4-279 15,-13-10-257-15</inkml:trace>
  <inkml:trace contextRef="#ctx0" brushRef="#br0" timeOffset="2508">3828 1639 1968 0,'0'0'236'16,"-32"57"-54"-16,1-4-53 15,-7-4-7-15,-12 1-44 16,-7-1-45-16,1 1-20 0,-1-4-27 16,-6-4-144-16,13-7-151 15,0-6-106-15,50-29-71 16,-44 14-15-16</inkml:trace>
  <inkml:trace contextRef="#ctx0" brushRef="#br0" timeOffset="2926">3275 1565 1622 0,'0'0'179'0,"0"0"-8"16,0 0-9-16,0 0-6 0,50 35-63 16,-6-6-46-16,-44-29-19 15,57 24-6-15,-13-9-28 0,-44-15 0 16,44 14 19-16,-44-14 10 15,0 0-16-15,0 0-19 16,0 0-3-16,0 0 17 0,6-50 14 16,-6 50 20-16,-25-42 11 15,25 42-14-15,-51-18 42 0,-5 22 32 16,-1 20 21-16,-6 12-7 16,1 13-12-16,-1 4-20 15,0 4-36-15,0-1-26 16,0-3 4-16,7-3 15 0,-1-8 4 15,7-6-18-15,-1-12-9 16,7-10 9-16,0-6 10 0,44-8-7 16,-37-15-2-16,37 15 7 15,-19-46-18-15,25-3-26 0,7-11-2 16,12-14-11-16,6-15-52 16,13-3-53-16,7-6-28 15,-7 9-74-15,0 11-203 16,-7 11-435-16</inkml:trace>
  <inkml:trace contextRef="#ctx0" brushRef="#br0" timeOffset="3666">2206 791 2064 0,'0'0'246'16,"0"0"98"0,38 0-33-16,-38 0-84 0,38 64-85 15,-13 6-46-15,-13 5-39 16,-12-1-19-16,-19 0-30 0,1-3-8 16,-14-8 0-16,-12-10-21 15,-12-3-57-15,-1-15-13 0,-6-10-7 16,7-11 13-16,5-3-1 15,14-18-9-15,37 7 26 16,-32-39 21-16,13-4 2 0,13-10-3 16,6-3 23-16,6 6 29 15,7 15 6-15,-13 35-25 0,0 0 30 16,0 0 32-16,0 0 7 16,0 0-12-16,-13 53-24 15,-6 0 6-15,-6 0 1 16,0 0-24-16,-6-4 4 0,-1-10 15 15,32-39-7-15,-44 39-23 16,0-14 16-16,7-11-5 0,37-14-12 16,-44-3-1-16,44 3-18 15,-38-29-20-15,38 29 18 0,-19-49 18 16,6 13 12-16,13 36-4 16,-6-35-12-16,6 35 3 15,0 0 24-15,0 0 19 0,0 0-5 16,0 0-11-16,0 0 13 15,-19 53-8-15,-6-14-3 16,0-4-18-16,25-35 22 16,-50 36-10-16,12-12-7 0,38-24-9 15,-44 22 21-15,44-22-12 16,0 0-22-16,0 0-28 0,-38-46 0 16,26-11 22-16,18-3-22 15,7-7 11-15,5 0 14 0,1 7 25 16,-6 14 10-16,-13 46-23 15,0 0 18-15,0 0 107 0,0 0 16 16,-19 49-21 0,-12 11-38-16,-13 11-15 0,-7 0-18 15,-5-4-30-15,-7 0 0 16,0-10-15-16,6-8-91 0,1-14-148 16,-1-6-152-16,13-15-203 15,44-14-58-15</inkml:trace>
  <inkml:trace contextRef="#ctx0" brushRef="#br0" timeOffset="3815">1622 692 2120 0,'37'-21'155'0,"-37"21"-14"0,38-14-42 15,-38 14-51-15,0 0-42 16,0 0-127-16,0 0-373 0,0 0-273 15</inkml:trace>
  <inkml:trace contextRef="#ctx0" brushRef="#br0" timeOffset="3979">1339 2099 1000 0,'94'-21'-17'16,"0"-8"7"-16,-6-10-42 0,-6-3-118 16,0-7-107-16</inkml:trace>
  <inkml:trace contextRef="#ctx0" brushRef="#br0" timeOffset="4160">3664 0 2014 0,'-81'77'37'15,"-20"8"-21"1,-18 4-12-16,-13 2 24 0,-25-6-50 16,-19 0-231-16,-13-14-311 15</inkml:trace>
  <inkml:trace contextRef="#ctx0" brushRef="#br0" timeOffset="4348">0 1615 2479 0,'0'0'188'0,"0"0"0"16,0 0-29-16,0 0-67 15,0 0-54-15,0 0-52 0,0 0-222 16,0 0-388-16,0 0-372 16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9:38.522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0 280 794 0,'0'0'159'0,"0"0"49"15,0 0 56-15,0 0-17 16,0 0-27-16,0 0-35 0,12-7-15 15,20 7-32-15,12 3-36 16,18 1-37-16,20-1-35 0,6 4 5 16,13-3-30-16,-1-1 11 15,7-3-5-15,-13 4-11 16,-12-4-7-16,-13 0-27 0,-12-4-57 16,-13 1-118-16,-44 3-163 15,25-14-148-15,-25 14 43 0,0 0 98 16</inkml:trace>
  <inkml:trace contextRef="#ctx0" brushRef="#br0" timeOffset="360">754 28 536 0,'0'0'146'0,"0"0"1"16,0-36 0-16,0 36-38 0,0 0-12 15,0 0 96-15,0 0 19 16,0 0-15-16,0 36-38 0,-6 6-56 15,-7 4-26-15,-6 1-26 16,0-1-18-16,-6 0-16 0,-13-4-13 16,-6 1 8-16,7-12-36 15,-7-2-78-15,6-11-25 0,38-18 8 16,-44 18 51-16,44-18 9 0,-38-11-1 16,38 11 39-16,-19-43 10 15,7-10-13-15,12-7 24 0,0-4 15 16,0 4 94-16,0 6 41 15,12 12 7-15,-12 42-67 0,7-35-48 16,-7 35 28-16,0 0 43 16,0 0-3-16,12 56-28 15,7 4-32-15,6 5-13 0,7-2-15 16,12 1-14-16,6 0-34 16,7-7-261-16,-1-7-333 0,-6-4-167 15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9:40.146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25437 2318 564 0,'-6'-32'77'0,"6"32"59"15,0 0 20-15,0-32 24 16,0 32-62-16,0 0-55 0,0 0-23 16,0 0-13-1,0 0 67-15,0 0 49 0,31 4 52 16,-31-4-48-16,38 32-53 15,-6 7-19-15,5-4-8 0,1 4-39 16,0 0-21-16,-7-4 3 16,1-10 10-16,-1-1-20 0,-31-24-11 15,0 0 19-15,0 0-25 16,13 29-80-16,-13-29-90 0,-32 14-27 16,-18-14 24-16,-7-7 190 15,7-4-149-15,0 1 83 0,6-5-4 16,6-6 39-16,38 21 12 15,-38-28 7-15,38 28 44 16,-12-35-37-16,12 35 33 0,0 0 57 16,0 0-59-16,31-36 42 15,-31 36-26-15,32-14-2 0,-32 14-13 16,44 4-8-16,-13 6 26 16,-6 4 12-16,-25-14-11 0,38 18-15 15,-13-4-13-15,-25-14-7 16,38 14-1-16,-38-14-10 0,0 0 28 15,25 11-21-15,-25-11 32 16,0 0 6-16,0 0-26 0,0 0 11 16,0 0-23-1,0 0 8-15,-57 32 3 0,7-7 2 16,0-1-6-16,-13-3 5 0,13 4 10 16,-7 7 32-16,7-4-11 15,-1 4-8-15,1 0-9 16,12 0-4-16,1 0 4 0,-1-4 5 15,7 0-12-15,5-3-29 16,8-4 37-16,18-21-9 0,-26 25-7 16,1-4 8-16,25-21-20 15,-25 25 12-15,0-4-16 0,-13-7 11 16,-6-3-13-16,0-8-116 16,-12 1-154-16,-13-4-130 0,6-7-7 15,6-4 1-15,1-3 6 0</inkml:trace>
  <inkml:trace contextRef="#ctx0" brushRef="#br0" timeOffset="2216">23778 1943 326 0,'0'0'96'0,"0"0"13"15,0 0-29-15,38-7-11 16,-38 7 19-16,0 0 30 0,44 14 5 16,-44-14 13-16,50 32-9 15,-12-3-19-15,-1-1-25 0,7 0-27 16,0 0-3-16,-6 4-8 16,0-4 4-16,-1 1-18 0,-5-8-13 15,-32-21-3-15,31 32 3 16,-31-32-9-16,25 28-20 15,-25-28 39-15,0 0-11 16,7 35-3-16,-7-35-8 0,0 0-11 16,-25 32 26-16,25-32-31 15,-51 25 15-15,7-11-5 0,-6-3 13 16,0-4-58-16,-7 0-42 16,-6-4 34-16,0 1-64 15,1-4 71-15,-1-4 11 0,6 1-30 16,7-1 51-16,6-3 26 15,12 0-41-15,32 7 29 0,-37-11 0 16,37 11-20-16,0 0 4 16,0 0 7-16,0 0-33 15,0 0 19-15,0 0 11 0,0 0 12 16,0 0-5-16,0 0 5 16,0 0-9-16,0 0 22 15,0 0 5-15,0 0-4 0,37 0-6 16,-37 0 48-16,32 25-26 15,-32-25-23-15,31 39 12 0,-18-11 2 16,-13-28 15-16,0 32-20 16,0-32-25-16,-13 32 15 0,13-32-25 15,-31 21-64-15,-1-10-4 16,32-11 8-16,-31 3-42 16,31-3-8-16,-31-17-1 15,12-8 5-15,12-10 3 0,7 3 34 16,13-7 27-16,6 4 6 15,0 3 35-15,0 3 13 0,-19 29 33 16,0 0-1-16,0 0 52 16,0 0 7-16,0 0-2 0,0 0-5 15,0 0-1-15,0 43-39 16,-13-11 24-16,-6-1-18 0,19-31-29 16,-31 39 27-16,-1-7-6 15,32-32-23-15,-44 35 5 16,0-10-20-16,-6-7 19 15,-7-4-31-15,7-3 36 0,-6-8-35 16,5 1 20-16,7-11-47 16,7 0 18-16,37 7-57 0,-38-29 9 15,25 1 12-15,13 3 23 16,0 25 21-16,38-35 15 0,0 10 15 16,-1 8 19-16,1 6 31 15,-6 11 29-15,-32 0 20 16,44 25 72-16,-13 6 54 0,-18 12-16 15,-7 6-11-15,-19 11-17 16,-18 8-60-16,-19 6-56 16,-20 0-45-16,-18 0-6 0,-12-10-17 15,-1-8-64-15,1-10-201 16,12-21-288-16,6-18-148 0</inkml:trace>
  <inkml:trace contextRef="#ctx0" brushRef="#br0" timeOffset="2437">23394 1300 1696 0,'0'0'11'0,"0"0"13"16,0 0-2-16,0 0-73 16,0 0-218-16,0 0-228 0</inkml:trace>
  <inkml:trace contextRef="#ctx0" brushRef="#br0" timeOffset="2732">22162 1936 1525 0,'0'0'141'0,"0"0"80"16,0 0-2-16,38 11-15 15,6 14-36-15,0 10-21 16,0 11-32-16,0 7-41 0,-19 7-25 16,-6 0-16-16,-19 0-15 15,-12-3-4-15,-14-1-10 0,-18-3-58 16,-12-7-164-16,-7-7-229 16,-6-11-236-16,12-10-47 0</inkml:trace>
  <inkml:trace contextRef="#ctx0" brushRef="#br0" timeOffset="2952">22043 1488 1820 0,'0'0'209'0,"0"0"26"16,-44 60-1-16,13 17-59 0,12 12-50 15,6 10-60-15,7 10-29 16,0 11-17-16,-1-7-76 0,1-3-106 16,0-11-113-16,-1-11-136 15,1-14-157-15,0-13 57 16</inkml:trace>
  <inkml:trace contextRef="#ctx0" brushRef="#br0" timeOffset="3140">21634 2385 2070 0,'0'0'211'0,"0"0"67"0,-12 39-17 16,-7 7-89-16,0 10-50 16,-6 1-61-16,-13 7-35 0,1-1-136 15,-14-3-158-15,1-3-198 16,-7-15-163-16,7-10-60 0</inkml:trace>
  <inkml:trace contextRef="#ctx0" brushRef="#br0" timeOffset="3471">21440 1940 1001 0,'44'-25'103'0,"-44"25"113"16,0 0 79-16,0 0-87 0,0 0-85 16,0 0-59-16,0 0-50 15,0 0 29-15,0 0 24 0,-44 43 27 16,-7 2 38-16,7 12-16 16,-6 7-17-16,-7 10 9 15,-5 14-9-15,5 8-20 0,0 3 6 16,1 7 15-16,6 3 9 15,-13 4-7-15,0 0-2 0,-13-7-31 16,1-7-24-16,-7-10-19 16,1-12-17-16,-7-6 3 0,0-18-90 15,-7-11-130-15,-11-13-100 0,-8-12-138 16,-18-17-152-16,-6-10-51 16</inkml:trace>
  <inkml:trace contextRef="#ctx0" brushRef="#br0" timeOffset="3980">19969 1696 727 0,'0'0'227'15,"0"0"47"-15,0 0-2 0,12 53-27 16,-5 4-24-16,-1-1-33 16,7 4-46-16,-7-3-65 0,-6 3-37 15,6-7-14-15,0-7-6 16,-6-11-20-16,0-35 29 16,-6 39-32-16,6-39 6 0,0 0 16 15,0 0-12-15,0 0-13 16,-38 14 13-16,38-14-16 0,-62-7 18 15,11 0-3-15,1 0-27 16,0 7 16-16,-7 7 12 0,7 4-7 16,0 10-6-16,-1 3 22 0,14 8-16 15,37-32 11-15,-44 50-30 16,25-11-79-16,19-39-238 0,0 39-233 16,0-39-109-16</inkml:trace>
  <inkml:trace contextRef="#ctx0" brushRef="#br0" timeOffset="4201">21540 714 1631 0,'0'0'64'15,"-75"21"73"-15,-1 18 37 16,-12 3-24-16,-12 11-90 16,-13 11-22-16,-13-4-70 0,-12 3-348 15,-1 8-198-15,-5 0-45 16</inkml:trace>
  <inkml:trace contextRef="#ctx0" brushRef="#br0" timeOffset="4760">18749 1922 1106 0,'0'0'201'0,"44"-25"23"16,-44 25 0-16,57 0-47 15,-19 8-48-15,-38-8-28 0,44 28-42 16,-44-28-34-16,0 0 9 16,25 53-34-16,-13-11-5 0,-12-42 5 15,-12 43-24-15,12-43-38 16,0 0 6-16,0 0 17 0,0 0-95 16,0 0-20-16,0 0 4 15,0 0-32-15,-25-53 24 0,25-7 78 16,6 10 33-16,13 8 82 15,-19 42 11-15,0 0-46 16,0 0 141-16,0 0-2 0,0 0 7 16,0 0-55-16,0 0-47 0,-50 42 11 15,-1-3-25-15,-5 0-22 16,-13 0-1-16,-1 3 9 0,-18-3 3 16,0-4-32-16,-12 4 13 15,-1-7 9-15,-12-7 1 0,6-1 41 16,0-6 25-16,1-7 12 15,11-8 17-15,1-10-51 0,12-14 25 16,7 3 61-16,12-17-37 16,19-11-57-16,13-11-15 15,5-6-7-15,20-11-32 0,6 3 18 16,13-3-3-16,-1 0-7 16,7 6 4-16,0 12-7 0,-6 10-75 15,-7 4-159-15,-6 42-172 16,0-43-208-16,0 43-13 0</inkml:trace>
  <inkml:trace contextRef="#ctx0" brushRef="#br0" timeOffset="4968">18008 1088 1530 0,'44'-42'253'15,"-7"13"47"-15,-37 29-67 16,44-21-74-16,-6 14-60 0,-6 18-54 16,-32-11-15-16,31 49-22 15,-18 4-192-15,-20 4-108 0,-12 6-128 16,-12 12-102-16,-19-5 0 16</inkml:trace>
  <inkml:trace contextRef="#ctx0" brushRef="#br0" timeOffset="5608">16669 1851 1197 0,'0'0'255'0,"0"0"-30"0,44 0-45 16,-44 0-84-16,44 25-14 15,-44-25-10-15,25 46-45 0,-19-3 0 16,-12 6-7-16,-13-7-44 16,-19 1-40-16,1-4 6 15,-7-11-9-15,6-10 16 0,38-18-6 16,-50 7-14-16,50-7-31 0,0 0 5 16,-19-60 5-16,25-7 9 15,19-8-35-15,7-6 43 0,12 7 52 16,-7 7 13-16,-5 10 15 15,-7 15 49-15,-25 42-30 0,0 0 12 16,0 0 72-16,0 0-6 16,-38 24-24-16,-6 15-21 0,-6 7-20 15,6 4 13-15,6-1-19 16,1-3 6-16,18-3 11 16,19-43-5-16,0 46 10 0,0-46-35 15,44 38-9-15,6-9 4 16,7-15-7-16,-13-4-19 0,0 5 13 15,-44-15 0-15,37 21 3 16,-37-21 33-16,-12 39-29 0,-26-4 0 16,-31-3-7-16,-19-8-8 15,-13 1 26-15,1-7-34 0,-7-7 16 16,6-8 10-16,7-14-15 0,12-13-1 16,7-12 24-1,12-10-18-15,19-3 6 0,13-4 9 16,12 11 1-16,0 6 76 0,19 36 18 15,-13-35-53-15,13 35 11 16,0 0 25-16,0 0-6 0,0 0-1 16,0 46-41-16,-12 7-17 15,-13 10-2-15,-13 5-18 0,-6-1-60 16,-6 0-130-16,-1-7-157 16,-5-7-236-16,5-7-49 0</inkml:trace>
  <inkml:trace contextRef="#ctx0" brushRef="#br0" timeOffset="5952">14871 1876 829 0,'38'-3'206'15,"0"6"56"-15,-38-3 13 16,44 25-62-16,-7 10-41 0,-18 1-12 16,0 3-79-16,-13 3-30 15,-6 4 1-15,-19-4-47 16,-12-3 17-16,-13 0-22 0,-13-4-13 16,1-6 22-16,6-12-4 15,-7-10-15-15,13-10 15 0,6-15 9 16,13-10-31-16,6-18 24 15,26-4-7-15,5-10-15 0,26 0 30 16,6 0-18-16,12 7-4 16,7 4 20-16,6 6-48 0,-6 12-181 15,-12 6-278-15,-14 7-180 16</inkml:trace>
  <inkml:trace contextRef="#ctx0" brushRef="#br0" timeOffset="6463">13721 2032 1618 0,'0'0'56'16,"0"0"-18"-16,-25 32 5 15,25-32-18-15,-13 42 5 0,7-14-26 16,6-28 20-16,6 28-16 16,-6-28 12-16,0 0-23 15,38 18-1-15,0-18-4 0,-13-7 8 16,-25 7-50-16,38-35 25 16,-20-4-45-16,-5-4 27 0,0-6-39 15,-13-4 71-15,-7 7-25 0,-5 4 72 16,-1 10 3-16,13 32-9 15,0 0 39-15,-44 7 71 0,0 25 28 16,0 17 13-16,6 11-28 16,1 11-27-16,-7 7-63 0,0 3-17 15,0 0-28-15,-7-7-5 16,1-6 16-16,0-8-15 16,0-14 3-16,-7-11 4 0,7-14 2 15,6-17 1-15,0-11 34 16,12-18-15-16,7-14-17 0,6-14-16 15,7-14-10-15,12-7 0 0,19-11-5 16,12 0 5-16,13 4 4 16,6 3-4-16,7 11 2 0,6 7-5 15,-7 7-96-15,1 10-176 16,-1 4-290-16,-12 8-217 0</inkml:trace>
  <inkml:trace contextRef="#ctx0" brushRef="#br0" timeOffset="7170">12326 1328 1629 0,'0'0'273'0,"6"36"-59"16,-6 13-12-16,-6 8-53 0,-7 14-55 15,-6 10-49-15,-6 4-26 16,-13-1 4-16,1 1-23 16,-7-11 0-16,0-3 0 0,0-18-16 15,0-7-12-15,6-14-8 0,-6-14-50 16,6-15-1-16,0-14-7 16,38 11-5-16,-44-45-12 0,13-1-2 15,6-4-3-15,6 1 54 0,6 6 36 16,1 8 17-16,12 35 11 15,0 0 1-15,0 0-13 0,0 0 78 16,0 0-7-16,0 0-23 16,0 0-7-16,-25 46-6 0,0 3-32 15,-1 1 17-15,1-11-10 16,0 0 19-16,-6-8-8 0,-1-2-8 16,1-12-16-16,31-17-6 15,-44 18-23-15,44-18-35 0,-50-14-42 16,50 14 1-16,-32-50 25 0,20 4 30 15,5 0 34-15,1 11 23 16,6 35 52-16,6-39-28 0,-6 39 12 16,0 0 97-16,0 0 5 15,0 0-14-15,7 50-54 0,-7 3-17 16,-7 3-9-16,-12-3-24 0,7-3-6 16,-13-4-8-16,0 0 20 15,-1-15-2-15,26-31-9 16,-37 36-30-16,5-15-44 0,32-21-43 15,-44-4 108-15,44 4-175 0,-31-45 52 16,12-12 11-16,13-10 48 16,-1 0 53-16,7 0 54 0,0 14 52 15,0 10 30-15,0 43-54 16,0-35 7-16,0 35 117 0,0 0-15 16,0 0-52-16,-25 60-37 0,0 0-41 15,-13 0-13-15,1 4-19 16,-7-8-3-16,-7-3-48 0,7-7-108 15,0-7-103-15,0-11-178 16,7-14-102-16,5-17 5 0</inkml:trace>
  <inkml:trace contextRef="#ctx0" brushRef="#br0" timeOffset="7321">11458 993 1658 0,'32'-21'56'16,"-32"21"-20"-16,0 0-36 0,0 0 2 16,0 0-22-16,0 0-260 15,0 0-161-15</inkml:trace>
  <inkml:trace contextRef="#ctx0" brushRef="#br0" timeOffset="7493">11383 2929 1291 0,'44'11'24'16,"0"-22"-20"-16,12-17 30 0,13-11-49 16,7-10-105-16,6-8-121 15,6-6-139-15</inkml:trace>
  <inkml:trace contextRef="#ctx0" brushRef="#br0" timeOffset="7692">13715 0 1800 0,'-57'63'57'0,"-25"15"-21"16,-12 14-40-16,-25 10-19 0,-13 12 23 16,-19 6-182-16,-6 7-220 15,-19 0-144-15</inkml:trace>
  <inkml:trace contextRef="#ctx0" brushRef="#br0" timeOffset="8163">10056 1809 927 0,'32'11'190'0,"-1"-1"90"15,-31-10-17-15,32 32-58 16,-7 0-50-16,-19 0-58 0,-6 3-35 15,-6 0-30-15,-13 8-19 0,-12-11-13 16,-7-4 11-16,0-3 8 16,-6-8-19-16,6-3-33 0,1-14-71 15,-1-14-52-15,38 14 15 0,-38-49 26 16,13-4-1-16,13-4 59 16,-1 4 18-16,0 11 70 0,7 6 22 15,6 36-29-15,0 0 69 16,0 0 65-16,0 0 6 15,0 0-20-15,-38 39-10 0,7 7-22 16,-13 4-5-16,0-1-16 0,-19 1-29 16,-6-1-27-16,-25-3-1 15,-1-3-12-15,-18-1-18 0,-6-14 6 16,-1-7 7-16,-5 1-11 0,12-15-16 16,6-11 19-16,6-6-3 15,13-15-6-15,13-11 0 0,18-2-5 16,26-1-51-16,12 0-85 0,19 4-109 15,0 35-179-15,38-22-129 16,12 22-57-16</inkml:trace>
  <inkml:trace contextRef="#ctx0" brushRef="#br0" timeOffset="8321">9195 3064 2064 0,'69'-15'137'0,"7"-13"-57"16,-1-7-41-16,13-8-63 16,-6-6-106-16,0-8-196 0,-7-6-94 15,-6-4-127-15</inkml:trace>
  <inkml:trace contextRef="#ctx0" brushRef="#br0" timeOffset="8560">10980 159 1691 0,'19'-50'71'0,"-19"50"-52"15,0 0 36-15,0 0-4 0,-75 53 4 16,-1 18-22-16,-5 21-20 0,-14 14-5 15,-11 18-19-15,-14 10-8 16,-12 4-173-16,-6-1-69 0,-13 1-20 16,6-3-12-16,1-5-34 0</inkml:trace>
  <inkml:trace contextRef="#ctx0" brushRef="#br0" timeOffset="9303">7347 1943 704 0,'0'0'127'15,"0"0"19"-15,0 0-9 0,0 0 15 16,0 0-63-16,25 46-31 0,-25-46-43 16,0 0 16-16,-18 50-18 15,-8-4-23-15,1-4-27 0,25-42-13 16,-44 43-15-16,44-43 13 15,-37 24-11-15,37-24-2 0,0 0 9 16,0 0 2-16,-19-60 3 16,25 0 20-16,19 4 12 0,7 3 14 15,-1 10 17-15,0 4 29 0,-31 39 0 16,38-32-23-16,-38 32-18 16,38-10 15-16,-38 10-3 0,0 0-1 15,0 0-11-15,0 0 9 0,19 39 4 16,-19-39 3-16,-13 42 18 15,13-42-18-15,0 0 4 0,-69 50 24 16,12-15 9-16,-5-7 19 0,5-7 8 16,1-3 40-16,-1-7 0 15,7-8 38-15,6-10-8 16,44 7-12-16,-51-32-53 0,20-6 13 16,12-8-35-16,7-4-29 0,12-10-6 15,6 3-20-15,6-6-15 16,7 3 16-16,6-4-9 0,-6 8-13 15,0 3 13-15,-13 7-120 0,7 7-123 16,-13 39-168-16,0-39-77 16,0 39-51-16</inkml:trace>
  <inkml:trace contextRef="#ctx0" brushRef="#br0" timeOffset="9619">6411 1905 963 0,'0'0'211'16,"0"0"35"-16,0 0 26 0,0 0-32 16,-38-8-27-16,38 8-69 0,0 0-51 15,0 0-15-15,0 0-49 16,0 0-14-16,0 0 24 15,-56 18-9-15,-1 10 20 0,7 8 18 16,-1 6 4-16,-11 4 13 0,5 11-8 16,0 6-14-16,1 1-7 0,-1 7-26 15,7-1-12-15,0 1-9 16,6 0-9-16,0-4-35 0,-13 0-121 16,7-11-96-16,0-3-145 0,-7-14-159 15,13-14-59-15</inkml:trace>
  <inkml:trace contextRef="#ctx0" brushRef="#br0" timeOffset="9806">6059 1177 1349 0,'82'-36'81'0,"-1"-3"-24"16,-5 0-24-16,-1 1-107 0,-12-1-100 16,-6 7-141-16</inkml:trace>
  <inkml:trace contextRef="#ctx0" brushRef="#br0" timeOffset="10320">5493 1625 1398 0,'0'0'95'16,"-50"29"-6"-16,-7 2-28 15,7 12-20-15,-13 3-34 16,0 7 20-16,0 0-16 0,-6 0-1 15,0-4-22-15,6 1 6 0,0-11-35 16,13-8 6-16,6-9 2 16,44-22-23-16,0 0 22 0,-56-4-8 15,56 4 42-15,0 0 13 0,0 0 88 16,-26-39-29-16,26 39 19 16,0 0-7-16,0 0 13 0,0 0 51 15,0 0 1-15,51 18-43 0,-14 14-11 16,1 7-32-16,-13 14 6 15,0 3-16-15,-12 1-28 16,-13 6 10-16,-19 4-4 0,-12 1-31 16,-13-1 17-16,-19 3 0 0,-19-6-13 15,-6-4 3-15,-6-14-7 16,-7-4 13-16,-6-13-24 0,7-19 21 16,-1-10-10-16,1-24 18 0,12-19 20 15,6-17 26-15,25-18 5 0,13-14-25 16,32-10 15-16,31-4-14 15,18-4-14-15,26 4-23 0,19 4-5 16,12 17-8-16,1 11-66 0,-1 10-99 16,-6 15-166-16,-6 20-292 15,-13 15-125-15</inkml:trace>
  <inkml:trace contextRef="#ctx0" brushRef="#br0" timeOffset="10481">4425 3495 1648 0,'56'32'76'0,"7"-29"-17"16,6-13-7-16,-6-15-107 16,0-11-210-16,-7-2-194 0</inkml:trace>
  <inkml:trace contextRef="#ctx0" brushRef="#br0" timeOffset="10733">3155 1300 1022 0,'0'0'100'0,"0"0"-16"0,0 0 160 16,0 0 7-16,-13 39-120 15,7 14-72-15,6 18-18 16,0 3-7-16,0 11-86 0,0 0-291 16,-6 6-135-16,-7-2 16 0</inkml:trace>
  <inkml:trace contextRef="#ctx0" brushRef="#br0" timeOffset="11163">2784 1915 1022 0,'0'0'109'16,"0"0"45"-16,-25 60 1 0,6-7-64 15,0-7-25-15,0 0-44 16,7-4-7-16,12-42-25 0,-13 46 18 16,13-46-23-16,-25 43-37 0,25-43-43 15,0 0-19-15,-44 21 7 16,6-17 15-16,-6-19 31 0,0-9 36 16,0-1 22-16,44 25 35 15,-56-32 51-15,5 14 72 16,7 11-2-16,0 7 58 0,7 11 6 15,-7 7-55-15,-13 6-23 0,1 8-21 16,-20 0-35-16,1 3-23 16,-20-3-8-16,-5 0-45 0,-13-4-1 15,-7-3 12-15,-5-11-7 16,-1-14 16-16,13-7 21 0,0-14-9 16,6-7-32-16,12-18 3 0,20-22-4 15,6-6 3-15,12-11-13 16,20 1-4-16,18 6-58 0,13 11-153 15,12 10-176-15,13 11-136 16,6 18 10-16</inkml:trace>
  <inkml:trace contextRef="#ctx0" brushRef="#br0" timeOffset="11301">1231 1830 1230 0,'63'-28'228'16,"19"-14"-63"-16,-7-1-69 0,1 4-13 15,-7 0-55-15,-12 8-49 0,-13 2-195 16,-13 8-258-16,-31 21-59 16</inkml:trace>
  <inkml:trace contextRef="#ctx0" brushRef="#br0" timeOffset="11485">0 2548 1746 0,'0'0'101'16,"0"0"-72"-16,0 0-65 0,0 0-160 16,0 0-177-16,0 0-91 15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5:43.232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492 0 357 0,'0'0'150'0,"5"14"-20"16,1-3 44-16,0-1-16 0,-4 3 4 16,1 2-20-16,-1 3-22 15,1 4 9-15,-3 2 0 16,3 3-16-16,0 7 12 15,0 4-8-15,-3 2 11 0,2 3-18 16,1 0-29-16,-1 3-36 16,2-2 21-16,1 0 1 0,-2 2-5 15,2 0 16-15,1 1-27 16,-1 2-15-16,3 3 3 0,-2 3 30 16,2 1-21-16,-3 1-20 15,1 1-6-15,-1 2-2 0,-2 1 8 16,-1 1 38-16,-2-6-30 15,0 0-10-15,0-2-18 0,-2-4 5 16,2-2-7-16,-3-1 6 16,3 1-5-16,0-1 8 15,0 0 11-15,0 2-5 0,0 0 11 16,0-1-7-16,0-1 6 16,0 2-17-16,0-3-2 0,-3 1-6 15,3 1 6-15,-2 1-12 16,2-1 9-16,0 0 12 0,2 0 10 15,1 0 23-15,0-2-16 16,2 0-16-16,1 0-2 0,-1-1-3 16,0 0-2-16,4 1-1 15,-1 3 6-15,0 3-2 0,0-2-14 16,3 3 10-16,-3-1-3 16,0 0-7-16,0 4 2 0,1 0 3 15,-4 0 7-15,0 1 3 16,1 1 11-16,-3-1 2 15,-3 1-10-15,0 0-6 0,0 0 9 16,-3 6-9-16,3 2 6 16,-6 1-7-16,4 0 2 0,-4 4-14 15,4 2-8-15,-4 2 2 16,1 0-2-16,-1-3 5 0,-2-2-4 16,0-1-2-16,0-4 1 15,-3-2 5-15,0 2-3 0,0-3 10 16,-2-1-5-16,-1-1-6 15,0 0 4-15,1-1 0 0,-1-1 4 16,1-1-4 0,-1-1-9-16,0-2 9 0,1 0 38 15,-1-1 33-15,0-1-4 16,1 0-22-16,0-3-10 0,1-3-19 16,2-3-12-16,1-4-4 15,4-5 2-15,-3-2-5 0,5-5-1 16,-2-4 8-16,2-3-4 15,3-6-12-15,0-14 12 0,-3 14-9 16,3-14 5-16,0 0-36 16,0 0-85-16,0 0-66 0,0 0-93 15,0 0-108-15,0 0-160 16,0 0-258-16</inkml:trace>
  <inkml:trace contextRef="#ctx0" brushRef="#br0" timeOffset="1192">0 4279 1033 0,'0'0'-9'0,"0"0"72"16,0 0 15-16,0 0 122 0,0 0 42 16,0 0-28-16,0 0-46 15,0 0-41-15,0 0-23 16,16 15-12-16,6-7-29 0,11-2-27 15,5-3-17-15,11-2 2 16,8 1-16-16,3-4 4 0,8 1-24 16,8-2 32-16,5 0-1 15,9-3-6-15,13 0-14 16,12-2 15-16,12 0-11 0,9-1 4 16,5 0-4-16,6 1-7 15,3 1-10-15,5-1 14 16,2 0 3-16,4 2-9 0,-6-2 16 15,0 1-7-15,0 2-15 16,3 1 15-16,2-3-15 0,0 1 5 16,1 2 7-16,-6-2 3 15,2 1-14-15,1 0 17 0,3 1-7 16,-1-1 1-16,-2 2-3 16,-3-1 10-16,-1-1 4 15,4 3 3-15,0-1-15 0,-3 0 0 16,-3 0 4-16,-2 2 12 15,-3-2-3-15,-3-2-5 0,5 2-7 16,-5 2 9-16,-2-1 14 16,-1-1-3-16,-5 0-17 0,-3 1 13 15,3-1-16-15,3 0-2 16,-3 0 24-16,-3 0-3 0,0 0-21 16,-5 0 23-16,0 0-18 15,-1-2-7-15,1 1 13 0,0 1 5 16,-3-2 0-1,-5 1-23-15,-3 1 18 0,-1 0 6 16,-4 1-4-16,0-1-5 16,-1 2-16-16,0-1 17 0,-5 0 4 15,-5 2-8-15,-3 0 0 16,-6 0-5-16,-2 2 11 0,-6 0-1 16,-8-2-22-16,-2 1 17 15,-6-1 14-15,-5 0-23 0,-4 0-2 16,-4 0 15-16,-4 0 11 15,-2 0-7-15,-3 0-8 0,-2 0 38 16,-9 0 10-16,-2 0 1 16,-9-1-12-16,-2-1 24 15,-22 2 18-15,16-2-10 0,-16 2-35 16,0 0-10-16,0 0 0 16,0 0-11-16,0 0-3 0,0 0-7 15,0 0-16-15,0 0 13 16,0 0 4-16,0 0 0 0,0 0 1 15,-13-6-11-15,13 6 6 16,0 0 0-16,0 0 0 0,-16-4 0 16,16 4-4-16,0 0-4 15,0 0 8-15,0 0-15 0,-20-3-35 16,20 3-51-16,-16 0-20 16,16 0-23-16,-22 0-75 0,1 0-80 15,2 0-61-15,0-3-13 16,0 0 51-16,2-2 41 15,-2-1 52-15,3-2 25 16</inkml:trace>
  <inkml:trace contextRef="#ctx0" brushRef="#br0" timeOffset="1532">9467 3895 376 0,'0'0'109'0,"-11"-19"-26"15,11 19 11-15,0 0 39 16,0 0 71-16,0 0 15 0,0 0-22 15,0 0-52-15,11 27-30 16,2-4-18-16,4-2-42 16,5-1-29-16,-1-3 41 0,6-2 2 15,1-3-16-15,-1-3-29 16,3-1-21-16,-6-2 14 0,1-3 2 16,-6-1-19-16,0-4 0 15,-19 2 4-15,19-3 18 0,-19 3-6 16,0 0 16-16,0 0 50 15,0 0 5-15,0 0-7 0,0 0-37 16,0 0 46-16,0 0 19 16,0 0 14-16,0 0-24 0,-28 14-34 15,1 1-27 1,-5 2-11-16,2 1-7 0,-3 1-19 16,-2-1-61-16,0 2-177 15,-4 0-254-15,-1 0-252 0</inkml:trace>
  <inkml:trace contextRef="#ctx0" brushRef="#br0" timeOffset="2636">497 121 388 0,'3'-11'94'0,"-3"11"-15"16,0 0 20-16,0-14-13 15,0 14 7-15,0 0 19 16,0 0-22-16,0 0-47 0,0 0-19 16,0 0 37-16,0 0 19 15,-13 17-22-15,2 6 9 0,0 6-12 16,-5 8 27-16,2 4 28 16,-5 4-54-16,-3-1-36 0,-2-1 6 15,2-5 5-15,0-2 1 16,3-5-15-16,0-5-3 0,6-7-23 15,13-19 25-15,-11 16 96 16,11-16 18-16,0 0-15 0,0 0-53 16,0 0-14-16,19-13-24 15,5-10-14-15,3-10-10 16,3-8 0-16,0-8-8 0,0-4-6 16,-2 1 5-16,-4 6 3 15,-8 9 13-15,1 11-13 0,-10 9-3 16,-7 17 9-16,0 0 11 15,0 0-11-15,9 19 3 0,-6 5 22 16,-1 7-7-16,1 3 9 16,3-1 10-16,4 1-12 0,7-2-11 15,2-5 1-15,2-1-27 16,7-4-180-16,2-4-310 0,-3-3-202 16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5:55.400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0 1939 257 0,'0'0'46'0,"0"0"25"16,0 0 5-16,0 0-13 0,0 0 2 16,0 0 4-16,0 0-25 15,0 0 3-15,0 0 15 16,0 0-11-16,0 0 17 15,0 0 11-15,0 0-11 16,0 0-14-16,0 0-17 0,0 0 30 16,0 0-42-16,0 0-25 15,0 0 39-15,0 0-29 0,19-9-19 16,-19 9 29-16,0 0-16 16,0 0-20-16,0 0 23 15,0 0 0-15,16-15-23 0,-16 15 28 16,0 0-40-16,0 0 31 15,0 0 27-15,0 0-35 16,16-17-4-16,-16 17 30 0,0 0-29 16,0 0 0-16,0 0 28 15,0 0-38-15,0 0 21 0,17-17-9 16,-17 17-3 0,0 0 19-16,0 0-21 0,0 0 3 15,16-17 44-15,-16 17-59 16,0 0 10-16,0 0 35 15,0 0-34-15,19-18 12 0,-19 18 26 16,0 0-26-16,0 0-13 16,0 0 19-16,0 0 5 0,16-17-30 15,-16 17 21-15,0 0-11 16,0 0-7-16,0 0 50 16,0 0-30-16,0 0-16 0,0 0 30 15,0 0-29-15,19-17-2 16,-19 17 27-16,0 0-17 15,0 0-18-15,0 0 30 16,0 0-21-16,19-16 16 0,-19 16 1 16,0 0-5-16,0 0 0 15,0 0-6-15,0 0 32 16,17-14-46-16,-17 14 10 0,0 0 19 16,0 0-24-16,0 0 22 15,0 0 6-15,14-15-24 16,-14 15 27-16,0 0-7 0,0 0-14 15,0 0 2-15,0 0 3 16,13-16-17-16,-13 16 17 16,0 0-19-16,0 0 35 15,0 0-16-15,0 0 7 0,0 0-12 16,0 0 14-16,0 0-24 16,0 0 10-16,0 0 21 15,11-15-29-15,-11 15 23 0,0 0 15 16,0 0-56-16,0 0 24 15,14-14 24-15,-14 14-13 0,0 0-16 16,0 0 12-16,0 0 11 16,0 0-15-16,0 0 10 15,0 0-3-15,11-17 2 16,-11 17-5-16,0 0-13 16,0 0 0-16,0 0 21 0,0 0 4 15,0 0-18-15,0 0 10 16,10-13-4-16,-10 13-6 0,0 0 17 15,0 0-8-15,0 0-15 16,0 0 15-16,0 0-16 16,0 0 3-16,11-14 10 0,-11 14 17 15,0 0-44-15,0 0 38 16,0 0-8-16,0 0 18 16,0 0-21-16,0 0 29 0,0 0-43 15,0 0-6-15,0 0 3 16,0 0 35-16,11-15-18 15,-11 15-5-15,0 0 9 16,0 0 0-16,0 0-13 0,0 0 29 16,0 0-17-16,0 0-25 15,0 0-5-15,0 0 32 0,0 0 3 16,0 0 14-16,0 0-41 16,0 0 23-16,0 0 4 15,0 0-11-15,0 0 9 0,0 0-6 16,0 0-18-16,14-13 13 15,-14 13-2-15,0 0 18 16,0 0 3-16,0 0-14 16,0 0 14-16,0 0-26 0,0 0 27 15,0 0-28-15,16-16-7 16,-16 16 40-16,0 0-26 16,0 0 2-16,11-12 4 0,-11 12-8 15,0 0 11-15,0 0-18 16,0 0 15-16,0 0 19 0,0 0-12 15,0 0 5-15,14-15-12 16,-14 15 13-16,0 0-31 16,10-14 10-16,-10 14-12 15,0 0 36-15,0 0-16 0,11-15-18 16,-11 15 24-16,8-14 0 16,-8 14-9-16,0 0 14 0,9-18-18 15,-9 18 7-15,0 0-6 16,5-16-5-16,-5 16 14 15,8-15-10-15,-8 15-14 0,6-13 16 16,-6 13 26-16,8-19-13 16,-6 7-8-16,-2 12-24 0,9-15 24 15,-1 3 0-15,-8 12 20 16,0 0-12-16,8-17 3 0,-8 17-8 16,5-16-3-1,-5 16 0-15,6-13 3 0,-6 13-35 16,0 0 46-16,8-16-14 15,-8 16-23-15,0 0 10 0,8-15 13 16,-8 15 20-16,0 0-16 16,11-19-4-16,-11 19-21 0,8-13 7 15,-8 13 17-15,8-17-3 16,-8 17 17-16,11-15-17 16,-11 15 4-16,8-16 0 0,-8 16-8 15,0 0 13-15,8-16-9 16,-8 16 15-16,9-17-5 15,-9 17-21-15,5-18-4 0,0 2-13 16,-5 16 35-16,9-18-14 16,-4 4 20-16,-5 14-3 15,8-18-13-15,-8 18 11 0,8-17 5 16,-8 17-25-16,9-15 38 16,-9 15-22-16,5-19-4 0,-5 19-34 15,5-18 30-15,4 3 4 16,-9 15-6-16,8-19 12 0,-8 19-42 15,11-20 36-15,-11 20 17 16,16-21-14-16,-16 21-3 16,13-21 21-16,-13 21-3 0,14-22-32 15,-3 5 14-15,-11 17-6 16,11-23 31-16,-3 6-19 16,-8 17-29-16,14-18 31 0,-14 18-3 15,10-21 4-15,-10 21-33 16,14-22 46-16,-6 5-11 15,-8 17-45-15,9-17 30 0,-9 17 24 16,7-15-24-16,-7 15 27 16,12-17-23-16,-12 17 9 0,10-18 17 15,-1 1-23-15,-9 17 23 16,10-18-9-16,-1 2 16 0,-4 1 4 16,-5 15-13-16,11-17-11 15,-3 2-5-15,-8 15 2 0,11-17 2 16,-11 17-2-1,11-19-15-15,-3 3 25 0,-8 16-42 16,11-16 34-16,-11 16-47 16,11-20 44-16,-6 4 11 0,3 1-20 15,3 1-3-15,-3-3-27 16,0 2 30-16,1 0 14 0,-1-1-5 16,0 1-17-16,0 1-18 15,0-1 29-15,-8 15 18 0,11-21-21 16,0 4-14-1,-3 2 5-15,0 1 20 0,-8 14 0 0,11-20-21 16,-3 5 26 0,0 1-22-16,-8 14 6 0,11-17-8 15,-11 17 18-15,11-19 3 16,-3 4-54-16,-8 15 34 0,11-17 23 16,-11 17-19-16,8-15 12 15,-8 15-9-15,0 0-31 0,14-17 31 16,-14 17 8-16,0 0 10 15,11-17-24-15,-11 17-11 0,11-15 13 16,-11 15 15-16,13-15-17 16,-13 15 6-16,14-17 18 0,-14 17-22 15,13-14-18 1,-13 14 22-16,14-15-4 0,-14 15-4 16,0 0 20-16,16-15-1 15,-16 15-23-15,17-11 12 0,-17 11-18 16,16-11 48-16,-16 11-30 15,16-10-12-15,-16 10 12 0,19-11-12 16,-2 0 5-16,-17 11 15 16,16-10-8-16,-16 10-16 0,17-13 10 15,-17 13 10-15,19-7 2 16,-19 7 10-16,16-6-21 0,-16 6 7 16,0 0-2-16,13-7 15 15,-13 7-27-15,0 0-16 16,0 0 50-16,0 0-15 15,0 0-7-15,0 0 0 0,0 0 16 16,16-7-42-16,-16 7 26 16,0 0-11-16,0 0-4 0,17-3 48 15,-17 3-22-15,16-3-4 16,-16 3-23-16,0 0 25 0,17-3-3 16,-17 3-45-16,16-2 46 15,-16 2 13-15,0 0-9 0,19 0-23 16,-19 0-10-16,19 2 46 15,-19-2-37-15,19 1-1 16,-5 2 30-16,-14-3-24 16,19 3 4-16,-19-3 21 0,0 0-31 15,21 3 17-15,-21-3-25 16,0 0 22-16,17 6 10 0,-17-6-15 16,0 0 11-16,0 0-24 15,0 0 47-15,0 0-15 0,16 17-20 16,-16-17 9-16,0 0-39 15,11 17 74-15,-11-17-38 0,8 15 42 16,-8-15-64-16,8 16-19 16,-8-16 59-16,0 0-11 15,8 18-7-15,-8-18-18 16,0 0 42-16,8 18-24 0,-8-18 4 16,6 15-32-16,-6-15 42 15,0 0 1-15,8 19-15 0,-8-19 0 16,0 0-26-16,11 16 21 15,-11-16 5-15,11 17-4 0,-11-17-18 16,0 0 62-16,16 20-16 16,-16-20-38-16,16 19-7 0,-16-19 26 15,17 18 24-15,-6-3-40 16,-11-15 3-16,13 19 12 16,1-5 5-16,-14-14 16 15,13 18-10-15,-13-18-41 0,19 19 9 16,-19-19 4-16,17 18 13 15,-17-18 21-15,13 20 5 0,-13-20-13 16,14 20-29-16,-14-20-34 16,8 19 67-16,0-2 10 0,-8-17-41 15,8 19 6-15,-8-19 27 16,8 18-15-16,-8-18 0 0,3 18-4 16,-3-18 0-16,8 20 0 15,-8-20 9-15,8 19-32 0,-8-19 16 16,6 19 0-1,-6-19 14-15,8 22-1 0,1-7 3 16,-9-15-4-16,7 22 1 16,-1-4-16-16,0-3 17 0,-1 2 5 15,-5-17-4-15,8 21-8 16,-2-2-22-16,-1-3 35 0,-3 0-13 16,-2-16 11-16,9 21-2 15,-4-4-32-15,-5-17 25 0,5 21 9 16,-5-21-11-16,6 25-9 15,2-5 2-15,-8-20 7 0,5 23-8 16,1-3 26-16,-3-2-2 16,-3-18-30-16,5 26 8 15,-2-3 27-15,-1-3-13 16,2-2-22-16,-2 0 14 0,-2-18 0 16,6 25 0-16,-4-5 0 15,-2-20 11-15,3 23-8 0,-3-23 12 16,3 23-20-16,0-5 8 15,-3-18 5-15,5 20-3 0,0-4-9 16,-5-16 25-16,6 21-10 16,-1-6-33-16,-5-15 13 0,6 20 15 15,2-4-6-15,-8-16 0 16,5 19-15-16,-5-19 19 0,8 20-4 16,-8-20 4-16,9 17-14 15,-9-17 13-15,7 17-11 0,-7-17-6 16,9 16 14-1,-9-16 6-15,8 17 11 0,-8-17-33 16,8 16 20-16,-8-16 0 16,8 15-4-16,-8-15 0 0,0 0 3 15,11 17-21-15,-11-17 12 16,0 0 10-16,14 17 12 0,-14-17-38 16,0 0 31-16,11 16-17 15,-11-16 17-15,8 16 4 0,-8-16-25 16,0 0-4-16,13 17 18 15,-13-17-2-15,0 0 19 0,0 0 8 16,17 17-15 0,-17-17-9-16,13 12-29 0,-13-12 35 15,19 9 7-15,-19-9-38 16,19 6 11-16,-5-1-2 0,-14-5 29 16,19 4-29-16,-19-4 23 15,16 3-19-15,-16-3 32 0,0 0-6 16,17 2 1-16,-17-2-11 15,0 0-7-15,16 0 0 0,-16 0-10 16,0 0 18-16,19-2-2 16,-19 2-40-16,13-4 34 0,-13 4-6 15,17-6-3-15,-17 6 35 16,0 0-16-16,16-16 12 16,-16 16-12-16,0 0-19 15,16-17 22-15,-16 17-17 0,11-15 20 16,-11 15-3-16,8-15-13 15,-8 15 0-15,9-17-15 0,-9 17 15 16,8-18 0-16,-3 4-14 16,-5 14 14-16,6-20-8 0,-1 4 2 15,-5 16 18-15,5-19-25 16,1 0 28-16,-3 4-12 0,-1 0-10 16,-2 15 14-16,3-18-13 15,0 2 6-15,-3 16-4 16,0 0 4-16,5-18 0 0,-5 18 0 15,0 0 4-15,3-20 12 16,-3 20-10-16,0 0-21 16,0-20 3-16,0 20 4 0,0 0 16 15,3-18 0-15,-3 18-26 16,0 0 24-16,0 0-3 0,2-18-24 16,-2 18 26-16,0 0 12 15,0 0-17-15,0 0-9 0,0-20 13 16,0 20 4-16,0 0-21 15,0-19 21-15,0 19-21 16,0 0 18-16,0-20-14 0,0 20 3 16,0 0 3-16,3-20 40 15,-3 20-37-15,0-18 13 0,0 18-13 16,0-18-5-16,0 18-12 16,0-19 14-16,0 19-6 15,0-18 21-15,0 18-19 0,-3-19 22 16,3 19-15-16,3-18-8 15,-3 18 10-15,0-20 12 0,0 20-36 16,3-21 7-16,-3 4 31 16,0 17-25-16,5-23 12 15,-2 6 5-15,-3 17-11 0,3-21-22 16,-1 5 13-16,-2 16 28 16,0-18-5-16,0 18-20 0,3-17 31 15,-3 17-30-15,0-17 1 16,0 17 30-16,0-17-23 0,0 17 5 15,0-15-12-15,0 15 17 16,3-13-19-16,-3 13 1 0,5-17-9 16,-5 17 17-16,6-17 0 15,-6 17-4-15,5-17-9 16,-5 17 29-16,3-17-25 0,-3 17 31 16,3-13-14-16,-3 13-19 15,2-14 25-15,-2 14-23 16,8-15-1-16,-8 15-5 0,9-16 11 15,-9 16 4-15,8-16 7 16,-8 16-16-16,13-17 9 0,-5 1-5 16,-8 16 5-16,14-17-6 15,-14 17-10-15,11-18 24 0,-11 18-23 16,14-17 26-16,-14 17-11 16,10-17-7-16,-10 17 20 0,12-13-13 15,-12 13-9-15,13-17 0 16,-13 17 1-16,13-15 21 15,-13 15-20-15,14-16 29 16,-14 16-12-16,11-15-7 0,-11 15-24 16,0 0 4-16,19-15 22 15,-19 15 7-15,17-17 2 0,-17 17 0 16,16-17-20-16,-8 5 12 16,-8 12-10-16,14-20 13 0,-6 4-27 15,-8 16 1-15,13-19 33 16,-2 2-23-16,-11 17 12 0,16-22-28 15,-5 4 19-15,-11 18 4 16,14-22 16-16,-14 22-22 0,16-21 2 16,-16 21 9-16,17-20-19 15,-17 20 25-15,0 0-11 16,16-20-3-16,-16 20-7 16,0 0-5-16,16-18 8 0,-16 18-5 15,0 0 16-15,22-14-16 16,-22 14 15-16,19-13-7 0,-19 13-9 15,19-13 9-15,-19 13-10 16,24-13 18-16,-24 13-14 0,22-14 24 16,-3 2 7-16,-3 3-35 15,-16 9 2-15,28-11 5 0,-4 2-4 16,-5 4 17-16,0 2 4 16,0 3-10-16,0 3 4 0,3 3-14 15,0 3 12-15,-3 2 19 16,0 0-8-16,-19-11-13 15,24 18-13-15,-5-3 8 16,1-1-11-16,-1-2 6 0,0-1 10 16,0 0 0-16,0-2 0 15,-19-9-5-15,24 12 23 0,-2-1-18 16,0-4-10-16,-6 2 30 16,-16-9-8-16,24 14 7 0,-5-3-45 15,-19-11 55-15,19 17-29 16,-19-17 0-16,22 20-4 0,-22-20 4 15,22 23 5-15,-6-5 6 16,-16-18-11-16,19 23-4 16,-8-5-5-16,0-2 14 15,0-1-5-15,-3-1 0 0,-3 1 11 16,3 2-16-16,-2 1 21 16,-1-1-4-16,4 1-34 0,-7 2 22 15,6 0 14-15,-2 0-2 16,-3 2-10-16,2-1 9 0,0-1-11 15,4 1-7-15,-4 1 11 16,3 1-20-16,0-2 16 0,0 2 13 16,1 0-19-16,-1 0 6 15,3 0-8-15,-3 1 1 16,0-1 29-16,3 2 7 0,0-1-32 16,-3 2 12-16,3 0-7 15,0 2-2-15,-1-2 11 16,2 1-1-16,1-1-17 0,0 2 25 15,-1-1-10-15,1-1-3 16,1 1-11-16,-1 0 21 0,1 1-4 16,0 1-18-16,-1 0 16 15,1 0 1-15,2 1 6 0,-2 1 9 16,2-1-19-16,3-1 23 16,-3 1-29-16,1-4 18 0,2 0-21 15,-3-3 22-15,0 1-6 16,1-1-23-16,-4 0 13 15,1 0 4-15,-1-1 3 0,-2 0 6 16,0 1-11-16,3 0-5 16,-4-1 6-16,4 1 1 15,2-2-10-15,-2 1 13 0,-14-22 4 16,24 29-8-16,-2-8 12 16,-22-21-2-16,27 24 5 15,-2-5-10-15,-3-4-8 0,-22-15-3 16,27 20-3-16,-3-5 23 0,-24-15 7 15,30 15-6-15,-8-4 5 16,0-3-4-16,-22-8-17 16,27 9-10-16,-3-3 2 0,-2-1 10 15,3-2 0-15,-4 1-16 16,4 1 17-16,-1-2-19 0,1 2 28 16,2-1-20-16,-3 1 11 15,1-1-17-15,-3 1 13 16,-1 0-4-16,4-2-14 0,-1 0 28 15,1-2-11-15,-1 1-15 16,1-4 35-16,-1-2-27 0,-2-1 20 16,0-4-4-16,-1-3 1 15,-2-2-26-15,-19 14 27 16,28-26-14-16,-6 3-10 0,-6 3 4 16,-16 20 9-16,19-28-9 15,-6 7-3-15,-2 0 18 0,0 1-4 16,-5 2-5-16,1-2 3 15,-1-2-3-15,2-1 0 0,-2-1 0 16,2-1-3-16,0-4-16 16,0-3 12-16,0 0 17 15,3-2-26-15,-3 0 30 0,1 1-22 16,-1 2 43-16,0 1-35 16,-3-1-7-16,3 5 11 15,-2 0-9-15,-3 0 0 0,2 2 5 16,-2-1-3-16,2 1 13 15,1-2-5-15,-4 1-25 0,4-1 16 16,2 0-13-16,-3-3 24 16,1 2-24-16,2-1 12 0,-5 2 19 15,2 3-8-15,1 0-19 16,-1 1 7-16,0 3 18 0,-2 0-5 16,0 0-10-16,2 2-3 15,-2-2 6-15,2 1-10 16,1-1-3-16,-1 0 3 15,3-3 6-15,1-2-2 0,2-1 14 16,-3 1-16-16,3-2 4 16,2 0 4-16,1 0 0 0,-3 0 4 15,2 2-12-15,-2 1 5 16,3 1-1-16,-4 2 13 0,1 2-14 16,3 1 11-16,-3 2-12 15,0-1-3-15,2 1 19 0,-2 1-7 16,-11 14-3-16,22-19-17 15,-6 2 22-15,1 3-10 0,-1 0-1 16,0 2 6-16,0-1-6 16,1 1 0-16,-1 0 1 15,3 1-10-15,-2 2 10 16,-1 0 5-16,0 3 0 0,-2 0 0 16,-14 6-14-16,22-8 37 15,-6 2-27-15,0 1 4 0,1 2-30 16,-1 0 30-16,0 1 13 15,0 1-34-15,1-1 41 0,2 1-3 16,-3 1-13-16,3 0-16 16,-3-2 9-16,1 2-10 0,-1 2 9 15,0-2 4-15,1 3-27 16,-17-3 37-16,21 5-2 0,-2-1-15 16,-2 2 26-16,-1-1-16 15,0-1-25-15,3 3 30 0,-5-1 11 16,5 0 0-1,-2 2-16-15,-1 1-20 0,0 2 28 16,3 1-17-16,0 2-2 16,0 0 22-16,0 1-10 0,0 2-18 15,0 1 1-15,0 2 24 16,0-2-4-16,-2 2 7 0,2 0-14 16,-3 0 3-16,0 0-3 15,3 0 2-15,-2-2-2 0,-4 2 0 16,3 0 18-16,1-2-18 15,-4 2-16-15,1-2 29 0,2 1-18 16,-2-1 11 0,-1 0-6-16,4 1-5 0,-4 0 15 15,1 1 8-15,2 0-14 16,-2 3 6-16,2 0-10 0,0 3 12 16,3 0-1-16,0 2-11 15,3 1 27-15,0-2-3 0,0 2 12 16,2-2-9-16,1 2 23 15,-1 0-20-15,0 1 10 0,4 1-15 16,-1 1-11-16,-2-1-7 16,4 1 2-16,-1 1-17 0,2-1 15 15,-1-1-7-15,4-2 9 16,0 0-7-16,2-4-2 16,-2 1 11-16,2 0-11 15,-2-3-9-15,-1-1-2 0,1 1 11 16,-3-1 9-16,-3-2-9 15,0-1-16-15,3 0 32 0,-3 0-16 16,1 0-15-16,-1-1 28 16,0 0-2-16,6 0 5 0,-4 1-20 15,4-1 13-15,2 0-3 16,-5 1-6-16,3-3 3 0,-3 0-1 16,-3-3-14-16,-3-4-146 15,-24-9-163-15,30 13-170 16,-8-6-49-16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5:57.696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8647 1827 451 0,'0'0'137'15,"31"-7"-10"-15,-31 7-4 16,0 0-37-16,0 0-29 0,0 0 9 16,0 0-16-16,0 0-3 15,0 0 34-15,0 0-44 0,0 0 15 16,0 0-22-16,0 0 2 15,0 0-29-15,0 0 29 0,0 0 12 16,-44 50-23-16,0-8 87 16,-6 4-7-16,-6 0-79 0,12 0 7 15,0 0 13-15,12-4-25 16,13 1-9-16,7-1 28 0,12-3-17 16,0-39-30-1,25 49 18-15,0-13 3 0,-25-36-6 16,44 32-18-16,-6-11 43 15,-38-21-32-15,31 10 6 0,-31-10 4 16,0 0 8-16,44 4-19 16,-44-4 9-16,0 0-1 0,0 0-21 15,0 0 17-15,0 0 0 0,-56-14 0 16,-14 7-22-16,14 7 27 16,-7 0 1-16,0 0-4 0,0 0 21 15,-6 0-16-15,19-4-32 16,0-3 21-16,-1 4 14 15,51 3 1-15,-31-15-64 16,31 15-5-16,0 0 32 0,0 0-18 16,0 0 27-16,0-38 30 15,0 38-25-15,0 0 8 0,0 0 10 16,44-8 1-16,-44 8 36 16,0 0 37-16,25 50-29 0,-25-8 32 15,-6 1 61-15,-26-8-45 16,7 4-52-16,-13 0-20 0,-6-4-21 15,-12-7 23-15,6-6-29 16,-1-8-200-16,1-7-186 0,12-14-234 16</inkml:trace>
  <inkml:trace contextRef="#ctx0" brushRef="#br0" timeOffset="197">8113 1340 1510 0,'0'0'65'16,"0"-32"64"-16,0 32 0 0,0 0-80 16,0-25-28-16,0 25-118 15,0 0-314-15,0 0-93 0</inkml:trace>
  <inkml:trace contextRef="#ctx0" brushRef="#br0" timeOffset="480">7219 1884 1025 0,'0'0'180'0,"38"46"33"16,-7-14 32-16,13 3 6 0,-6 4-25 15,0 3-63-15,-7 4-61 16,1 0-34-16,-14 0 11 0,1 0-27 16,-12-4-13-16,-14 4-9 15,-12-3-9-15,-12-8-11 0,-13 0-3 16,-19-3-71-16,0-11-206 15,0-3-310-15,7-7-122 0</inkml:trace>
  <inkml:trace contextRef="#ctx0" brushRef="#br0" timeOffset="1112">6754 1297 451 0,'0'0'85'16,"0"0"40"-16,-31 0 52 0,31 0 5 16,0 0 23-1,-26 32-51-15,20 7 37 0,6 3-28 16,0 4-49-16,13 11-39 16,-1 3-15-16,13 10-6 0,7 5 10 15,12-1-38-15,0 7-26 16,6-3 13-16,0-4 2 0,1-3-138 15,-7-1-159-15,0-6-69 16,-19-4-79-16</inkml:trace>
  <inkml:trace contextRef="#ctx0" brushRef="#br0" timeOffset="1649">6867 2318 605 0,'0'0'65'0,"0"0"82"16,0 0 82-16,0 0 34 15,0 0-12-15,0 0-25 0,0 0-79 16,32 50-25-16,-20-11-14 15,-12 0-48-15,-12 3-3 0,-7 4-10 16,-6-4-18-16,-13 4 0 16,-19 0-58-16,1-7-212 0,-7 0-279 15,-6-7-184-15</inkml:trace>
  <inkml:trace contextRef="#ctx0" brushRef="#br0" timeOffset="2608">5924 2106 993 0,'0'0'0'16,"0"0"33"-16,0 0 58 16,0 0 40-16,0 0-82 15,0 0-21-15,0 0 0 0,0 0 0 16,-50 22-57-16,12-15 53 16,7-14-15-16,31 7-67 0,-32-22-47 15,14-6-9-15,11-11-2 16,7-3 42-16,13-1 26 15,6 8 33-15,0 10-9 0,-19 25 13 16,37-17-4-16,1 17 20 16,-38 0 13-16,38 24 35 0,-38-24 3 15,25 46-24-15,-19-3 18 16,-6-1-22-16,-12-3 15 16,12-39-12-16,-38 53-14 0,0-18-2 15,7-6 4-15,-13-8-3 16,0-7-16-16,0 0 7 0,-7-10-10 15,7-1 3-15,7-10 0 16,-1-3 25-16,0-1-45 0,38 11 2 16,-44-35-3-16,44 35 2 15,-38-43 7-15,38 43-22 0,-32-35 24 16,32 35 7-16,0 0-3 16,-50 0 43-16,6 21 18 0,0 7 42 15,0 11-19-15,0 7 25 16,12 0-45-16,7-3 17 15,25-43 9-15,-19 60-12 0,13-18-3 16,6-42 0-16,6 49-20 16,-6-49-14-16,0 0-14 0,63 43-7 15,-19-22-9-15,-44-21 1 16,51 11-6-16,-51-11-7 0,44 0 7 16,-44 0-32-16,0 0-28 15,0 0-10-15,0 0-2 0,-26-43-32 16,26 43 42-16,-69-49-7 15,6 10 12-15,7 4 20 16,-1 3 26-16,13 7-12 16,0 0 14-16,44 25 12 0,-44-24-9 15,44 24 40-15,0 0 4 16,-37-15 15-16,37 15 96 0,0 0-16 16,0 0-13-16,0 0-6 15,-19 46-28-15,0-10-5 0,19-36 5 16,-32 49 8-16,32-49-4 15,-50 57-3-15,-6-18-4 0,-1-8-8 16,-6-6-10-16,-12-11-40 16,-13-7 1-16,0-7 28 15,-13-7 8-15,7 0-16 0,0-10-22 16,6-12-8-16,0-6-6 16,12-4 7-16,7-7-3 0,12 0 1 15,7 0 4-15,6-3-16 16,13 6-3-16,12 1-65 0,13-4-156 15,6 4-224-15,6-4-339 16</inkml:trace>
  <inkml:trace contextRef="#ctx0" brushRef="#br0" timeOffset="2801">5119 1354 1869 0,'100'-7'108'0,"7"-4"-53"0,-5 4-28 16,-14 0-162-16,-13 3-309 16,-12 4-215-16</inkml:trace>
  <inkml:trace contextRef="#ctx0" brushRef="#br0" timeOffset="3200">3836 1905 2225 0,'32'-11'48'16,"24"1"-18"-16,20-1-18 0,6 1-214 15,18-1-328-15,1-3-205 16</inkml:trace>
  <inkml:trace contextRef="#ctx0" brushRef="#br0" timeOffset="4272">2786 1912 1059 0,'19'25'232'0,"-7"0"-21"15,-5 3-60-15,-1 0-25 0,-12 4-69 16,-1-4-11-16,-5 0-25 16,12-28 27-16,-44 36-34 15,0-8 17-15,0-10-99 16,-7-8-18-16,7-3-17 0,0-10 14 16,7-8-5-16,37 11 19 15,-38-32 20-15,38 32-4 0,-31-49 42 16,18 14 26-16,0 6 4 15,13 29 42-15,0 0-13 0,0 0 2 16,0 0 58-16,0 0-7 16,0 0 8-16,0 0-46 0,-18 36 18 15,-1-1-5-15,12-7 51 16,7-28 4-16,-25 39 29 0,0-11-40 16,-6-6-27-1,-20-5-36-15,-11-6-42 0,-20-8 10 16,-12-3-9-16,-13-7-17 15,6-3 22-15,-6-4-15 0,7-4 2 16,-1-3-15-16,13-8 18 16,13 1-34-16,18 7-145 0,13 3-283 15,44 18-225-15</inkml:trace>
  <inkml:trace contextRef="#ctx0" brushRef="#br0" timeOffset="4605">4138 622 1404 0,'-69'11'179'15,"-19"24"12"-15,-19 15-32 16,-12 10-70-16,-20 10-28 0,-5 5-24 15,-26 9-273-15,-7 1-351 16</inkml:trace>
  <inkml:trace contextRef="#ctx0" brushRef="#br0" timeOffset="5104">736 1848 1349 0,'0'0'96'16,"0"0"61"-16,0 0-28 15,0 0-25-15,0 0-24 0,0 0-26 16,0 0 8-16,-32-35-25 15,13 3-18-15,13-7-41 16,6-3 27-16,25-7 6 16,13-1-31-16,19 4 4 0,5 7-14 15,14 4 14-15,-1 14 11 16,2 10 5-16,-8 15 5 0,-13 13-13 16,-5 8 11-16,-14 7 11 15,-11 3-20-15,-8 1 20 0,-18 2 5 16,-6 1-13-16,-19-3 16 15,-19-8 17-15,-13 0 31 0,-5-7 39 16,-9-10 23-16,-4-8 13 16,6-6 6-16,6-11-12 0,6-7-20 15,7-18-47-15,12-7-11 16,7-21-35-16,12-15-17 16,13-17 6-16,12-7-26 0,7-7 16 15,6 4-14-15,6 3 0 16,0 10-67-16,-13 19-103 0,1 13-165 15,-7 7-311-15,-12 22-167 16</inkml:trace>
  <inkml:trace contextRef="#ctx0" brushRef="#br0" timeOffset="5400">1648 0 971 0,'0'0'21'0,"0"0"112"0,0 0 167 16,0 0-19-16,13 50-28 15,-13 3-66-15,-7 10-49 0,-5 15-31 16,-1 10-20-16,-6 11 38 15,-6 11-38-15,0 3-45 16,-19 4-7-16,0-4-22 0,-19-4 7 16,0-3-88-16,-6-10-168 15,-6-8-245-15,6-14-166 0</inkml:trace>
  <inkml:trace contextRef="#ctx0" brushRef="#br0" timeOffset="5812">327 696 781 0,'0'0'167'0,"0"0"91"16,6-39-10-16,-6 39-51 0,0 0-67 15,0 0-63-15,0 0 39 16,0 0 60-16,0 39-29 0,0 11 14 16,0 13-29-16,13 8 3 15,0 3-27-15,5 4 4 16,1-7-25-16,-6-1-20 0,-1-2 0 15,-5-5-25-15,-7 4 22 16,-19-3-22-16,0 0-19 0,-19-8 7 16,-6 1-18-16,0-8 7 15,0-6 1-15,0-5-17 0,0-9-15 16,44-29-114-16,-50 24-135 16,50-24-223-16,-38 7-146 0,38-7-28 15</inkml:trace>
  <inkml:trace contextRef="#ctx0" brushRef="#br0" timeOffset="6036">0 785 1257 0,'0'0'212'0,"7"-36"34"16,-7 36-22-16,0 0-48 15,0 0-12-15,0 0 54 0,0 0-12 16,0 0-42-16,0 36-30 15,6 10-34-15,6 3-15 0,1 4-21 16,12 7-16-16,0 0-16 16,0 4-27-16,-6 0 11 0,6-4-127 15,-6 3-207-15,0-3-250 16,-13 0-220-16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6:08.600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1222 310 1303 0,'16'-6'358'0,"-16"6"59"16,0 0-50-16,0 0-123 15,0 0-113-15,0 0-27 0,0 0 25 16,-3 12-36-16,-5 5-41 15,-8 2-28-15,-3 1-14 16,0 1-3-16,-3 0-2 16,0 1-21-16,-5-1-154 0,-1-1-222 15,6-2-289-15,0-6-195 16</inkml:trace>
  <inkml:trace contextRef="#ctx0" brushRef="#br0" timeOffset="401">1097 27 790 0,'0'0'145'0,"0"0"46"0,0 0-54 16,0 0-36-16,0 0-62 16,0 0-19-16,-3 22-3 0,3-22-1 15,0 0 20-15,0 0-39 16,0 0 5-16,0 0 14 16,0 0-6-16,0 0-25 0,0 0 15 15,6-20 0-15,-6 20 7 16,0-17 17-16,0 17-10 15,0 0 29-15,0 0 15 16,-23-5-17-16,23 5-38 0,-19 7-7 16,19-7 4-16,0 0 15 15,0 0-31-15,0 0-26 0,0 0-99 16,0 18-151-16,0-18-38 16,0 0-12-16</inkml:trace>
  <inkml:trace contextRef="#ctx0" brushRef="#br0" timeOffset="964">965 244 1295 0,'0'0'206'15,"22"3"35"-15,-22-3 12 16,13 9-64-16,-13-9-77 16,6 17-45-16,-12-1-40 0,-2-1-2 15,8-15-10-15,-19 20-27 16,0-5-36-16,3-4-30 15,16-11-49-15,0 0-55 0,-19 5 44 16,19-5 37-16,0 0 8 16,0 0 36-16,-3-22 36 0,9 2-6 15,2 3 24-15,-8 17 22 16,8-20 44-16,-8 20 6 0,0 0-9 16,0 0-26-1,0 0 79-15,0 0-6 0,0 0-20 16,0 0-1-16,0 0 22 15,0 0-26-15,-16 16-18 0,-3-2-10 16,5-4-19-16,-5 0 3 16,3-3 10-16,16-7-20 15,-19 6 37-15,2-4 15 0,17-2-3 16,-16-3-11-16,16 3-28 16,0 0-19-16,-8-25-11 0,2-1-6 15,6-3 6-15,0-3-13 16,6-6-35-16,-1-2-76 15,1-2-53-15,-1 3-87 0,-2 6-222 16,-3 6-175-16</inkml:trace>
  <inkml:trace contextRef="#ctx0" brushRef="#br0" timeOffset="1503">513 118 1557 0,'0'0'381'16,"-11"26"-27"-16,5 0-64 15,9 1-69-15,3 5-53 0,4 5-54 16,4 3-54 0,0 3-22-16,5 1-8 0,-5 2-7 15,-1 2 8-15,-7-2 25 16,-4-1-12-16,-4-6-12 0,-12-5 3 15,-5-6-15-15,-11-7-14 16,-8-6 4-16,-9-9-10 0,-11-7 0 16,-1-7 0-16,-1-8-10 15,3-7 16-15,2-6-11 16,8-8 13-16,7-5-8 0,7-5 4 16,8-3-4-16,15-1 14 15,7 2 28-15,14 3-30 0,10 8-2 16,7 4-17-16,4 8-71 15,4 8-136-15,-3 8-108 16,3 6-137-16,-7 8-106 0,-1 5 10 16,-12 6 65-16,-3 5 140 15,-7 4 159-15,-3 1 119 16,-3-2 124-16,0-3 140 0,0-2 73 16,0-18 161-16,0 17 46 15,0-17 5-15,2 15-57 0,-2-15-70 16,0 0-70-16,0 0-52 15,14 17-35-15,-14-17-68 0,16 9-27 16,-16-9-64-16,17 5 0 16,-17-5-37-16,13 1-62 15,-13-1-142-15,0 0-221 16,0 0-598-16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6:12.337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868 261 757 0,'0'0'166'15,"16"-12"104"-15,-16 12 26 0,0 0-79 16,0 0-76-16,10-3-6 15,-10 3 2-15,0 0-40 0,12 18-37 16,-7-3-19-16,1-1 4 16,2 0-26-16,3-2 16 0,-11-12-18 15,16 14-14-15,-3-6-25 16,-13-8-53-16,17 3-49 16,-17-3-34-16,0 0-11 0,16-12 4 15,-8-4 49-15,-2-1-2 16,-4-1 74-16,-2-2 21 0,-2 0-7 15,-1 5 52-15,3 15 112 16,0 0 11-16,-19-12 28 16,0 10 5-16,-3 10-27 0,-2 4-44 15,-7 3-62-15,-1 2-38 16,0 3 28-16,-6-3-35 0,2-2 0 16,1-1 16-16,5-3-28 15,3-5 12-15,5-5-28 0,5-2-37 16,17 1-27-16,0 0-37 15,-16-23 22-15,11 1 1 0,7 2 49 16,4 2-7-16,2 3 53 16,-8 15 11-16,0 0-21 15,22-11 36-15,-9 11 11 0,-13 0 42 16,11 18-1-16,-5 4-9 16,-9 1-3-16,0-2-36 0,-2 2-1 15,-3-1-2-15,-3-4-5 16,0-1-7-16,11-17 19 0,-16 17-23 15,2-8 9-15,14-9 7 16,-19 0-20-16,19 0-9 0,-14-14 24 16,4-4-41-16,4-5 40 15,6-2-20-15,0 5-7 16,0 4 26-16,0 3-12 16,0 13 19-16,0 0 7 0,0 0 109 15,-8 16 18-15,-3 7-13 16,0 6-14-16,-2 2-29 0,2 1-26 15,-6 0-40-15,4-2-1 16,-1-6-30-16,1-1-30 0,-1-6-202 16,14-17-290-16,-13 11-215 15</inkml:trace>
  <inkml:trace contextRef="#ctx0" brushRef="#br0" timeOffset="165">658 92 1861 0,'27'-13'18'0,"0"1"-21"16,1-3 8-16,-1-4-146 16,-2 3-187-16,-4-1-167 0</inkml:trace>
  <inkml:trace contextRef="#ctx0" brushRef="#br0" timeOffset="415">297 66 1909 0,'0'0'293'15,"0"0"0"-15,0 23-32 0,0 6-63 16,5 3-65-16,1 4-47 16,-1 6-45-16,0 2-25 0,-2-1-47 15,-3 0-103 1,-3-5-117-16,-2-4-117 0,-3-6-135 16,2-5-53-16,-2-6-29 15</inkml:trace>
  <inkml:trace contextRef="#ctx0" brushRef="#br0" timeOffset="724">169 376 1293 0,'0'0'455'16,"14"-2"-24"-16,-14 2-62 16,7 13-93-16,-7 2-70 0,-2 5-71 15,-6 3-51-15,-3 3-44 16,-6 1-20-16,-4 2-41 0,-4 0-169 15,-7 2-258-15,-1-2-332 16,-8-2-135-16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6:34.002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492 0 357 0,'0'0'150'0,"5"14"-20"16,1-3 44-16,0-1-16 0,-4 3 4 16,1 2-20-16,-1 3-22 15,1 4 9-15,-3 2 0 16,3 3-16-16,0 7 12 15,0 4-8-15,-3 2 11 0,2 3-18 16,1 0-29-16,-1 3-36 16,2-2 21-16,1 0 1 0,-2 2-5 15,2 0 16-15,1 1-27 16,-1 2-15-16,3 3 3 0,-2 3 30 16,2 1-21-16,-3 1-20 15,1 1-6-15,-1 2-2 0,-2 1 8 16,-1 1 38-16,-2-6-30 15,0 0-10-15,0-2-18 0,-2-4 5 16,2-2-7-16,-3-1 6 16,3 1-5-16,0-1 8 15,0 0 11-15,0 2-5 0,0 0 11 16,0-1-7-16,0-1 6 16,0 2-17-16,0-3-2 0,-3 1-6 15,3 1 6-15,-2 1-12 16,2-1 9-16,0 0 12 0,2 0 10 15,1 0 23-15,0-2-16 16,2 0-16-16,1 0-2 0,-1-1-3 16,0 0-2-16,4 1-1 15,-1 3 6-15,0 3-2 0,0-2-14 16,3 3 10-16,-3-1-3 16,0 0-7-16,0 4 2 0,1 0 3 15,-4 0 7-15,0 1 3 16,1 1 11-16,-3-1 2 15,-3 1-10-15,0 0-6 0,0 0 9 16,-3 6-9-16,3 2 6 16,-6 1-7-16,4 0 2 0,-4 4-14 15,4 2-8-15,-4 2 2 16,1 0-2-16,-1-3 5 0,-2-2-4 16,0-1-2-16,0-4 1 15,-3-2 5-15,0 2-3 0,0-3 10 16,-2-1-5-16,-1-1-6 15,0 0 4-15,1-1 0 0,-1-1 4 16,1-1-4 0,-1-1-9-16,0-2 9 0,1 0 38 15,-1-1 33-15,0-1-4 16,1 0-22-16,0-3-10 0,1-3-19 16,2-3-12-16,1-4-4 15,4-5 2-15,-3-2-5 0,5-5-1 16,-2-4 8-16,2-3-4 15,3-6-12-15,0-14 12 0,-3 14-9 16,3-14 5-16,0 0-36 16,0 0-85-16,0 0-66 0,0 0-93 15,0 0-108-15,0 0-160 16,0 0-258-16</inkml:trace>
  <inkml:trace contextRef="#ctx0" brushRef="#br0" timeOffset="1">0 4279 1033 0,'0'0'-9'0,"0"0"72"16,0 0 15-16,0 0 122 0,0 0 42 16,0 0-28-16,0 0-46 15,0 0-41-15,0 0-23 16,16 15-12-16,6-7-29 0,11-2-27 15,5-3-17-15,11-2 2 16,8 1-16-16,3-4 4 0,8 1-24 16,8-2 32-16,5 0-1 15,9-3-6-15,13 0-14 16,12-2 15-16,12 0-11 0,9-1 4 16,5 0-4-16,6 1-7 15,3 1-10-15,5-1 14 16,2 0 3-16,4 2-9 0,-6-2 16 15,0 1-7-15,0 2-15 16,3 1 15-16,2-3-15 0,0 1 5 16,1 2 7-16,-6-2 3 15,2 1-14-15,1 0 17 0,3 1-7 16,-1-1 1-16,-2 2-3 16,-3-1 10-16,-1-1 4 15,4 3 3-15,0-1-15 0,-3 0 0 16,-3 0 4-16,-2 2 12 15,-3-2-3-15,-3-2-5 0,5 2-7 16,-5 2 9-16,-2-1 14 16,-1-1-3-16,-5 0-17 0,-3 1 13 15,3-1-16-15,3 0-2 16,-3 0 24-16,-3 0-3 0,0 0-21 16,-5 0 23-16,0 0-18 15,-1-2-7-15,1 1 13 0,0 1 5 16,-3-2 0-1,-5 1-23-15,-3 1 18 0,-1 0 6 16,-4 1-4-16,0-1-5 16,-1 2-16-16,0-1 17 0,-5 0 4 15,-5 2-8-15,-3 0 0 16,-6 0-5-16,-2 2 11 0,-6 0-1 16,-8-2-22-16,-2 1 17 15,-6-1 14-15,-5 0-23 0,-4 0-2 16,-4 0 15-16,-4 0 11 15,-2 0-7-15,-3 0-8 0,-2 0 38 16,-9 0 10-16,-2 0 1 16,-9-1-12-16,-2-1 24 15,-22 2 18-15,16-2-10 0,-16 2-35 16,0 0-10-16,0 0 0 16,0 0-11-16,0 0-3 0,0 0-7 15,0 0-16-15,0 0 13 16,0 0 4-16,0 0 0 0,0 0 1 15,-13-6-11-15,13 6 6 16,0 0 0-16,0 0 0 0,-16-4 0 16,16 4-4-16,0 0-4 15,0 0 8-15,0 0-15 0,-20-3-35 16,20 3-51-16,-16 0-20 16,16 0-23-16,-22 0-75 0,1 0-80 15,2 0-61-15,0-3-13 16,0 0 51-16,2-2 41 15,-2-1 52-15,3-2 25 16</inkml:trace>
  <inkml:trace contextRef="#ctx0" brushRef="#br0" timeOffset="2">9467 3895 376 0,'0'0'109'0,"-11"-19"-26"15,11 19 11-15,0 0 39 16,0 0 71-16,0 0 15 0,0 0-22 15,0 0-52-15,11 27-30 16,2-4-18-16,4-2-42 16,5-1-29-16,-1-3 41 0,6-2 2 15,1-3-16-15,-1-3-29 16,3-1-21-16,-6-2 14 0,1-3 2 16,-6-1-19-16,0-4 0 15,-19 2 4-15,19-3 18 0,-19 3-6 16,0 0 16-16,0 0 50 15,0 0 5-15,0 0-7 0,0 0-37 16,0 0 46-16,0 0 19 16,0 0 14-16,0 0-24 0,-28 14-34 15,1 1-27 1,-5 2-11-16,2 1-7 0,-3 1-19 16,-2-1-61-16,0 2-177 15,-4 0-254-15,-1 0-252 0</inkml:trace>
  <inkml:trace contextRef="#ctx0" brushRef="#br0" timeOffset="3">497 121 388 0,'3'-11'94'0,"-3"11"-15"16,0 0 20-16,0-14-13 15,0 14 7-15,0 0 19 16,0 0-22-16,0 0-47 0,0 0-19 16,0 0 37-16,0 0 19 15,-13 17-22-15,2 6 9 0,0 6-12 16,-5 8 27-16,2 4 28 16,-5 4-54-16,-3-1-36 0,-2-1 6 15,2-5 5-15,0-2 1 16,3-5-15-16,0-5-3 0,6-7-23 15,13-19 25-15,-11 16 96 16,11-16 18-16,0 0-15 0,0 0-53 16,0 0-14-16,19-13-24 15,5-10-14-15,3-10-10 16,3-8 0-16,0-8-8 0,0-4-6 16,-2 1 5-16,-4 6 3 15,-8 9 13-15,1 11-13 0,-10 9-3 16,-7 17 9-16,0 0 11 15,0 0-11-15,9 19 3 0,-6 5 22 16,-1 7-7-16,1 3 9 16,3-1 10-16,4 1-12 0,7-2-11 15,2-5 1-15,2-1-27 16,7-4-180-16,2-4-310 0,-3-3-202 16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1:38.508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2272 205 1664 0,'0'0'148'0,"0"0"14"0,50 0 24 15,-6 11-50-15,13 7-55 16,-7 3-16-16,-50-21-23 16,63 42-31-16,-63-42 20 0,38 60-8 15,-32-10-20-15,-12-1 3 16,-32 1-6-16,-19-4-100 0,-12 0-252 16,-6-15-283-16,-1-9-78 15</inkml:trace>
  <inkml:trace contextRef="#ctx0" brushRef="#br0" timeOffset="403">1832 0 1018 0,'0'0'15'0,"0"0"102"16,0 0-10-16,0 0 149 15,0 0-149-15,38 57-46 16,-13-15-17-16,-25-42-28 0,25 67-19 16,-6-14 9-16,-19-10-6 15,0-43 13-15,-6 49-5 0,6-49 18 16,-26 46-34-16,26-46 2 16,0 0 3-16,-44 29 39 15,44-29-23-15,0 0-18 16,-50-15 9-16,50 15-9 0,-56-17 5 15,56 17-6-15,-51-7 2 16,7 17 126-16,-6 22 40 16,0 18 0-16,-7 10-10 0,-12 10-75 15,0 8-28-15,0 7-1 16,-7 3-15-16,1-3-20 16,6-7-1-16,0-8-9 0,6-13-3 15,6-11-106-15,7-14-233 16,6-18-298-16,44-14-42 15</inkml:trace>
  <inkml:trace contextRef="#ctx0" brushRef="#br0" timeOffset="836">921 145 1403 0,'0'0'333'0,"0"0"-34"0,0 0-87 15,0 0-108-15,44 11-45 16,6-11-37-16,0-4-17 16,7-3-9-16,-7 4-116 0,-50 3-234 15,57 0-243-15</inkml:trace>
  <inkml:trace contextRef="#ctx0" brushRef="#br0" timeOffset="1300">757 389 1241 0,'0'0'196'0,"0"0"7"16,0 0-45-16,0 0-68 0,0 0-57 15,0 0-7-15,0 0-4 16,0 0-7-16,0 0 74 16,0 0-41-16,-31 53 0 0,-1-10-24 15,32-43-2-15,-44 56-18 16,0-10-4-16,44-46 13 0,-37 60-13 16,5-18 0-16,32-42 13 15,-12 57 46-15,5-15-15 16,7-42-24-16,13 46-13 0,-13-46-2 15,12 43 52-15,-12-43 37 16,-12 42 15-16,12-42-48 0,-50 43-29 16,-13-15-10-16,6-7 76 15,-6-10 13-15,0-8 2 0,7-6-1 16,6-8-16 0,12-14-37-16,0-14-29 0,13-10-15 15,6-8-11-15,13-3-4 16,6 0-8-16,19-7 1 0,12 4-93 15,7 2-182-15,0 12-325 16,6 0-365-16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6:34.006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0 1939 257 0,'0'0'46'0,"0"0"25"16,0 0 5-16,0 0-13 0,0 0 2 16,0 0 4-16,0 0-25 15,0 0 3-15,0 0 15 16,0 0-11-16,0 0 17 15,0 0 11-15,0 0-11 16,0 0-14-16,0 0-17 0,0 0 30 16,0 0-42-16,0 0-25 15,0 0 39-15,0 0-29 0,19-9-19 16,-19 9 29-16,0 0-16 16,0 0-20-16,0 0 23 15,0 0 0-15,16-15-23 0,-16 15 28 16,0 0-40-16,0 0 31 15,0 0 27-15,0 0-35 16,16-17-4-16,-16 17 30 0,0 0-29 16,0 0 0-16,0 0 28 15,0 0-38-15,0 0 21 0,17-17-9 16,-17 17-3 0,0 0 19-16,0 0-21 0,0 0 3 15,16-17 44-15,-16 17-59 16,0 0 10-16,0 0 35 15,0 0-34-15,19-18 12 0,-19 18 26 16,0 0-26-16,0 0-13 16,0 0 19-16,0 0 5 0,16-17-30 15,-16 17 21-15,0 0-11 16,0 0-7-16,0 0 50 16,0 0-30-16,0 0-16 0,0 0 30 15,0 0-29-15,19-17-2 16,-19 17 27-16,0 0-17 15,0 0-18-15,0 0 30 16,0 0-21-16,19-16 16 0,-19 16 1 16,0 0-5-16,0 0 0 15,0 0-6-15,0 0 32 16,17-14-46-16,-17 14 10 0,0 0 19 16,0 0-24-16,0 0 22 15,0 0 6-15,14-15-24 16,-14 15 27-16,0 0-7 0,0 0-14 15,0 0 2-15,0 0 3 16,13-16-17-16,-13 16 17 16,0 0-19-16,0 0 35 15,0 0-16-15,0 0 7 0,0 0-12 16,0 0 14-16,0 0-24 16,0 0 10-16,0 0 21 15,11-15-29-15,-11 15 23 0,0 0 15 16,0 0-56-16,0 0 24 15,14-14 24-15,-14 14-13 0,0 0-16 16,0 0 12-16,0 0 11 16,0 0-15-16,0 0 10 15,0 0-3-15,11-17 2 16,-11 17-5-16,0 0-13 16,0 0 0-16,0 0 21 0,0 0 4 15,0 0-18-15,0 0 10 16,10-13-4-16,-10 13-6 0,0 0 17 15,0 0-8-15,0 0-15 16,0 0 15-16,0 0-16 16,0 0 3-16,11-14 10 0,-11 14 17 15,0 0-44-15,0 0 38 16,0 0-8-16,0 0 18 16,0 0-21-16,0 0 29 0,0 0-43 15,0 0-6-15,0 0 3 16,0 0 35-16,11-15-18 15,-11 15-5-15,0 0 9 16,0 0 0-16,0 0-13 0,0 0 29 16,0 0-17-16,0 0-25 15,0 0-5-15,0 0 32 0,0 0 3 16,0 0 14-16,0 0-41 16,0 0 23-16,0 0 4 15,0 0-11-15,0 0 9 0,0 0-6 16,0 0-18-16,14-13 13 15,-14 13-2-15,0 0 18 16,0 0 3-16,0 0-14 16,0 0 14-16,0 0-26 0,0 0 27 15,0 0-28-15,16-16-7 16,-16 16 40-16,0 0-26 16,0 0 2-16,11-12 4 0,-11 12-8 15,0 0 11-15,0 0-18 16,0 0 15-16,0 0 19 0,0 0-12 15,0 0 5-15,14-15-12 16,-14 15 13-16,0 0-31 16,10-14 10-16,-10 14-12 15,0 0 36-15,0 0-16 0,11-15-18 16,-11 15 24-16,8-14 0 16,-8 14-9-16,0 0 14 0,9-18-18 15,-9 18 7-15,0 0-6 16,5-16-5-16,-5 16 14 15,8-15-10-15,-8 15-14 0,6-13 16 16,-6 13 26-16,8-19-13 16,-6 7-8-16,-2 12-24 0,9-15 24 15,-1 3 0-15,-8 12 20 16,0 0-12-16,8-17 3 0,-8 17-8 16,5-16-3-1,-5 16 0-15,6-13 3 0,-6 13-35 16,0 0 46-16,8-16-14 15,-8 16-23-15,0 0 10 0,8-15 13 16,-8 15 20-16,0 0-16 16,11-19-4-16,-11 19-21 0,8-13 7 15,-8 13 17-15,8-17-3 16,-8 17 17-16,11-15-17 16,-11 15 4-16,8-16 0 0,-8 16-8 15,0 0 13-15,8-16-9 16,-8 16 15-16,9-17-5 15,-9 17-21-15,5-18-4 0,0 2-13 16,-5 16 35-16,9-18-14 16,-4 4 20-16,-5 14-3 15,8-18-13-15,-8 18 11 0,8-17 5 16,-8 17-25-16,9-15 38 16,-9 15-22-16,5-19-4 0,-5 19-34 15,5-18 30-15,4 3 4 16,-9 15-6-16,8-19 12 0,-8 19-42 15,11-20 36-15,-11 20 17 16,16-21-14-16,-16 21-3 16,13-21 21-16,-13 21-3 0,14-22-32 15,-3 5 14-15,-11 17-6 16,11-23 31-16,-3 6-19 16,-8 17-29-16,14-18 31 0,-14 18-3 15,10-21 4-15,-10 21-33 16,14-22 46-16,-6 5-11 15,-8 17-45-15,9-17 30 0,-9 17 24 16,7-15-24-16,-7 15 27 16,12-17-23-16,-12 17 9 0,10-18 17 15,-1 1-23-15,-9 17 23 16,10-18-9-16,-1 2 16 0,-4 1 4 16,-5 15-13-16,11-17-11 15,-3 2-5-15,-8 15 2 0,11-17 2 16,-11 17-2-1,11-19-15-15,-3 3 25 0,-8 16-42 16,11-16 34-16,-11 16-47 16,11-20 44-16,-6 4 11 0,3 1-20 15,3 1-3-15,-3-3-27 16,0 2 30-16,1 0 14 0,-1-1-5 16,0 1-17-16,0 1-18 15,0-1 29-15,-8 15 18 0,11-21-21 16,0 4-14-1,-3 2 5-15,0 1 20 0,-8 14 0 0,11-20-21 16,-3 5 26 0,0 1-22-16,-8 14 6 0,11-17-8 15,-11 17 18-15,11-19 3 16,-3 4-54-16,-8 15 34 0,11-17 23 16,-11 17-19-16,8-15 12 15,-8 15-9-15,0 0-31 0,14-17 31 16,-14 17 8-16,0 0 10 15,11-17-24-15,-11 17-11 0,11-15 13 16,-11 15 15-16,13-15-17 16,-13 15 6-16,14-17 18 0,-14 17-22 15,13-14-18 1,-13 14 22-16,14-15-4 0,-14 15-4 16,0 0 20-16,16-15-1 15,-16 15-23-15,17-11 12 0,-17 11-18 16,16-11 48-16,-16 11-30 15,16-10-12-15,-16 10 12 0,19-11-12 16,-2 0 5-16,-17 11 15 16,16-10-8-16,-16 10-16 0,17-13 10 15,-17 13 10-15,19-7 2 16,-19 7 10-16,16-6-21 0,-16 6 7 16,0 0-2-16,13-7 15 15,-13 7-27-15,0 0-16 16,0 0 50-16,0 0-15 15,0 0-7-15,0 0 0 0,0 0 16 16,16-7-42-16,-16 7 26 16,0 0-11-16,0 0-4 0,17-3 48 15,-17 3-22-15,16-3-4 16,-16 3-23-16,0 0 25 0,17-3-3 16,-17 3-45-16,16-2 46 15,-16 2 13-15,0 0-9 0,19 0-23 16,-19 0-10-16,19 2 46 15,-19-2-37-15,19 1-1 16,-5 2 30-16,-14-3-24 16,19 3 4-16,-19-3 21 0,0 0-31 15,21 3 17-15,-21-3-25 16,0 0 22-16,17 6 10 0,-17-6-15 16,0 0 11-16,0 0-24 15,0 0 47-15,0 0-15 0,16 17-20 16,-16-17 9-16,0 0-39 15,11 17 74-15,-11-17-38 0,8 15 42 16,-8-15-64-16,8 16-19 16,-8-16 59-16,0 0-11 15,8 18-7-15,-8-18-18 16,0 0 42-16,8 18-24 0,-8-18 4 16,6 15-32-16,-6-15 42 15,0 0 1-15,8 19-15 0,-8-19 0 16,0 0-26-16,11 16 21 15,-11-16 5-15,11 17-4 0,-11-17-18 16,0 0 62-16,16 20-16 16,-16-20-38-16,16 19-7 0,-16-19 26 15,17 18 24-15,-6-3-40 16,-11-15 3-16,13 19 12 16,1-5 5-16,-14-14 16 15,13 18-10-15,-13-18-41 0,19 19 9 16,-19-19 4-16,17 18 13 15,-17-18 21-15,13 20 5 0,-13-20-13 16,14 20-29-16,-14-20-34 16,8 19 67-16,0-2 10 0,-8-17-41 15,8 19 6-15,-8-19 27 16,8 18-15-16,-8-18 0 0,3 18-4 16,-3-18 0-16,8 20 0 15,-8-20 9-15,8 19-32 0,-8-19 16 16,6 19 0-1,-6-19 14-15,8 22-1 0,1-7 3 16,-9-15-4-16,7 22 1 16,-1-4-16-16,0-3 17 0,-1 2 5 15,-5-17-4-15,8 21-8 16,-2-2-22-16,-1-3 35 0,-3 0-13 16,-2-16 11-16,9 21-2 15,-4-4-32-15,-5-17 25 0,5 21 9 16,-5-21-11-16,6 25-9 15,2-5 2-15,-8-20 7 0,5 23-8 16,1-3 26-16,-3-2-2 16,-3-18-30-16,5 26 8 15,-2-3 27-15,-1-3-13 16,2-2-22-16,-2 0 14 0,-2-18 0 16,6 25 0-16,-4-5 0 15,-2-20 11-15,3 23-8 0,-3-23 12 16,3 23-20-16,0-5 8 15,-3-18 5-15,5 20-3 0,0-4-9 16,-5-16 25-16,6 21-10 16,-1-6-33-16,-5-15 13 0,6 20 15 15,2-4-6-15,-8-16 0 16,5 19-15-16,-5-19 19 0,8 20-4 16,-8-20 4-16,9 17-14 15,-9-17 13-15,7 17-11 0,-7-17-6 16,9 16 14-1,-9-16 6-15,8 17 11 0,-8-17-33 16,8 16 20-16,-8-16 0 16,8 15-4-16,-8-15 0 0,0 0 3 15,11 17-21-15,-11-17 12 16,0 0 10-16,14 17 12 0,-14-17-38 16,0 0 31-16,11 16-17 15,-11-16 17-15,8 16 4 0,-8-16-25 16,0 0-4-16,13 17 18 15,-13-17-2-15,0 0 19 0,0 0 8 16,17 17-15 0,-17-17-9-16,13 12-29 0,-13-12 35 15,19 9 7-15,-19-9-38 16,19 6 11-16,-5-1-2 0,-14-5 29 16,19 4-29-16,-19-4 23 15,16 3-19-15,-16-3 32 0,0 0-6 16,17 2 1-16,-17-2-11 15,0 0-7-15,16 0 0 0,-16 0-10 16,0 0 18-16,19-2-2 16,-19 2-40-16,13-4 34 0,-13 4-6 15,17-6-3-15,-17 6 35 16,0 0-16-16,16-16 12 16,-16 16-12-16,0 0-19 15,16-17 22-15,-16 17-17 0,11-15 20 16,-11 15-3-16,8-15-13 15,-8 15 0-15,9-17-15 0,-9 17 15 16,8-18 0-16,-3 4-14 16,-5 14 14-16,6-20-8 0,-1 4 2 15,-5 16 18-15,5-19-25 16,1 0 28-16,-3 4-12 0,-1 0-10 16,-2 15 14-16,3-18-13 15,0 2 6-15,-3 16-4 16,0 0 4-16,5-18 0 0,-5 18 0 15,0 0 4-15,3-20 12 16,-3 20-10-16,0 0-21 16,0-20 3-16,0 20 4 0,0 0 16 15,3-18 0-15,-3 18-26 16,0 0 24-16,0 0-3 0,2-18-24 16,-2 18 26-16,0 0 12 15,0 0-17-15,0 0-9 0,0-20 13 16,0 20 4-16,0 0-21 15,0-19 21-15,0 19-21 16,0 0 18-16,0-20-14 0,0 20 3 16,0 0 3-16,3-20 40 15,-3 20-37-15,0-18 13 0,0 18-13 16,0-18-5-16,0 18-12 16,0-19 14-16,0 19-6 15,0-18 21-15,0 18-19 0,-3-19 22 16,3 19-15-16,3-18-8 15,-3 18 10-15,0-20 12 0,0 20-36 16,3-21 7-16,-3 4 31 16,0 17-25-16,5-23 12 15,-2 6 5-15,-3 17-11 0,3-21-22 16,-1 5 13-16,-2 16 28 16,0-18-5-16,0 18-20 0,3-17 31 15,-3 17-30-15,0-17 1 16,0 17 30-16,0-17-23 0,0 17 5 15,0-15-12-15,0 15 17 16,3-13-19-16,-3 13 1 0,5-17-9 16,-5 17 17-16,6-17 0 15,-6 17-4-15,5-17-9 16,-5 17 29-16,3-17-25 0,-3 17 31 16,3-13-14-16,-3 13-19 15,2-14 25-15,-2 14-23 16,8-15-1-16,-8 15-5 0,9-16 11 15,-9 16 4-15,8-16 7 16,-8 16-16-16,13-17 9 0,-5 1-5 16,-8 16 5-16,14-17-6 15,-14 17-10-15,11-18 24 0,-11 18-23 16,14-17 26-16,-14 17-11 16,10-17-7-16,-10 17 20 0,12-13-13 15,-12 13-9-15,13-17 0 16,-13 17 1-16,13-15 21 15,-13 15-20-15,14-16 29 16,-14 16-12-16,11-15-7 0,-11 15-24 16,0 0 4-16,19-15 22 15,-19 15 7-15,17-17 2 0,-17 17 0 16,16-17-20-16,-8 5 12 16,-8 12-10-16,14-20 13 0,-6 4-27 15,-8 16 1-15,13-19 33 16,-2 2-23-16,-11 17 12 0,16-22-28 15,-5 4 19-15,-11 18 4 16,14-22 16-16,-14 22-22 0,16-21 2 16,-16 21 9-16,17-20-19 15,-17 20 25-15,0 0-11 16,16-20-3-16,-16 20-7 16,0 0-5-16,16-18 8 0,-16 18-5 15,0 0 16-15,22-14-16 16,-22 14 15-16,19-13-7 0,-19 13-9 15,19-13 9-15,-19 13-10 16,24-13 18-16,-24 13-14 0,22-14 24 16,-3 2 7-16,-3 3-35 15,-16 9 2-15,28-11 5 0,-4 2-4 16,-5 4 17-16,0 2 4 16,0 3-10-16,0 3 4 0,3 3-14 15,0 3 12-15,-3 2 19 16,0 0-8-16,-19-11-13 15,24 18-13-15,-5-3 8 16,1-1-11-16,-1-2 6 0,0-1 10 16,0 0 0-16,0-2 0 15,-19-9-5-15,24 12 23 0,-2-1-18 16,0-4-10-16,-6 2 30 16,-16-9-8-16,24 14 7 0,-5-3-45 15,-19-11 55-15,19 17-29 16,-19-17 0-16,22 20-4 0,-22-20 4 15,22 23 5-15,-6-5 6 16,-16-18-11-16,19 23-4 16,-8-5-5-16,0-2 14 15,0-1-5-15,-3-1 0 0,-3 1 11 16,3 2-16-16,-2 1 21 16,-1-1-4-16,4 1-34 0,-7 2 22 15,6 0 14-15,-2 0-2 16,-3 2-10-16,2-1 9 0,0-1-11 15,4 1-7-15,-4 1 11 16,3 1-20-16,0-2 16 0,0 2 13 16,1 0-19-16,-1 0 6 15,3 0-8-15,-3 1 1 16,0-1 29-16,3 2 7 0,0-1-32 16,-3 2 12-16,3 0-7 15,0 2-2-15,-1-2 11 16,2 1-1-16,1-1-17 0,0 2 25 15,-1-1-10-15,1-1-3 16,1 1-11-16,-1 0 21 0,1 1-4 16,0 1-18-16,-1 0 16 15,1 0 1-15,2 1 6 0,-2 1 9 16,2-1-19-16,3-1 23 16,-3 1-29-16,1-4 18 0,2 0-21 15,-3-3 22-15,0 1-6 16,1-1-23-16,-4 0 13 15,1 0 4-15,-1-1 3 0,-2 0 6 16,0 1-11-16,3 0-5 16,-4-1 6-16,4 1 1 15,2-2-10-15,-2 1 13 0,-14-22 4 16,24 29-8-16,-2-8 12 16,-22-21-2-16,27 24 5 15,-2-5-10-15,-3-4-8 0,-22-15-3 16,27 20-3-16,-3-5 23 0,-24-15 7 15,30 15-6-15,-8-4 5 16,0-3-4-16,-22-8-17 16,27 9-10-16,-3-3 2 0,-2-1 10 15,3-2 0-15,-4 1-16 16,4 1 17-16,-1-2-19 0,1 2 28 16,2-1-20-16,-3 1 11 15,1-1-17-15,-3 1 13 16,-1 0-4-16,4-2-14 0,-1 0 28 15,1-2-11-15,-1 1-15 16,1-4 35-16,-1-2-27 0,-2-1 20 16,0-4-4-16,-1-3 1 15,-2-2-26-15,-19 14 27 16,28-26-14-16,-6 3-10 0,-6 3 4 16,-16 20 9-16,19-28-9 15,-6 7-3-15,-2 0 18 0,0 1-4 16,-5 2-5-16,1-2 3 15,-1-2-3-15,2-1 0 0,-2-1 0 16,2-1-3-16,0-4-16 16,0-3 12-16,0 0 17 15,3-2-26-15,-3 0 30 0,1 1-22 16,-1 2 43-16,0 1-35 16,-3-1-7-16,3 5 11 15,-2 0-9-15,-3 0 0 0,2 2 5 16,-2-1-3-16,2 1 13 15,1-2-5-15,-4 1-25 0,4-1 16 16,2 0-13-16,-3-3 24 16,1 2-24-16,2-1 12 0,-5 2 19 15,2 3-8-15,1 0-19 16,-1 1 7-16,0 3 18 0,-2 0-5 16,0 0-10-16,2 2-3 15,-2-2 6-15,2 1-10 16,1-1-3-16,-1 0 3 15,3-3 6-15,1-2-2 0,2-1 14 16,-3 1-16-16,3-2 4 16,2 0 4-16,1 0 0 0,-3 0 4 15,2 2-12-15,-2 1 5 16,3 1-1-16,-4 2 13 0,1 2-14 16,3 1 11-16,-3 2-12 15,0-1-3-15,2 1 19 0,-2 1-7 16,-11 14-3-16,22-19-17 15,-6 2 22-15,1 3-10 0,-1 0-1 16,0 2 6-16,0-1-6 16,1 1 0-16,-1 0 1 15,3 1-10-15,-2 2 10 16,-1 0 5-16,0 3 0 0,-2 0 0 16,-14 6-14-16,22-8 37 15,-6 2-27-15,0 1 4 0,1 2-30 16,-1 0 30-16,0 1 13 15,0 1-34-15,1-1 41 0,2 1-3 16,-3 1-13-16,3 0-16 16,-3-2 9-16,1 2-10 0,-1 2 9 15,0-2 4-15,1 3-27 16,-17-3 37-16,21 5-2 0,-2-1-15 16,-2 2 26-16,-1-1-16 15,0-1-25-15,3 3 30 0,-5-1 11 16,5 0 0-1,-2 2-16-15,-1 1-20 0,0 2 28 16,3 1-17-16,0 2-2 16,0 0 22-16,0 1-10 0,0 2-18 15,0 1 1-15,0 2 24 16,0-2-4-16,-2 2 7 0,2 0-14 16,-3 0 3-16,0 0-3 15,3 0 2-15,-2-2-2 0,-4 2 0 16,3 0 18-16,1-2-18 15,-4 2-16-15,1-2 29 0,2 1-18 16,-2-1 11 0,-1 0-6-16,4 1-5 0,-4 0 15 15,1 1 8-15,2 0-14 16,-2 3 6-16,2 0-10 0,0 3 12 16,3 0-1-16,0 2-11 15,3 1 27-15,0-2-3 0,0 2 12 16,2-2-9-16,1 2 23 15,-1 0-20-15,0 1 10 0,4 1-15 16,-1 1-11-16,-2-1-7 16,4 1 2-16,-1 1-17 0,2-1 15 15,-1-1-7-15,4-2 9 16,0 0-7-16,2-4-2 16,-2 1 11-16,2 0-11 15,-2-3-9-15,-1-1-2 0,1 1 11 16,-3-1 9-16,-3-2-9 15,0-1-16-15,3 0 32 0,-3 0-16 16,1 0-15-16,-1-1 28 16,0 0-2-16,6 0 5 0,-4 1-20 15,4-1 13-15,2 0-3 16,-5 1-6-16,3-3 3 0,-3 0-1 16,-3-3-14-16,-3-4-146 15,-24-9-163-15,30 13-170 16,-8-6-49-16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6:34.007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1222 310 1303 0,'16'-6'358'0,"-16"6"59"16,0 0-50-16,0 0-123 15,0 0-113-15,0 0-27 0,0 0 25 16,-3 12-36-16,-5 5-41 15,-8 2-28-15,-3 1-14 16,0 1-3-16,-3 0-2 16,0 1-21-16,-5-1-154 0,-1-1-222 15,6-2-289-15,0-6-195 16</inkml:trace>
  <inkml:trace contextRef="#ctx0" brushRef="#br0" timeOffset="1">1097 27 790 0,'0'0'145'0,"0"0"46"0,0 0-54 16,0 0-36-16,0 0-62 16,0 0-19-16,-3 22-3 0,3-22-1 15,0 0 20-15,0 0-39 16,0 0 5-16,0 0 14 16,0 0-6-16,0 0-25 0,0 0 15 15,6-20 0-15,-6 20 7 16,0-17 17-16,0 17-10 15,0 0 29-15,0 0 15 16,-23-5-17-16,23 5-38 0,-19 7-7 16,19-7 4-16,0 0 15 15,0 0-31-15,0 0-26 0,0 0-99 16,0 18-151-16,0-18-38 16,0 0-12-16</inkml:trace>
  <inkml:trace contextRef="#ctx0" brushRef="#br0" timeOffset="2">965 244 1295 0,'0'0'206'15,"22"3"35"-15,-22-3 12 16,13 9-64-16,-13-9-77 16,6 17-45-16,-12-1-40 0,-2-1-2 15,8-15-10-15,-19 20-27 16,0-5-36-16,3-4-30 15,16-11-49-15,0 0-55 0,-19 5 44 16,19-5 37-16,0 0 8 16,0 0 36-16,-3-22 36 0,9 2-6 15,2 3 24-15,-8 17 22 16,8-20 44-16,-8 20 6 0,0 0-9 16,0 0-26-1,0 0 79-15,0 0-6 0,0 0-20 16,0 0-1-16,0 0 22 15,0 0-26-15,-16 16-18 0,-3-2-10 16,5-4-19-16,-5 0 3 16,3-3 10-16,16-7-20 15,-19 6 37-15,2-4 15 0,17-2-3 16,-16-3-11-16,16 3-28 16,0 0-19-16,-8-25-11 0,2-1-6 15,6-3 6-15,0-3-13 16,6-6-35-16,-1-2-76 15,1-2-53-15,-1 3-87 0,-2 6-222 16,-3 6-175-16</inkml:trace>
  <inkml:trace contextRef="#ctx0" brushRef="#br0" timeOffset="3">513 118 1557 0,'0'0'381'16,"-11"26"-27"-16,5 0-64 15,9 1-69-15,3 5-53 0,4 5-54 16,4 3-54 0,0 3-22-16,5 1-8 0,-5 2-7 15,-1 2 8-15,-7-2 25 16,-4-1-12-16,-4-6-12 0,-12-5 3 15,-5-6-15-15,-11-7-14 16,-8-6 4-16,-9-9-10 0,-11-7 0 16,-1-7 0-16,-1-8-10 15,3-7 16-15,2-6-11 16,8-8 13-16,7-5-8 0,7-5 4 16,8-3-4-16,15-1 14 15,7 2 28-15,14 3-30 0,10 8-2 16,7 4-17-16,4 8-71 15,4 8-136-15,-3 8-108 16,3 6-137-16,-7 8-106 0,-1 5 10 16,-12 6 65-16,-3 5 140 15,-7 4 159-15,-3 1 119 16,-3-2 124-16,0-3 140 0,0-2 73 16,0-18 161-16,0 17 46 15,0-17 5-15,2 15-57 0,-2-15-70 16,0 0-70-16,0 0-52 15,14 17-35-15,-14-17-68 0,16 9-27 16,-16-9-64-16,17 5 0 16,-17-5-37-16,13 1-62 15,-13-1-142-15,0 0-221 16,0 0-598-16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6:34.011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868 261 757 0,'0'0'166'15,"16"-12"104"-15,-16 12 26 0,0 0-79 16,0 0-76-16,10-3-6 15,-10 3 2-15,0 0-40 0,12 18-37 16,-7-3-19-16,1-1 4 16,2 0-26-16,3-2 16 0,-11-12-18 15,16 14-14-15,-3-6-25 16,-13-8-53-16,17 3-49 16,-17-3-34-16,0 0-11 0,16-12 4 15,-8-4 49-15,-2-1-2 16,-4-1 74-16,-2-2 21 0,-2 0-7 15,-1 5 52-15,3 15 112 16,0 0 11-16,-19-12 28 16,0 10 5-16,-3 10-27 0,-2 4-44 15,-7 3-62-15,-1 2-38 16,0 3 28-16,-6-3-35 0,2-2 0 16,1-1 16-16,5-3-28 15,3-5 12-15,5-5-28 0,5-2-37 16,17 1-27-16,0 0-37 15,-16-23 22-15,11 1 1 0,7 2 49 16,4 2-7-16,2 3 53 16,-8 15 11-16,0 0-21 15,22-11 36-15,-9 11 11 0,-13 0 42 16,11 18-1-16,-5 4-9 16,-9 1-3-16,0-2-36 0,-2 2-1 15,-3-1-2-15,-3-4-5 16,0-1-7-16,11-17 19 0,-16 17-23 15,2-8 9-15,14-9 7 16,-19 0-20-16,19 0-9 0,-14-14 24 16,4-4-41-16,4-5 40 15,6-2-20-15,0 5-7 16,0 4 26-16,0 3-12 16,0 13 19-16,0 0 7 0,0 0 109 15,-8 16 18-15,-3 7-13 16,0 6-14-16,-2 2-29 0,2 1-26 15,-6 0-40-15,4-2-1 16,-1-6-30-16,1-1-30 0,-1-6-202 16,14-17-290-16,-13 11-215 15</inkml:trace>
  <inkml:trace contextRef="#ctx0" brushRef="#br0" timeOffset="1">658 92 1861 0,'27'-13'18'0,"0"1"-21"16,1-3 8-16,-1-4-146 16,-2 3-187-16,-4-1-167 0</inkml:trace>
  <inkml:trace contextRef="#ctx0" brushRef="#br0" timeOffset="2">297 66 1909 0,'0'0'293'15,"0"0"0"-15,0 23-32 0,0 6-63 16,5 3-65-16,1 4-47 16,-1 6-45-16,0 2-25 0,-2-1-47 15,-3 0-103 1,-3-5-117-16,-2-4-117 0,-3-6-135 16,2-5-53-16,-2-6-29 15</inkml:trace>
  <inkml:trace contextRef="#ctx0" brushRef="#br0" timeOffset="3">169 376 1293 0,'0'0'455'16,"14"-2"-24"-16,-14 2-62 16,7 13-93-16,-7 2-70 0,-2 5-71 15,-6 3-51-15,-3 3-44 16,-6 1-20-16,-4 2-41 0,-4 0-169 15,-7 2-258-15,-1-2-332 16,-8-2-135-16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6:36.835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492 0 357 0,'0'0'150'0,"5"14"-20"16,1-3 44-16,0-1-16 0,-4 3 4 16,1 2-20-16,-1 3-22 15,1 4 9-15,-3 2 0 16,3 3-16-16,0 7 12 15,0 4-8-15,-3 2 11 0,2 3-18 16,1 0-29-16,-1 3-36 16,2-2 21-16,1 0 1 0,-2 2-5 15,2 0 16-15,1 1-27 16,-1 2-15-16,3 3 3 0,-2 3 30 16,2 1-21-16,-3 1-20 15,1 1-6-15,-1 2-2 0,-2 1 8 16,-1 1 38-16,-2-6-30 15,0 0-10-15,0-2-18 0,-2-4 5 16,2-2-7-16,-3-1 6 16,3 1-5-16,0-1 8 15,0 0 11-15,0 2-5 0,0 0 11 16,0-1-7-16,0-1 6 16,0 2-17-16,0-3-2 0,-3 1-6 15,3 1 6-15,-2 1-12 16,2-1 9-16,0 0 12 0,2 0 10 15,1 0 23-15,0-2-16 16,2 0-16-16,1 0-2 0,-1-1-3 16,0 0-2-16,4 1-1 15,-1 3 6-15,0 3-2 0,0-2-14 16,3 3 10-16,-3-1-3 16,0 0-7-16,0 4 2 0,1 0 3 15,-4 0 7-15,0 1 3 16,1 1 11-16,-3-1 2 15,-3 1-10-15,0 0-6 0,0 0 9 16,-3 6-9-16,3 2 6 16,-6 1-7-16,4 0 2 0,-4 4-14 15,4 2-8-15,-4 2 2 16,1 0-2-16,-1-3 5 0,-2-2-4 16,0-1-2-16,0-4 1 15,-3-2 5-15,0 2-3 0,0-3 10 16,-2-1-5-16,-1-1-6 15,0 0 4-15,1-1 0 0,-1-1 4 16,1-1-4 0,-1-1-9-16,0-2 9 0,1 0 38 15,-1-1 33-15,0-1-4 16,1 0-22-16,0-3-10 0,1-3-19 16,2-3-12-16,1-4-4 15,4-5 2-15,-3-2-5 0,5-5-1 16,-2-4 8-16,2-3-4 15,3-6-12-15,0-14 12 0,-3 14-9 16,3-14 5-16,0 0-36 16,0 0-85-16,0 0-66 0,0 0-93 15,0 0-108-15,0 0-160 16,0 0-258-16</inkml:trace>
  <inkml:trace contextRef="#ctx0" brushRef="#br0" timeOffset="1">0 4279 1033 0,'0'0'-9'0,"0"0"72"16,0 0 15-16,0 0 122 0,0 0 42 16,0 0-28-16,0 0-46 15,0 0-41-15,0 0-23 16,16 15-12-16,6-7-29 0,11-2-27 15,5-3-17-15,11-2 2 16,8 1-16-16,3-4 4 0,8 1-24 16,8-2 32-16,5 0-1 15,9-3-6-15,13 0-14 16,12-2 15-16,12 0-11 0,9-1 4 16,5 0-4-16,6 1-7 15,3 1-10-15,5-1 14 16,2 0 3-16,4 2-9 0,-6-2 16 15,0 1-7-15,0 2-15 16,3 1 15-16,2-3-15 0,0 1 5 16,1 2 7-16,-6-2 3 15,2 1-14-15,1 0 17 0,3 1-7 16,-1-1 1-16,-2 2-3 16,-3-1 10-16,-1-1 4 15,4 3 3-15,0-1-15 0,-3 0 0 16,-3 0 4-16,-2 2 12 15,-3-2-3-15,-3-2-5 0,5 2-7 16,-5 2 9-16,-2-1 14 16,-1-1-3-16,-5 0-17 0,-3 1 13 15,3-1-16-15,3 0-2 16,-3 0 24-16,-3 0-3 0,0 0-21 16,-5 0 23-16,0 0-18 15,-1-2-7-15,1 1 13 0,0 1 5 16,-3-2 0-1,-5 1-23-15,-3 1 18 0,-1 0 6 16,-4 1-4-16,0-1-5 16,-1 2-16-16,0-1 17 0,-5 0 4 15,-5 2-8-15,-3 0 0 16,-6 0-5-16,-2 2 11 0,-6 0-1 16,-8-2-22-16,-2 1 17 15,-6-1 14-15,-5 0-23 0,-4 0-2 16,-4 0 15-16,-4 0 11 15,-2 0-7-15,-3 0-8 0,-2 0 38 16,-9 0 10-16,-2 0 1 16,-9-1-12-16,-2-1 24 15,-22 2 18-15,16-2-10 0,-16 2-35 16,0 0-10-16,0 0 0 16,0 0-11-16,0 0-3 0,0 0-7 15,0 0-16-15,0 0 13 16,0 0 4-16,0 0 0 0,0 0 1 15,-13-6-11-15,13 6 6 16,0 0 0-16,0 0 0 0,-16-4 0 16,16 4-4-16,0 0-4 15,0 0 8-15,0 0-15 0,-20-3-35 16,20 3-51-16,-16 0-20 16,16 0-23-16,-22 0-75 0,1 0-80 15,2 0-61-15,0-3-13 16,0 0 51-16,2-2 41 15,-2-1 52-15,3-2 25 16</inkml:trace>
  <inkml:trace contextRef="#ctx0" brushRef="#br0" timeOffset="2">9467 3895 376 0,'0'0'109'0,"-11"-19"-26"15,11 19 11-15,0 0 39 16,0 0 71-16,0 0 15 0,0 0-22 15,0 0-52-15,11 27-30 16,2-4-18-16,4-2-42 16,5-1-29-16,-1-3 41 0,6-2 2 15,1-3-16-15,-1-3-29 16,3-1-21-16,-6-2 14 0,1-3 2 16,-6-1-19-16,0-4 0 15,-19 2 4-15,19-3 18 0,-19 3-6 16,0 0 16-16,0 0 50 15,0 0 5-15,0 0-7 0,0 0-37 16,0 0 46-16,0 0 19 16,0 0 14-16,0 0-24 0,-28 14-34 15,1 1-27 1,-5 2-11-16,2 1-7 0,-3 1-19 16,-2-1-61-16,0 2-177 15,-4 0-254-15,-1 0-252 0</inkml:trace>
  <inkml:trace contextRef="#ctx0" brushRef="#br0" timeOffset="3">497 121 388 0,'3'-11'94'0,"-3"11"-15"16,0 0 20-16,0-14-13 15,0 14 7-15,0 0 19 16,0 0-22-16,0 0-47 0,0 0-19 16,0 0 37-16,0 0 19 15,-13 17-22-15,2 6 9 0,0 6-12 16,-5 8 27-16,2 4 28 16,-5 4-54-16,-3-1-36 0,-2-1 6 15,2-5 5-15,0-2 1 16,3-5-15-16,0-5-3 0,6-7-23 15,13-19 25-15,-11 16 96 16,11-16 18-16,0 0-15 0,0 0-53 16,0 0-14-16,19-13-24 15,5-10-14-15,3-10-10 16,3-8 0-16,0-8-8 0,0-4-6 16,-2 1 5-16,-4 6 3 15,-8 9 13-15,1 11-13 0,-10 9-3 16,-7 17 9-16,0 0 11 15,0 0-11-15,9 19 3 0,-6 5 22 16,-1 7-7-16,1 3 9 16,3-1 10-16,4 1-12 0,7-2-11 15,2-5 1-15,2-1-27 16,7-4-180-16,2-4-310 0,-3-3-202 16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6:36.839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0 1939 257 0,'0'0'46'0,"0"0"25"16,0 0 5-16,0 0-13 0,0 0 2 16,0 0 4-16,0 0-25 15,0 0 3-15,0 0 15 16,0 0-11-16,0 0 17 15,0 0 11-15,0 0-11 16,0 0-14-16,0 0-17 0,0 0 30 16,0 0-42-16,0 0-25 15,0 0 39-15,0 0-29 0,19-9-19 16,-19 9 29-16,0 0-16 16,0 0-20-16,0 0 23 15,0 0 0-15,16-15-23 0,-16 15 28 16,0 0-40-16,0 0 31 15,0 0 27-15,0 0-35 16,16-17-4-16,-16 17 30 0,0 0-29 16,0 0 0-16,0 0 28 15,0 0-38-15,0 0 21 0,17-17-9 16,-17 17-3 0,0 0 19-16,0 0-21 0,0 0 3 15,16-17 44-15,-16 17-59 16,0 0 10-16,0 0 35 15,0 0-34-15,19-18 12 0,-19 18 26 16,0 0-26-16,0 0-13 16,0 0 19-16,0 0 5 0,16-17-30 15,-16 17 21-15,0 0-11 16,0 0-7-16,0 0 50 16,0 0-30-16,0 0-16 0,0 0 30 15,0 0-29-15,19-17-2 16,-19 17 27-16,0 0-17 15,0 0-18-15,0 0 30 16,0 0-21-16,19-16 16 0,-19 16 1 16,0 0-5-16,0 0 0 15,0 0-6-15,0 0 32 16,17-14-46-16,-17 14 10 0,0 0 19 16,0 0-24-16,0 0 22 15,0 0 6-15,14-15-24 16,-14 15 27-16,0 0-7 0,0 0-14 15,0 0 2-15,0 0 3 16,13-16-17-16,-13 16 17 16,0 0-19-16,0 0 35 15,0 0-16-15,0 0 7 0,0 0-12 16,0 0 14-16,0 0-24 16,0 0 10-16,0 0 21 15,11-15-29-15,-11 15 23 0,0 0 15 16,0 0-56-16,0 0 24 15,14-14 24-15,-14 14-13 0,0 0-16 16,0 0 12-16,0 0 11 16,0 0-15-16,0 0 10 15,0 0-3-15,11-17 2 16,-11 17-5-16,0 0-13 16,0 0 0-16,0 0 21 0,0 0 4 15,0 0-18-15,0 0 10 16,10-13-4-16,-10 13-6 0,0 0 17 15,0 0-8-15,0 0-15 16,0 0 15-16,0 0-16 16,0 0 3-16,11-14 10 0,-11 14 17 15,0 0-44-15,0 0 38 16,0 0-8-16,0 0 18 16,0 0-21-16,0 0 29 0,0 0-43 15,0 0-6-15,0 0 3 16,0 0 35-16,11-15-18 15,-11 15-5-15,0 0 9 16,0 0 0-16,0 0-13 0,0 0 29 16,0 0-17-16,0 0-25 15,0 0-5-15,0 0 32 0,0 0 3 16,0 0 14-16,0 0-41 16,0 0 23-16,0 0 4 15,0 0-11-15,0 0 9 0,0 0-6 16,0 0-18-16,14-13 13 15,-14 13-2-15,0 0 18 16,0 0 3-16,0 0-14 16,0 0 14-16,0 0-26 0,0 0 27 15,0 0-28-15,16-16-7 16,-16 16 40-16,0 0-26 16,0 0 2-16,11-12 4 0,-11 12-8 15,0 0 11-15,0 0-18 16,0 0 15-16,0 0 19 0,0 0-12 15,0 0 5-15,14-15-12 16,-14 15 13-16,0 0-31 16,10-14 10-16,-10 14-12 15,0 0 36-15,0 0-16 0,11-15-18 16,-11 15 24-16,8-14 0 16,-8 14-9-16,0 0 14 0,9-18-18 15,-9 18 7-15,0 0-6 16,5-16-5-16,-5 16 14 15,8-15-10-15,-8 15-14 0,6-13 16 16,-6 13 26-16,8-19-13 16,-6 7-8-16,-2 12-24 0,9-15 24 15,-1 3 0-15,-8 12 20 16,0 0-12-16,8-17 3 0,-8 17-8 16,5-16-3-1,-5 16 0-15,6-13 3 0,-6 13-35 16,0 0 46-16,8-16-14 15,-8 16-23-15,0 0 10 0,8-15 13 16,-8 15 20-16,0 0-16 16,11-19-4-16,-11 19-21 0,8-13 7 15,-8 13 17-15,8-17-3 16,-8 17 17-16,11-15-17 16,-11 15 4-16,8-16 0 0,-8 16-8 15,0 0 13-15,8-16-9 16,-8 16 15-16,9-17-5 15,-9 17-21-15,5-18-4 0,0 2-13 16,-5 16 35-16,9-18-14 16,-4 4 20-16,-5 14-3 15,8-18-13-15,-8 18 11 0,8-17 5 16,-8 17-25-16,9-15 38 16,-9 15-22-16,5-19-4 0,-5 19-34 15,5-18 30-15,4 3 4 16,-9 15-6-16,8-19 12 0,-8 19-42 15,11-20 36-15,-11 20 17 16,16-21-14-16,-16 21-3 16,13-21 21-16,-13 21-3 0,14-22-32 15,-3 5 14-15,-11 17-6 16,11-23 31-16,-3 6-19 16,-8 17-29-16,14-18 31 0,-14 18-3 15,10-21 4-15,-10 21-33 16,14-22 46-16,-6 5-11 15,-8 17-45-15,9-17 30 0,-9 17 24 16,7-15-24-16,-7 15 27 16,12-17-23-16,-12 17 9 0,10-18 17 15,-1 1-23-15,-9 17 23 16,10-18-9-16,-1 2 16 0,-4 1 4 16,-5 15-13-16,11-17-11 15,-3 2-5-15,-8 15 2 0,11-17 2 16,-11 17-2-1,11-19-15-15,-3 3 25 0,-8 16-42 16,11-16 34-16,-11 16-47 16,11-20 44-16,-6 4 11 0,3 1-20 15,3 1-3-15,-3-3-27 16,0 2 30-16,1 0 14 0,-1-1-5 16,0 1-17-16,0 1-18 15,0-1 29-15,-8 15 18 0,11-21-21 16,0 4-14-1,-3 2 5-15,0 1 20 0,-8 14 0 0,11-20-21 16,-3 5 26 0,0 1-22-16,-8 14 6 0,11-17-8 15,-11 17 18-15,11-19 3 16,-3 4-54-16,-8 15 34 0,11-17 23 16,-11 17-19-16,8-15 12 15,-8 15-9-15,0 0-31 0,14-17 31 16,-14 17 8-16,0 0 10 15,11-17-24-15,-11 17-11 0,11-15 13 16,-11 15 15-16,13-15-17 16,-13 15 6-16,14-17 18 0,-14 17-22 15,13-14-18 1,-13 14 22-16,14-15-4 0,-14 15-4 16,0 0 20-16,16-15-1 15,-16 15-23-15,17-11 12 0,-17 11-18 16,16-11 48-16,-16 11-30 15,16-10-12-15,-16 10 12 0,19-11-12 16,-2 0 5-16,-17 11 15 16,16-10-8-16,-16 10-16 0,17-13 10 15,-17 13 10-15,19-7 2 16,-19 7 10-16,16-6-21 0,-16 6 7 16,0 0-2-16,13-7 15 15,-13 7-27-15,0 0-16 16,0 0 50-16,0 0-15 15,0 0-7-15,0 0 0 0,0 0 16 16,16-7-42-16,-16 7 26 16,0 0-11-16,0 0-4 0,17-3 48 15,-17 3-22-15,16-3-4 16,-16 3-23-16,0 0 25 0,17-3-3 16,-17 3-45-16,16-2 46 15,-16 2 13-15,0 0-9 0,19 0-23 16,-19 0-10-16,19 2 46 15,-19-2-37-15,19 1-1 16,-5 2 30-16,-14-3-24 16,19 3 4-16,-19-3 21 0,0 0-31 15,21 3 17-15,-21-3-25 16,0 0 22-16,17 6 10 0,-17-6-15 16,0 0 11-16,0 0-24 15,0 0 47-15,0 0-15 0,16 17-20 16,-16-17 9-16,0 0-39 15,11 17 74-15,-11-17-38 0,8 15 42 16,-8-15-64-16,8 16-19 16,-8-16 59-16,0 0-11 15,8 18-7-15,-8-18-18 16,0 0 42-16,8 18-24 0,-8-18 4 16,6 15-32-16,-6-15 42 15,0 0 1-15,8 19-15 0,-8-19 0 16,0 0-26-16,11 16 21 15,-11-16 5-15,11 17-4 0,-11-17-18 16,0 0 62-16,16 20-16 16,-16-20-38-16,16 19-7 0,-16-19 26 15,17 18 24-15,-6-3-40 16,-11-15 3-16,13 19 12 16,1-5 5-16,-14-14 16 15,13 18-10-15,-13-18-41 0,19 19 9 16,-19-19 4-16,17 18 13 15,-17-18 21-15,13 20 5 0,-13-20-13 16,14 20-29-16,-14-20-34 16,8 19 67-16,0-2 10 0,-8-17-41 15,8 19 6-15,-8-19 27 16,8 18-15-16,-8-18 0 0,3 18-4 16,-3-18 0-16,8 20 0 15,-8-20 9-15,8 19-32 0,-8-19 16 16,6 19 0-1,-6-19 14-15,8 22-1 0,1-7 3 16,-9-15-4-16,7 22 1 16,-1-4-16-16,0-3 17 0,-1 2 5 15,-5-17-4-15,8 21-8 16,-2-2-22-16,-1-3 35 0,-3 0-13 16,-2-16 11-16,9 21-2 15,-4-4-32-15,-5-17 25 0,5 21 9 16,-5-21-11-16,6 25-9 15,2-5 2-15,-8-20 7 0,5 23-8 16,1-3 26-16,-3-2-2 16,-3-18-30-16,5 26 8 15,-2-3 27-15,-1-3-13 16,2-2-22-16,-2 0 14 0,-2-18 0 16,6 25 0-16,-4-5 0 15,-2-20 11-15,3 23-8 0,-3-23 12 16,3 23-20-16,0-5 8 15,-3-18 5-15,5 20-3 0,0-4-9 16,-5-16 25-16,6 21-10 16,-1-6-33-16,-5-15 13 0,6 20 15 15,2-4-6-15,-8-16 0 16,5 19-15-16,-5-19 19 0,8 20-4 16,-8-20 4-16,9 17-14 15,-9-17 13-15,7 17-11 0,-7-17-6 16,9 16 14-1,-9-16 6-15,8 17 11 0,-8-17-33 16,8 16 20-16,-8-16 0 16,8 15-4-16,-8-15 0 0,0 0 3 15,11 17-21-15,-11-17 12 16,0 0 10-16,14 17 12 0,-14-17-38 16,0 0 31-16,11 16-17 15,-11-16 17-15,8 16 4 0,-8-16-25 16,0 0-4-16,13 17 18 15,-13-17-2-15,0 0 19 0,0 0 8 16,17 17-15 0,-17-17-9-16,13 12-29 0,-13-12 35 15,19 9 7-15,-19-9-38 16,19 6 11-16,-5-1-2 0,-14-5 29 16,19 4-29-16,-19-4 23 15,16 3-19-15,-16-3 32 0,0 0-6 16,17 2 1-16,-17-2-11 15,0 0-7-15,16 0 0 0,-16 0-10 16,0 0 18-16,19-2-2 16,-19 2-40-16,13-4 34 0,-13 4-6 15,17-6-3-15,-17 6 35 16,0 0-16-16,16-16 12 16,-16 16-12-16,0 0-19 15,16-17 22-15,-16 17-17 0,11-15 20 16,-11 15-3-16,8-15-13 15,-8 15 0-15,9-17-15 0,-9 17 15 16,8-18 0-16,-3 4-14 16,-5 14 14-16,6-20-8 0,-1 4 2 15,-5 16 18-15,5-19-25 16,1 0 28-16,-3 4-12 0,-1 0-10 16,-2 15 14-16,3-18-13 15,0 2 6-15,-3 16-4 16,0 0 4-16,5-18 0 0,-5 18 0 15,0 0 4-15,3-20 12 16,-3 20-10-16,0 0-21 16,0-20 3-16,0 20 4 0,0 0 16 15,3-18 0-15,-3 18-26 16,0 0 24-16,0 0-3 0,2-18-24 16,-2 18 26-16,0 0 12 15,0 0-17-15,0 0-9 0,0-20 13 16,0 20 4-16,0 0-21 15,0-19 21-15,0 19-21 16,0 0 18-16,0-20-14 0,0 20 3 16,0 0 3-16,3-20 40 15,-3 20-37-15,0-18 13 0,0 18-13 16,0-18-5-16,0 18-12 16,0-19 14-16,0 19-6 15,0-18 21-15,0 18-19 0,-3-19 22 16,3 19-15-16,3-18-8 15,-3 18 10-15,0-20 12 0,0 20-36 16,3-21 7-16,-3 4 31 16,0 17-25-16,5-23 12 15,-2 6 5-15,-3 17-11 0,3-21-22 16,-1 5 13-16,-2 16 28 16,0-18-5-16,0 18-20 0,3-17 31 15,-3 17-30-15,0-17 1 16,0 17 30-16,0-17-23 0,0 17 5 15,0-15-12-15,0 15 17 16,3-13-19-16,-3 13 1 0,5-17-9 16,-5 17 17-16,6-17 0 15,-6 17-4-15,5-17-9 16,-5 17 29-16,3-17-25 0,-3 17 31 16,3-13-14-16,-3 13-19 15,2-14 25-15,-2 14-23 16,8-15-1-16,-8 15-5 0,9-16 11 15,-9 16 4-15,8-16 7 16,-8 16-16-16,13-17 9 0,-5 1-5 16,-8 16 5-16,14-17-6 15,-14 17-10-15,11-18 24 0,-11 18-23 16,14-17 26-16,-14 17-11 16,10-17-7-16,-10 17 20 0,12-13-13 15,-12 13-9-15,13-17 0 16,-13 17 1-16,13-15 21 15,-13 15-20-15,14-16 29 16,-14 16-12-16,11-15-7 0,-11 15-24 16,0 0 4-16,19-15 22 15,-19 15 7-15,17-17 2 0,-17 17 0 16,16-17-20-16,-8 5 12 16,-8 12-10-16,14-20 13 0,-6 4-27 15,-8 16 1-15,13-19 33 16,-2 2-23-16,-11 17 12 0,16-22-28 15,-5 4 19-15,-11 18 4 16,14-22 16-16,-14 22-22 0,16-21 2 16,-16 21 9-16,17-20-19 15,-17 20 25-15,0 0-11 16,16-20-3-16,-16 20-7 16,0 0-5-16,16-18 8 0,-16 18-5 15,0 0 16-15,22-14-16 16,-22 14 15-16,19-13-7 0,-19 13-9 15,19-13 9-15,-19 13-10 16,24-13 18-16,-24 13-14 0,22-14 24 16,-3 2 7-16,-3 3-35 15,-16 9 2-15,28-11 5 0,-4 2-4 16,-5 4 17-16,0 2 4 16,0 3-10-16,0 3 4 0,3 3-14 15,0 3 12-15,-3 2 19 16,0 0-8-16,-19-11-13 15,24 18-13-15,-5-3 8 16,1-1-11-16,-1-2 6 0,0-1 10 16,0 0 0-16,0-2 0 15,-19-9-5-15,24 12 23 0,-2-1-18 16,0-4-10-16,-6 2 30 16,-16-9-8-16,24 14 7 0,-5-3-45 15,-19-11 55-15,19 17-29 16,-19-17 0-16,22 20-4 0,-22-20 4 15,22 23 5-15,-6-5 6 16,-16-18-11-16,19 23-4 16,-8-5-5-16,0-2 14 15,0-1-5-15,-3-1 0 0,-3 1 11 16,3 2-16-16,-2 1 21 16,-1-1-4-16,4 1-34 0,-7 2 22 15,6 0 14-15,-2 0-2 16,-3 2-10-16,2-1 9 0,0-1-11 15,4 1-7-15,-4 1 11 16,3 1-20-16,0-2 16 0,0 2 13 16,1 0-19-16,-1 0 6 15,3 0-8-15,-3 1 1 16,0-1 29-16,3 2 7 0,0-1-32 16,-3 2 12-16,3 0-7 15,0 2-2-15,-1-2 11 16,2 1-1-16,1-1-17 0,0 2 25 15,-1-1-10-15,1-1-3 16,1 1-11-16,-1 0 21 0,1 1-4 16,0 1-18-16,-1 0 16 15,1 0 1-15,2 1 6 0,-2 1 9 16,2-1-19-16,3-1 23 16,-3 1-29-16,1-4 18 0,2 0-21 15,-3-3 22-15,0 1-6 16,1-1-23-16,-4 0 13 15,1 0 4-15,-1-1 3 0,-2 0 6 16,0 1-11-16,3 0-5 16,-4-1 6-16,4 1 1 15,2-2-10-15,-2 1 13 0,-14-22 4 16,24 29-8-16,-2-8 12 16,-22-21-2-16,27 24 5 15,-2-5-10-15,-3-4-8 0,-22-15-3 16,27 20-3-16,-3-5 23 0,-24-15 7 15,30 15-6-15,-8-4 5 16,0-3-4-16,-22-8-17 16,27 9-10-16,-3-3 2 0,-2-1 10 15,3-2 0-15,-4 1-16 16,4 1 17-16,-1-2-19 0,1 2 28 16,2-1-20-16,-3 1 11 15,1-1-17-15,-3 1 13 16,-1 0-4-16,4-2-14 0,-1 0 28 15,1-2-11-15,-1 1-15 16,1-4 35-16,-1-2-27 0,-2-1 20 16,0-4-4-16,-1-3 1 15,-2-2-26-15,-19 14 27 16,28-26-14-16,-6 3-10 0,-6 3 4 16,-16 20 9-16,19-28-9 15,-6 7-3-15,-2 0 18 0,0 1-4 16,-5 2-5-16,1-2 3 15,-1-2-3-15,2-1 0 0,-2-1 0 16,2-1-3-16,0-4-16 16,0-3 12-16,0 0 17 15,3-2-26-15,-3 0 30 0,1 1-22 16,-1 2 43-16,0 1-35 16,-3-1-7-16,3 5 11 15,-2 0-9-15,-3 0 0 0,2 2 5 16,-2-1-3-16,2 1 13 15,1-2-5-15,-4 1-25 0,4-1 16 16,2 0-13-16,-3-3 24 16,1 2-24-16,2-1 12 0,-5 2 19 15,2 3-8-15,1 0-19 16,-1 1 7-16,0 3 18 0,-2 0-5 16,0 0-10-16,2 2-3 15,-2-2 6-15,2 1-10 16,1-1-3-16,-1 0 3 15,3-3 6-15,1-2-2 0,2-1 14 16,-3 1-16-16,3-2 4 16,2 0 4-16,1 0 0 0,-3 0 4 15,2 2-12-15,-2 1 5 16,3 1-1-16,-4 2 13 0,1 2-14 16,3 1 11-16,-3 2-12 15,0-1-3-15,2 1 19 0,-2 1-7 16,-11 14-3-16,22-19-17 15,-6 2 22-15,1 3-10 0,-1 0-1 16,0 2 6-16,0-1-6 16,1 1 0-16,-1 0 1 15,3 1-10-15,-2 2 10 16,-1 0 5-16,0 3 0 0,-2 0 0 16,-14 6-14-16,22-8 37 15,-6 2-27-15,0 1 4 0,1 2-30 16,-1 0 30-16,0 1 13 15,0 1-34-15,1-1 41 0,2 1-3 16,-3 1-13-16,3 0-16 16,-3-2 9-16,1 2-10 0,-1 2 9 15,0-2 4-15,1 3-27 16,-17-3 37-16,21 5-2 0,-2-1-15 16,-2 2 26-16,-1-1-16 15,0-1-25-15,3 3 30 0,-5-1 11 16,5 0 0-1,-2 2-16-15,-1 1-20 0,0 2 28 16,3 1-17-16,0 2-2 16,0 0 22-16,0 1-10 0,0 2-18 15,0 1 1-15,0 2 24 16,0-2-4-16,-2 2 7 0,2 0-14 16,-3 0 3-16,0 0-3 15,3 0 2-15,-2-2-2 0,-4 2 0 16,3 0 18-16,1-2-18 15,-4 2-16-15,1-2 29 0,2 1-18 16,-2-1 11 0,-1 0-6-16,4 1-5 0,-4 0 15 15,1 1 8-15,2 0-14 16,-2 3 6-16,2 0-10 0,0 3 12 16,3 0-1-16,0 2-11 15,3 1 27-15,0-2-3 0,0 2 12 16,2-2-9-16,1 2 23 15,-1 0-20-15,0 1 10 0,4 1-15 16,-1 1-11-16,-2-1-7 16,4 1 2-16,-1 1-17 0,2-1 15 15,-1-1-7-15,4-2 9 16,0 0-7-16,2-4-2 16,-2 1 11-16,2 0-11 15,-2-3-9-15,-1-1-2 0,1 1 11 16,-3-1 9-16,-3-2-9 15,0-1-16-15,3 0 32 0,-3 0-16 16,1 0-15-16,-1-1 28 16,0 0-2-16,6 0 5 0,-4 1-20 15,4-1 13-15,2 0-3 16,-5 1-6-16,3-3 3 0,-3 0-1 16,-3-3-14-16,-3-4-146 15,-24-9-163-15,30 13-170 16,-8-6-49-16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6:36.840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1222 310 1303 0,'16'-6'358'0,"-16"6"59"16,0 0-50-16,0 0-123 15,0 0-113-15,0 0-27 0,0 0 25 16,-3 12-36-16,-5 5-41 15,-8 2-28-15,-3 1-14 16,0 1-3-16,-3 0-2 16,0 1-21-16,-5-1-154 0,-1-1-222 15,6-2-289-15,0-6-195 16</inkml:trace>
  <inkml:trace contextRef="#ctx0" brushRef="#br0" timeOffset="1">1097 27 790 0,'0'0'145'0,"0"0"46"0,0 0-54 16,0 0-36-16,0 0-62 16,0 0-19-16,-3 22-3 0,3-22-1 15,0 0 20-15,0 0-39 16,0 0 5-16,0 0 14 16,0 0-6-16,0 0-25 0,0 0 15 15,6-20 0-15,-6 20 7 16,0-17 17-16,0 17-10 15,0 0 29-15,0 0 15 16,-23-5-17-16,23 5-38 0,-19 7-7 16,19-7 4-16,0 0 15 15,0 0-31-15,0 0-26 0,0 0-99 16,0 18-151-16,0-18-38 16,0 0-12-16</inkml:trace>
  <inkml:trace contextRef="#ctx0" brushRef="#br0" timeOffset="2">965 244 1295 0,'0'0'206'15,"22"3"35"-15,-22-3 12 16,13 9-64-16,-13-9-77 16,6 17-45-16,-12-1-40 0,-2-1-2 15,8-15-10-15,-19 20-27 16,0-5-36-16,3-4-30 15,16-11-49-15,0 0-55 0,-19 5 44 16,19-5 37-16,0 0 8 16,0 0 36-16,-3-22 36 0,9 2-6 15,2 3 24-15,-8 17 22 16,8-20 44-16,-8 20 6 0,0 0-9 16,0 0-26-1,0 0 79-15,0 0-6 0,0 0-20 16,0 0-1-16,0 0 22 15,0 0-26-15,-16 16-18 0,-3-2-10 16,5-4-19-16,-5 0 3 16,3-3 10-16,16-7-20 15,-19 6 37-15,2-4 15 0,17-2-3 16,-16-3-11-16,16 3-28 16,0 0-19-16,-8-25-11 0,2-1-6 15,6-3 6-15,0-3-13 16,6-6-35-16,-1-2-76 15,1-2-53-15,-1 3-87 0,-2 6-222 16,-3 6-175-16</inkml:trace>
  <inkml:trace contextRef="#ctx0" brushRef="#br0" timeOffset="3">513 118 1557 0,'0'0'381'16,"-11"26"-27"-16,5 0-64 15,9 1-69-15,3 5-53 0,4 5-54 16,4 3-54 0,0 3-22-16,5 1-8 0,-5 2-7 15,-1 2 8-15,-7-2 25 16,-4-1-12-16,-4-6-12 0,-12-5 3 15,-5-6-15-15,-11-7-14 16,-8-6 4-16,-9-9-10 0,-11-7 0 16,-1-7 0-16,-1-8-10 15,3-7 16-15,2-6-11 16,8-8 13-16,7-5-8 0,7-5 4 16,8-3-4-16,15-1 14 15,7 2 28-15,14 3-30 0,10 8-2 16,7 4-17-16,4 8-71 15,4 8-136-15,-3 8-108 16,3 6-137-16,-7 8-106 0,-1 5 10 16,-12 6 65-16,-3 5 140 15,-7 4 159-15,-3 1 119 16,-3-2 124-16,0-3 140 0,0-2 73 16,0-18 161-16,0 17 46 15,0-17 5-15,2 15-57 0,-2-15-70 16,0 0-70-16,0 0-52 15,14 17-35-15,-14-17-68 0,16 9-27 16,-16-9-64-16,17 5 0 16,-17-5-37-16,13 1-62 15,-13-1-142-15,0 0-221 16,0 0-598-16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6:36.844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868 261 757 0,'0'0'166'15,"16"-12"104"-15,-16 12 26 0,0 0-79 16,0 0-76-16,10-3-6 15,-10 3 2-15,0 0-40 0,12 18-37 16,-7-3-19-16,1-1 4 16,2 0-26-16,3-2 16 0,-11-12-18 15,16 14-14-15,-3-6-25 16,-13-8-53-16,17 3-49 16,-17-3-34-16,0 0-11 0,16-12 4 15,-8-4 49-15,-2-1-2 16,-4-1 74-16,-2-2 21 0,-2 0-7 15,-1 5 52-15,3 15 112 16,0 0 11-16,-19-12 28 16,0 10 5-16,-3 10-27 0,-2 4-44 15,-7 3-62-15,-1 2-38 16,0 3 28-16,-6-3-35 0,2-2 0 16,1-1 16-16,5-3-28 15,3-5 12-15,5-5-28 0,5-2-37 16,17 1-27-16,0 0-37 15,-16-23 22-15,11 1 1 0,7 2 49 16,4 2-7-16,2 3 53 16,-8 15 11-16,0 0-21 15,22-11 36-15,-9 11 11 0,-13 0 42 16,11 18-1-16,-5 4-9 16,-9 1-3-16,0-2-36 0,-2 2-1 15,-3-1-2-15,-3-4-5 16,0-1-7-16,11-17 19 0,-16 17-23 15,2-8 9-15,14-9 7 16,-19 0-20-16,19 0-9 0,-14-14 24 16,4-4-41-16,4-5 40 15,6-2-20-15,0 5-7 16,0 4 26-16,0 3-12 16,0 13 19-16,0 0 7 0,0 0 109 15,-8 16 18-15,-3 7-13 16,0 6-14-16,-2 2-29 0,2 1-26 15,-6 0-40-15,4-2-1 16,-1-6-30-16,1-1-30 0,-1-6-202 16,14-17-290-16,-13 11-215 15</inkml:trace>
  <inkml:trace contextRef="#ctx0" brushRef="#br0" timeOffset="1">658 92 1861 0,'27'-13'18'0,"0"1"-21"16,1-3 8-16,-1-4-146 16,-2 3-187-16,-4-1-167 0</inkml:trace>
  <inkml:trace contextRef="#ctx0" brushRef="#br0" timeOffset="2">297 66 1909 0,'0'0'293'15,"0"0"0"-15,0 23-32 0,0 6-63 16,5 3-65-16,1 4-47 16,-1 6-45-16,0 2-25 0,-2-1-47 15,-3 0-103 1,-3-5-117-16,-2-4-117 0,-3-6-135 16,2-5-53-16,-2-6-29 15</inkml:trace>
  <inkml:trace contextRef="#ctx0" brushRef="#br0" timeOffset="3">169 376 1293 0,'0'0'455'16,"14"-2"-24"-16,-14 2-62 16,7 13-93-16,-7 2-70 0,-2 5-71 15,-6 3-51-15,-3 3-44 16,-6 1-20-16,-4 2-41 0,-4 0-169 15,-7 2-258-15,-1-2-332 16,-8-2-135-16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6:45.477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0 88 1523 0,'0'0'266'0,"0"0"27"15,0 0-38-15,0 0-66 0,50-10-96 16,13-1-38-16,19 0-41 16,19-3-31-16,-1 0-127 15,-6 3-175-15,-12 1-262 0,-19 3-151 16</inkml:trace>
  <inkml:trace contextRef="#ctx0" brushRef="#br0" timeOffset="1651">2998 328 1842 0,'0'0'260'16,"0"0"-21"-16,0 0-20 16,32 4-69-16,-1-8-69 15,7-3-53-15,6 0-7 0,6 0-53 16,7-3-154-16,-13 3-194 16,6 3-270-16,-12 0-84 0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6:50.152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2791 1209 419 0,'0'0'142'0,"-32"3"-7"0,32-3-17 16,0 0-36-16,0 0-43 16,0 0-13-16,-31-39-9 15,18 4-17-15,13 35 0 0,7-46-11 16,-1 7-22-16,6 11 10 16,-12 28 19-16,32-25-8 0,-32 25 5 15,38-18 10-15,-13 11-12 16,-25 7 5-16,31 11 4 15,-31-11 13-15,0 0 10 0,25 39 0 16,-25-39 24-16,13 46-11 16,-19-11-6-16,-7 0-22 0,13-35 5 15,-44 50-17-15,0-11 16 16,6-7-12-16,38-32 15 16,-37 35-20-16,37-35 10 0,-38 28-10 15,38-28 10-15,0 0-8 16,0 0-17-16,0 0-13 0,0 0 11 15,0 0-7-15,0 0 9 16,-32 28 15-16,32-28 0 0,-18 32-1 16,5-3 23-16,13-29 6 15,-6 45 2-15,6-2 10 16,0-8 23-16,0-35-13 0,6 50 0 16,0-11-25-16,-6-39 1 15,0 0-34-15,19 38 13 0,-19-38 3 16,0 0 37-16,0 0-5 15,0 0-28-15,0 0-7 16,0 0 7-16,0 0-31 0,0 0-14 16,-6-46 35-16,0 8 3 15,6 38-11-15,-13-32 22 0,13 32 18 16,0 0-23-16,0 0-15 16,0 0 1-16,0 0 28 0,-44-11 19 15,44 11-5-15,-44 18 27 16,0-8 27-16,6 8-19 15,38-18 8-15,-50 21 27 0,0-3-15 16,-1 0 57-16,1-4-2 16,-6 0-31-16,5 0-16 15,-5 0-43-15,-1-7 6 0,1 4-5 16,5-4-48-16,-5-3 11 16,-1-4-12-16,-6 0-17 0,7-8-54 15,5-2-137-15,1-8-191 16,12-14-257-16</inkml:trace>
  <inkml:trace contextRef="#ctx0" brushRef="#br0" timeOffset="168">2464 601 914 0,'69'-11'-13'0,"6"4"-9"0,1 0-188 16</inkml:trace>
  <inkml:trace contextRef="#ctx0" brushRef="#br0" timeOffset="357">2194 1965 1359 0,'37'10'61'0,"14"-17"-52"16,5-17-34-16,7-8-282 0,0-11-209 15</inkml:trace>
  <inkml:trace contextRef="#ctx0" brushRef="#br0" timeOffset="557">1754 1007 1603 0,'75'-18'12'16,"0"1"10"-16,1-1-29 16,-7 0-211-16,-6 1-213 0</inkml:trace>
  <inkml:trace contextRef="#ctx0" brushRef="#br0" timeOffset="1019">1075 1428 1400 0,'0'0'151'0,"0"0"-28"0,0 0-45 16,0 0-6-1,0 0-39-15,0 0-9 0,0 0-62 16,0 0 0-16,0-39 13 16,0 39-4-16,0 0 21 0,44-36-20 15,-7 19 22-15,-37 17-19 16,44 0 32-16,-6 7-7 0,-38-7-9 16,0 0 25-16,38 28-13 15,-38-28 23-15,0 0-15 0,0 0 25 16,0 0 1-16,12 35-37 15,-12-35 25-15,0 0-19 0,-37 25 72 16,-1-18 8-16,0-7 5 16,7-7 20-16,-1-3 7 15,1-5 27-15,31 15-8 0,-31-31-35 16,-1 2-15-16,13 1-27 16,0-7-21-16,7-1-22 0,-7-2-3 15,13-8-68-15,-7-7-73 16,7 0-132-16,-7-4-142 0,1 8-171 15,-1-8-95-15</inkml:trace>
  <inkml:trace contextRef="#ctx0" brushRef="#br0" timeOffset="1264">1389 0 1228 0,'0'0'255'15,"0"0"72"-15,31 46-26 0,-12 3-96 16,0 11-47-16,-6 4-69 16,-7 10-34-16,-6 4-40 0,0 0-43 15,-6 3-154-15,-13-3-68 16,-13 3-215-16,1 4-57 0,-26-4-4 15</inkml:trace>
  <inkml:trace contextRef="#ctx0" brushRef="#br0" timeOffset="1532">383 986 1600 0,'-19'-32'163'0,"19"32"14"15,0 0-17-15,0 0 42 16,0 0-10-16,19 35-78 0,0 8-39 16,0 10-46-16,6 7-8 15,0 11-2-15,-6-4-25 0,0 0-40 16,0-7-79-16,-7-3-105 15,-12-12-121-15,7-2-147 0,-14-15-45 16</inkml:trace>
  <inkml:trace contextRef="#ctx0" brushRef="#br0" timeOffset="2211">515 1332 404 0,'0'0'96'15,"0"0"20"-15,0 0-21 0,0 0-19 16,0 0 22-16,0 0 42 16,0 0-13-16,0 0 28 15,0 0-23-15,0 32-36 0,0-32-17 16,0 0 11-16,-12 42 3 15,5-10-5-15,1-3-36 0,-6 2-18 16,-7-2-18-16,19-29-16 16,-25 42 8-16,25-42 16 0,-32 39-56 15,32-39-156-15,-50 28-141 16,6-10-82-16,6-8-1 16</inkml:trace>
  <inkml:trace contextRef="#ctx0" brushRef="#br0" timeOffset="2463">0 926 994 0,'0'0'73'16,"0"0"119"-16,0 0 42 15,0 0-8-15,0 0-32 0,0 0-7 16,0 0-23-16,31 7-58 15,-31-7-21-15,38 42-8 0,0 4-18 16,-7 0-15-16,1 7-3 16,-7 4-26-16,12-1-11 15,-5 1-27-15,-7-4-155 0,0 3-206 16,0-3-219-16,0 0-52 16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6:56.004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2986 650 1096 0,'0'0'253'0,"0"0"-7"15,0 0-85-15,0 0-77 16,0 0-22-16,0 0-9 15,0 0 5-15,-6 28 2 0,6-28 1 16,-7 39-34-16,7-7 9 16,0-32 31-16,19 35-6 0,-19-35-33 15,38 25 0-15,-7-14-10 16,7-8-31-16,-38-3 31 0,38-14-23 16,-1-4-12-1,-37 18-6-15,32-35-24 0,-7 0-15 16,-12 3 14-16,-13 32-3 15,6-46-3-15,-6 46 54 0,-13-39 0 16,13 39-5-16,0 0-3 16,-56 0 18-16,-1 14-10 0,1 7 27 15,-14 8-12-15,1 2-19 16,0 5 0-16,-6-4-1 0,6-4 8 16,-1-7-3-16,14 0 7 15,6-10 5-15,12-8-32 0,6-6 1 16,32 3-37-1,-31-25 19-15,12-3-1 0,13-4-41 16,6-10-51-16,12-8-3 16,1-3 51-16,0 4 37 0,-1 6 28 15,-12 43-9-15,25-35 22 16,-25 35-15-16,0 0 82 0,0 0 27 16,38 7 4-16,-38-7 26 15,25 32-26-15,-12 0-36 0,-13-1-15 16,0-31-12-16,-7 39 4 15,-5-7-21-15,12-32-1 0,-19 32-28 16,19-32 20-16,-31 25 4 16,-1-11-7-16,32-14 5 15,-38 0-18-15,38 0-31 16,-31-18-57-16,31 18 37 0,0 0 15 16,-31-39 38-16,31 39 9 15,0 0-21-15,0 0 23 0,0 0-11 16,0 0 65-16,0 0 36 15,-32 14-8-15,32-14 3 0,-31 46-34 16,6 0-17-16,-1-3-2 16,-5-4 6-16,6-4-29 0,0-3 4 15,25-32 2-15,-32 35-8 16,32-35-5-16,0 0-4 16,-31 28 14-16,31-28-14 15,-32 11-3-15,32-11-5 0,0 0 23 16,0 0-3-16,0 0-12 15,0 0-10-15,0 0 10 0,0 0 0 16,-31-4 7-16,31 4-7 16,0 0-17-16,0 0 13 0,0 0 12 15,0 0 5-15,0 0-19 16,0 0-10-16,0 0 21 0,0 0 12 16,0 0-17-16,0 0-17 15,0 0-2-15,0 0 19 16,0 0 10-16,0 0-3 15,0 0 37-15,0 0 47 0,0 0 21 16,-19 29 4-16,0 2-4 16,0 1-19-16,7-3-30 0,-1 2-39 15,13-31 0-15,-31 43-17 16,12-11-114-16,19-32-190 0,0 0-165 16,-50 35-210-16,18-14-61 15</inkml:trace>
  <inkml:trace contextRef="#ctx0" brushRef="#br0" timeOffset="468">1766 717 532 0,'0'0'125'0,"0"0"52"0,0 0 47 15,0 0-18-15,0 0-39 16,0 0-46-16,0 0-53 16,0 0-21-16,-37 25-14 0,37-25-3 15,0 0-22-15,0 0 7 16,0 0 2-16,0 0 11 0,0 0-33 15,0 0-6-15,0 0-16 16,0 0 31-16,0 0-16 16,0 0 7-16,0 0-13 0,37-21 0 15,-37 21 24-15,0 0 45 16,0 0 16-16,26 53 36 0,-20-7 33 16,-12-8 24-16,-7-2 14 15,-6-1-13-15,-6 1-8 0,-6-5-36 16,-7 1-37-16,-6-7-28 15,-13 3-22-15,7-7-18 16,0 1-16-16,-7-5 9 0,7-6-5 16,0-4-54-16,-1-7-136 15,14 0-217-15,37 0-321 0</inkml:trace>
  <inkml:trace contextRef="#ctx0" brushRef="#br0" timeOffset="676">1553 381 2010 0,'0'0'236'0,"0"0"-1"15,0 0-38-15,0 0-77 16,0 0-49-16,0 0-90 0,0 0-231 15,0 0-362-15,0 0-252 16</inkml:trace>
  <inkml:trace contextRef="#ctx0" brushRef="#br0" timeOffset="971">1182 654 1575 0,'0'0'272'0,"0"0"-12"0,0 0-54 16,0 0-77-16,0 0-52 16,-38 42-14-16,7-10 4 0,6 3 1 15,-13 7 24 1,6 4 16-16,-12 7-3 0,0 4-37 15,7 0-26-15,-14 3-13 16,7-4-20-16,-6 1 3 0,0-4-12 16,6-11-70-16,0-3-121 15,0-4-240-15,44-35-293 0,-44 25-67 16</inkml:trace>
  <inkml:trace contextRef="#ctx0" brushRef="#br0" timeOffset="1148">1000 1463 2169 0,'37'10'180'16,"-37"-10"-55"-16,0 0-84 15,38-3-65-15,-38 3-284 0,0 0-366 16</inkml:trace>
  <inkml:trace contextRef="#ctx0" brushRef="#br0" timeOffset="1687">824 601 1238 0,'-26'35'124'0,"26"-35"18"0,-18 42-4 15,18-42-61-15,-26 46-27 16,26-46-15-16,-31 39-30 0,31-39-18 16,0 0 26-16,-44 32-19 15,44-32 21-15,0 0-60 16,-44-4-60-16,44 4-1 15,-13-42-56-15,7 0 59 0,12-1 59 16,-6 43 17-16,13-39 8 16,-13 39-10-16,0 0 20 0,0 0 46 15,0 0 35-15,0 0 24 16,38 11-42-16,-38-11 50 0,0 0-20 16,37 42 17-16,-11-3-9 15,-1-4 17-15,-6-3-3 0,-7-3 2 16,1 2 8-16,-7 1 34 15,-6 3-3-15,-6 1-43 0,-13-1-27 16,-6 1-20-16,-7 2-31 16,-5-6-15-16,-20 0-1 15,0-7-16-15,-12-8 15 16,0-2 3-16,0-8-16 0,0-11 10 16,6-3 0-16,0-11 0 15,7-10 6-15,12-11 1 0,6-10-13 16,13-11 10-16,12-8-23 15,13-2-131-15,19-1-140 0,6-3-219 16,19 0-101-16,6 3-65 16</inkml:trace>
  <inkml:trace contextRef="#ctx0" brushRef="#br0" timeOffset="1853">421 130 1711 0,'51'-14'87'0,"-1"0"72"16,6-3-53-16,14-1-39 15,-8-7-36-15,1 4-315 16,0 0-366-16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1:37.991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295 455 983 0,'0'0'169'0,"0"0"5"0,0 0-59 16,0 0 64-16,0 0-6 16,0 0-29-16,-50 24-42 0,50-24-43 15,-50 32-36-15,50-32 0 16,-44 32-8-16,44-32 89 16,0 0 30-16,0 0 24 0,-50 18-6 15,50-18-77-15,0 0-20 16,0 0-35-16,-32-43-14 15,13-3-4-15,0-11-2 16,13-7-9-16,0-3 9 0,6-4 5 16,-6 4-3-16,-1 6-5 15,7 15-7-15,-6 7-87 16,6 39-183-16,0 0-228 0,0 0-167 16</inkml:trace>
  <inkml:trace contextRef="#ctx0" brushRef="#br0" timeOffset="202">339 50 1957 0,'44'-4'236'15,"0"-3"-6"-15,7 4-59 16,5-8-96-16,7 4-46 0,0 0-8 15,-7 7-8-15,-12 0-336 16,-12 0-395-16,-32 0-127 16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7:12.295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3501 848 471 0,'0'0'76'16,"0"0"-8"-16,7 32 11 0,-7-32 11 16,0 32-3-16,0-32 24 15,-7 35 6-15,7-35 28 0,-12 42-1 16,12-42-12-16,-32 43-33 16,7-8-16-16,25-35-16 0,-50 46-22 15,0-7-9-15,6-7-12 16,-7-4-13-16,-5-3-11 0,5-7 21 15,-5 3-39-15,6-7 24 0,-1 0 3 16,7-10-9-16,13-1 3 16,31-3-27-16,-38-7-6 15,38 7-21-15,0 0 19 0,0 0-27 16,-31-28 11-16,31 28 9 16,-13-29 32-16,13 29 7 0,0 0-24 15,0-28 31-15,0 28-34 16,0 0 33-16,0 0 4 0,0 0-43 15,0 0 20-15,0 0 16 16,0 0 0-16,0 0-1 0,0 0-10 16,0 0 44-16,0 36-51 15,0-36 34-15,-6 31-24 0,6-31 16 16,0 0-11-16,-32 32 3 16,32-32-3-16,-31 21 7 0,31-21 8 15,-38 7-35-15,38-7 3 16,-37 0 2-16,37 0-14 15,-38-17-16-15,38 17 16 0,-25-29-3 16,6-2-12-16,0-1 56 0,13-3-36 16,-1 3 39-16,1 0-23 15,6 4 21-15,0-1-28 0,0 29 15 16,6-38-16-16,-6 38 37 16,7-32-24-16,-7 32 24 0,0 0-13 15,0 0 1-15,0 0-25 16,0 0-7-16,0 0 32 0,0 0 24 15,0 0 14-15,0 0-25 16,0 0 8-16,19 46-6 16,-13-4 8-16,0-3 11 0,0-4-26 15,-6 1 4-15,7-5-9 16,-7-31-9-16,0 36 1 0,0-36-4 16,-7 39 11-16,7-39-3 0,-25 31-8 15,25-31 0-15,-31 25 4 16,31-25-26-16,-38 11 29 0,38-11-46 15,-31-4-5-15,31 4-28 16,-32-14 34-16,32 14 20 0,0 0 9 16,0 0 27-16,-19-28-48 15,19 28 30-15,0 0-16 16,0 0 1-16,0 0 17 0,0 0 23 16,0 0-34-16,0 0 36 0,0 0-18 15,0 0 7-15,-6 35 16 16,6-35-2-16,-19 32-1 0,0-11-12 15,19-21 14-15,-37 21-25 16,12-6 40-16,-1-12 41 0,1-3-43 16,0-7 9-16,6-4 12 15,19 11-17-15,-31-28-21 0,12-7-7 16,0-4-1-16,7-4-15 16,5 1 1-16,1 3 13 0,6 0-26 15,6 8 8-15,-6 6-3 16,0 25-70-16,7-28-155 0,-7 28-141 15,12-22-114-15</inkml:trace>
  <inkml:trace contextRef="#ctx0" brushRef="#br0" timeOffset="173">2778 1650 1029 0,'32'-10'114'0,"-1"-8"22"0,1 0-33 16,-32 18-60-16,37-28-83 15,1-4-217-15,-13-7-163 0</inkml:trace>
  <inkml:trace contextRef="#ctx0" brushRef="#br0" timeOffset="544">3350 0 798 0,'0'0'119'16,"-44"46"43"-16,7 3 33 15,5 8-33-15,-5 0-45 0,-7 3-50 16,-7-4-1-16,1 1-53 0,0-8-17 15,-1-6-3-15,1-8-1 16,0-7 3-16,12-3 2 0,0-7 10 16,7-11-13-16,31-7-47 15,-38-15-51-15,7-9-34 0,6-15 47 16,6 0 68-16,6 0-25 16,1 0 48-16,5 7 17 15,7 32-7-15,0 0 129 0,0 0-3 16,-31 36-22-16,6 10-11 0,0 14-27 15,-7 0-29-15,1 4-24 16,6-4-16-16,0-7-23 0,-1-7-151 16,8-11-159-16,5-7-90 15,0-7-31-15</inkml:trace>
  <inkml:trace contextRef="#ctx0" brushRef="#br0" timeOffset="750">2263 838 942 0,'0'0'152'0,"0"0"-22"16,0 0-2-16,0 0-8 15,0 0-53-15,0 0-48 0,0 0-96 16,25 31-164-16,-25-31-28 15,0 0-42-15</inkml:trace>
  <inkml:trace contextRef="#ctx0" brushRef="#br0" timeOffset="1120">1785 989 637 0,'0'0'184'0,"0"0"23"16,0 0 25-16,0 0-23 15,19 39-12-15,0 4-38 0,6 6-62 16,-6 11-27-16,0 4-3 16,0 7-20-16,-7-1-18 15,1 5 14-15,-1-8-20 0,-5-4 2 16,-7-10 6-16,0-7 42 0,-7 0-11 15,-5-11-14-15,-7-3-26 16,0-7-22-16,-6-7 14 0,-6-4-6 16,-1-11-14-16,7-6 24 0,-6-4-9 15,-1-14-15-15,7-8 13 16,0-10-16-16,0-7-3 0,12-3 3 16,1 3 14-16,5 4-9 15,7-1-15-15,-6 8 1 0,6 35-143 16,0-39-189-16,0 39-156 0,6-39-69 15</inkml:trace>
  <inkml:trace contextRef="#ctx0" brushRef="#br0" timeOffset="1904">1056 1442 646 0,'0'0'146'15,"0"0"30"-15,0 0 23 16,0 0-15-16,0 0-21 0,0 0-52 16,0 0-28-16,0 0-23 15,0 0 3-15,0 0-40 0,0 0-23 16,13-60 22-16,6 7-11 0,-1 3-11 16,8 8 3-16,-26 42-24 15,37-50 8-15,-37 50-5 16,0 0 7-16,51-31 4 0,-51 31 12 15,0 0-5-15,37 3 10 0,-37-3 19 16,19 57 23-16,-19-11 8 16,-6 0 13-16,-7-8-34 0,-6-2-6 15,19-36 0-15,-37 46-18 0,-1-11-4 16,38-35 5-16,-50 28-24 16,12-10 14-16,38-18 3 0,-44 7-23 15,44-7 14-15,-44-7-38 0,44 7-52 16,-38-32 19-16,38 32 17 15,-31-35 15-15,31 35 43 16,0 0-38-16,0 0 13 0,0 0 21 16,0 0 27-16,0 0 43 15,-32 21-5-15,32-21-8 0,-25 42 17 16,6 1-23-16,7-8-23 0,-7-3-4 16,0-4 7-16,19-28-21 15,-19 36 0-15,19-36 1 0,0 0-20 16,-37 28 24-16,37-28-21 0,0 0-32 15,-32 7-65-15,32-7-33 16,0 0-24-16,-25-42 64 0,25 42 58 16,-13-39 9-16,13 39-5 15,0 0 15-15,0 0 8 0,0 0 105 16,0 0 19-16,0 0 28 16,13 31-18-16,-7 5-19 0,-6 3 11 15,-12-4-28-15,5 0-32 16,-5 1-32-16,-1-8 14 0,-6 0-17 15,1-3-27-15,18-25-89 0,-32 25-167 16,32-25-163-16,-38 7-120 16,7-18-41-16</inkml:trace>
  <inkml:trace contextRef="#ctx0" brushRef="#br0" timeOffset="2261">534 1410 769 0,'0'0'81'0,"0"0"75"15,0 0 56-15,0 0 19 0,0 0-29 16,0 0-33-16,13 32-60 0,-13-32-58 16,-6 35-6-16,6-35-27 15,-19 43 18-15,-6-12-1 16,0 5 46-16,6-4-18 0,0 6 31 15,0 5-8-15,0-1 0 0,7 4-42 16,-1 0 18-16,7-3-22 16,-7-1-11-16,1-3 3 0,-1 0 1 15,-6-8 7-15,0 1-10 0,-6-7-12 16,0-4-7-16,25-21 1 16,-31 14 2-16,5-7-9 0,26-7-10 15,-31-10 15-15,0-11-37 0,5-8-32 16,8-13-80-16,-8-18-156 15,8-18-197-15,-1-10-104 0,6-11 53 16</inkml:trace>
  <inkml:trace contextRef="#ctx0" brushRef="#br0" timeOffset="2397">170 1138 937 0,'0'0'187'0,"0"0"6"16,0 0 27-16,44-21-25 0,0 0-96 15,0 3-35-15,6-3-36 0,7-4-105 16,-7 0-274-16,7-3-198 16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7:25.492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0 116 1579 0,'51'-10'51'0,"-14"-5"115"0,7 5-17 15,0-4-68-15,7 0-77 16,-1-4-113-16,0-3-261 0,-12 7-224 16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7:24.379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1399 836 0,'0'0'68'0,"0"0"118"16,0 0 50-16,44 0-20 0,0 0-29 15,13 4-67-15,18-1-37 16,32 1-1-16,25-1-33 0,25 1 17 16,26-1-17-16,18 1-43 15,13-1 10-15,24 1-21 16,-5-1 15-16,0-3-10 0,-7 4-10 15,-12-8 16-15,-20 4-6 16,-18 0 3-16,-18-7-3 16,-20 4 21-16,-25-1-16 15,-25 1-5-15,-13-1-3 0,-24 4 18 16,-14-3-12-16,-37 3 4 16,0 0-12-16,0 0-56 15,0 0-81-15,0 0-25 0,0 0-52 16,0 0-47-16,0 0 33 15,0 0 30-15,-62-46 29 0,11 14-1 16,-5 4 74-16,-1-1 70 16,7 5-8-16,6-1 30 15,-6 4 5-15,50 21 4 16,-51-25 55-16,51 25 32 16,-44-25 0-16,44 25 42 0,0 0-33 15,0 0 12-15,0 0 28 16,0 0 46-16,0 0-2 0,0 0-14 15,0 0-20-15,25 50-36 16,26-15-10-16,5-7-25 16,7 1-24-16,6-8-7 0,7-7-42 15,-7-3-16-15,-6-1 14 16,-7-6 4-16,-5-1 16 16,-14 1 1-16,-37-4-2 15,0 0 57-15,0 0-19 0,0 0-46 16,0 0-1-16,0 0-21 15,-37 14 25-15,-14 7-22 16,-5 4 18-16,-1 3 15 0,1 0 27 16,-7-3-16-16,12 0 1 15,1-4-10-15,6 0-8 0,0 0-19 16,6-6-11-16,38-15-162 16,0 0-309-16,-44 17-232 15</inkml:trace>
  <inkml:trace contextRef="#ctx0" brushRef="#br0" timeOffset="636">3470 431 768 0,'0'0'159'0,"19"39"-9"16,-19-39-33-16,0 0-20 16,31 42-52-16,-31-42-7 15,44 21-28-15,-44-21 0 16,44 11-38-16,-44-11-56 0,44-4-3 15,-44 4 50-15,38-21-11 16,-38 21 17-16,38-32 31 16,-38 32 12-16,19-35 48 0,-19 35 61 15,0 0 55-15,0 0-76 16,0 0-50-16,0 0 30 0,-38 4 10 16,-19 13-54-16,1 8 8 15,-7 0-25-15,0-1-7 16,0-2-12-16,13-8 7 15,6-7 21-15,44-7 69 0,-44-7 30 16,44 7-2-16,0 0-23 16,-44-39-50-16,31-4-24 15,7-10-21-15,19-7-7 0,-1-3-16 16,7-1 26-16,0 4-10 16,0 11-50-16,-13 10-206 0,-6 39-284 15,-6-36-156-15</inkml:trace>
  <inkml:trace contextRef="#ctx0" brushRef="#br0" timeOffset="925">2816 318 1418 0,'0'0'299'0,"0"0"-32"16,0 0-70-16,26 35-53 16,-26-35-39-16,0 0-41 0,0 0 17 15,-13 42-5-15,-6-3 22 16,19-39 27-16,-38 50-19 0,1-4-34 16,5-4-28-16,-5-3-19 15,-1 0-11-15,0-4-14 16,-6 1-3-16,6-8-121 0,-6-3-180 15,44-25-226-15,-56 14-206 16</inkml:trace>
  <inkml:trace contextRef="#ctx0" brushRef="#br0" timeOffset="1616">2351 0 849 0,'0'0'130'0,"0"0"27"16,7 39 26-16,-7-39-52 15,0 0-13-15,6 42-85 16,-6-42-21-16,-25 49-74 0,-19-13-88 16,0-8-9-16,-13-7 84 15,1-7 6-15,12-3 13 0,6-11 64 16,38 0 9-16,-44-14-11 16,44 14 81-16,0 0-8 15,0 0-28-15,0 0-9 0,0 0 30 16,0 0 17-16,0 0 37 15,0 0-14-15,0 0 3 16,12 32 0-16,-12 6-6 0,7 1-20 16,-7 7-15-16,-7 0-22 15,-11-3-10-15,-1-4-13 0,-13-4 2 16,-5 0-22-16,-7-10 15 16,-7-4-24-16,-12-3 14 0,1-8 1 15,-1-3 31-15,6-10 16 16,7-8 59-16,0-3-11 0,18-14-8 15,1-11-54-15,12-14-4 16,13-11-22-16,6-3-11 16,18 0-1-16,14 4-21 15,6 10-8-15,-1 10-19 0,14 11-147 16,-7 15-149-16,6 6-261 16,-6 11-83-16</inkml:trace>
  <inkml:trace contextRef="#ctx0" brushRef="#br0" timeOffset="1805">1811 890 1984 0,'0'0'376'15,"63"28"-84"-15,-7-13-129 16,7-19-86-16,0-3-23 0,0-11-74 15,-7 4-182-15,1 4-282 16,-7-8-278-16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7:28.560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36 420 0,'0'0'95'0,"0"0"32"15,0 0-15-15,0 0 24 0,0 0-19 16,0 0-1-16,0 0 51 16,0 0-42-16,0 0 23 0,0 0-24 15,0 0 6-15,0 0-34 16,0 0-22-16,0 0-25 16,0 0 30-16,0 0-12 0,34-36 27 15,-34 36-13 1,0 0-18-16,0 0-4 0,0 0 3 15,0 0-5-15,0 0 28 16,0 0-10-16,0 0-3 0,0 0-15 16,0 0-5-16,0 0 13 15,0 0-8-15,0 0-5 16,0 0-2-16,0 0-5 0,0 0 9 16,0 0 4-16,0 0-13 15,0 0-24-15,0 39-3 0,-7 1-13 16,7-4-1-16,-7 7-13 15,1-1-151-15,-2 5-338 16,8-4-551-16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7:29.695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0 415 0,'0'0'123'0,"0"0"-9"0,0 0 33 16,0 0 21-1,0 0 19-15,0 0-10 0,0 0 20 16,0 0-60-16,0 0 46 16,0 0 37-16,0 0-30 15,0 0-21-15,19 38-13 0,-5 5-39 16,-8-1-26-16,7 4-52 15,-7 0-30-15,7 4 16 0,-6 3-175 16,5-4-379-16,-5 4-442 16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7:30.688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0 407 0,'0'0'55'15,"0"0"58"-15,0 0 18 0,0 0-3 16,0 0 10-16,0 0 16 16,0 0 47-16,0 0-17 0,12 57 22 15,2-8-39-15,-1 0-36 16,-6 8-45-16,-1-4-15 15,0 7-45-15,-6-3-26 0,0 3-324 16,0 0-319-16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7:31.620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0 639 0,'0'0'169'0,"0"0"53"15,25 39 50-15,-25-39 27 16,25 46-60-16,-6 0-23 16,-7-4-78-16,7 1-38 0,-6 3-24 15,6-1-49-15,-7 5 2 16,1-1-48-16,-1 1-355 16,1-4-428-16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7:32.370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81 1064 910 0,'0'0'226'0,"0"0"-9"16,0 0 23-16,0 0-77 16,0 0-37-16,0 0-71 15,0 0-44-15,0 0-108 0,0 0-194 16,0 0-119-16,0 0-27 16</inkml:trace>
  <inkml:trace contextRef="#ctx0" brushRef="#br0" timeOffset="177">0 778 661 0,'0'0'170'16,"0"0"-17"-16,0 0-57 15,0 0-49-15,0 0-35 16,0 0-20-16,6-32-121 0,-6 32-74 15,0-28-55-15</inkml:trace>
  <inkml:trace contextRef="#ctx0" brushRef="#br0" timeOffset="381">56 477 290 0,'7'-32'64'0,"-7"32"-12"16,0 0-31-16,0 0-10 15,18-31-7-15,-18 31-14 16,13-29-18-16,-13 29-25 16,0 0-31-16,6-31-31 0</inkml:trace>
  <inkml:trace contextRef="#ctx0" brushRef="#br0" timeOffset="539">94 57 175 0,'0'0'9'0,"6"-25"-9"15,-6 25 0-15,0 0-4 16,7-32-55-16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7:34.639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0 159 833 0,'0'0'45'15,"0"0"50"-15,0 0-12 16,0 0 17-16,32-11-20 0,-32 11-44 16,0 0 14-16,44-18-26 15,-44 18 28-15,37-24-47 0,-37 24-19 16,38-32 23-16,-38 32 0 15,31-39 11-15,-31 39 2 16,0 0-3-16,32-35 17 16,-32 35-6-16,0 0 19 0,0 0-10 15,0 0-54-15,0 0 8 16,0 0-29-16,0 0 55 0,0 0-13 16,0 0 13-16,0 0 25 15,-13 42 33-15,7 4 69 0,6-4 3 16,-6 1-55-16,6 3-26 15,0-4 7-15,6 1 0 16,0-8-10-16,7 0-24 0,-7-7-21 16,-6-28 14-16,19 39 0 15,-19-39-29-15,0 0-2 16,25 36-9-16,-25-36-39 0,0 0-141 16,0 0-161-16,0 0-219 15,0 0-84-15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7:33.851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1666 419 471 0,'0'0'61'0,"-6"-35"-18"15,6 35-21-15,0 0-14 0,0 0-6 16,0 0-27-16,0 0-3 16,0 0-34-16,-7-35-29 0,7 35-22 15,-6-32 14-15,6 32 30 16,0-32 39-16,0 32 21 0,6-35 4 15,-6 35 21-15,7-36 13 16,-7 36-4-16,0 0 2 0,0-35-1 16,0 35-12-16,0 0-2 15,0-39 3-15,0 39-6 16,-13-32 6-16,13 32 3 16,0 0 15-16,0 0 14 0,0 0 7 15,0 0 12-15,0 0 9 16,0 0 2-16,-19-35-35 0,19 35 2 15,0 0 7-15,0 0-18 16,0 0-11-16,0 0-15 0,0 0 4 16,0 0 26-16,0 0-33 15,0 0 30-15,0 0-34 0,-6 42 0 16,6-42 9-16,0 0 7 16,0 0-14-16,0 0 7 0,0 0-9 15,0 0 2-15,0 0-11 16,0 0-14-16,0 0 33 15,0 0-10-15,0 0-14 0,0 0 28 16,-6-38 0-16,6 38-4 16,-19-36-16-16,19 36 24 15,0 0-6-15,0 0-12 0,0 0 19 16,0 0-2-16,0 0-10 16,0 0 18-16,-32 36-22 0,32-36 25 15,-6 42-18-15,6-42 6 16,6 39-25-16,-6-39 38 0,0 0-19 15,38 32 10-15,-38-32-1 16,38 14-11-16,-38-14-8 0,37 3 3 16,-37-3 9-16,0 0-6 15,0 0 23-15,19-35-29 16,-19 35-3-16,-6-46-29 16,-7 7 8-16,13 39 37 0,-31-42 8 15,31 42 11-15,0 0-7 16,-38-25-12-16,38 25-20 0,-37 7 3 15,37-7 43-15,0 0 9 16,-32 46-2-16,13-7-24 0,19-39 19 16,7 46-6-16,-7-46 27 15,18 35-44-15,-18-35-12 0,0 0-3 16,32 21 22-16,-32-21-2 16,38-14-28-16,-38 14-4 15,25-35 1-15,-25 35-8 16,6-60-23-16,-12 14 13 0,6 46 1 15,-19-46-6-15,19 46 20 16,0 0-27-16,0 0 58 0,-44-21-32 16,44 21 1-16,0 0 15 15,-50 14-100-15,50-14-203 0,0 0-151 16</inkml:trace>
  <inkml:trace contextRef="#ctx0" brushRef="#br0" timeOffset="1689">1672 140 316 0,'0'0'72'0,"0"0"20"16,0 0-18-16,0 0 16 0,0 0-52 16,0 0 15-16,0 0-49 15,0 0-4-15,0 0-48 0,0 0-47 16,0 0-60-16,-31 25-34 15</inkml:trace>
  <inkml:trace contextRef="#ctx0" brushRef="#br0" timeOffset="1888">1452 179 335 0,'0'0'61'16,"0"0"7"-16,0 0-38 16,0 0 8-16,0 0-43 0,-31 7 9 15,31-7-22-15,0 0 14 16,-38 4-65-16,38-4-53 0</inkml:trace>
  <inkml:trace contextRef="#ctx0" brushRef="#br0" timeOffset="2078">1207 168 381 0,'0'0'63'16,"0"0"-22"-16,0 0-10 0,0 0-17 16,0 0-7-16,0 0-7 15,0 0 18-15,-38-7-22 0,38 7-3 16,0 0-13-16,-44-7-40 15,13 4-88-15,31 3 1 16</inkml:trace>
  <inkml:trace contextRef="#ctx0" brushRef="#br0" timeOffset="2262">899 119 395 0,'0'0'79'0,"-38"0"23"16,38 0-36-16,0 0 0 15,0 0-21-15,-37 0 2 16,37 0-23-16,0 0-5 0,0 0-29 16,-44 0 20-16,44 0-26 15,-44 3 12-15,44-3-77 16,-44 4-80-16,44-4-86 0</inkml:trace>
  <inkml:trace contextRef="#ctx0" brushRef="#br0" timeOffset="2840">459 126 310 0,'0'0'61'16,"0"0"-16"-16,0 0-16 16,0 0-15-16,-38 4 2 15,38-4-16-15,0 0 3 0,-31 0-57 16,31 0 77-16,0 0-11 15,0 0-3-15,-38 0-3 0,38 0-6 16,0 0 8-16,0 0-14 16,-38-8 6-16,38 8-18 15,-44-7 20-15,44 7-19 0,-44-10 17 16,44 10-9-16,-37-7 28 16,37 7 1-16,0 0 16 0,0 0 43 15,0 0 1-15,0 0-1 16,0 0 1-16,0 0 6 0,0 0-35 15,0 0 27-15,0 0-56 16,-44-4-3-16,44 4 7 16,0 0-2-16,0 0 0 15,-51-3 11-15,51 3 16 0,0 0 3 16,0 0-29-16,0 0 19 16,0 0-69-16,0 0 50 0,0 0-19 15,0 0 2-15,0 0 7 16,-44-4-33-16,44 4-7 0,0 0 30 15,0 0 27-15,0 0-19 16,0 0 2-16,0 0-29 0,0 0 19 16,0 0-25-1,0 0-16-15,0 0 36 0,0 0-23 16,0 0-57-16,0 0 18 16,0 0-38-16,0 0 45 0,0 0 2 15,0 0 59-15,-50-3-33 16,50 3 27-16,0 0 4 0,0 0-13 15,0 0-16-15,0 0-73 16,0 0-81-16,0 0-144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1:44.244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0 25 1362 0,'0'0'306'16,"0"0"-59"-16,32 28-55 15,5-24-93-15,7-8-17 16,7-10-76-16,11-4-337 0,14-3-281 16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7:38.735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26 406 77 0,'-6'-32'8'15,"6"32"-2"-15,-6-46-14 16,0 11 3-16,6 35-2 0,0-42 4 15,0 42 11-15,-7-39 28 16,7 39 17-16,-6-36 20 0,6 36-13 16,0-35-17-16,0 35-24 15,6-39-14-15,-6 4-9 0,0 3-41 16,7-3-99-16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7:39.219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1025 891 209 0,'0'-28'38'0,"0"28"-10"15,6-25 2-15,-6 25-8 16,6-35-2-16,0 6 1 16,1 5-14-16,-7 24-7 0,12-39-5 15,-5 7 8-15,5 4-9 16,-12 28 14-16,6-39-8 0,-6 11 12 16,0 28-19-16,0-32 7 15,0 32-5-15,0-32 14 0,0 32-17 16,0-32 13-16,0 32-15 15,-6-32 20-15,6 4-19 16,0 28 22-16,0-39-23 0,0 11 14 16,0 28-16-16,0-39 14 15,0 11-2-15,0 28-3 16,-6-28-2-16,6 28 5 0,0 0-3 16,0-29 20-16,0 29-25 15,0 0 13-15,0-28-10 0,0 28 5 16,0 0-18-16,-13-28 26 15,13 28-4-15,0 0-14 0,-6-29 24 16,6 29-14-16,0 0-12 16,0 0-1-16,0 0-22 0,-6-31-45 15,6 31-16-15</inkml:trace>
  <inkml:trace contextRef="#ctx0" brushRef="#br0" timeOffset="317">1031 170 126 0,'0'0'14'0,"0"0"-1"15,0 0 6-15,0 0-23 16,25 21-30-16,-25-21-17 0</inkml:trace>
  <inkml:trace contextRef="#ctx0" brushRef="#br0" timeOffset="500">1094 0 247 0,'0'0'19'16,"0"0"15"-16,-32 11-5 15,32-11-18-15,-37 35-1 0,5 4 6 16,13-7 17-16,7-4-13 15,12-28 5-15,-13 32-11 0,13-32 4 16,0 0-18-16,0 0 17 16,0 0-48-16,0 0-41 0,0 0-29 15,32 4-8-15</inkml:trace>
  <inkml:trace contextRef="#ctx0" brushRef="#br0" timeOffset="593">1062 82 55 0,'0'0'4'0,"0"0"-4"16,0 0-28-16</inkml:trace>
  <inkml:trace contextRef="#ctx0" brushRef="#br0" timeOffset="756">999 71 412 0,'0'0'87'15,"0"0"-18"-15,-37 7-32 0,37-7-10 16,-32 4 7-16,32-4-31 16,0 0-1-16,-50 7-26 15,50-7-64-15,-44 7-40 0,6 0-12 16</inkml:trace>
  <inkml:trace contextRef="#ctx0" brushRef="#br0" timeOffset="956">610 114 181 0,'-32'0'-7'0,"32"0"16"15,0 0-4-15,0 0-5 0,-37 3-10 16,37-3 10-16,-32 4 4 15,32-4-7-15,-31 7-40 0</inkml:trace>
  <inkml:trace contextRef="#ctx0" brushRef="#br0" timeOffset="1107">101 188 133 0,'0'0'7'0,"-38"0"1"16,6 0-22-16,1-4-23 0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7:37.872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101 1375 326 0,'0'0'69'0,"0"0"4"0,0 0-27 16,0 0-4-16,0 0-26 16,0 0 3-16,0 0 15 0,0 0-7 15,0 0-21-15,0 0-6 16,33-4-58-16,-33 4-54 16,0 0-59-16</inkml:trace>
  <inkml:trace contextRef="#ctx0" brushRef="#br0" timeOffset="323">108 1156 390 0,'0'0'96'0,"0"0"15"15,0-35-2-15,0 35-10 0,0 0-26 16,0 0-21-16,7-36-19 16,-7 36-11-16,0 0-19 15,0 0 21-15,0 0-40 16,6-39-44-16,-6 39-41 0,0-35 13 16,0 7-24-16,0 28-19 15,0-32-10-15,0 32 54 16,0-35 31-16,0 35 34 0,-13-36 7 15,13 36 12-15,0-32-4 16,-7 8 12-16,7 24-20 0,-6-39-24 16</inkml:trace>
  <inkml:trace contextRef="#ctx0" brushRef="#br0" timeOffset="456">25 587 355 0,'0'0'-3'0,"0"0"-29"0,-7-39-28 16,1 11-54-16</inkml:trace>
  <inkml:trace contextRef="#ctx0" brushRef="#br0" timeOffset="675">0 357 350 0,'0'0'110'0,"0"-35"2"16,0 35-14-16,0 0-24 15,0 0-36-15,0-32-10 0,0 32-10 16,0 0-6-16,0-39 2 16,0 39-17-16,12-42-9 0,-12 42-35 15,6-46-25-15,1 11-33 16,-7 3-34-16,6 0-11 0,-6 0 20 15,7 0-65-15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7:51.088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0 165 675 0,'0'0'39'0,"0"0"11"16,25-39-6-16,-25 39-27 15,25-35-17-15,-25 35-6 0,25-39 30 16,-25 39-4-16,0 0 10 16,44-35-10-16,-44 35 38 0,32-18 23 15,-32 18-23-15,37 3 27 16,-37-3-54-16,44 22 2 0,-44-22 11 16,38 38-18-16,-19-2-3 15,-7-1-23-15,-5 4 0 16,-14 0 14-16,-5 7 16 0,-20 0-2 15,-5-4-35-15,-1-3 38 16,-6 3-47-16,6-10 39 16,38-32-32-16,-44 32-1 0,44-32-1 15,0 0 26-15,0 0 13 16,0 0 32-16,0 0 5 16,0 0-34-16,0 0 21 0,0 0 0 15,0 0-20-15,0 0-6 16,0 0-15-16,25 35 0 0,-25-35-1 15,38 22 3-15,0-15-2 16,0-4-35-16,6-10-23 0,6-7-186 16,6-4-111-16,1-3-42 15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7:52.194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7 562 0,'0'0'0'16,"0"0"47"-16,0 0 20 16,0 0-7-16,0 0 16 15,0 0-16-15,0 0-51 0,0 0 4 16,0 0 15-16,0 0-34 15,0 0 18-15,0 0-7 16,0 0-10-16,0 0 33 0,0 0-12 16,0 0 16-16,0 0-53 15,44-11 40-15,0 11-12 16,-6 3 36-16,0 5 20 0,-1-5-50 16,7 4 27-16,-6 0 2 15,0 4-26-15,-38-11-20 0,44 7-6 16,-44-7 20-16,37 10 9 15,-37-10-19-15,0 0-33 0,0 0 39 16,0 0 12 0,0 0 5-16,-12 39-26 0,12-39-38 15,-44 39 24-15,44-39 21 16,-57 32-4-16,13-14 10 0,44-18-37 16,0 0 1-16,0 0-11 15,0 0 25-15,0 0-38 0,0 0 41 16,0 0-8-16,0 0 20 15,0 0 18-15,44 28-4 16,-44-28 12-16,38 32 22 0,-38-32 40 16,38 35-23-16,-38-35-2 15,25 35 36-15,-25-35 1 0,12 36-13 16,-12-36-35-16,-6 42-29 16,6-42-9-16,-25 43 11 15,25-43 1-15,-57 38-36 16,7-13 7-16,6-4 11 0,6-10-20 15,1 0-9-15,37-11-17 16,-51 3-61-16,51-3-155 0,-44-14-160 16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7:53.027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523 21 398 0,'0'0'99'15,"0"0"-5"-15,0 0-23 0,6 39-4 16,-6-39-8-16,-25 39-34 16,25-39-28-16,-57 42 24 15,1-14-11-15,-1-3 0 0,1-4-10 16,-1-3 16-16,1-4 6 15,12-3-7-15,6-4 28 0,38-7-17 16,-44 3-7-16,44-3 0 16,0 0 25-16,-38-10-25 0,38 10-60 15,0 0 18-15,-6-43-13 16,12 8-1-16,7 3 34 16,-13 32-8-16,31-46 2 0,-6 11 9 15,-25 35-4-15,32-32 7 16,-32 32 13-16,0 0 11 0,0 0-3 15,0 0 20-15,31-35 13 16,-31 35-48-16,0 0 9 16,0 0 54-16,0 0 58 0,0 0 9 15,0 0-23-15,38 49 8 16,-7-3-40-16,-6-3-37 0,-6-1-24 16,0-3 7-16,0 0-25 15,0 0-10-15,-19-39-239 16,25 46-258-16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7:53.727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0 389 0,'0'0'103'0,"0"0"-23"0,0 0-3 15,0 0-31-15,0 0-23 16,0 0 4-16,0 0-3 16,0 0-43-16,0 0-32 0,0 0-30 15,0 0-57-15,0 0-43 16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7:54.336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0 269 465 0,'0'0'100'15,"7"-36"-13"-15,-7 36-49 16,0-39-8-16,0 39-5 0,6-35-25 15,-6 35 6-15,6-42-12 16,-6 42-59-16,7-43-28 0,-7 43-12 16,6-42-44-16,6 10 9 15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7:54.492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0 219 407 0,'0'-42'78'16,"0"42"-21"-16,0-39-47 0,0 39 0 16,0 0 0-16,0-49-38 15,0 49-33-15,0-43-22 0,0 43-2 16,0-46-2-16,0 46-17 16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7:55.589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0 159 862 0,'0'0'80'15,"0"0"-11"-15,0 0-21 16,31-39-57-16,-18 7-47 0,-13 32-74 16,6-45-67-16,0 2-16 15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1:45.184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152 242 1577 0,'0'0'264'0,"0"0"-45"16,0 0-66-16,44 29-63 0,1-19-45 15,-1-10-22-15,6-3-12 16,-5-1-11-16,-1-3-10 0,-44 7-43 16,38-11-158-16,-38 11-155 15,0 0-35-15,0 0 41 16,25-28 41-16,-25 28 87 0,7-40 78 16,-1 1 87-16,0 0 51 15,14 1 76-15,-1 1 69 16,-19 37 84-16,38-35 36 15,-38 35 20-15,0 0 17 0,0 0-10 16,0 0-52-16,0 0-57 16,0 39-77-16,-7-3-20 15,-24 7 44-15,-14-5-53 0,-5 6-39 16,-13-2-9-16,-7 1-13 16,0-12 4-16,7-1-4 0,0-9 5 15,11-7-1-15,15-10-4 16,37-4-30-16,0 0-39 15,-32-43 3-15,26-7-9 0,19-10 15 16,12-1 17-16,0 4 46 16,1 3-8-16,-1 15 67 15,-25 39-30-15,0 0-32 16,0 0 0-16,0 0 93 0,0 0 9 16,0 0-19-16,0 0 23 15,13 47-37-15,6-1-23 16,6 0-20-16,19 1-18 0,1 2-16 15,5 1 3-15,0-7-442 16,-5-4-343-16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7:53.932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0 371 483 0,'0'0'69'0,"0"0"-13"15,0 0-28-15,0-39-23 16,0 39-16-16,0 0-20 0,0 0-47 15,6-31-40-15,-6 31-39 16</inkml:trace>
  <inkml:trace contextRef="#ctx0" brushRef="#br0" timeOffset="195">46 71 413 0,'0'0'111'0,"0"0"-21"16,0 0-43-16,0 0-14 15,6-32-23-15,-6 32-6 16,0 0-38-16,0 0-46 16,0-39-59-16,0 39-23 0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7:54.975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18 778 395 0,'0'-28'75'0,"0"28"10"16,7-32-6-16,-7 32-40 0,6-35-1 15,-6 35-35-15,6-32 17 16,1 4-12-16,-7 28-26 16,12-32 3-16,-12 32-20 0,19-32-23 15,-19 32-3-15,13-28-14 16,-13 28-10-16,12-28 34 0,-12 28 33 16,13-32 11-16,-13 32-2 15,6-29-1-15,-6 29 7 0,0-35 3 16,0 10 0-16,0 25 9 15,-6-35-13-15,-1 3 1 16,7 4-2-16,0-7 26 0,-6-1-15 16,6 1 49-16,0 7-7 15,0 28 5-15,-6-32-2 0,6 32 24 16,0 0-19-16,0 0 27 16,0 0-42-16,0 0 15 0,0 0-30 15,0 0 8-15,0-35-17 16,0 35 42-16,0 0-37 0,0 0 23 15,0 0 5-15,0 0-44 16,-6-36 2-16,6 36-3 16,0 0 10-16,0 0-32 15,0 0-50-15,0-28-169 0,0 28-85 16</inkml:trace>
  <inkml:trace contextRef="#ctx0" brushRef="#br0" timeOffset="2640">150 181 353 0,'0'0'78'0,"0"0"26"16,0 0-34-16,0 0-17 0,0 0-17 15,-6 39 4-15,6-39-27 16,0 0 1-16,19 35 19 16,-19-35-22-16,0 0 5 0,38 21 3 15,-38-21 5-15,50-3-24 16,-50 3-5-16,38-28 24 0,-38 28-15 16,31-43 8-16,-18 4 42 15,-13 4 55-15,-13 0-5 0,1-1-19 16,12 36-20-16,-44-35-9 15,-7 17-33-15,7 15-6 0,0 13-6 16,0 8 27-16,7 7-33 16,37-25 30-16,-32 46-3 0,20-4-24 15,5-7 11-15,7-35-53 16,19 36-248-16,-19-36-201 0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7:55.788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94 586 287 0,'0'0'80'0,"-6"-28"27"16,6 28-35-16,0 0-36 16,0 0-3-16,0 0-30 15,6-25 3-15,-6 25-22 16,0 0-22-16,0 0-46 0,0 0-54 15</inkml:trace>
  <inkml:trace contextRef="#ctx0" brushRef="#br0" timeOffset="175">88 380 229 0,'-6'-29'42'0,"6"29"-24"0,0-35-11 15,6 3 4-15,-6 32-11 16,0-32-13-16,0 32-8 16,0-36-10-16,0 11-11 15,0 25-39-15</inkml:trace>
  <inkml:trace contextRef="#ctx0" brushRef="#br0" timeOffset="344">94 103 341 0,'0'0'83'15,"0"0"-32"-15,0 0-8 16,0 0-31-16,0 0-12 0,0 0-28 16,0 0-78-16,0 0-86 15</inkml:trace>
  <inkml:trace contextRef="#ctx0" brushRef="#br0" timeOffset="547">69 59 644 0,'0'0'181'15,"0"0"33"-15,-12 40-20 0,12-40-29 16,0 0-43-16,0 0-37 15,6 36-46-15,-6-36 5 0,0 0-63 16,0 0-57-16,0 0-115 16,0 0-124-16,0 0-51 0,0 0 8 15</inkml:trace>
  <inkml:trace contextRef="#ctx0" brushRef="#br0" timeOffset="1131">13 31 575 0,'0'0'146'0,"0"0"-14"15,31 39-7-15,-31-39-52 0,0 0-29 16,38 36-41-16,-38-36 12 16,0 0-7-16,0 0-8 0,0 0 4 15,0 0-24-15,0 0 41 16,0 0-25-16,0 0-34 16,31 18-7-16,-31-18-19 0,0 0 29 15,0 0 10-15,19-35-1 16,-19 35 23-16,6-44 15 15,-6 44-1-15,0 0 8 0,0-39-5 16,0 39-18-16,0 0 25 16,0 0-21-16,0 0-9 0,0 0 2 15,0 0 18-15,-31 39 4 16,18-2-27-16,7-6 4 0,6-31 21 16,6 36 7-16,-6-36 14 15,0 0-23-15,25 35-2 16,-25-35 30-16,0 0-25 0,0 0-9 15,38 4-3-15,-38-4 9 16,0 0-8-16,0 0-34 0,19-43 1 16,-13 8 12-16,-18-1 12 15,12 36 37-15,-32-43-11 0,32 43-16 16,-37-25-8-16,37 25 14 16,-51-3-10-16,51 3 42 0,-37 14-23 15,37-14-17-15,0 0 10 16,0 0-12-16,-13 35-200 15,13-35-168-15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8:07.130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10286 0 175 0,'0'0'58'15,"0"0"30"-15,0 0-9 16,0 0 17-16,0 0 15 0,0 0-17 15,0 0 8-15,0 0 4 16,0 0-1-16,-50 24-26 0,50-24-17 16,-38 14 7-16,-6-10-49 15,44-4-2-15,-50 7-1 0,12 0 31 16,-6-3-30-16,13-1 26 16,-7-3-61-16,38 0 39 0,-56 0-1 15,18 0 11-15,0 0-6 16,38 0-12-16,-38 0 5 15,38 0 17-15,-50 7-25 0,50-7-5 16,-44 7 1-16,0-3 26 16,6 3 0-16,1-4-9 15,-7 5-12-15,6-5 6 0,-6 1 19 16,0 3 8-16,-6 0 3 16,6-4-21-16,-7-3 11 0,7 4 20 15,-6 3-27-15,0-4-35 16,6 1 10-16,-13-8 17 0,1 4-7 15,-7 4-13-15,-6-4-9 16,6 0 2-16,-13-4-3 0,-5 1 30 16,-1-1-36-16,0 4 13 15,7 0 15-15,-7 7-26 16,7-3 7-16,-1-1 7 16,1 5 48-16,-1-1-18 0,1-4 20 15,0-3-36-15,-1 4 14 16,-6-4-8-16,1 0-16 0,-7-4-12 15,-7 4 29-15,1 0-24 16,0-3-19-16,-7-1 62 0,-6 4-43 16,-6 0-3-16,0 4 8 15,0-4 8-15,-6 3-4 0,-1-3-21 16,-6 0 24-16,7 0-12 16,0-3-21-16,-1-1 39 15,1 1 3-15,-1 3-25 0,-5 0-7 16,-1-4 27-16,-6 4 9 15,0 4-9-15,0-4-7 0,0-4 0 16,0 4 14-16,0 4-2 16,-6 3-18-16,-1-4 3 15,7-3-6-15,-6 7-7 0,6-7 4 16,6 7-1-16,1-7 4 16,5 4 16-16,1 3 12 0,6 0 21 15,0 4 0-15,6-4-14 16,-6-4-15-16,12 4-9 0,0 4 6 15,7-4-5-15,6 0-3 16,6 0-19-16,7 0 16 16,6-3 2-16,0 3-15 0,6 0 4 15,0-4 22-15,0 1-19 16,0-1 0-16,0 1 8 0,-6-4-5 16,0 3-22-16,0 1 26 15,6-4 12-15,-6 4-39 0,6-1 14 16,0-3 16-16,7 4-10 15,5-1-16-15,1 1 12 0,0-4 14 16,0 3-21-16,-1 4 1 16,7-3 10-16,-12-1 22 0,5 4-17 15,1-3-10-15,0 3 7 16,0-7 7-16,6 0-9 16,44 0-12-16,-57 4 8 15,7-8 16-15,50 4-17 0,-57 0-3 16,57 0 15-16,-50-4 4 15,50 4-11-15,-50-3-4 0,50 3 11 16,-57-11 4-16,57 11-11 16,-50-10-16-16,50 10 13 0,-51-14 15 15,51 14-12-15,-50-11-6 16,50 11 9-16,-50-18-8 0,50 18-14 16,-50-14 33-16,50 14 1 15,-57-10-35-15,57 10 20 0,-50-11-7 16,50 11 28-1,-44-11-29-15,44 11-4 0,0 0 12 16,0 0 7-16,0 0-15 16,0 0-1-16,0 0 5 0,0 0 10 15,0 0-12-15,0 0-2 16,0 0 20-16,-44 18-4 0,44-18 14 16,0 0-12-16,-25 53 4 15,6-11 25-15,6 1-9 0,1-1 3 16,5 4 7-16,1 4-18 15,-7-4 8-15,7 0-12 0,6 0 15 16,-12-4 1-16,5 0-14 16,-5 4-5-16,-1-3 0 15,7-1-10-15,0 0 0 0,6-3 4 16,-7 0 12-16,7-39 3 16,0 50-17-16,0-15-7 15,0-35-7-15,7 42 11 0,-7-42-2 16,6 43 10-16,-6-43-8 15,0 42 1-15,0-42-18 0,0 43 9 16,0-43-4-16,0 42 15 16,0-42 7-16,0 35-12 0,0-35-6 15,0 0 4-15,0 0 4 16,0 0-1-16,0 0 0 16,0 0-15-16,0 36 9 0,0-36 6 15,0 0 3-15,0 0-6 16,0 0-4-16,0 0-7 0,0 0 16 15,0 0 3-15,0 0-5 16,0 35-15-16,0-35 8 0,0 0 11 16,0 0 0-16,0 0-7 15,6 39 0-15,-6-39-5 16,0 0 11-16,0 0 3 0,19 35-19 16,-19-35-1-16,0 0 8 15,0 0 17-15,0 0-9 16,25 36-10-16,-25-36 5 0,0 0-3 15,0 0 7-15,0 0 4 16,38 39-8-16,0-18-5 0,-38-21 11 16,56 17 2-16,-12-6-1 15,0 0-19-15,0-4 14 0,0-4-6 16,0 1 14-16,0 3-10 16,6-4-16-16,1 1 19 0,-7-4-6 15,12 3 3-15,-5-3-7 16,5-3-10-16,1-1 24 0,6 4-3 15,-7-3-4-15,7 3-6 16,0 0 0-16,-7 0 17 16,7-4-4-16,0 4-17 15,0-3-3-15,6 3 20 0,7-4 2 16,-1 4-6-16,0 0-9 16,13-3-6-16,-6 3 27 0,0 0-10 15,6 3-13-15,0 1-3 16,0-4 14-16,0 3 4 0,0 1-3 15,0-4-4-15,0 3-4 16,0 1-7-16,6-4 16 0,7 3-1 16,-7-3 2-16,13 0-17 15,-7 4 11-15,-5-4 3 16,5-4 8-16,-12 4-19 0,7 0 1 16,-7-7 7-16,0 4 11 15,-7-1-7-15,14-3-10 16,-1-3 6-16,0 3 12 0,0-1-12 15,1-2 0-15,-1 6-5 16,0-3 2-16,7 0-5 0,-1 4 14 16,7-4-6-16,6 7-10 15,1-4 0-15,5 1 19 0,-6-1-1 16,0 4-5-16,-6 4-9 16,0-4-2-16,0 3 8 15,-7 1 12-15,7 3-20 0,0 0 8 16,-6-4 5-16,5 4-5 15,8-7-12-15,-8 4 18 0,1-1 5 16,0 4-11-16,0-3-7 16,0 0 0-16,6-1 3 0,-6-3 10 15,6 4 0-15,6-1-9 16,-5 1-2-16,5-4 1 16,-6 0 1-16,-6 0-10 0,6-4-4 15,-12 1 6-15,-1-1 7 16,7 1-2-16,0-1-1 0,0 0 0 15,-7 1 7-15,-5-1 3 16,-1 4-12-16,7-3 0 16,-7 3 9-16,0 3 4 0,7-3-20 15,-7 0 20-15,19 4-4 16,0-1 0-16,-6 1-6 0,6 0 2 16,0-4-3-16,-6 3-7 15,6 1 2-15,-6-1 18 0,-12-3-13 16,-1 4 15-16,-6-1-19 15,-13-3 20-15,-6 4 2 0,-6-1-11 16,-19-3-13-16,0 0 22 16,-12 0 2-16,-7-3-14 0,-25 3-8 15,31-4 19-15,-31 4-6 16,0 0-2-16,25 0 9 0,-25 0-13 16,0 0 4-16,0 0 14 15,0 0-14-15,0 0-10 16,0 0 19-16,0 0-9 0,0 0-7 15,0-28 11-15,0 28-4 16,0-35-13-16,0 35 13 0,-6-36 6 16,-6 1-6-16,5 0 0 15,1-1 4-15,0-3-13 0,-1 0-4 16,1 1 16-16,-13-1 3 16,19 0-6-16,-12 4-4 0,12-4 4 15,-7 0 7-15,-5 0-13 16,-1-3-6-16,-6 6 23 15,1-3-24-15,5-3 16 0,-6 3 5 16,7 0-6-16,-7 0-10 16,0 0 2-16,0 1 18 0,6 2-30 15,-5 1 25-15,-1 3-1 16,6-3-15-16,1 3-5 0,-1 0 21 16,13 32-7-16,-31-49-15 15,5 6 15-15,1 4-6 0,0 4-2 16,0 0 4-16,0-1-2 15,25 36 9-15,-32-46-1 0,7 7-11 16,25 39 2-16,-19-42 12 16,7 7-5-16,12 35-3 15,0 0-1-15,-13-32 4 0,13 32 0 16,0 0-7-16,0 0 4 16,-6-28 13-16,6 28-19 0,0 0 1 15,0 0 21-15,0 0-6 16,0 0-7-16,0 0 9 0,0 0-9 15,6-29-22-15,-6 29 25 16,0 0 5-16,0 0-19 0,0 0 14 16,7-28 7-16,-7 28-14 15,0 0-9-15,0 0 20 0,0 0-21 16,0 0-42 0,0 0-164-16,0 0-326 0,0 0-195 15</inkml:trace>
  <inkml:trace contextRef="#ctx0" brushRef="#br0" timeOffset="1504">1914 413 297 0,'0'0'99'0,"0"0"22"16,0 0 2-16,0 0 3 16,0 0-52-16,0 0 55 0,0 0 15 15,0 0 24-15,0 0-43 16,0 60 0-16,-6-3 21 0,-7 6 11 15,7-3-4-15,-1 11-20 16,1 3-2-16,0 8-47 16,6 2 2-16,-6 5-22 15,-1-4-9-15,7-4 2 0,0-14-4 16,0-3-2-16,7-15-21 16,-7-3 7-16,6-11-10 0,-6-35-17 15,0 39 2-15,0-39-17 16,0 0 17-16,0 0-9 15,6 39 7-15,-6-39-1 0,0 0-5 16,0 0 11-16,0 0-15 16,0 0 7-16,0 0-3 0,0 0-10 15,0 0 6-15,13 35 0 16,-13-35 11-16,0 0-58 16,0 0-84-16,0 0-163 15,0 0-398-15</inkml:trace>
  <inkml:trace contextRef="#ctx0" brushRef="#br0" timeOffset="2165">3598 137 674 0,'0'0'202'16,"0"0"71"-16,0 0 14 0,13 57 38 16,0-11-43-16,-7 3-42 15,0 4-54-15,-6 11-19 0,0 7-22 16,6 10-22-16,-6 7-15 15,0 11-42-15,0 4-3 16,7 3-35-16,-7 0-1 0,12-4-13 16,1-6 2-16,-7-12 6 15,7-13-16-15,-1-14 10 0,1-11-10 16,-7-15 1-16,-6-31 0 16,0 0-7-16,13 39-6 15,-13-39-75-15,0 0-94 16,0 0-158-16,0 0-151 0,0 0-166 15,0 0-18-15</inkml:trace>
  <inkml:trace contextRef="#ctx0" brushRef="#br0" timeOffset="2925">5855 155 600 0,'0'0'157'0,"0"0"107"16,0 0 23-1,0 0-75-15,0 0-16 0,0 0-70 16,0 0 38-16,0 0 34 16,0 0-23-16,-19 53 17 0,13 4-47 15,-1 10-17-15,1 11-18 16,0 3-13-16,6 7 0 0,0 4-22 16,0 7 12-16,6-4-24 15,0 4 22-15,1-7 18 16,5 0-10-16,1-7-12 0,-1-7-20 15,1-8-8-15,0-10-20 16,-1-3 10-16,1-8-25 16,-7-6-4-16,0-8 7 15,-6-35-21-15,7 36 11 0,-7-36-15 16,0 0 9-16,0 0-14 16,0 0 9-16,0 0-7 0,6 38-16 15,-6-38-39-15,0 0-74 16,0 0-32-16,0 0-54 0,0 0-58 15,0 0-206-15,0 0-362 16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8:15.174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0 258 699 0,'38'17'85'0,"-38"-17"38"16,0 0 43-16,0 0-100 15,0 0-38-15,32-7 4 16,-32 7-32-16,0 0 3 0,50-21-10 16,-12-4-3-16,-1 4 21 15,1-4-23-15,0-6 25 0,-1 2-9 16,7-6-14-16,-44 35 22 15,51-39 33-15,-51 39 3 16,0 0 84-16,44-42 4 0,-44 42 11 16,0 0-49-16,0 0-37 15,0 0-21-15,0 0-40 16,0 0 0-16,0 0 14 16,0 0 1-16,0 0 28 0,0 0 47 15,0 0 34-15,0 0-41 16,12 53 16-16,-5-4 18 0,-7 4-8 15,-7-3-25-15,7 3-9 16,-6 0-5-16,6-4-10 16,0 1-10-16,0-4-18 0,0-4 2 15,0-7 5-15,0-35-16 16,0 43-1-16,0-43-18 16,0 42-4-16,0-42 5 0,0 0 0 15,0 0-5-15,0 36-6 16,0-36-96-16,0 0-194 15,0 0-305-15,0 0-286 0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8:17.762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0 106 195 0,'0'0'61'15,"0"0"4"-15,0 0 13 0,0 0-14 16,0 0 30-16,0 0 35 15,0 0-12-15,0 0-7 16,0 0 48-16,0 0 24 0,0 0 5 16,0 0-37-16,0 0-2 15,0 0-69-15,0 0-34 16,0 0-9-16,44 0-22 0,-13-11-2 16,-31 11-17-16,44-35 19 15,-6 10-12-15,-38 25 1 16,0 0-12-16,38-35 9 0,-38 35 7 15,0 0-10-15,0 0 3 16,0 0 0-16,0 0 22 0,0 0 3 16,0 0-13-16,0 0 10 15,0 0 4-15,0 0-1 0,0 0-4 16,0 0 21-16,-6 46 36 16,-7-4-12-16,0 4-7 15,7 0-6-15,0 4-2 16,0-1-27-16,6 1 3 0,0-1-1 15,0 1-29-15,0-8 21 16,6-7-14-16,-6-3 1 0,0-32-2 16,6 32-3-16,-6-32 10 15,0 0-2-15,0 0-8 0,0 28 0 16,0-28-27-16,0 0-97 16,0 0-101-16,0 0-272 0,0 0-121 15</inkml:trace>
  <inkml:trace contextRef="#ctx0" brushRef="#br0" timeOffset="509">603 145 493 0,'0'0'112'16,"0"0"32"-16,0 0-62 0,0 0-14 15,0 0-36-15,0 0-5 16,0 0 43-16,-31 46 45 15,12-11-14-15,0 4 16 0,0 0 12 16,7-4-42-16,6 1-8 16,6-36-28-16,-7 45 21 0,7-45-41 15,13 46 4-15,-13-46 8 16,19 36-27-16,-19-36 23 0,37 17-11 16,-37-17-20-16,44 0 0 15,-6-10 0-15,-38 10-11 16,44-43 3-16,-12 1 13 0,-7-4-44 15,-13-3 16-15,-5-8 8 16,-7 0-8-16,-7 1-14 16,1 6 29-16,-7 15 32 0,13 35-24 15,-25-42 17-15,25 42 6 16,-44-18-14-16,0 15-28 0,7 6 16 16,-7 8-27-16,6 3-162 15,38-14-261-15,-44 25-161 0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8:21.059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31 10 230 0,'0'0'22'0,"-31"-10"-42"16,31 10-47-16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7:40.616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1917 232 197 0,'-44'14'19'16,"13"-7"-14"-16,-7 0-5 0,7 0-10 15,-7-3 2-15,0-1 5 16,1 1 3-16,-1-1 10 0,38-3-6 16,-50 4-4-16,6-4-5 15,6 0-4-15,38 0-6 16,-38-4-26-16,38 4-17 0,-44-7 17 16</inkml:trace>
  <inkml:trace contextRef="#ctx0" brushRef="#br0" timeOffset="208">1232 235 200 0,'0'0'26'0,"-31"8"24"16,31-8 1-16,-32 3 7 0,32-3 2 16,-31 7-12-16,31-7-2 15,-32 4 23-15,32-4-1 16,0 0 12-16,0 0-14 0,0 0-50 15,0 0 3-15,0 0-37 16,0 0-36-16,0 0-77 0,0 0-90 16</inkml:trace>
  <inkml:trace contextRef="#ctx0" brushRef="#br0" timeOffset="38779">157 338 307 0,'0'0'42'0,"-6"-32"-19"0,6 7 6 16,0 25 18-16,-13-38-7 16,13-1-19-16,-6 3 34 0,6 4 25 15,6 4-3-15,-6 28-24 16,13-32-27-16,-13 32-6 16,31-28 13-16,1 7-10 0,-7 7-3 15,6 3-25-15,-5 11 20 16,-26 0 10-16,37 14 19 0,-5 4 33 15,-32-18-31-15,25 39 27 16,-6 0 18-16,-19 0-15 0,-13 7 12 16,-12 3-48-16,-13 1 11 15,-6 6-24-15,-6-3 1 0,-7 0-11 16,7-7 0-16,0 0-10 16,12-7 23-16,38-39-19 0,-44 39-11 15,44-39 12 1,0 0-19-16,0 0 12 0,0 0-5 15,0 0 26-15,0 0-8 16,0 0 19-16,57 0-20 0,-1-11 26 16,7 1 2-16,-6-5-1 15,6 1-26-15,-13 0-4 0,-6 3-14 16,-6 1 0-16,-38 10 34 16,0 0-39-16,37-7-109 0,-37 7-205 15,0 0-82-15,0 0-29 16</inkml:trace>
  <inkml:trace contextRef="#ctx0" brushRef="#br0" timeOffset="39203">666 327 407 0,'0'0'84'16,"0"0"40"-16,0 0-18 15,0 0-24-15,-18 36-23 0,18-36 11 16,-13 49-3-16,13-10-17 0,0-39 17 16,13 35 24-16,-13-35-39 15,0 0-3-15,37 25-42 16,-37-25 16-16,44 0-2 0,-6-7-2 15,-38 7-9-15,50-39-25 16,-12 0 40-16,0-3-55 0,-13-8 56 16,6-3-51-16,-6-3 17 15,-6-1 19-15,-6 1-3 0,-1 13 79 16,-12 43-28-16,0 0-21 16,0 0-35-16,-44-7 20 0,-12 32-8 15,-13 14-2 1,6 7-23-16,-6 3 10 0,6 1-10 15,6-4 0-15,13-7-23 16,44-39-105-16,-37 35-149 0,37-35-82 16</inkml:trace>
  <inkml:trace contextRef="#ctx0" brushRef="#br0" timeOffset="41718">101 985 438 0,'0'0'119'0,"0"0"-41"16,0 0-24-16,0 0 13 15,0 0-45-15,31-22 11 0,-31 22-1 16,44-17-5 0,-44 17-14-16,44-25 9 0,-44 25 25 15,44-18-40-15,-44 18 23 16,38-17-16-16,-38 17 4 0,0 0 0 15,38-32-6-15,-38 32 6 16,0 0-35-16,25-35 38 0,-25 35 16 16,0 0 20-16,0 0-1 15,0 0 3-15,0 0-14 0,0 0-36 16,0 0-1-16,0 0 0 16,0 0 33-16,0 0 17 0,0 42-26 15,-7 0 26-15,7 1 43 16,0-43-86-16,-6 56 24 15,6-13-32-15,0-43 14 0,6 53-21 16,-6-53 15-16,7 46-94 16,-7-46-201-16,0 0-111 0,0 0-28 15</inkml:trace>
  <inkml:trace contextRef="#ctx0" brushRef="#br0" timeOffset="42438">886 811 322 0,'0'0'79'15,"0"0"-9"-15,0 0-14 0,0 0-12 16,0 0 23-16,0 0-33 16,0 0 0-16,0 0 19 0,-6 39-48 15,6-39 9-15,0 0-3 16,-50 36 11-16,50-36-13 15,-38 24-28-15,38-24 29 16,0 0-10-16,-38 11 20 0,38-11-32 16,0 0 7-16,0 0 5 15,0 0-4-15,-12-49-5 0,18 3-42 16,7 0 10-16,-1 7 3 16,-12 39 20-16,25-39-3 0,-6 11 27 15,-19 28-6-15,32-18-12 16,-32 18 9-16,31-7-2 0,-31 7 21 15,38 14-1-15,-38-14 57 16,44 35 1-16,-44-35 4 0,25 53-4 16,-12-10 21-16,-1-1 47 15,-12-42-51-15,-19 60 12 16,0-10-50-16,-6-1 15 0,-6-3-37 16,-1-7-47-16,32-39 26 15,-62 57-9-15,11-19 0 0,51-38-6 16,-63 46-7-16,63-46-87 15,-50 43-67-15,50-43-88 0,0 0-75 16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8:24.451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44 530 545 0,'0'0'129'16,"0"0"-2"-16,0 0-45 0,0 0-3 16,0 0-12-16,0 0 12 15,0 0-8-15,0 0 6 16,0 0 34-16,-26 42 33 0,26-42-92 15,-12 46 14-15,12-2-1 16,-6-9-11-16,6-35-14 0,6 43 29 16,-6-43-7-16,12 42 3 15,-12-42-13-15,19 35 23 16,-19-35-13-16,0 0-44 0,44 18-1 16,-44-18 8-16,38-4-31 15,-38 4 11-15,38-24-5 16,-38 24-36-16,19-50-21 15,-7 4-6-15,-6-3-4 0,-6-5-1 16,0 1-10-16,-6 7 62 16,0 3 9-16,6 43-24 0,-13-49 47 15,13 49-10-15,0 0-6 16,-12-39 7-16,12 39-15 16,0 0 13-16,0 0 1 0,0 0-36 15,0 0 30-15,0 0-3 16,-44 4-17-16,44-4 28 15,-38 21-17-15,38-21-70 16,-38 35-128-16,38-35-26 0,-37 35-80 16,37-35-51-16</inkml:trace>
  <inkml:trace contextRef="#ctx0" brushRef="#br0" timeOffset="608">1056 307 845 0,'0'0'186'15,"0"0"31"-15,-51-35 4 0,51 35-66 16,0 0-18-16,0 0 15 15,0 0-26-15,0 0-70 16,-25-42-47-16,25 42-17 16,0 0 30-16,50-37-18 0,1 16-1 15,-1 7-27-15,0 10 27 16,-12 11 19-16,-38-7 11 0,44 29 40 16,-44-29 17-16,13 54-16 15,-13-5-16-15,-19 4-29 0,-6 0-15 16,-13 4-14-16,-6-1 8 15,-6 4-3-15,6-10-5 16,6-3-3-16,6-12 12 16,32-35-15-16,-25 36 6 0,25-36 28 15,0 0 48-15,0 0-1 16,0 0-32-16,44 28-11 16,7-18-6-16,5-13-15 0,7-4-5 15,-6-4 9-15,-7 8 3 16,-6-4-12-16,-6 0-6 0,-38 7-36 15,0 0-125-15,0 0-201 16,0 0-317-16</inkml:trace>
  <inkml:trace contextRef="#ctx0" brushRef="#br0" timeOffset="1219">1433 329 1010 0,'0'0'84'0,"0"0"-39"0,0 0-22 15,0 0 14-15,0 0 45 16,0 0 37-16,25 46-44 15,-6-4 20-15,6-7 27 0,-6 1-7 16,12 2 10-16,1-2 17 16,5-4-1-16,7-8-51 15,7-1-41-15,-7-6-20 16,0-10-9-16,-7-10-3 0,-37 3-1 16,44-18 7-16,-44 18-20 15,32-43-18-15,-13 4 20 0,-13 0-5 16,-12-3-8-16,-7-4-19 15,-6 3 5-15,-6 8 5 0,25 35-19 16,-44-35 36-16,-6 17 10 16,-1 11-18-16,7 10-3 15,0 11 14-15,0 4-3 0,7 7-10 16,37-25-2-16,-51 46 12 16,20-7 10-16,31-39-10 15,-25 46-15-15,25-46-11 16,-25 46-89-16,25-46-223 0,0 0-187 15,-7 35-111-15</inkml:trace>
  <inkml:trace contextRef="#ctx0" brushRef="#br0" timeOffset="1764">2558 207 1166 0,'0'0'188'16,"0"0"-11"-16,0 0-59 16,0 0-4-16,0 0-57 0,0 0-22 15,44 0-11-15,0-3-10 16,-44 3 14-16,50-18-28 0,-50 18 0 15,50-28 54-15,-50 28 1 16,44-25 5-16,-44 25 21 16,0 0-3-16,0 0-28 0,0 0-39 15,0 0 6-15,0 0-21 16,0 0 16-16,0 0 15 16,7 53-7-16,-20 1-8 15,1 3-3-15,-1 3-4 0,7 0 0 16,-1-4 36-16,7 1-17 15,0-4-16-15,0-2-14 0,13-9 6 16,-13-42 7-16,6 53-133 16,-6-53-221-16,0 0-222 0,13 42-55 15</inkml:trace>
  <inkml:trace contextRef="#ctx0" brushRef="#br0" timeOffset="2292">3419 318 887 0,'0'0'193'0,"0"0"50"16,0 0-72-16,0 0-18 15,0 0 5-15,0 0-21 0,0 0-24 16,0 0-12-16,0 0 8 16,0 0-28-16,0 0-17 15,0 0-17-15,-38 25-36 16,38-25-16-16,-50 14 18 0,12-14-16 16,38 0-14-16,-50-21-25 15,50 21-29-15,-38-39-21 0,19-4-32 16,7-4 0-16,12 1 40 15,0 4 44-15,12 0 11 16,-12 42 4-16,38-39 4 0,-38 39 18 16,57-25 6-16,-1 14 9 15,-12 11-12-15,7 8 0 0,-7 9 27 16,-44-17 30-16,44 36 62 16,-19 2 8-16,-13 1 29 15,-12 4-5-15,-6 0-5 16,-7 3-26-16,-5-4-29 0,-8 4 11 15,-5 0 8-15,6 0-14 16,-7 0-39-16,1-3-27 0,6-1-4 16,-7 5-8-16,7-5-12 15,0-6-47-15,25-36-97 16,-31 46-129-16,31-46-236 0,-32 42-318 16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8:33.271"/>
    </inkml:context>
    <inkml:brush xml:id="br0">
      <inkml:brushProperty name="width" value="0.25" units="cm"/>
      <inkml:brushProperty name="height" value="0.5" units="cm"/>
      <inkml:brushProperty name="color" value="#FF00FF"/>
      <inkml:brushProperty name="tip" value="rectangle"/>
      <inkml:brushProperty name="rasterOp" value="maskPen"/>
      <inkml:brushProperty name="fitToCurve" value="1"/>
    </inkml:brush>
  </inkml:definitions>
  <inkml:trace contextRef="#ctx0" brushRef="#br0">1188 380 596 0,'-18'-32'139'0,"18"32"12"0,0 0-26 16,-44-32-35-16,0 17-4 15,-8 12-12-15,-11 14-37 0,1 14 0 16,-8 3 11-16,1 11-10 16,5 7-23-16,-5 4-3 0,13 0 7 15,5 0 5-15,14-4 20 16,12-8 47-16,11-1 0 15,14-37-8-15,20 35 4 0,11-14-43 16,13-17 19-16,13-8-75 16,-7-10 17-16,7-7 17 15,-12-12-8-15,-1 1 3 0,-19-3-35 16,-13 0-8-16,-12-4 11 16,-31 4 20-16,-19 5-5 0,-8 2-17 15,-17 3-7-15,-1 11 11 16,1 11 34-16,5 6 0 0,7 11-46 15,13 11 9-15,6 7 20 16,12 8 12-16,13-1 21 0,19-1-28 16,13 1 29-16,12-7 19 15,25-6 2-15,26-12-37 16,12-11-9-16,20-13-21 16,5-9-1-16,-12-13 21 0,-6-6 19 15,-20-12-44-15,-12 1-13 16,-19-5-26-16,-24-7-26 0,-20-6 16 15,-33-1 6-15,-17 1 33 16,-32 3 2-16,-6 3 12 0,-20 12-21 16,8 17 8-16,-13 18 32 15,11 25-24-15,8 24 37 0,0 14-28 16,17 23 13-16,21 9-1 16,18 9-14-16,13-6 37 0,25-2 18 15,25-7-41 1,25-8 1-16,33-17-8 0,17-14 17 15,26-18-11-15,13-15 17 16,0-17-29-16,-6-15 6 0,-14-10-9 16,-18-7 9-16,-25-4 16 15,-32-3-22-15,-19-4-20 0,-25 4 14 16,-19 3 12-16,-31 12-15 16,-14 12 6-16,-17 15-14 0,-20 18 39 15,-7 15-29-15,-5 14 2 16,12 13 11-16,6 4 2 0,20 5 22 15,18-2-24-15,26-3-17 16,18-3 14-16,26-8 5 16,31-12 33-16,19-13-6 0,32-13-13 15,12-11-21-15,6-11 5 16,7-11-6-16,-13-14 18 16,-19 1-7-16,-11-4-5 0,-15-3-17 15,-24-5 28-15,-19-7-2 16,-19 5-36-16,-25 6 22 0,-19 14 8 15,-19 25-10-15,-20 26 28 16,-11 24 4-16,-7 14-3 0,-6 11 28 16,19 0-28-16,12 0-13 15,13-7 8-15,25-8-6 16,6-10 7-16,20-6 16 0,12-33 5 16,37 21-27-16,27-21-12 15,18-14-5-15,12-11 30 0,0-11 13 16,-11-6-51-16,-20-4-17 15,-6-4 22-15,-20 3 1 0,-18 5-5 16,-19 6 1-16,0 36 8 16,-63-17-3-16,-12 24-11 15,-13 21 32-15,-14 15-10 0,8 4 5 16,6 6-10-16,12 0-19 16,13 0-3-16,19-7 17 0,12-7-215 15,32-39-208-15,-12 46-121 16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1:41.829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6173 385 1803 0,'50'-35'176'16,"13"3"15"-16,0-4-73 15,12 8-64-15,-6 0-26 0,7 10-19 16,-13 4-102-16,-13 7-394 16,-6 11-199-16</inkml:trace>
  <inkml:trace contextRef="#ctx0" brushRef="#br0" timeOffset="-1358">7461 1268 1066 0,'0'0'64'0,"0"0"120"0,19 46-65 16,-19-46 3-16,-6 46-30 16,6-46-6-16,-44 50 71 0,44-50 19 15,-44 39 46-15,44-39 10 16,-38 21-22-16,38-21-48 16,0 0-51-16,0 0-48 0,0 0-24 15,-31-39-22-15,12-7-13 16,6-3-1-16,13-12 4 15,0 1 2-15,7-7-9 16,-1 7-5-16,0 11 2 0,0 10-8 16,-6 39-99-16,7-39-216 15,-7 39-399-15,0 0-194 16</inkml:trace>
  <inkml:trace contextRef="#ctx0" brushRef="#br0" timeOffset="-1169">7204 1724 1585 0,'0'0'322'16,"0"43"-23"-16,0-43-138 0,0 0-76 15,0 0-60-15,0 0 1 16,0 0-366-16,0 0-420 0</inkml:trace>
  <inkml:trace contextRef="#ctx0" brushRef="#br0" timeOffset="-213">6493 1463 1578 0,'0'0'216'0,"0"0"-28"16,0 0-34-16,0 0-89 15,0 0-13-15,44-28-23 0,-44 28-22 16,51-18-2-16,-51 18-5 16,44-18 16-16,-44 18-16 15,44-21 6-15,-44 21-14 16,0 0 0-16,0 0 14 0,0 0-18 15,0 0 1-15,0 0 8 16,0 0-9-16,-70-21 15 16,8 14-26-16,-1 10 38 0,-13 1 0 15,7 3-22-15,0 0 7 16,6-7 0-16,13 0 16 0,50 0-13 16,-57-18-8-16,57 18 19 15,0 0-37-15,0 0 39 16,-31-42-27-16,31 42 14 0,0 0-30 15,0 0 27-15,0 0-9 16,0 0 13-16,0 0-11 16,-57 14 18-16,13 11-24 15,-6 3 25-15,12 0-17 0,-6-7 14 16,44-21-9-16,-44 22 8 16,44-22 12-16,-37 7-9 0,37-7-1 15,0 0-2-15,0 0-8 16,-19-46 3-16,6 3 0 15,13-6-32-15,0-4 40 0,7-7-11 16,-7 0 4-16,6-4-71 16,-6 8 32-16,0 3 9 0,0 10 26 15,0 43-15-15,0-35 0 16,0 35 8-16,0 0-2 16,0 0 9-16,0 0-4 0,0 0 4 15,0 0-4-15,0 0 10 16,0 0-26-16,6 53 30 15,0-4-18-15,-6 1 29 16,0-1-9-16,-6 1-9 0,-6 3-8 16,-7 0 11-16,-13-7 12 15,1 0-23-15,31-46-8 0,-63 49 21 16,19-17-1-16,44-32 20 16,-44 25-42-16,44-25 34 15,-38-4-14-15,38 4-2 0,0 0-8 16,-37-56 0-16,18 6 17 15,19 50-26-15,-13-46 29 16,13 46-38-16,0 0 23 16,0 0-6-16,0 0-7 0,0 0 10 15,0 0 14-15,-44 25 68 16,44-25 56-16,-56 49 10 0,5-3-25 16,-5-7-1-16,-13 0-62 15,-13-4 12-15,-6-6-8 16,-13-5-38-16,-6 1 7 0,-6-14 13 15,13-8-19-15,-1-6-1 16,1-11-16-16,18-11-5 0,0-7-7 16,13-10-2-16,6-8 0 15,19 1-142-15,6-4-166 16,26 0-327-16,12 0-180 16</inkml:trace>
  <inkml:trace contextRef="#ctx0" brushRef="#br0" timeOffset="167">5167 1848 2333 0,'0'0'40'0,"0"0"-12"16,0 0-21-16,0 0-282 16,0 0-518-16</inkml:trace>
  <inkml:trace contextRef="#ctx0" brushRef="#br0" timeOffset="790">3237 1325 1190 0,'0'0'181'0,"0"0"6"15,0 0-49-15,0 0 11 16,0 0 8-16,0 0-8 16,0 0-71-16,0 0-38 0,0 0-28 15,-6-60-4-15,6 7-2 16,19-4-12-16,12 4 0 15,7 4 2-15,0 10 4 16,6 7 0-16,0 15-8 0,0 6-7 16,-44 11 6-16,44 11 17 15,-44-11-17-15,12 35 17 16,-24 7-2-16,-13-3-6 0,25-39 3 16,-69 57 1-16,12-15-11 15,0-10 9-15,7-11 1 0,6-10 54 16,44-11 30-16,-50-7 8 15,18-8-2-15,32 15-39 16,-31-42-15-16,12-4-26 16,13-10-9-16,0-4 1 0,12-11-9 15,-6-3-8-15,6-4-55 16,0 4-200-16,1-1-264 16,-7 8-140-16</inkml:trace>
  <inkml:trace contextRef="#ctx0" brushRef="#br0" timeOffset="1027">3640 0 1179 0,'-7'42'235'0,"1"-6"-21"15,-6-1-12-15,-1 11-23 0,-6 14-32 16,-6 7-59-16,-6 11-45 16,-1 3-27-16,-12 11 4 0,0 0-18 15,-6 7-2-15,-13 0-410 16,6-4-249-16</inkml:trace>
  <inkml:trace contextRef="#ctx0" brushRef="#br0" timeOffset="1263">2735 1371 1355 0,'0'0'159'15,"0"0"58"-15,-38 46 13 0,38-46-6 16,-38 49-91-16,0-3-57 15,-6 0-23-15,-6 0-32 16,-6 0-17-16,-7 0-1 0,0-11-225 16,0-6-158-16,6-8-131 15,13-14-13-15</inkml:trace>
  <inkml:trace contextRef="#ctx0" brushRef="#br0" timeOffset="1518">2049 1173 674 0,'0'0'257'0,"0"0"80"16,0 0 14-16,0 0-79 16,51 7-16-16,-51-7-95 15,44 35-36-15,-44-35-22 0,44 53 0 16,-25-7-26-16,-7 0-32 15,-18 4-40-15,-19-1 14 16,-7 1-27-16,-18-1 8 0,0-6-177 16,-19-8-161-16,6-10-221 15,-13-11-19-15,13-11 43 0</inkml:trace>
  <inkml:trace contextRef="#ctx0" brushRef="#br0" timeOffset="1718">1723 625 844 0,'12'43'124'0,"-18"-1"80"16,-7 4-13-16,-6 7-12 16,7 11-59-16,-7 3-84 0,6 3 26 15,1 8-62-15,-1 3 28 16,1-3-28-16,-7-4-202 0,0-3-167 15,-6-7-67-15</inkml:trace>
  <inkml:trace contextRef="#ctx0" brushRef="#br0" timeOffset="1891">1364 1477 1243 0,'0'0'276'0,"0"0"-26"0,-37 49-66 16,5 1-96-16,7-1-35 16,-6 1-48-16,-1-1 22 0,-12-3-393 15,-12-3-230-15</inkml:trace>
  <inkml:trace contextRef="#ctx0" brushRef="#br0" timeOffset="2230">968 1109 740 0,'13'57'110'0,"-13"-1"38"16,-13-3-11-16,1 1-51 15,-1-9-34-15,13-45 2 16,-25 50-35-16,25-50-2 15,0 0-3-15,0 0-3 0,0 0-15 16,0 0-12-16,-57 0 61 16,57 0 76-16,-50-42 21 0,50 42 50 15,-44-50 33-15,44 50-30 16,-44-39-69-16,44 39-57 0,-56-10-38 16,5 13-13-16,-5 18 13 15,-7 8-29-15,0 9 24 0,-6-2-40 16,-7 6 31-16,1-3-23 15,0 3-276-15,5-6-273 16,1-4-82-16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8:35.134"/>
    </inkml:context>
    <inkml:brush xml:id="br0">
      <inkml:brushProperty name="width" value="0.25" units="cm"/>
      <inkml:brushProperty name="height" value="0.5" units="cm"/>
      <inkml:brushProperty name="color" value="#FF00FF"/>
      <inkml:brushProperty name="tip" value="rectangle"/>
      <inkml:brushProperty name="rasterOp" value="maskPen"/>
      <inkml:brushProperty name="fitToCurve" value="1"/>
    </inkml:brush>
  </inkml:definitions>
  <inkml:trace contextRef="#ctx0" brushRef="#br0">107 256 477 0,'0'0'143'0,"0"0"34"16,0 0 11-16,0 0 47 0,0 0-47 16,32 7-17-16,-32-7-64 15,0 0-55-15,0 0-5 0,0 0-6 16,0 0-37-16,0 0-4 16,-7 46-15-16,-11-8 20 15,-1 4 11-15,6 1-41 16,13-1 51-16,0-4 40 0,13-3-1 15,-13-35-43-15,50 43 20 16,-6-15-10-16,0-12-6 0,0-1-20 16,6-15-16-16,8-7 29 15,-14-10-5-15,0-1-1 16,0-10-10-16,-19-11-9 0,-6 0 11 16,-7-2-11-16,-18-5-27 15,-6-7 19-15,-20 4 27 0,1 3-39 16,-7 11-1-16,-6 8 32 15,-1 9-5-15,-5 15-26 0,6 17 26 16,-7 6-21-16,7 8 41 16,7 11-24-16,18 4 4 15,13-2 0-15,6 1 17 16,18-3 0-16,14-3-17 0,12-9 12 16,6-10 8-16,0-6-1 15,7-4 2-15,7-14-33 0,-1-7 25 16,0-11-3-16,-7-9-6 15,1-9-7-15,-13-6-4 16,-13-10-10-16,-18-12-26 0,-13 5-5 16,-25-1 22-16,-19 15 26 15,-7 17-9-15,-18 17-2 0,-6 18-5 16,-7 18 3-16,-1 13 4 16,2 11 9-16,11 4 4 15,14 3-1-15,12 0-14 16,12-3 20-16,20-4 4 0,12-1 3 15,25-5-7-15,-25-36 15 16,63 35 7-16,6-14-37 0,6-17-6 16,1-8 28-16,0-10 1 15,-13-11 4-15,-6-6-46 0,-13-12-26 16,-7-5 13-16,-18-9-29 16,-25-5 30-16,-7-2-5 15,-12 8 20-15,-12 14 22 0,-14 21-38 16,1 17 11-16,-13 18 43 15,-1 22-20-15,8 9 4 16,12 11 32-16,6 3 42 0,13-2 18 16,19-1-22-16,6-7-8 15,18-3-31-15,14-11 8 16,12-7-15-16,6-11-21 0,7-3 6 16,13-14-6-16,-7-10 7 15,0-7 5-15,-7-11-11 0,1-8 9 16,-13-6-31-16,-13-6 21 15,-12-2-6-15,-19 1-17 0,-19 11 9 16,-19 13-1 0,-24 14 1-16,-20 18 0 0,-6 25-2 15,-14 10 10-15,8 11 8 16,6 6-5-16,19-3-9 0,12-3 2 16,20-4 34-16,18-3 27 15,12-11-13-15,20 0-29 0,-13-35 18 16,57 35-16-16,12-11-2 15,0-13 1-15,0-7-8 16,0-8-18-16,-11-7 37 0,-8-10-33 16,-6-4 17-16,-6-5-21 15,-26-13-20-15,-5 4-23 16,-20 2 3-16,13 37 41 0,-50-39-44 16,-7 17-158-16,-7 15-175 15,1 11-157-15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8:38.495"/>
    </inkml:context>
    <inkml:brush xml:id="br0">
      <inkml:brushProperty name="width" value="0.25" units="cm"/>
      <inkml:brushProperty name="height" value="0.5" units="cm"/>
      <inkml:brushProperty name="color" value="#FF7321"/>
      <inkml:brushProperty name="tip" value="rectangle"/>
      <inkml:brushProperty name="rasterOp" value="maskPen"/>
      <inkml:brushProperty name="fitToCurve" value="1"/>
    </inkml:brush>
  </inkml:definitions>
  <inkml:trace contextRef="#ctx0" brushRef="#br0">819 140 582 0,'0'0'66'16,"0"0"15"-16,31-25 5 0,-31 25-13 15,0 0 23-15,32-17-53 16,-32 17-16-16,0 0-2 0,31-18 15 16,-31 18-40-16,0 0 0 15,32-32 32-15,-32 32-22 16,18-24-7-16,-18 24 41 0,0 0 26 15,0 0 0-15,0 0-55 16,0 0-25-16,0 0 2 0,-31-15-1 16,-7 19-4-16,-6 17 29 15,-12 4-29-15,-2 7 19 0,2 3 17 16,-1 4-36-16,13-4 3 16,13-3-11-16,31-32 15 0,-32 39 30 15,32-39 14-15,0 0-17 16,0 0 5-16,38 28-15 15,12-24 3-15,13-4-9 16,6-11-15-16,-5-7 18 0,-1-3 16 16,-7 0-37-16,-12 3 16 15,-12 4-3-15,-32 14 21 0,0 0-14 16,0 0-47-16,0 0 30 16,-32-28 1-16,-24 10 13 0,-7 15-13 15,-19-4-2-15,0 7 11 16,-13 7-6-16,7-4 12 0,7 8-14 15,11-4 11-15,14 0 6 16,11 7-9-16,45-14 47 16,-25 28 45-16,25-28-43 0,32 29-8 15,25-8-41-15,18-10 25 16,19-11-13-16,1-4-20 0,-1-10-4 16,-5-7-39-16,-7-4-20 15,-13-3 20-15,-19-1 26 16,-18 1-48-16,-32 28-35 0,0-39 26 15,-32 11 44-15,-31 7 5 16,-25 3 19-16,-20 4 25 0,-11 10-33 16,0 4 44-16,5 7 44 15,13 4-1-15,13 3-26 16,19 4-26-16,18 7 33 0,51-25 69 16,-37 46-15-16,37 0-23 15,25-8 3-15,31-6-47 0,26-4 4 16,20-6-33-16,-2-5 3 15,7-10-46-15,-13-3-1 0,-6-8-24 16,-12-3 6-16,-19-3 62 16,-6-4-35-16,-51 14 25 0,25-36-26 15,-25 36-6-15,-13-53 26 16,-24 7-21-16,-20-3 29 0,-1 10-6 16,-11 7 38-16,6 7-4 15,1 15-15-15,-1 13 18 16,0 11-38-16,-6 15 36 0,12 6-25 15,0 8 19-15,13-8-19 16,44-35 41-16,-26 46-41 16,26-11 54-16,0-35-33 0,44 18-6 15,13-15 11-15,7-13-48 16,5-15 24-16,6-3 5 0,-12-8 15 16,-6 1-30-16,-13 0 14 15,-13-1 0-15,-12 8 3 0,-19 28 20 16,0 0-29-16,0 0 5 15,-50 0-17-15,-7 25 6 16,-6 21 33-16,1 3-38 0,-1 8-24 16,6-1-146-16,13-6-38 15,5-11 15-15,14-11 55 0,25-28-25 16,-25 32-12-16,25-32 40 16,0 0-91-16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8:40.103"/>
    </inkml:context>
    <inkml:brush xml:id="br0">
      <inkml:brushProperty name="width" value="0.25" units="cm"/>
      <inkml:brushProperty name="height" value="0.5" units="cm"/>
      <inkml:brushProperty name="color" value="#FF7321"/>
      <inkml:brushProperty name="tip" value="rectangle"/>
      <inkml:brushProperty name="rasterOp" value="maskPen"/>
      <inkml:brushProperty name="fitToCurve" value="1"/>
    </inkml:brush>
  </inkml:definitions>
  <inkml:trace contextRef="#ctx0" brushRef="#br0">307 111 176 0,'13'32'51'16,"-13"-32"-15"-16,0 0-19 0,0 31-10 16,0-31 4-16,6 32-4 15,-6-32 13-15,0 0 29 0,19 32 9 16,-19-32 35-16,0 0-27 16,31 11-28-16,-31-11-22 0,32-11 8 15,-1-7-27-15,-31 18 24 16,32-31-31-16,-13-1 6 15,-19 32 21-15,25-36-12 0,-25 36 20 16,12-28 10-16,-12 28-20 16,0 0 4-16,0 0-15 15,0 0-27-15,0 0 18 0,0 0-3 16,-37 0 29-16,-1 14-28 16,6 7-12-16,-5 8 23 0,-1-1-10 15,38-28-3-15,-38 35 16 16,38-35-7-16,0 0 41 0,-19 43 4 15,19-43 0-15,0 0 40 16,19 32-52-16,-19-32 2 0,51 17-23 16,-7-13-7-16,-7-8 4 15,-37 4 10-15,44-17-35 0,-44 17-23 16,0 0-39 0,13-32 0-16,-13 32 43 0,-25-29 16 15,-13 8-2-15,-6 0 27 16,-13 3-26-16,1 1 7 0,6-1 22 15,-1 0-4-15,14 11-19 16,37 7 11-16,-32-10 3 0,32 10 0 16,0 0 57-16,0 0 23 15,0 0-19-15,0 0-15 0,44 39 39 16,6-15-44-16,-6-10-31 16,7-6 0-16,-7-5 21 0,-13-10-31 15,-31 7 17-15,44-18-13 16,-44 18-17-16,32-35 20 15,-32 35-7-15,6-42-4 0,-6 42 17 16,-19-43-46-16,19 43 43 16,-50-28-5-16,12 10-2 0,0 22-7 15,38-4 10-15,-50 32 33 16,6-1-22-16,44-31-21 0,-38 50 48 16,13-15-19-16,25-35-23 15,-12 39 56-15,12-39-23 16,0 0 5-16,44 28-38 0,-7-17 15 15,7-11 12-15,0-7-25 16,-6-7 17-16,-38 14-17 0,38-29 5 16,-38 29-9-16,19-42-20 15,-19 7 35-15,0 35-46 16,-32-39 36-16,32 39 15 0,-63-28-27 16,7 24 20-16,5 18 42 15,1 11-6-15,0 7-19 0,6 10-7 16,12 1-10-16,14-1-6 15,11-3 32-15,7-39-11 0,13 46-22 16,-13-46 25-16,50 39-31 16,7-18-44-16,-7-7-176 15,-6-11-110-15,0-6-8 0,-6-1 3 16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8:42.075"/>
    </inkml:context>
    <inkml:brush xml:id="br0">
      <inkml:brushProperty name="width" value="0.25" units="cm"/>
      <inkml:brushProperty name="height" value="0.5" units="cm"/>
      <inkml:brushProperty name="color" value="#FF7321"/>
      <inkml:brushProperty name="tip" value="rectangle"/>
      <inkml:brushProperty name="rasterOp" value="maskPen"/>
      <inkml:brushProperty name="fitToCurve" value="1"/>
    </inkml:brush>
  </inkml:definitions>
  <inkml:trace contextRef="#ctx0" brushRef="#br0">182 333 489 0,'0'0'166'0,"0"0"99"0,0 0-11 16,0 0-29-16,0 0-47 16,0 0-67-16,0 0-73 15,0 0-14-15,0 0-24 0,0 0 13 16,0 0-17-16,12 46 10 15,1 0 3-15,6-3 22 0,6 2 51 16,6-2 1-16,20-1-21 16,5-3-16-16,7-11-22 15,0-3 2-15,0-7-4 0,0-8-12 16,0-6-14-16,-7-15 21 16,1-6-30-16,-7-12 1 0,-12-6 4 15,-1-7-3-15,-11-4-2 16,-14-11 13-16,-12 1-3 15,-12-1-6-15,-14 4 17 16,1 4-20-16,-6 6 7 0,-13 11-3 16,0 11 11-16,-13 11-22 15,-12 17 11-15,-6 17 4 16,-7 12 24-16,7 13-11 0,-1 8-33 16,7 3 19-16,19-7 5 15,12-7 82-15,19 0-4 0,19 0 40 16,19-11-5-16,25-7-41 15,19-10-33-15,25-11-29 16,6-7-10-16,19-14 10 0,-6-7-4 16,-6-11 2-16,-13-3-3 15,-19-8 16-15,-13-6-11 16,-24-4-18-16,-20-4 3 16,-30 1-14-16,-14 6 11 0,-31 11-3 15,-25 7 2-15,-19 15-1 16,-6 13 10-16,-6 11-12 0,6 11-5 15,12 7 17-15,7 3 8 16,18 4-8-16,20 0 0 16,12-4 0-16,44-28 7 0,-25 39 0 15,25-39 15-15,25 35-8 16,19-17-14-16,19-11-4 16,18-4 17-16,7-6-3 0,7-11-5 15,-7-8-5-15,-13 1 0 16,-12-11 11-16,-25-6-23 15,-7-8-25-15,-31-7 14 0,-19-4 1 16,-18 4 4-16,-14 4-7 16,-18 17 8-16,-13 11 17 0,1 17-4 15,-1 15 9-15,0 17-15 16,13 7 2-16,13 8 8 16,12 3 77-16,12 0-10 0,20 3-8 15,18-3-3-15,19 0-8 16,19-4-5-16,6-6-24 15,19-8-3-15,13-10-11 0,0-8-5 16,6-6 10-16,-13-11-6 16,-6-7-9-16,-12-11 5 15,-13-7-5-15,-19-7-39 0,-12-10 1 16,-20-4 9-16,-18-4 16 16,-12-3 0-16,-14 14 5 0,-5 11-6 15,-1 10 10-15,-6 18-1 16,7 17 1-16,-1 15 5 0,13 14 7 15,6 4 9-15,13 6 10 16,19 8-9-16,6-8 14 16,13 0 6-16,12-6-18 0,19-4-10 15,6-11 14-15,13-7 0 16,6-7-22-16,-6-7 8 16,0-7 5-16,-13-7 11 0,-6-7-19 15,-44 14-16-15,31-49 10 16,-24-1-3-16,-14 1-19 15,-18 3-9-15,-12 11-22 0,-7 6-72 16,-19 12-122-16,6 13-256 16,-6 8-150-16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8:44.159"/>
    </inkml:context>
    <inkml:brush xml:id="br0">
      <inkml:brushProperty name="width" value="0.25" units="cm"/>
      <inkml:brushProperty name="height" value="0.5" units="cm"/>
      <inkml:brushProperty name="color" value="#FF00FF"/>
      <inkml:brushProperty name="tip" value="rectangle"/>
      <inkml:brushProperty name="rasterOp" value="maskPen"/>
      <inkml:brushProperty name="fitToCurve" value="1"/>
    </inkml:brush>
  </inkml:definitions>
  <inkml:trace contextRef="#ctx0" brushRef="#br0">284 85 581 0,'0'0'130'15,"0"0"-13"-15,0 0 11 0,0 0-18 16,0 0 12-16,-38 0-66 16,38 0-28-16,-44 4-4 0,44-4-46 15,-51 35 26 1,1 15 23-16,12 11-37 0,7 6 31 15,6 4 70-15,18 4 7 16,14-5-34-16,12-6-4 0,18-7 21 16,1-11-58-16,12-14-3 15,7-14-6-15,-7-15-9 0,1-10 5 16,0-17-20-16,-1-15-18 16,-12-7-38-16,-1-8-2 0,-18-6 24 15,-6-4 11-15,-13-3 10 16,-6-5-22-16,-7-2 17 0,-12 10 39 15,6 10-18-15,-6 15-13 16,25 39 29-16,-32-3-14 16,32 3 11-16,-50 39-3 15,25 1 25-15,0 2 13 0,12 1-5 16,7-8-18-16,6-35 14 16,0 42 11-16,0-42-19 0,0 0 7 15,0 0-22-15,0 0 3 16,0 0-18-16,0 0 21 0,25-39-27 15,-6-3 20-15,-19-8-3 16,0-3 4-16,-13 3 82 0,1 11 104 16,12 39-56-16,-19-39-68 15,19 39-48-15,-32 0 14 0,0 21-21 16,1 8-1-16,-1 6 14 16,7 4-26-16,6 1-10 15,13-1-98-15,12-4-235 16,13-3-204-16,19 0-105 0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8:47.551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1175 157 480 0,'-38'-18'129'0,"1"0"12"16,5 11 0-16,-5-3-51 16,-1 6-21-16,-6 8-24 15,-13 6 1-15,1 8-33 16,-7 0 35-16,0 10 30 0,6 4-42 16,-5-4 33-16,18 4-56 15,0-4 17-15,44-28 38 0,-26 39 39 16,26-39-15-16,7 42-30 15,24-20-40-15,26-12-9 16,12-13 6-16,13-4-24 0,-1-8 5 16,-5-6 9-16,-1-7-50 15,-12 0-47-15,-6-8 46 0,-13 1 14 16,-13-4-13-16,-18 0 32 16,-13 0 26-16,-19-3-47 15,-13 10 27-15,-24 4 7 0,-13 14-33 16,-19 10 34-16,-26 18 1 15,-18 11 1-15,0 10-25 0,0 11 34 16,13 0-42-16,12 4 26 16,25-8-4-16,20-14-22 0,62-28 33 15,0 0 13-15,-19 39-10 16,19-39 12-16,63 11-38 16,31-22 23-16,13-3-21 0,12-11 21 15,7 1-16-15,0-8-3 16,-20 4 39-16,-11-1 5 15,-20 5-19-15,-31 6-13 0,-44 18 2 16,0 0-21-16,0 0 15 16,-44-21 0-16,-25 14-6 0,-19 7-14 15,-13 7 47-15,-5 7-20 16,5 11-3-16,7-1 39 0,12 8 6 16,19 3-24-16,19-3 51 15,44-32 21-15,-19 43-13 0,19-43-17 16,51 39-35-16,18-22-2 15,25-10-26-15,7-10-13 16,5-8 5-16,-5-6 19 0,-7-5-15 16,-6-2 4-16,-19-5 11 15,-12 1-5-15,-26 0 8 16,-31-1-14-16,-18 1-11 0,-26 7 19 16,-19 3-16-16,-25 4-8 15,-7 11 9-15,1 10-8 0,0 3 5 16,12 4-54-16,19 4-248 15,19 0-110-15,25 10-70 0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8:49.034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359 282 727 0,'0'0'267'16,"0"0"50"0,0 0-93-16,0 0-98 0,0 0-26 15,0 0-23-15,0 0-39 16,-50-21-24-16,6 21 5 0,44 0-19 16,-57 28 3-16,57-28 12 15,-38 57 24-15,31-8 30 16,26-3 5-16,20-3-11 0,24-8-15 15,18-7-5-15,14-7-23 16,12-13-7-16,7-5-11 16,-1-14-2-16,-6-6 4 0,-12-11 13 15,-20-4-17-15,-24-11 2 16,-20 1-47-16,-37-8 34 0,-26-3-4 16,-30 0 4-1,-26 4-15-15,-14 7 10 0,-11 10-4 16,-7 18 20-16,-6 17 16 15,6 18-8-15,7 18-19 0,12 7 11 16,25 7-6-16,26 0 20 16,18 0 40-16,20-7 16 15,31 0 12-15,25-11-28 0,12-6-25 16,21-15-15-16,4-7-3 16,14-14 2-16,-1-11-2 15,0-10-2-15,-11-11-9 0,-14-3-8 16,-6-15-9-16,-19-7-3 15,-19-10-1-15,-12 0-4 16,-20 7 12-16,-18 10-6 16,-12 26 4-16,-26 23-2 0,-13 26 14 15,-19 21-12-15,-6 18 23 16,1 10-13-16,6 3 7 0,17 1 7 16,27-7-5-16,12-8 31 15,19-10 20-15,19-7 21 16,0-39-25-16,76 28-19 0,13-21-23 15,18-10-13-15,12-18 20 16,8-11-12-16,5-14-14 16,-7-11 23-16,-17-6-5 15,-20-4 61-15,-25 10 38 0,-25 11 12 16,-32 7-51-16,-6 39-33 16,-88-7-21-16,-19 25-5 0,-7 17-3 15,-5 8-64-15,6 10-168 16,-2 0-227-16,15 0-410 15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9:02.351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10566 0 487 0,'0'0'119'0,"0"0"-45"15,0 0 44-15,-50-4-27 16,0 8-68-16,-13 3 58 15,-13 0-62-15,-12 0 7 16,-25 3-12-16,-25-6-11 0,-19 7-1 16,-13-4 25-16,7-4-14 15,-7 4-23-15,-12 0 6 16,-1 4 8-16,-12-4-9 0,-18 4 17 16,-39 3-9-16,-24 0 17 15,-20 4 79-15,1-1-75 0,-7 11 11 16,7-3 25-16,-13 7-64 15,-13-7-7-15,7 3 19 0,0 0-28 16,6-3 88-16,6 0-42 16,13-4-2-16,6-3 3 15,6-4-33-15,7 0-8 16,6 0 3-16,13-7 30 0,12 4-14 16,25-8 5-16,7 4-36 15,24-7 20-15,14 4 32 0,30-4-51 16,14-4 55-16,30-3-25 15,20 4-29-15,12-1 14 16,13 1-14-16,50 3 36 0,-50-4-6 16,50 4-16-16,-57-3 23 15,13 6-1-15,44-3-22 0,-57 4-14 16,7 6 11-16,0 1 50 16,0-4-23-16,-7 0-1 15,0 4-41-15,-12-1 35 16,6 1 4-16,-6-4-23 0,-6 3-14 15,-1-2 20-15,1 2-2 16,-7 1 23-16,1-4-15 0,5 0-6 16,1 0 6-16,-1 0 0 15,13-3-5-15,-6-1 8 0,13 4-14 16,-7-7 34-16,13 4-23 16,6-1 49-16,44-3-16 15,-57 4-16-15,57-4-42 0,0 0 42 16,-50 0-1-16,50 0-8 15,0 0 3-15,0 0 6 16,0 0 43-16,-38 0 7 16,38 0 25-16,0 0-37 0,0 0-20 15,0 0 28-15,0 0 7 16,0 0-31-16,0 0-21 0,0 0 35 16,0 0 11-16,0 0-7 15,0 0-15-15,6 39 11 0,-6-39-12 16,32 49-22-16,-13-6 15 15,-1-5 1-15,-5 8-13 0,6 0-20 16,-7 4 5 0,-5-1 2-16,5 1 10 0,-5 6 8 15,-1 1 0-15,0-1 9 16,0-3 14-16,-6 7 14 0,7-3-39 16,-7-4-3-16,0-4-10 15,0-6 3-15,0-4-20 0,0-39-6 16,6 39 25-16,-6-39-10 15,0 0-10-15,0 0 6 16,6 38 5-16,-6-38-18 0,0 0 20 16,0 0 1-16,0 39-8 15,0-39 3-15,0 36 20 0,0-36 2 16,0 35-28-16,0-35 25 16,0 35-18-16,0-35-15 15,-6 39 11-15,6-39 12 0,0 0-15 16,6 39-2-16,-6-39 9 15,0 0-4-15,7 39-5 16,-7-39 14-16,0 0-16 0,0 0-1 16,0 0 15-16,0 0 1 15,0 0-15-15,0 0 2 0,0 0 22 16,0 0-17-16,37 32-7 16,1-18 24-16,12-7-26 0,7-7 4 15,12-7 20-15,6-4-7 16,13 1-11-16,13-1 11 0,12-3-5 15,7 3-19 1,-1-3 30-16,0 4-10 0,7-5-4 16,6 1 7-16,-6 0-7 15,12 4 0-15,0-8 9 0,7 7-9 16,12 1-14-16,0-1 29 16,0 1-15-16,13 2-7 0,0 5 10 15,12-1-8-15,-6-3-3 16,6 4 19-16,-6-1-5 0,7 1 0 15,5-4-6-15,1 0 0 16,-7-4-3-16,13 4-7 16,6-4 23-16,7 4-24 15,5 4-1-15,1-1 26 0,-7 1-5 16,1-1-18-16,-7 1 14 16,0-1 4-16,6-3-9 0,-5 7 0 15,-1 0-3-15,6-4 5 16,7 1-15-16,-7-4 22 0,-6-4 0 15,-6 4-13-15,-6-3 9 16,-13 3-19-16,-6 3 26 16,-13-3-20-16,-13 3 2 0,-12 1 14 15,0 3-14-15,-12 0 6 16,5 0 3-16,-5 0 1 0,-7 3-20 16,0 1 24-16,-6-1-8 15,-6 5-3-15,-1-8 11 16,-18 0-14-16,12 7-1 0,-12-4 16 15,-13-3-5-15,13 7-9 16,-13-7 5-16,6 0 5 16,-6 0-5-16,-6-3 0 0,0-1 5 15,-6 1-13-15,-7-1 3 16,-6 1 18-16,-6-1-13 0,-7 0 8 16,-31 4-5-16,25 0 0 15,-25 0 5-15,0 0 14 0,0 0-17 16,0 0 15-16,0 0-5 15,0 0-5-15,0 0-10 16,0 0 32-16,25 0-13 0,-25 0 2 16,0 0-18-16,0 0 4 15,32-17-7-15,-32 17 10 16,0 0-1-16,19-25-16 0,-19 25 14 16,0 0-3-16,12-35-4 15,-12 35-6-15,7-29 6 0,-7 29 0 16,0-31 3-16,0 31 0 15,-7-39-18-15,1 7 21 0,-7 4-3 16,1-1-12-16,-1-2 13 16,-6-5-12-16,1 1 17 15,-8-4-21-15,8-7 21 0,-8 4-7 16,8-8-2-16,-1-3 2 16,-6 4-7-16,6-4-1 0,0 7 12 15,6 0-6-15,-12 3-3 16,19 5 8-16,-7 2-2 0,1 4 1 15,-1-3-20-15,1 3 22 16,-1 8-2-16,0-8-10 0,13 32 6 16,-6-39-8-16,-6 11 8 15,12 28 3-15,-7-39-3 0,1 14-9 16,6 25 9 0,0 0 7-16,0 0-2 0,0-28-5 15,0 28 5-15,0 0-3 16,-6-29-2-16,6 29-11 0,0 0 1 15,0 0 19-15,0 0 1 16,-7-42-13-16,7 42-2 0,-6-35 5 16,6 35 0-16,-6-46 4 15,-7 7-4-15,13 39-10 0,0-43 4 16,-6 8 11-16,6 35-1 16,-6-32-11-16,6 32 2 0,0 0 12 15,0 0-4-15,0 0-11 16,0 0-4-16,0 0 16 0,0 0-4 15,0 0-11-15,0 0 1 16,0 0 10-16,0 0-5 16,0 0-102-16,0 0-189 0,0 0-192 15,0 0-184-15,-38-3-51 16</inkml:trace>
  <inkml:trace contextRef="#ctx0" brushRef="#br0" timeOffset="1331">1993 512 322 0,'0'0'64'0,"0"0"33"0,0 0 52 16,0 0 90-16,0 0-15 15,-7 39 11-15,7 14-58 16,-6 14-30-16,0 14 14 0,-1 11-50 16,1 7 0-16,6 4-28 15,0 3 45-15,0 0-51 16,6-4-34-16,1-6-15 16,5-8-13-16,7-7 20 0,-6-7-27 15,6-6-2-15,-7-15-6 16,7-7 3-16,-19-46-1 0,19 45-52 15,-19-45-145-15,0 0-191 16,0 0-202-16</inkml:trace>
  <inkml:trace contextRef="#ctx0" brushRef="#br0" timeOffset="1987">3910 604 591 0,'0'0'126'0,"0"0"68"15,0 0 35-15,0 0-25 16,12 39 22-16,1 14 2 0,-7 10-62 16,0 15 7-16,1 3-35 15,-1 4-28-15,7 0-32 16,5-4-10-16,-5 1-31 15,12-5-26-15,-6-2-11 0,6-8 2 16,-6-4 12-16,0-10-63 16,6-10-179-16,-25-43-248 0,25 42-120 15</inkml:trace>
  <inkml:trace contextRef="#ctx0" brushRef="#br0" timeOffset="2603">5978 289 841 0,'0'0'240'16,"0"0"39"-16,0 39-25 15,0 4-12-15,0 6-38 0,0 15-40 16,0 6-30-16,0 12-16 16,12 6-51-16,-6 4-9 0,13 0-16 15,-12 3-22-15,11-6-6 16,-5-5-9-16,6-6 1 0,-7-11-6 15,7-10-4-15,-6-8-4 16,-1-10-75-16,-12-39-212 16,19 43-273-16,-19-43-93 15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9:17.926"/>
    </inkml:context>
    <inkml:brush xml:id="br0">
      <inkml:brushProperty name="width" value="0.1" units="cm"/>
      <inkml:brushProperty name="height" value="0.1" units="cm"/>
      <inkml:brushProperty name="color" value="#774931"/>
      <inkml:brushProperty name="fitToCurve" value="1"/>
    </inkml:brush>
  </inkml:definitions>
  <inkml:trace contextRef="#ctx0" brushRef="#br0">38 355 164 0,'0'0'29'15,"0"0"10"-15,0 0-2 0,0 0 17 16,0 0 4-16,0 0-6 16,0 0 7-16,0 0 6 15,0 0-32-15,-19 49-19 0,19-49 29 16,0 0-36-16,0 0-20 15,0 0 37-15,0 0-32 16,0 0 17-16,0 0-5 0,-19 50 9 16,19-50 66-16,0 0 25 15,0 0 67-15,0 0-48 0,0 0-76 16,0 0 4-16,0 0-4 16,0 0-17-16,19-60-23 15,7-1-4-15,-13-3 22 0,12-3-25 16,-6 0-45-16,7 9-112 15,-13 12-53-15,6 15-138 0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9:18.795"/>
    </inkml:context>
    <inkml:brush xml:id="br0">
      <inkml:brushProperty name="width" value="0.1" units="cm"/>
      <inkml:brushProperty name="height" value="0.1" units="cm"/>
      <inkml:brushProperty name="color" value="#774931"/>
      <inkml:brushProperty name="fitToCurve" value="1"/>
    </inkml:brush>
  </inkml:definitions>
  <inkml:trace contextRef="#ctx0" brushRef="#br0">0 357 440 0,'0'0'174'16,"0"0"23"-16,0 0 37 15,0 0-31-15,0 0 27 0,19-53-47 16,-19 53-40-16,6-53-16 16,1 7-40-16,-7 4-69 0,6-1 13 15,0 1-37 1,0 7-2-16,-6 35-85 0,13-43-318 15,-13 43-177-15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5:31:46.875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 contextRef="#ctx0" brushRef="#br0">1203 692 1126 0,'0'0'87'0,"0"0"-35"15,0 0-16-15,0 0-44 16,-51 46 43-16,14-3-18 16,5 3-38-16,7 3 29 0,0 1-8 15,12 3-3-15,1-4 21 16,12 0-5-16,0-6 11 15,0-43 54-15,6 53-4 0,0-18 37 16,-6-35 24-16,0 0 5 16,0 0 41-16,0 0-4 0,0 0-69 15,0 0 10-15,0 0 4 16,-37 14 2-16,37-14-30 16,-38-14-46-16,38 14-29 15,-38-46-10-15,19 0-2 0,1-3 58 16,11-1-27-16,1-3-19 15,0-3-5-15,-1-1-10 16,7 1 40-16,-6-4-17 0,0 3-16 16,-7-3-22-16,1 4 11 15,-1 6-13-15,-6 1-2 16,-6 10-126-16,25 39-145 0,-50-43-242 16,50 43-230-16</inkml:trace>
  <inkml:trace contextRef="#ctx0" brushRef="#br0" timeOffset="205">983 187 1602 0,'56'-21'291'0,"-5"-4"-6"16,5 0-98-16,13 0-80 15,0 1-62-15,-6-1-20 0,0 7-25 16,-6 1-247-16,-20 10-442 16,-37 7-85-16</inkml:trace>
  <inkml:trace contextRef="#ctx0" brushRef="#br0" timeOffset="573">235 993 921 0,'0'0'132'0,"0"0"39"0,0 0-9 16,37 39-101-1,-37-39-11-15,0 0 22 0,0 0 32 16,0 0 20-16,0 0-46 15,0 0-53-15,0 0-19 0,0 0-6 16,0 0 10-16,0 0 22 16,-44-22 59-16,44 22 5 15,-50-7-29-15,50 7-32 0,-56 21-18 16,12 15-20-16,12 3 8 16,7 10 75-16,12 4-22 0,7 7-13 15,6 7-29-15,0-3-12 16,6 0-7-16,7-4 6 15,6 0-15-15,0-11 7 16,0-3-86-16,-19-46-453 16,25 50-310-16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9:19.595"/>
    </inkml:context>
    <inkml:brush xml:id="br0">
      <inkml:brushProperty name="width" value="0.1" units="cm"/>
      <inkml:brushProperty name="height" value="0.1" units="cm"/>
      <inkml:brushProperty name="color" value="#774931"/>
      <inkml:brushProperty name="fitToCurve" value="1"/>
    </inkml:brush>
  </inkml:definitions>
  <inkml:trace contextRef="#ctx0" brushRef="#br0">0 375 705 0,'0'0'191'16,"0"0"-2"-16,0 0 48 15,0 0-30-15,0 0-41 16,0 0-48-16,0 0 18 0,7-39-39 15,-7 39-48-15,6-57-16 16,0 4-42-16,0 4 26 16,1 0-75-16,5 3-133 0,1 0-259 15,-7 10-122-15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9:22.938"/>
    </inkml:context>
    <inkml:brush xml:id="br0">
      <inkml:brushProperty name="width" value="0.1" units="cm"/>
      <inkml:brushProperty name="height" value="0.1" units="cm"/>
      <inkml:brushProperty name="color" value="#774931"/>
      <inkml:brushProperty name="fitToCurve" value="1"/>
    </inkml:brush>
  </inkml:definitions>
  <inkml:trace contextRef="#ctx0" brushRef="#br0">0 83 955 0,'0'0'183'0,"0"0"-35"15,0 0-61-15,0 0-34 16,44-35-16-16,18 10 46 0,8 8 10 15,24 13 3-15,19 1-31 16,19 10 35-16,25 7 10 16,19 0-30-16,6 7-11 15,7 4-8-15,0 3-28 0,-7 0 20 16,0 1 8-16,-18-1-13 16,-14-7-17-16,-11 0-4 0,-14-7-12 15,-18 1 8-15,-19-5 2 16,-12-3-21-16,-13 0 0 0,-13-3 8 15,-6-4-26-15,-19 3 14 16,-25-3 14-16,0 0-14 0,31 0-5 16,-31 0 17-16,0 0-7 15,0 0-14-15,0 0-8 16,0 0-20-16,0 0-19 0,0 0 19 16,-37-24-13-16,37 24-32 15,-57-29-7-15,13 8-9 16,0 0 19-16,0 0 32 0,0 0 7 15,0-1 24-15,0 5 23 16,6 3-12-16,38 14 0 0,-44-15 7 16,44 15-20-16,0 0 10 15,0 0 49-15,0 0 30 16,0 0 23-16,0 0 16 0,0 0-17 16,13 46-32-16,18-10 18 15,13-8-44-15,13-3-3 0,12-8-4 16,0-6-17-16,0 0-8 15,1-4 0-15,-8 0-3 16,-11-4 0-16,-7-3 8 0,-19 4 13 16,-25-4-17-16,0 0 5 15,0 0 27-15,0 0-1 0,0 0-18 16,0 0-6-16,0 0 15 16,-44 39 18-16,-6 0 13 15,6-4-19-15,-7 4-21 0,-5 3-10 16,5-3-1-16,1 3-6 15,0-3-14-15,6-3-128 0,6-5-286 16,13 1-317-16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09:24.338"/>
    </inkml:context>
    <inkml:brush xml:id="br0">
      <inkml:brushProperty name="width" value="0.1" units="cm"/>
      <inkml:brushProperty name="height" value="0.1" units="cm"/>
      <inkml:brushProperty name="color" value="#774931"/>
      <inkml:brushProperty name="fitToCurve" value="1"/>
    </inkml:brush>
  </inkml:definitions>
  <inkml:trace contextRef="#ctx0" brushRef="#br0">0 85 512 0,'0'0'95'0,"0"0"14"16,0 0-3-16,0 0 31 16,0 0 27-16,38-4-19 0,12 15-8 15,26-8-35-15,12 1 4 0,31-1 14 16,26 1-9-16,18 0 0 15,13-1-28-15,6 4-36 16,7-3-14-16,0-1 23 0,-7 4-15 16,-12 0-24-16,-13 0-25 0,-13 0 28 15,-18 1-15-15,-19-5-10 16,-19-3-2-16,-19 4 27 0,-12-4-20 16,-13 0 21-16,-13 3-4 15,-6-3-6-15,-25 0 7 0,25 0 0 16,-25 0 28-16,0 0-21 0,25 0 2 15,-25 0-6-15,0 0-6 16,0 0-2-16,0 0 7 0,0 0-24 16,0 0 15-16,0 0 2 15,0 0-19-15,0 0 6 0,0 0-12 16,0 0 12-16,0 0-38 16,0 0-22-16,0 0-15 0,0 0 10 15,-31-18-14-15,31 18-36 0,-44-21 9 16,6 0-6-16,38 21 19 15,-44-32 17-15,0 8 9 0,44 24 61 16,-50-25-4-16,12 7-9 0,38 18 19 16,0 0 2-16,-37-14-2 15,37 14 19-15,0 0-29 0,0 0-7 16,0 0 100-16,0 0 43 16,0 0-29-16,0 0-7 15,25 35-25-15,12-3-14 0,14-7 13 16,-1-4-35-16,7 0 12 0,5-3-5 15,-5-7-25-15,0-1 3 16,-7-6-1-16,-6 3-6 0,-7-4 3 16,-11-3 9-16,-26 0 30 0,0 0-1 15,0 0-27-15,0 0-5 16,0 0-13-16,0 0 9 0,0 0-35 16,-38-14 26-16,0 11-3 0,-6 6 0 15,0 8 7-15,0 10 6 16,7 0 14-16,-7 7-9 0,0 1-5 15,12-1-2-15,-6 0 2 16,13 1-24-16,0-5 19 0,6 1-86 16,19-25-220-16,-31 28-192 15,31-28-82-15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11:07.179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8853 2905 2059 0,'0'0'330'0,"38"46"-47"15,19-21-89-15,6-18-99 0,25-21-60 16,6-11-56-16,0-10-197 15,7-4-291-15,6-10-331 16</inkml:trace>
  <inkml:trace contextRef="#ctx0" brushRef="#br0" timeOffset="630">5773 844 1045 0,'32'21'244'16,"-1"-3"78"-16,13-4-19 16,0 7-1-16,7 1-43 0,5 9-61 15,7 5-54-15,0 3-50 16,-7 3-24-16,-5-3-26 16,-7 3-7-16,-19-3-6 0,-13 4-2 15,-30 6-13-15,-26 0-9 16,-32 4-11-16,-18-3-22 0,-19-3-112 15,-7-1-151-15,1-11-252 16,12-7-204-16</inkml:trace>
  <inkml:trace contextRef="#ctx0" brushRef="#br0" timeOffset="842">5359 1123 1332 0,'-32'43'302'0,"-6"10"-33"15,-18 10-68-15,-7 4-94 16,-19 8-47-16,-6-4-13 0,-6 0-27 16,0-7-89-16,-1-8-267 15,14-13-237-15,4-12-99 16</inkml:trace>
  <inkml:trace contextRef="#ctx0" brushRef="#br0" timeOffset="-1342">12046 1410 773 0,'32'14'145'0,"-32"-14"-52"0,25 21-6 16,-25-21-4-1,0 0-12-15,0 0-13 0,13 35-5 16,-13-35-44-16,-26 40 24 15,26-40-33-15,-50 28 13 0,0-10-29 16,18-7 36-16,32-11-98 16,0 0-38-16,-37-18-40 0,24-7-9 15,19-14 33-15,13-8 50 16,6 1 36-16,7 11 18 0,-7 3 62 16,-25 32 2-16,25-21 28 15,-25 21 17-15,32 0-5 0,-32 0 31 16,0 0-24-1,0 0-11-15,0 0-3 0,0 35 27 16,0-35-5-16,0 0-11 16,-32 36-32-16,-6-15-13 0,-6-3-42 15,-12-8 39-15,6-3-45 16,-7-3 65-16,-6-8 26 0,13 1 31 16,-7-8-6-16,13-3-43 15,-6-7 13-15,12-11-31 0,7-7-18 16,6-10 2-16,0-8-17 15,12-3-9-15,0 4 0 0,7-8-4 16,0 7-11-16,0 1-94 16,-7 3-203-16,0 7-106 15,-18 11-118-15</inkml:trace>
  <inkml:trace contextRef="#ctx0" brushRef="#br0" timeOffset="-978">10764 1190 727 0,'0'0'17'0,"0"0"52"0,0 0 28 15,0 0-17-15,0 0-44 16,0 0-11-16,0 0-6 0,-44 15-3 16,44-15 57-16,-44 24 82 15,6 5 79-15,7 9-9 0,-7 8-49 16,-6 7-20-16,0 4-10 16,-6 8-42-16,-7 2-27 0,1-4-29 15,-7 4-13-15,0-6-8 16,-6-5-17-16,0-3 8 0,0-7-29 15,-7-7-19-15,-5-7-169 16,5-11-199-16,13-14-140 16,1-11-51-16</inkml:trace>
  <inkml:trace contextRef="#ctx0" brushRef="#br0" timeOffset="-777">10425 462 1084 0,'81'-24'63'0,"7"3"-7"0,7-1 15 16,-7-6-51-16,0-4 12 15,-7 7-19-15,1 8-214 0,-13 3-164 16</inkml:trace>
  <inkml:trace contextRef="#ctx0" brushRef="#br0" timeOffset="-218">9759 809 981 0,'0'0'101'0,"-13"42"18"0,0-3 36 15,7 3-5-15,-13 1-54 16,-6 6-31-16,-19 4-38 0,-12 4-19 16,-14-8-8-16,-5-3 25 15,0-14-38-15,-1-11 13 0,7-10-92 16,6-15-1-16,13-10 50 15,12-10-14-15,0-15 32 16,13 3 22-16,13 1 14 0,12 35-32 16,-13-39 36-16,13 39 21 15,0 0 49-15,0 0 3 0,44 28 28 16,0 18-35-16,-12 18 11 16,-1 3-33-16,-12 11 10 0,0 0-9 15,-13 4 11-15,-12-8 44 16,-7 0-39-16,-6-7 2 15,-18 1-34-15,-7-8-5 0,-19-11-22 16,-6-3 4-16,-19-11-17 16,-13-6-12-16,0-12 21 0,-12-10 43 15,-6-7-7-15,-1-17-32 16,1-8-3-16,12-10 9 16,7-18 3-16,12-11 2 0,18-17-17 15,20-4 19-15,25-10-11 16,12-1-19-16,26-4 6 0,25 5-2 15,6 13-2-15,12 5-18 16,13 13-93-16,-6 11-120 0,6 14-133 16,1 7-209-16,-8 18-34 15</inkml:trace>
  <inkml:trace contextRef="#ctx0" brushRef="#br0" timeOffset="-4162">17924 1024 214 0,'0'0'86'16,"0"0"-32"0,0 0 3-16,0 0-28 0,0 0-13 15,0 0 29-15,0 0 8 16,0 0-1-16,0 0 16 0,7 32-33 16,-7-32-13-16,25 43 14 15,-6-5 40-15,12 5-24 0,1-4 1 16,5 3-7-16,7 4-5 15,7-4-22-15,-7 1 5 0,6-8-21 16,0 1 3-16,-6-7-6 16,-6-1 12-16,0-7 2 0,-13-3-10 15,-25-18-10-15,31 21-4 16,-31-21 1-16,0 0 12 16,0 0 0-16,0 0-16 0,0 0 10 15,-6 36 12-15,6-36 13 16,-57 24-36-16,-6-10 10 0,-12-7-1 15,-7-3 10-15,-12 0-39 16,-13-8-1-16,0 4-17 0,-6-7 47 16,6-4-17-16,7 4-22 15,-1-3-41-15,13-4 30 0,13-4-5 16,12 0-25-16,6-3 17 16,20-4-39-16,5-3-16 15,13-5 10-15,19 5 16 0</inkml:trace>
  <inkml:trace contextRef="#ctx0" brushRef="#br0" timeOffset="-3822">17346 1487 107 0,'0'0'22'16,"44"33"0"-16,-44-33-5 0,44 25-11 16,-44-25-6-16,0 0 10 15,0 0 30-15,0 0-30 0,0 0-6 16,0 0-1-1,0 0 5-15,0 0-14 0,0 0 13 0,-44-7-3 16,0 7 17 0,0 7 30-16,-6 10 16 0,6 1-1 15,-6 10 2-15,6 8 27 16,-7 3 13-16,1 3-5 0,0 8 24 16,-1-1-3-16,1 0 38 15,0 1-51-15,0-1-76 0,6-3 52 16,0-7 2-16,0-3-59 15,0-8-22-15,0-3 24 0,-7-8-27 16,1-10 6-16,-6-7-5 16,5-3-98-16,-5-15-54 0,5-7-43 15,7-6-42-15,0-15-56 16,13-14-15-16</inkml:trace>
  <inkml:trace contextRef="#ctx0" brushRef="#br0" timeOffset="-3573">17164 699 585 0,'63'-14'14'0,"0"0"-8"16,-1-7 0-16,1 0-6 0,6-1-9 15,1-2 9-15,-8-1-94 16,1 0-120-16</inkml:trace>
  <inkml:trace contextRef="#ctx0" brushRef="#br0" timeOffset="-2914">16121 773 552 0,'0'0'130'0,"0"32"15"0,6 0 6 16,6 0 27-1,14 3-46-15,-1 8-29 0,12 3-38 16,-5 7 8-16,6-4-39 16,-7-3-34-16,0-4 15 0,-12 1 18 15,0-8-4-15,-13-3-6 0,-12-4-9 16,6-28 10-16,-50 36-22 15,-7-12-2-15,-12-6 14 0,0 0-11 16,-6-11 6-16,-1-7-18 16,7-4 23-16,6-6-8 0,7-5-6 15,5-13-26-15,14 0 13 16,37 28-3-16,-38-50-32 16,19 8 4-16,13 7-14 15,6 35 58-15,6-36-8 0,-6 36-14 16,0 0 9-16,0 0 43 15,31-21-53-15,-31 21 13 0,38 7 13 16,-38-7-15-16,0 0 9 16,25 43 3-16,-12-1 19 0,-13-3 25 15,-13 0 54-15,-6 7 66 16,-12 0 15-16,-19-4 9 0,-13 1-18 16,-13-4-51-16,-5 0-7 15,-14-7-48-15,-11-4-34 0,-14-3-13 16,-18-4 1-16,-7-7-11 15,-12-3-16-15,0-8 22 0,6-10-6 16,13-3-14-16,0-1 16 16,12-14-2-16,13-6-21 15,17-5-18-15,8-6-40 0,7-8-55 16,18 0-52-16,13-3-50 16,12 3-62-16,6 8-85 0,14 0-60 15,11-1-28-15</inkml:trace>
  <inkml:trace contextRef="#ctx0" brushRef="#br0" timeOffset="-2385">14794 2510 1275 0,'0'0'218'0,"0"0"18"16,57 24-48-16,-1-13-61 15,14-11-41-15,-1-4-64 0,12-3-8 16,1 0-74-16,-6-3-383 15,-7-4-196-15</inkml:trace>
  <inkml:trace contextRef="#ctx0" brushRef="#br0" timeOffset="-1977">14587 505 328 0,'12'28'101'16,"7"-7"17"-16,-19-21-16 16,0 0 0-16,25 22-50 0,-25-22-10 15,32 7-8-15,-32-7-25 16,31-7-14-16,-31 7 7 0,32-29 13 16,-32 29-15-16,6-42 0 15,0 7-8-15,-6 35 46 0,-12-39 2 16,12 39 3-1,0 0-9-15,-38-32-12 0,0 21-2 16,1 15-17-16,-1 13 13 16,6 5-61-16,-5 6-270 0</inkml:trace>
  <inkml:trace contextRef="#ctx0" brushRef="#br0" timeOffset="2014">4132 1113 939 0,'0'0'262'0,"0"0"15"0,31 39-32 15,-31-39-61-15,51 24-80 16,-14-10-53-16,7-10-24 0,0-8-4 15,-6-3-23-15,6-7-25 16,6-7-66-16,-6-7-12 16,0-8 39-16,-44 36-41 0,51-49 52 15,-19 7 28-15,-32 42 7 16,0 0 23-16,6-39 13 0,-6 39 45 16,-57-4 9-16,-12 18-4 15,-19 15-37-15,-19 2-7 0,-6 8-19 16,-13 0 8-16,-6-7-5 15,6-4-5-15,7-10-3 0,18-11-5 16,19-7-4-16,7-7-50 16,18-11-28-16,13-10-5 0,13-4 28 15,12-3 38-15,7-4 28 16,12 4 5-16,0 35-11 0,18-39-2 16,-18 39-25-16,0 0 51 15,0 0-11-15,0 0 32 16,0 0 17-16,0 0 16 0,0 0-5 15,13 39-10-15,-19-4 8 16,-7-3-27-16,1 3-16 16,-14-7-13-16,26-28-5 0,-37 32-3 15,5-11 3-15,-5-10 8 16,37-11-14-16,-51 0 14 0,14-7 1 16,37 7-4-16,-51-50-7 15,20-13-17-15,18-15 7 0,1-14-15 16,6-7 14-16,6-3-20 15,12 3 17-15,-6 3-5 0,7 12 19 16,0 16 1-16,-7 19-3 16,0 14-6-16,-6 35 0 15,0 0 4-15,0 0-7 0,0 0 7 16,0 53 0-16,-6 3 14 16,0 1 25-16,-1 3 3 0,7 3 20 15,-6 8-7-15,6 3-7 16,-13 0-20-16,1 4 4 0,-7-4-15 15,-6-3-3-15,0-4-2 16,-7-10-12-16,7-11-13 0,-13-7 0 16,1-15-12-16,-1-13-55 15,0-8-24-15,1-17-15 16,-1-21-34-16,6-15 4 0,7-13-34 16,6-8 71-16,7 4 48 15,-1 11 47-15,13 10-29 0,-6 7 56 16,6 39-43-16,0 0 27 15,0 0 31-15,0 0-20 0,0 0 1 16,0 0 7-16,0 0-13 16,0 0 11-16,-19 46-30 0,19-46 34 15,-12 42 13-15,5-3 65 16,7-39 35-16,-12 46-8 0,5-11-14 16,7-35-21-1,-12 50 16-15,-20-8-6 0,1 0 9 16,-19 4-7-16,-19 0-15 15,-13-3-37-15,-25-1-19 0,-25-10-22 16,-19-4 25-16,-25-7 15 16,-6-6-7-16,-7-8-11 0,-6-11 4 15,7-14 33-15,18-10-20 16,13-14-22-16,25-15-12 0,19-13-6 16,19-12-3-16,24 1 0 15,14 7-3-15,18 10 3 0,19 8-14 16,19 6 10-16,19 8-62 15,13 6-90-15,12 8-143 16,12 0-127-16,13 7-109 0,13 3-59 16</inkml:trace>
  <inkml:trace contextRef="#ctx0" brushRef="#br0" timeOffset="2283">3396 151 1384 0,'76'0'212'16,"12"-3"2"-16,12-8-25 0,7-6-72 15,0-1-54-15,0 0-45 16,6-3 12-16,-6 3-51 0,-13-3-235 16,-12 7-211-16,-25 4-103 15</inkml:trace>
  <inkml:trace contextRef="#ctx0" brushRef="#br0" timeOffset="3050">838 2237 899 0,'0'0'151'0,"0"0"68"0,0 0-27 15,0 0-65-15,38 29-28 16,-38-29-32-16,38 7-32 0,-38-7-14 16,44-4-4-1,-44 4-23-15,37-17 26 0,-37 17-24 16,0 0-45-16,32-50-53 16,-26 11-9-16,-12 0 34 0,0 8 48 15,6 31 0-15,0 0 8 16,-44-29 10-16,6 26 22 15,38 3 59-15,-50 28 1 0,50-28-20 16,-44 50-10-16,18-12 25 16,8 1 16-16,18-39 9 0,6 46-14 15,-6-46-23-15,25 39-22 16,-25-39-16-16,44 21-7 16,-6-17-9-16,-38-4 11 0,37-18-11 15,-37 18-39-15,26-35-41 16,-26 35 1-16,0-43 29 15,0 43 29-15,-26-35-4 16,26 35 28-16,-44-21 13 0,44 21 19 16,-37-4 9-16,37 4-12 15,0 0-9-15,0 0 6 0,0 0-24 16,0 0 29-16,0 0 21 16,0 0-19-16,0 0-10 0,0 0-15 15,0 0-7-15,44 18 11 16,-13-14-3-16,-31-4 1 15,32-11-17-15,-32 11 4 16,0 0-15-16,0 0 10 0,0-25-10 16,0 25 9-16,-32-7 2 15,32 7-4-15,-50 7-286 16,6 4-309-16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11:12.845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1678 628 0,'13'46'108'0,"-13"-46"169"16,0 0 60-16,0 0-10 16,0 0-136-16,0 0-75 0,0 0-43 15,12-46-34-15,7 0-24 16,0-11 5-16,6-13-15 16,-6-15 1-16,0-22-13 15,6-20-2-15,6-18-1 0,1-21 18 16,6-1-8-16,6 4-14 15,6 18-4-15,0 17 27 16,-6 29-9-16,0 21-7 0,-12 22-25 16,-1 17 24-16,-31 39-3 15,0 0 0-15,0 0 21 0,0 0-17 16,19 42 22-16,-13 15 5 16,-12 6-8-16,0 8-12 15,-1 18 27-15,7 7 57 0,0 10-9 16,7 3 33-16,-1-3-14 15,13-3-26-15,0 0-9 16,6-11 15-16,0-3-39 0,6-12 0 16,1-2-16-16,5-12 20 15,-5-10-22-15,-1-6 10 16,-6-8-27-16,-25-39 14 0,38 35-27 16,-38-35 24-16,0 0-16 15,0 0 22-15,0 0-13 0,0 0 3 16,25 36-7-16,-25-36 6 15,0 0-14-15,0 0 8 0,0 0-4 16,0 0-5-16,0 0-99 16,0 0-98-16,0 0-174 0,0 0-128 15,0 0-55 1</inkml:trace>
  <inkml:trace contextRef="#ctx0" brushRef="#br0" timeOffset="340">270 1239 663 0,'0'0'120'0,"0"0"4"16,-44-11-23-16,44 11-62 15,0 0-21-15,0 0 29 0,0 0 34 16,0 0 16-16,0 0-16 16,-44-7 38-16,44 7 41 0,0 0 83 15,0 0-67-15,0 0-17 16,38-3-41-16,6 3-11 16,13-4-42-16,6 0-9 0,6-3-22 15,0 0-17-15,13 0-25 16,-13 0 13-16,0 0-43 15,-13 4-132-15,-5 3-181 0,-1-4-209 16,-12 1-35-16</inkml:trace>
  <inkml:trace contextRef="#ctx0" brushRef="#br0" timeOffset="640">1747 1094 1036 0,'0'0'185'0,"0"0"62"0,0 0 7 15,44 7-61-15,7-7-37 16,5-7-23-16,7 0-57 0,6 3-15 15,0 1-52-15,-12-1 26 16,-7 1-46-16,-12 3 21 0,-38 0-27 16,0 0 10-16,0 0-208 15,0 0-137-15,0 42-98 0,-25-3 3 16,-25-4 56 0</inkml:trace>
  <inkml:trace contextRef="#ctx0" brushRef="#br0" timeOffset="833">1741 1408 1103 0,'0'0'191'16,"0"0"6"-16,0 0 53 15,0 0-44-15,38-10-15 0,6 3-38 16,12 0-32-16,7-4-41 16,0 4-29-16,6 0-19 15,-6 0-17-15,-6 3-15 0,-13 1-85 16,-44 3-160-16,37-7-200 15,-37 7-105-15,0 0-62 16</inkml:trace>
  <inkml:trace contextRef="#ctx0" brushRef="#br0" timeOffset="1320">2867 542 922 0,'0'0'62'16,"0"0"55"-16,44-25-41 15,0 4-37-15,7 6-34 0,-7-6-12 16,6 4 7-16,-6-8 0 15,-6 4-3-15,-38 21 16 0,37-36-10 16,-12 1 18-16,-12 0-31 16,-13 35 10-16,6-44 14 0,-6 44 86 15,7-35 3-15,-7 35-57 16,0 0-2-16,0 0 43 0,0 0-10 16,0 0-54-16,-32 53 30 15,20 4 64-15,-1 0-3 16,7 7-28-16,6 6 32 15,0 8-7-15,12 7-33 0,-5 0-21 16,5 3 39-16,1-2-46 16,6-1-12-16,-13-8-2 0,0 1-27 15,0-11-9-15,-6 0 16 16,0-14-26-16,0-7 16 0,0-2-1 16,0-44-9-16,7 39-12 15,-7-39-24-15,0 0-88 0,0 0-165 16,50 21-230-1,-6-18-132-15</inkml:trace>
  <inkml:trace contextRef="#ctx0" brushRef="#br0" timeOffset="1792">4087 768 888 0,'0'0'49'15,"0"0"30"-15,0 0 60 16,0 0-5-16,-44 24 52 16,12 19-35-16,-5 7 0 15,5 10-38-15,13 4-20 0,0 0 54 16,19 3-24-16,13-7-25 15,12 0 4-15,7-4-39 0,12-6-19 16,6-8-7-16,6-5-37 16,7-13 27-16,-6-6-15 0,12-11-22 15,-12-14 29-15,5-3-33 16,-5-15 14-16,-7-15-21 0,-12-10-66 16,-7-13-44-16,-12-15 9 15,-6-17 46-15,-19-15 7 16,-1-3 61-16,-12 10-19 0,-6 7 36 15,-6 18-9-15,-7 15 8 16,0 17 10-16,1 10 4 0,-1 19-31 16,-6 13 3-16,6 11 25 15,1 15-25-15,37-22 1 0,-44 45 19 16,6 1-40-16,6 0 34 16,1-3-106-16,6-4-293 0,0 3-158 15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11:15.921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88 0 342 0,'0'0'151'0,"0"0"-37"0,0 0-44 15,0 0-9-15,0 0-50 16,0 0-2-16,0 0 5 16,0 0 4-16,0 0 30 0,0 0-40 15,0 0 20-15,0 0 9 16,0 0-27-16,0 0 9 0,0 0-2 15,0 0-17-15,0 0 10 16,0 0-31-16,0 0 40 0,0 0-41 16,0 0 41-16,0 0 8 15,0 0 34-15,0 0 39 16,37 21-20-16,-37-21 64 16,0 0-54-16,7 46-39 0,-7-46-34 15,-13 43 0-15,13-43 13 16,-31 42-36-16,31-42-228 0,-51 32-133 15,14-15-92-15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11:16.241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82 71 326 0,'0'0'107'16,"0"0"0"-16,0 0-28 0,0 0-9 16,0 0-23-16,0 0-18 15,0 0 71-15,0 0 12 0,0 0-59 16,0 0 1-1,0 0 37-15,0 0 55 0,0 0 6 16,-6-39-12-16,6 39-22 16,0 0-51-16,0 0-46 0,-44-41-26 15,44 41 11-15,0 0 12 16,0 0-123-16,0 0-245 0,-32 8-175 16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11:18.046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26 269 454 0,'0'0'116'16,"0"0"28"-16,0 0-26 15,0 0-46-15,0 0 105 0,-26 53 66 16,20-7-29-16,12 7 14 16,7 7-46-16,0 10-24 15,5 12-68-15,-5 2-6 0,0 8-48 16,-1 4-9-16,-12-4-16 16,0-4 2-16,6-7-7 15,-6-10 19-15,0-8-45 16,0-13-168-16,0-8-180 0,0-42-163 15,7 32 0-15</inkml:trace>
  <inkml:trace contextRef="#ctx0" brushRef="#br0" timeOffset="567">51 459 273 0,'0'-46'135'16,"0"46"3"-16,0-49 15 15,0 49-5-15,12-49-49 0,-12 49-12 16,44-36-16-16,7 15-11 16,-1 10 39-16,13 15-36 0,0 7-29 15,6 6-21-15,0 4 16 16,12 11 10-16,-5 0 7 15,-7 0-29-15,-6 7 3 0,-19-8-7 16,-44-31 15-16,25 50-35 16,-25-50 35-16,-31 56-10 15,-26-10-39-15,-12-10 44 16,0-11-51-16,0-11 57 0,6-4-50 16,6-10-3-16,57 0-79 15,-44-28 20-15,44 28 40 16,7-50 50-16,-7 50-7 0,62-38 4 15,1 20-16-15,19 18-15 16,0 14 78-16,-1 14 11 0,1 15-13 16,0 6-21-16,-1 4 64 15,-11 4 28-15,-14 3-54 16,-12-4-6-16,-19 1 15 16,-12-4 42-16,-26 0-28 0,-18-4 15 15,-19-3-58-15,-20 0-13 0,-11-7-19 16,-7-3-2-1,0-12-17-15,-7-3 14 0,7-10-9 16,13-7 0-16,0-4 8 16,18 0-8-16,13-7 12 0,44 7-39 15,-38-18 12-15,38 18-219 16,-12-35-208-16,12 35-121 16</inkml:trace>
  <inkml:trace contextRef="#ctx0" brushRef="#br0" timeOffset="932">1980 869 770 0,'44'-17'179'0,"-44"17"104"15,63-11-37-15,-13 0-21 16,7 4-57-16,12-3-49 0,7-1-55 16,-1 4-37-16,7 0-22 15,-13 4 23-15,-13-1-50 16,-5 0 36-16,-14 4-11 0,-37 0-3 15,0 0 0-15,0 0-12 16,0 0-10-16,0 0 12 0,0 0-93 16,0 0-120-16,-50 32-105 15,-6-3-52-15,-7-5 14 16</inkml:trace>
  <inkml:trace contextRef="#ctx0" brushRef="#br0" timeOffset="1112">1886 1145 935 0,'0'0'285'16,"0"0"-37"-16,57 21-13 15,5-10-20-15,20-15-80 0,6-6-50 16,0-1-62-16,13-3 2 16,-1 0-25-16,-5 0 6 0,-1 0-23 15,-12 3-172-15,-13 0-264 16,-19 1-216-16</inkml:trace>
  <inkml:trace contextRef="#ctx0" brushRef="#br0" timeOffset="1983">4419 0 610 0,'0'0'51'0,"0"0"24"16,0 0-3-16,0 0-9 15,-44 14-44-15,-6 0 5 0,-19-3-19 16,0 3 13-16,-1-3-9 16,-5-1-9-16,12-3-3 0,7-3 25 15,5 3 37-15,20-7 27 16,31 0 1-16,0 0-4 15,0 0 21-15,0 0-24 0,0 0 8 16,0 0-23-16,0 0-18 16,0 0-5-16,0 0 2 15,0 0-4-15,0 0 8 0,12 35 6 16,1-7-2-16,-13 4 17 16,0-32 37-16,6 60-44 15,1-3-5-15,-7 7 21 0,0 6-25 16,0 4-15-16,6 8-15 15,-6 6 0-15,6-3-7 0,7 0 49 16,-7-1-28-16,13-2-30 16,0-8 3-16,-7-3 2 0,7-15 3 15,-13 1-15 1,1-11 8-16,5-7 7 0,-12-1 27 16,0-2 16-16,0-8-1 15,-12 0-3-15,12-28-19 0,-7 32 3 16,7-32 5-16,0 0-16 15,0 0-5-15,0 0 31 0,0 0 16 16,0 0-8-16,0 0 12 16,32 18-13-16,12-18-26 0,12-7-12 15,7-4-17-15,13-3-5 16,-1 0 0-16,1-4-6 0,-7 1 6 16,-6 6-5-1,-13-3-134-15,-6 7-174 0,-44 7-302 16,31-14-320-16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11:21.565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0 307 377 0,'0'0'29'16,"0"0"1"-16,0 0 34 15,32 14 23-15,-32-14-1 16,0 0 12-16,0 0 18 0,0 0-18 16,0 0-29-16,0 0-35 15,0 0-22-15,37 4-1 16,-37-4 30-16,0 0 18 0,0 0 29 15,0 0-14-15,0 0-46 16,0 0-19-16,0 0 32 0,0 0-5 16,0 0-28-16,0 0-17 15,0 0 42-15,0 0-33 0,0 0-23 16,0 0 38-16,0 0-11 16,0 0-13-16,0 0-5 15,0 0 8-15,0 0 9 0,0 0-3 16,0 0 3-16,0 0-3 15,0 0 22-15,0 0-39 0,0 0 12 16,0 0 22-16,0 0-12 16,0 0-17-16,0 0-1 0,0 0 7 15,0 0 31-15,0 0-34 16,0 0 6-16,0 0-3 16,0 0 28-16,0 0-40 0,0 0 0 15,0 0 39-15,0 0-18 16,0 0-9-16,0 0-10 0,0 0 27 15,0 0 11-15,0 0-4 16,0 0-38-16,0 0-4 16,0 0 27-16,0 0 10 0,0 0-13 15,0 0 8-15,0 0 3 16,0 0-11-16,0 0-7 0,0 0 13 16,0 0 1-16,0 0-7 15,0 0-3-15,0 0 5 0,0 0 25 16,0 0-40-16,0 0-8 15,0 0 38-15,0 0 0 0,0 0-5 16,38-39-28-16,-6 4 24 16,-32 35 5-16,44-50-32 0,0 4 15 15,-7 7-18 1,1-3 27-16,-38 42 16 0,31-39-24 16,-31 39-10-16,0 0 13 15,32-35 9-15,-32 35 13 0,0 0-41 16,0 0 16-16,0 0 3 15,0 0 49-15,0 0-10 0,-38 53-19 16,13 0 39-16,0 0 37 16,0 7-19-16,6 14-29 0,0 11-12 15,6 10-14-15,7 4-8 16,0 7 1-16,6 7-25 0,6-7 17 16,0-3-15-1,1-15 49-15,5-10 48 0,1-15-39 16,-1-17-29-16,1-10 0 15,-13-36-13-15,0 0 0 0,0 0-100 16,0 0-214-16,0 0-238 16</inkml:trace>
  <inkml:trace contextRef="#ctx0" brushRef="#br0" timeOffset="448">987 456 735 0,'0'0'105'0,"0"0"39"16,-6 35 24-16,-7 7-10 15,1 4-2-15,5 4-73 0,1 10-38 16,0 0-17 0,12-4 7-16,7 1 8 0,6-8 8 15,12-10 13-15,13-7-14 16,0-11-21-16,13-7-13 0,5-10-38 16,-5-11 11-16,-1-11 20 15,1-10-1-15,-13-7 15 0,-13-11-23 16,-5-11-10-16,-14-3-4 15,-18-11 22-15,-13-6 6 0,-19-1-28 16,-6 11 14-16,-6 10 0 16,-13 18-21-16,-12 18 35 0,-7 14 7 15,-6 18-21-15,6 13-9 16,13 1-5-16,6 7 23 0,7 0-30 16,56-32-228-16,-44 39-188 15,44-39-145-15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0" units="cm"/>
          <inkml:channel name="Y" type="integer" max="8000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0078" units="1/cm"/>
          <inkml:channelProperty channel="Y" name="resolution" value="393.70078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0-09-30T06:11:22.981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176 158 487 0,'0'0'83'0,"0"0"3"0,0 0 7 16,0 0-30-16,0 0-14 15,0-24-25-15,0 24-14 0,0 0-6 16,0 0 11-16,0 0-27 15,-6-29 12-15,6 29 8 0,18-28-16 16,-18 28 13 0,44-28 8-16,0 7-17 0,-6 7 1 15,6 3 18-15,0 7-2 16,0 8-10-16,-6 3 28 0,0 7-9 16,-38-14-17-16,37 32 34 15,-37-32 69-15,32 53 5 0,-13-7-15 16,-13 0 36-16,-19 3-25 15,-18 4-46-15,-7 0-35 0,-12-3 0 16,-13-1-19-16,-6-6-9 16,-7-4 7-16,7-8-14 0,0-6 17 15,13-4-30 1,12-6 39-16,6-1-12 0,38-14-1 16,0 0-2-16,0 0 38 15,0 0 18-15,0 0-8 0,69 10-21 16,6-10-27-16,13 0 0 15,7 0 17-15,-7-7-21 0,12 4-8 16,-5-8 30-16,-7 8-16 16,12-5 20-16,-12 8-42 0,-6-3-44 15,-19-1-203-15,-13 1-131 16,-6-4-62-16</inkml:trace>
  <inkml:trace contextRef="#ctx0" brushRef="#br0" timeOffset="392">1414 282 606 0,'0'0'171'0,"0"0"89"15,0 0 6-15,0 0-47 0,0 0-55 16,19 50-61-16,-13-8-34 15,1-3 44-15,-1-4-37 16,0 1-11-16,-6-36 30 16,38 46-48-16,6-18-10 0,12-3-25 15,-5-15-7-15,12-3 1 16,-13-7 4-16,0-7-10 0,-6-3-13 16,-6-12-5-16,-38 22-77 15,25-53 3-15,-19 0 15 0,-18-3 29 16,-20-4 21-16,-12 0 8 15,-6 10-10-15,-19 15 20 0,0 10-3 16,-7 11 28-16,-5 10-27 16,-1 11 17-16,0 8-16 0,13 2 6 15,19-3-1 1,6 1 1-16,44-15-143 0,0 0-201 16,0 0-146-16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5575C-417D-44FF-AD26-2D5D0F47FA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30D253-5BA5-476E-86A1-622CDC2F21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1F40CC-2112-437C-9698-CFFD7FDC8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3570A-A512-4C36-9A27-7DC0DD5C9022}" type="datetimeFigureOut">
              <a:rPr lang="fa-IR" smtClean="0"/>
              <a:t>03/11/1447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DE4BD-DAB0-4CCB-AAD3-6D44CA94C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3F9C14-5CB8-4038-922A-24969926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AF9AA-6EC2-4F82-9750-15912C5C06F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01658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5AC74-CD7E-4419-AC1E-E3A6B6233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7EF97A-D5AD-4EBE-A0DC-F6609179F8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CD2E8-B5C3-4661-99AC-F361A1C5B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3570A-A512-4C36-9A27-7DC0DD5C9022}" type="datetimeFigureOut">
              <a:rPr lang="fa-IR" smtClean="0"/>
              <a:t>03/11/1447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759987-F659-43C4-AA68-17D4F381A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E50F77-11F5-49F9-9C93-2E58EFF19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AF9AA-6EC2-4F82-9750-15912C5C06F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62608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DD2183-8CA0-4523-A671-70A8100DE8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F9C3BF-3D85-47EF-97CF-E25B18A8B4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64006-94EF-4536-A5BD-914780195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3570A-A512-4C36-9A27-7DC0DD5C9022}" type="datetimeFigureOut">
              <a:rPr lang="fa-IR" smtClean="0"/>
              <a:t>03/11/1447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F3F3F-713D-4562-BAA4-0610DE15F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4F1F7-D26C-42A2-9ED0-9F3D73EFE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AF9AA-6EC2-4F82-9750-15912C5C06F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43384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79F51-8D2A-46A3-BCC1-CF3AB1218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BE8212-E8B8-481C-87DF-278B922438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BF0956-5B41-4769-8279-6EA187C9E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3570A-A512-4C36-9A27-7DC0DD5C9022}" type="datetimeFigureOut">
              <a:rPr lang="fa-IR" smtClean="0"/>
              <a:t>03/11/1447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D99690-19B3-4526-B78A-5DBFFD2C3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2E67FF-B19D-4716-B577-3C754067C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AF9AA-6EC2-4F82-9750-15912C5C06F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0847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ADC28-6D33-4C3E-A5F4-73E2B6DC2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6BD523-5420-4C2A-9B3D-50FBE232C4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8C6057-33BE-489D-8F55-5BB3DA968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3570A-A512-4C36-9A27-7DC0DD5C9022}" type="datetimeFigureOut">
              <a:rPr lang="fa-IR" smtClean="0"/>
              <a:t>03/11/1447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34C083-94F4-466A-AB45-101B0B544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045929-E67E-42F2-AABD-AE6A04E63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AF9AA-6EC2-4F82-9750-15912C5C06F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71611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DF79F-2E92-429D-AD99-977D5DA88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9E1E6-0F7C-44CE-A577-11F3BCFCD1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B685FF-BC7A-452E-9246-D5179868DF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987BBF-F83C-4E2C-BEA0-9B04CD601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3570A-A512-4C36-9A27-7DC0DD5C9022}" type="datetimeFigureOut">
              <a:rPr lang="fa-IR" smtClean="0"/>
              <a:t>03/11/1447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F78C96-3A3A-4EE7-BF0A-F09DB12B2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BF343C-C15A-41E2-9BF5-1ED9B4A70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AF9AA-6EC2-4F82-9750-15912C5C06F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01979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7BED7-4CA0-4174-941D-D4FCE6221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A2525B-17F9-41FF-B91D-BDBA3E2AE0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F9839E-0FEB-4255-B11B-4D4693F184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425B04-EF6A-46FF-91A5-C7DB4F71FB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608EA6-B9F4-4E18-9718-D9BE0701E4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E473AF-4A27-44C6-BD7A-59CAC72B3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3570A-A512-4C36-9A27-7DC0DD5C9022}" type="datetimeFigureOut">
              <a:rPr lang="fa-IR" smtClean="0"/>
              <a:t>03/11/1447</a:t>
            </a:fld>
            <a:endParaRPr lang="fa-I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ADB4ED-6D67-416F-AB22-B75308898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F7CE31-E01C-4EE1-B866-3F1656B0C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AF9AA-6EC2-4F82-9750-15912C5C06F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99587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50290-B0E4-4F6C-86CA-66851D9DE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E1CA53-00FB-47C6-B535-3E438136B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3570A-A512-4C36-9A27-7DC0DD5C9022}" type="datetimeFigureOut">
              <a:rPr lang="fa-IR" smtClean="0"/>
              <a:t>03/11/1447</a:t>
            </a:fld>
            <a:endParaRPr lang="fa-I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390800-3F4C-4CCC-B1FA-607AC2AF4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48650-7BA8-4ECC-97E7-DB10F7E39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AF9AA-6EC2-4F82-9750-15912C5C06F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752456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769AED-4EE5-4157-AD11-4157CB31C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3570A-A512-4C36-9A27-7DC0DD5C9022}" type="datetimeFigureOut">
              <a:rPr lang="fa-IR" smtClean="0"/>
              <a:t>03/11/1447</a:t>
            </a:fld>
            <a:endParaRPr lang="fa-I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0BFD87-96B4-4137-AC85-1AA6D12BE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B0E025-E1C3-41EC-9DD8-F3DE17406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AF9AA-6EC2-4F82-9750-15912C5C06F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39399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474C9-E996-497B-9F59-C259A234C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22AEFA-B44B-469F-8007-D4955FF09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5B29C3-4A17-43E3-A0C5-0C7884E6BC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7367CE-D1AA-41E1-82AC-B1C719AE2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3570A-A512-4C36-9A27-7DC0DD5C9022}" type="datetimeFigureOut">
              <a:rPr lang="fa-IR" smtClean="0"/>
              <a:t>03/11/1447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F07AD4-D4B8-44AF-96CF-7AD40043B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35258D-599F-4A89-B798-F692C7DE7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AF9AA-6EC2-4F82-9750-15912C5C06F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99508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ACBAF-0A1A-49C9-836A-517A97474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9AC1FA-3283-4CF6-859F-BD2942BFE9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60D998-F5BF-4814-8DAC-1D19A711F7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2CA3BB-21CD-48FC-88EA-B30AA3DE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3570A-A512-4C36-9A27-7DC0DD5C9022}" type="datetimeFigureOut">
              <a:rPr lang="fa-IR" smtClean="0"/>
              <a:t>03/11/1447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2FEE99-29E1-4C50-9433-5DF4886C5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89A1CC-E441-4D8A-A86A-A85DE5455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AF9AA-6EC2-4F82-9750-15912C5C06F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1804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C978B2-4EA7-4B79-AC3B-EF934FFA4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4BF6D7-722C-46DE-BEA4-DD35ABD08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B7225D-CB86-4AF9-8464-7BE42B4450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3570A-A512-4C36-9A27-7DC0DD5C9022}" type="datetimeFigureOut">
              <a:rPr lang="fa-IR" smtClean="0"/>
              <a:t>03/11/1447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B2CA9A-EB15-4D01-9E38-DE37958CD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A4BCFB-501C-4295-A128-FCA9266C4B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2AF9AA-6EC2-4F82-9750-15912C5C06F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711961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1.png"/><Relationship Id="rId3" Type="http://schemas.openxmlformats.org/officeDocument/2006/relationships/image" Target="../media/image7.emf"/><Relationship Id="rId7" Type="http://schemas.openxmlformats.org/officeDocument/2006/relationships/image" Target="../media/image9.emf"/><Relationship Id="rId12" Type="http://schemas.openxmlformats.org/officeDocument/2006/relationships/customXml" Target="../ink/ink6.xml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.xml"/><Relationship Id="rId11" Type="http://schemas.openxmlformats.org/officeDocument/2006/relationships/image" Target="../media/image11.emf"/><Relationship Id="rId5" Type="http://schemas.openxmlformats.org/officeDocument/2006/relationships/image" Target="../media/image8.emf"/><Relationship Id="rId15" Type="http://schemas.openxmlformats.org/officeDocument/2006/relationships/image" Target="../media/image2.png"/><Relationship Id="rId10" Type="http://schemas.openxmlformats.org/officeDocument/2006/relationships/customXml" Target="../ink/ink5.xml"/><Relationship Id="rId4" Type="http://schemas.openxmlformats.org/officeDocument/2006/relationships/customXml" Target="../ink/ink2.xml"/><Relationship Id="rId9" Type="http://schemas.openxmlformats.org/officeDocument/2006/relationships/image" Target="../media/image10.emf"/><Relationship Id="rId14" Type="http://schemas.openxmlformats.org/officeDocument/2006/relationships/customXml" Target="../ink/ink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emf"/><Relationship Id="rId13" Type="http://schemas.openxmlformats.org/officeDocument/2006/relationships/image" Target="../media/image82.emf"/><Relationship Id="rId18" Type="http://schemas.openxmlformats.org/officeDocument/2006/relationships/customXml" Target="../ink/ink83.xml"/><Relationship Id="rId26" Type="http://schemas.openxmlformats.org/officeDocument/2006/relationships/customXml" Target="../ink/ink87.xml"/><Relationship Id="rId3" Type="http://schemas.openxmlformats.org/officeDocument/2006/relationships/customXml" Target="../ink/ink76.xml"/><Relationship Id="rId21" Type="http://schemas.openxmlformats.org/officeDocument/2006/relationships/image" Target="../media/image86.emf"/><Relationship Id="rId7" Type="http://schemas.openxmlformats.org/officeDocument/2006/relationships/customXml" Target="../ink/ink78.xml"/><Relationship Id="rId12" Type="http://schemas.openxmlformats.org/officeDocument/2006/relationships/customXml" Target="../ink/ink80.xml"/><Relationship Id="rId17" Type="http://schemas.openxmlformats.org/officeDocument/2006/relationships/image" Target="../media/image84.emf"/><Relationship Id="rId25" Type="http://schemas.openxmlformats.org/officeDocument/2006/relationships/image" Target="../media/image88.emf"/><Relationship Id="rId2" Type="http://schemas.openxmlformats.org/officeDocument/2006/relationships/image" Target="../media/image11.png"/><Relationship Id="rId16" Type="http://schemas.openxmlformats.org/officeDocument/2006/relationships/customXml" Target="../ink/ink82.xml"/><Relationship Id="rId20" Type="http://schemas.openxmlformats.org/officeDocument/2006/relationships/customXml" Target="../ink/ink84.xml"/><Relationship Id="rId29" Type="http://schemas.openxmlformats.org/officeDocument/2006/relationships/image" Target="../media/image9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emf"/><Relationship Id="rId11" Type="http://schemas.openxmlformats.org/officeDocument/2006/relationships/image" Target="../media/image12.png"/><Relationship Id="rId24" Type="http://schemas.openxmlformats.org/officeDocument/2006/relationships/customXml" Target="../ink/ink86.xml"/><Relationship Id="rId5" Type="http://schemas.openxmlformats.org/officeDocument/2006/relationships/customXml" Target="../ink/ink77.xml"/><Relationship Id="rId15" Type="http://schemas.openxmlformats.org/officeDocument/2006/relationships/image" Target="../media/image83.emf"/><Relationship Id="rId23" Type="http://schemas.openxmlformats.org/officeDocument/2006/relationships/image" Target="../media/image87.emf"/><Relationship Id="rId28" Type="http://schemas.openxmlformats.org/officeDocument/2006/relationships/customXml" Target="../ink/ink88.xml"/><Relationship Id="rId10" Type="http://schemas.openxmlformats.org/officeDocument/2006/relationships/image" Target="../media/image80.emf"/><Relationship Id="rId19" Type="http://schemas.openxmlformats.org/officeDocument/2006/relationships/image" Target="../media/image85.emf"/><Relationship Id="rId4" Type="http://schemas.openxmlformats.org/officeDocument/2006/relationships/image" Target="../media/image77.emf"/><Relationship Id="rId9" Type="http://schemas.openxmlformats.org/officeDocument/2006/relationships/customXml" Target="../ink/ink79.xml"/><Relationship Id="rId14" Type="http://schemas.openxmlformats.org/officeDocument/2006/relationships/customXml" Target="../ink/ink81.xml"/><Relationship Id="rId22" Type="http://schemas.openxmlformats.org/officeDocument/2006/relationships/customXml" Target="../ink/ink85.xml"/><Relationship Id="rId27" Type="http://schemas.openxmlformats.org/officeDocument/2006/relationships/image" Target="../media/image89.emf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6.emf"/><Relationship Id="rId18" Type="http://schemas.openxmlformats.org/officeDocument/2006/relationships/customXml" Target="../ink/ink97.xml"/><Relationship Id="rId26" Type="http://schemas.openxmlformats.org/officeDocument/2006/relationships/customXml" Target="../ink/ink101.xml"/><Relationship Id="rId39" Type="http://schemas.openxmlformats.org/officeDocument/2006/relationships/image" Target="../media/image109.emf"/><Relationship Id="rId21" Type="http://schemas.openxmlformats.org/officeDocument/2006/relationships/image" Target="../media/image100.emf"/><Relationship Id="rId34" Type="http://schemas.openxmlformats.org/officeDocument/2006/relationships/customXml" Target="../ink/ink105.xml"/><Relationship Id="rId42" Type="http://schemas.openxmlformats.org/officeDocument/2006/relationships/customXml" Target="../ink/ink109.xml"/><Relationship Id="rId47" Type="http://schemas.openxmlformats.org/officeDocument/2006/relationships/image" Target="../media/image113.emf"/><Relationship Id="rId50" Type="http://schemas.openxmlformats.org/officeDocument/2006/relationships/customXml" Target="../ink/ink113.xml"/><Relationship Id="rId7" Type="http://schemas.openxmlformats.org/officeDocument/2006/relationships/image" Target="../media/image93.emf"/><Relationship Id="rId2" Type="http://schemas.openxmlformats.org/officeDocument/2006/relationships/customXml" Target="../ink/ink89.xml"/><Relationship Id="rId16" Type="http://schemas.openxmlformats.org/officeDocument/2006/relationships/customXml" Target="../ink/ink96.xml"/><Relationship Id="rId29" Type="http://schemas.openxmlformats.org/officeDocument/2006/relationships/image" Target="../media/image104.emf"/><Relationship Id="rId11" Type="http://schemas.openxmlformats.org/officeDocument/2006/relationships/image" Target="../media/image95.emf"/><Relationship Id="rId24" Type="http://schemas.openxmlformats.org/officeDocument/2006/relationships/customXml" Target="../ink/ink100.xml"/><Relationship Id="rId32" Type="http://schemas.openxmlformats.org/officeDocument/2006/relationships/customXml" Target="../ink/ink104.xml"/><Relationship Id="rId37" Type="http://schemas.openxmlformats.org/officeDocument/2006/relationships/image" Target="../media/image108.emf"/><Relationship Id="rId40" Type="http://schemas.openxmlformats.org/officeDocument/2006/relationships/customXml" Target="../ink/ink108.xml"/><Relationship Id="rId45" Type="http://schemas.openxmlformats.org/officeDocument/2006/relationships/image" Target="../media/image112.emf"/><Relationship Id="rId53" Type="http://schemas.openxmlformats.org/officeDocument/2006/relationships/image" Target="../media/image42.png"/><Relationship Id="rId5" Type="http://schemas.openxmlformats.org/officeDocument/2006/relationships/image" Target="../media/image92.emf"/><Relationship Id="rId10" Type="http://schemas.openxmlformats.org/officeDocument/2006/relationships/customXml" Target="../ink/ink93.xml"/><Relationship Id="rId19" Type="http://schemas.openxmlformats.org/officeDocument/2006/relationships/image" Target="../media/image99.emf"/><Relationship Id="rId31" Type="http://schemas.openxmlformats.org/officeDocument/2006/relationships/image" Target="../media/image105.emf"/><Relationship Id="rId44" Type="http://schemas.openxmlformats.org/officeDocument/2006/relationships/customXml" Target="../ink/ink110.xml"/><Relationship Id="rId52" Type="http://schemas.openxmlformats.org/officeDocument/2006/relationships/customXml" Target="../ink/ink114.xml"/><Relationship Id="rId4" Type="http://schemas.openxmlformats.org/officeDocument/2006/relationships/customXml" Target="../ink/ink90.xml"/><Relationship Id="rId9" Type="http://schemas.openxmlformats.org/officeDocument/2006/relationships/image" Target="../media/image94.emf"/><Relationship Id="rId14" Type="http://schemas.openxmlformats.org/officeDocument/2006/relationships/customXml" Target="../ink/ink95.xml"/><Relationship Id="rId22" Type="http://schemas.openxmlformats.org/officeDocument/2006/relationships/customXml" Target="../ink/ink99.xml"/><Relationship Id="rId27" Type="http://schemas.openxmlformats.org/officeDocument/2006/relationships/image" Target="../media/image103.emf"/><Relationship Id="rId30" Type="http://schemas.openxmlformats.org/officeDocument/2006/relationships/customXml" Target="../ink/ink103.xml"/><Relationship Id="rId35" Type="http://schemas.openxmlformats.org/officeDocument/2006/relationships/image" Target="../media/image107.emf"/><Relationship Id="rId43" Type="http://schemas.openxmlformats.org/officeDocument/2006/relationships/image" Target="../media/image111.emf"/><Relationship Id="rId48" Type="http://schemas.openxmlformats.org/officeDocument/2006/relationships/customXml" Target="../ink/ink112.xml"/><Relationship Id="rId8" Type="http://schemas.openxmlformats.org/officeDocument/2006/relationships/customXml" Target="../ink/ink92.xml"/><Relationship Id="rId51" Type="http://schemas.openxmlformats.org/officeDocument/2006/relationships/image" Target="../media/image115.emf"/><Relationship Id="rId3" Type="http://schemas.openxmlformats.org/officeDocument/2006/relationships/image" Target="../media/image91.emf"/><Relationship Id="rId12" Type="http://schemas.openxmlformats.org/officeDocument/2006/relationships/customXml" Target="../ink/ink94.xml"/><Relationship Id="rId17" Type="http://schemas.openxmlformats.org/officeDocument/2006/relationships/image" Target="../media/image98.emf"/><Relationship Id="rId25" Type="http://schemas.openxmlformats.org/officeDocument/2006/relationships/image" Target="../media/image102.emf"/><Relationship Id="rId33" Type="http://schemas.openxmlformats.org/officeDocument/2006/relationships/image" Target="../media/image106.emf"/><Relationship Id="rId38" Type="http://schemas.openxmlformats.org/officeDocument/2006/relationships/customXml" Target="../ink/ink107.xml"/><Relationship Id="rId46" Type="http://schemas.openxmlformats.org/officeDocument/2006/relationships/customXml" Target="../ink/ink111.xml"/><Relationship Id="rId20" Type="http://schemas.openxmlformats.org/officeDocument/2006/relationships/customXml" Target="../ink/ink98.xml"/><Relationship Id="rId41" Type="http://schemas.openxmlformats.org/officeDocument/2006/relationships/image" Target="../media/image110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91.xml"/><Relationship Id="rId15" Type="http://schemas.openxmlformats.org/officeDocument/2006/relationships/image" Target="../media/image97.emf"/><Relationship Id="rId23" Type="http://schemas.openxmlformats.org/officeDocument/2006/relationships/image" Target="../media/image101.emf"/><Relationship Id="rId28" Type="http://schemas.openxmlformats.org/officeDocument/2006/relationships/customXml" Target="../ink/ink102.xml"/><Relationship Id="rId36" Type="http://schemas.openxmlformats.org/officeDocument/2006/relationships/customXml" Target="../ink/ink106.xml"/><Relationship Id="rId49" Type="http://schemas.openxmlformats.org/officeDocument/2006/relationships/image" Target="../media/image114.emf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png"/><Relationship Id="rId18" Type="http://schemas.openxmlformats.org/officeDocument/2006/relationships/customXml" Target="../ink/ink123.xml"/><Relationship Id="rId26" Type="http://schemas.openxmlformats.org/officeDocument/2006/relationships/customXml" Target="../ink/ink127.xml"/><Relationship Id="rId39" Type="http://schemas.openxmlformats.org/officeDocument/2006/relationships/image" Target="../media/image61.png"/><Relationship Id="rId21" Type="http://schemas.openxmlformats.org/officeDocument/2006/relationships/image" Target="../media/image52.png"/><Relationship Id="rId34" Type="http://schemas.openxmlformats.org/officeDocument/2006/relationships/customXml" Target="../ink/ink131.xml"/><Relationship Id="rId42" Type="http://schemas.openxmlformats.org/officeDocument/2006/relationships/customXml" Target="../ink/ink135.xml"/><Relationship Id="rId47" Type="http://schemas.openxmlformats.org/officeDocument/2006/relationships/image" Target="../media/image65.png"/><Relationship Id="rId50" Type="http://schemas.openxmlformats.org/officeDocument/2006/relationships/customXml" Target="../ink/ink139.xml"/><Relationship Id="rId55" Type="http://schemas.openxmlformats.org/officeDocument/2006/relationships/image" Target="../media/image69.png"/><Relationship Id="rId7" Type="http://schemas.openxmlformats.org/officeDocument/2006/relationships/image" Target="../media/image45.png"/><Relationship Id="rId2" Type="http://schemas.openxmlformats.org/officeDocument/2006/relationships/customXml" Target="../ink/ink115.xml"/><Relationship Id="rId16" Type="http://schemas.openxmlformats.org/officeDocument/2006/relationships/customXml" Target="../ink/ink122.xml"/><Relationship Id="rId29" Type="http://schemas.openxmlformats.org/officeDocument/2006/relationships/image" Target="../media/image56.png"/><Relationship Id="rId11" Type="http://schemas.openxmlformats.org/officeDocument/2006/relationships/image" Target="../media/image47.png"/><Relationship Id="rId24" Type="http://schemas.openxmlformats.org/officeDocument/2006/relationships/customXml" Target="../ink/ink126.xml"/><Relationship Id="rId32" Type="http://schemas.openxmlformats.org/officeDocument/2006/relationships/customXml" Target="../ink/ink130.xml"/><Relationship Id="rId37" Type="http://schemas.openxmlformats.org/officeDocument/2006/relationships/image" Target="../media/image60.png"/><Relationship Id="rId40" Type="http://schemas.openxmlformats.org/officeDocument/2006/relationships/customXml" Target="../ink/ink134.xml"/><Relationship Id="rId45" Type="http://schemas.openxmlformats.org/officeDocument/2006/relationships/image" Target="../media/image64.png"/><Relationship Id="rId53" Type="http://schemas.openxmlformats.org/officeDocument/2006/relationships/image" Target="../media/image68.png"/><Relationship Id="rId58" Type="http://schemas.openxmlformats.org/officeDocument/2006/relationships/customXml" Target="../ink/ink143.xml"/><Relationship Id="rId5" Type="http://schemas.openxmlformats.org/officeDocument/2006/relationships/image" Target="../media/image44.png"/><Relationship Id="rId19" Type="http://schemas.openxmlformats.org/officeDocument/2006/relationships/image" Target="../media/image51.png"/><Relationship Id="rId4" Type="http://schemas.openxmlformats.org/officeDocument/2006/relationships/customXml" Target="../ink/ink116.xml"/><Relationship Id="rId9" Type="http://schemas.openxmlformats.org/officeDocument/2006/relationships/image" Target="../media/image46.png"/><Relationship Id="rId14" Type="http://schemas.openxmlformats.org/officeDocument/2006/relationships/customXml" Target="../ink/ink121.xml"/><Relationship Id="rId22" Type="http://schemas.openxmlformats.org/officeDocument/2006/relationships/customXml" Target="../ink/ink125.xml"/><Relationship Id="rId27" Type="http://schemas.openxmlformats.org/officeDocument/2006/relationships/image" Target="../media/image55.png"/><Relationship Id="rId30" Type="http://schemas.openxmlformats.org/officeDocument/2006/relationships/customXml" Target="../ink/ink129.xml"/><Relationship Id="rId35" Type="http://schemas.openxmlformats.org/officeDocument/2006/relationships/image" Target="../media/image59.png"/><Relationship Id="rId43" Type="http://schemas.openxmlformats.org/officeDocument/2006/relationships/image" Target="../media/image63.png"/><Relationship Id="rId48" Type="http://schemas.openxmlformats.org/officeDocument/2006/relationships/customXml" Target="../ink/ink138.xml"/><Relationship Id="rId56" Type="http://schemas.openxmlformats.org/officeDocument/2006/relationships/customXml" Target="../ink/ink142.xml"/><Relationship Id="rId8" Type="http://schemas.openxmlformats.org/officeDocument/2006/relationships/customXml" Target="../ink/ink118.xml"/><Relationship Id="rId51" Type="http://schemas.openxmlformats.org/officeDocument/2006/relationships/image" Target="../media/image67.png"/><Relationship Id="rId3" Type="http://schemas.openxmlformats.org/officeDocument/2006/relationships/image" Target="../media/image43.png"/><Relationship Id="rId12" Type="http://schemas.openxmlformats.org/officeDocument/2006/relationships/customXml" Target="../ink/ink120.xml"/><Relationship Id="rId17" Type="http://schemas.openxmlformats.org/officeDocument/2006/relationships/image" Target="../media/image50.png"/><Relationship Id="rId25" Type="http://schemas.openxmlformats.org/officeDocument/2006/relationships/image" Target="../media/image54.png"/><Relationship Id="rId33" Type="http://schemas.openxmlformats.org/officeDocument/2006/relationships/image" Target="../media/image58.png"/><Relationship Id="rId38" Type="http://schemas.openxmlformats.org/officeDocument/2006/relationships/customXml" Target="../ink/ink133.xml"/><Relationship Id="rId46" Type="http://schemas.openxmlformats.org/officeDocument/2006/relationships/customXml" Target="../ink/ink137.xml"/><Relationship Id="rId59" Type="http://schemas.openxmlformats.org/officeDocument/2006/relationships/image" Target="../media/image71.png"/><Relationship Id="rId20" Type="http://schemas.openxmlformats.org/officeDocument/2006/relationships/customXml" Target="../ink/ink124.xml"/><Relationship Id="rId41" Type="http://schemas.openxmlformats.org/officeDocument/2006/relationships/image" Target="../media/image62.png"/><Relationship Id="rId54" Type="http://schemas.openxmlformats.org/officeDocument/2006/relationships/customXml" Target="../ink/ink141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17.xml"/><Relationship Id="rId15" Type="http://schemas.openxmlformats.org/officeDocument/2006/relationships/image" Target="../media/image49.png"/><Relationship Id="rId23" Type="http://schemas.openxmlformats.org/officeDocument/2006/relationships/image" Target="../media/image53.png"/><Relationship Id="rId28" Type="http://schemas.openxmlformats.org/officeDocument/2006/relationships/customXml" Target="../ink/ink128.xml"/><Relationship Id="rId36" Type="http://schemas.openxmlformats.org/officeDocument/2006/relationships/customXml" Target="../ink/ink132.xml"/><Relationship Id="rId49" Type="http://schemas.openxmlformats.org/officeDocument/2006/relationships/image" Target="../media/image66.png"/><Relationship Id="rId57" Type="http://schemas.openxmlformats.org/officeDocument/2006/relationships/image" Target="../media/image70.png"/><Relationship Id="rId10" Type="http://schemas.openxmlformats.org/officeDocument/2006/relationships/customXml" Target="../ink/ink119.xml"/><Relationship Id="rId31" Type="http://schemas.openxmlformats.org/officeDocument/2006/relationships/image" Target="../media/image57.png"/><Relationship Id="rId44" Type="http://schemas.openxmlformats.org/officeDocument/2006/relationships/customXml" Target="../ink/ink136.xml"/><Relationship Id="rId52" Type="http://schemas.openxmlformats.org/officeDocument/2006/relationships/customXml" Target="../ink/ink140.xml"/></Relationships>
</file>

<file path=ppt/slides/_rels/slide13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56.xml"/><Relationship Id="rId21" Type="http://schemas.openxmlformats.org/officeDocument/2006/relationships/image" Target="../media/image125.emf"/><Relationship Id="rId42" Type="http://schemas.openxmlformats.org/officeDocument/2006/relationships/customXml" Target="../ink/ink164.xml"/><Relationship Id="rId47" Type="http://schemas.openxmlformats.org/officeDocument/2006/relationships/image" Target="../media/image138.emf"/><Relationship Id="rId63" Type="http://schemas.openxmlformats.org/officeDocument/2006/relationships/image" Target="../media/image146.emf"/><Relationship Id="rId68" Type="http://schemas.openxmlformats.org/officeDocument/2006/relationships/customXml" Target="../ink/ink177.xml"/><Relationship Id="rId16" Type="http://schemas.openxmlformats.org/officeDocument/2006/relationships/customXml" Target="../ink/ink151.xml"/><Relationship Id="rId11" Type="http://schemas.openxmlformats.org/officeDocument/2006/relationships/image" Target="../media/image120.emf"/><Relationship Id="rId24" Type="http://schemas.openxmlformats.org/officeDocument/2006/relationships/customXml" Target="../ink/ink155.xml"/><Relationship Id="rId32" Type="http://schemas.openxmlformats.org/officeDocument/2006/relationships/customXml" Target="../ink/ink159.xml"/><Relationship Id="rId37" Type="http://schemas.openxmlformats.org/officeDocument/2006/relationships/image" Target="../media/image133.emf"/><Relationship Id="rId40" Type="http://schemas.openxmlformats.org/officeDocument/2006/relationships/customXml" Target="../ink/ink163.xml"/><Relationship Id="rId45" Type="http://schemas.openxmlformats.org/officeDocument/2006/relationships/image" Target="../media/image137.emf"/><Relationship Id="rId53" Type="http://schemas.openxmlformats.org/officeDocument/2006/relationships/image" Target="../media/image141.emf"/><Relationship Id="rId58" Type="http://schemas.openxmlformats.org/officeDocument/2006/relationships/customXml" Target="../ink/ink172.xml"/><Relationship Id="rId66" Type="http://schemas.openxmlformats.org/officeDocument/2006/relationships/customXml" Target="../ink/ink176.xml"/><Relationship Id="rId74" Type="http://schemas.openxmlformats.org/officeDocument/2006/relationships/customXml" Target="../ink/ink180.xml"/><Relationship Id="rId79" Type="http://schemas.openxmlformats.org/officeDocument/2006/relationships/image" Target="../media/image154.emf"/><Relationship Id="rId5" Type="http://schemas.openxmlformats.org/officeDocument/2006/relationships/image" Target="../media/image117.emf"/><Relationship Id="rId61" Type="http://schemas.openxmlformats.org/officeDocument/2006/relationships/image" Target="../media/image145.emf"/><Relationship Id="rId19" Type="http://schemas.openxmlformats.org/officeDocument/2006/relationships/image" Target="../media/image124.emf"/><Relationship Id="rId14" Type="http://schemas.openxmlformats.org/officeDocument/2006/relationships/customXml" Target="../ink/ink150.xml"/><Relationship Id="rId22" Type="http://schemas.openxmlformats.org/officeDocument/2006/relationships/customXml" Target="../ink/ink154.xml"/><Relationship Id="rId27" Type="http://schemas.openxmlformats.org/officeDocument/2006/relationships/image" Target="../media/image128.emf"/><Relationship Id="rId30" Type="http://schemas.openxmlformats.org/officeDocument/2006/relationships/customXml" Target="../ink/ink158.xml"/><Relationship Id="rId35" Type="http://schemas.openxmlformats.org/officeDocument/2006/relationships/image" Target="../media/image132.emf"/><Relationship Id="rId43" Type="http://schemas.openxmlformats.org/officeDocument/2006/relationships/image" Target="../media/image136.emf"/><Relationship Id="rId48" Type="http://schemas.openxmlformats.org/officeDocument/2006/relationships/customXml" Target="../ink/ink167.xml"/><Relationship Id="rId56" Type="http://schemas.openxmlformats.org/officeDocument/2006/relationships/customXml" Target="../ink/ink171.xml"/><Relationship Id="rId64" Type="http://schemas.openxmlformats.org/officeDocument/2006/relationships/customXml" Target="../ink/ink175.xml"/><Relationship Id="rId69" Type="http://schemas.openxmlformats.org/officeDocument/2006/relationships/image" Target="../media/image149.emf"/><Relationship Id="rId77" Type="http://schemas.openxmlformats.org/officeDocument/2006/relationships/image" Target="../media/image153.emf"/><Relationship Id="rId8" Type="http://schemas.openxmlformats.org/officeDocument/2006/relationships/customXml" Target="../ink/ink147.xml"/><Relationship Id="rId51" Type="http://schemas.openxmlformats.org/officeDocument/2006/relationships/image" Target="../media/image140.emf"/><Relationship Id="rId72" Type="http://schemas.openxmlformats.org/officeDocument/2006/relationships/customXml" Target="../ink/ink179.xml"/><Relationship Id="rId3" Type="http://schemas.openxmlformats.org/officeDocument/2006/relationships/image" Target="../media/image116.emf"/><Relationship Id="rId12" Type="http://schemas.openxmlformats.org/officeDocument/2006/relationships/customXml" Target="../ink/ink149.xml"/><Relationship Id="rId17" Type="http://schemas.openxmlformats.org/officeDocument/2006/relationships/image" Target="../media/image123.emf"/><Relationship Id="rId25" Type="http://schemas.openxmlformats.org/officeDocument/2006/relationships/image" Target="../media/image127.emf"/><Relationship Id="rId33" Type="http://schemas.openxmlformats.org/officeDocument/2006/relationships/image" Target="../media/image131.emf"/><Relationship Id="rId38" Type="http://schemas.openxmlformats.org/officeDocument/2006/relationships/customXml" Target="../ink/ink162.xml"/><Relationship Id="rId46" Type="http://schemas.openxmlformats.org/officeDocument/2006/relationships/customXml" Target="../ink/ink166.xml"/><Relationship Id="rId59" Type="http://schemas.openxmlformats.org/officeDocument/2006/relationships/image" Target="../media/image144.emf"/><Relationship Id="rId67" Type="http://schemas.openxmlformats.org/officeDocument/2006/relationships/image" Target="../media/image148.emf"/><Relationship Id="rId20" Type="http://schemas.openxmlformats.org/officeDocument/2006/relationships/customXml" Target="../ink/ink153.xml"/><Relationship Id="rId41" Type="http://schemas.openxmlformats.org/officeDocument/2006/relationships/image" Target="../media/image135.emf"/><Relationship Id="rId54" Type="http://schemas.openxmlformats.org/officeDocument/2006/relationships/customXml" Target="../ink/ink170.xml"/><Relationship Id="rId62" Type="http://schemas.openxmlformats.org/officeDocument/2006/relationships/customXml" Target="../ink/ink174.xml"/><Relationship Id="rId70" Type="http://schemas.openxmlformats.org/officeDocument/2006/relationships/customXml" Target="../ink/ink178.xml"/><Relationship Id="rId75" Type="http://schemas.openxmlformats.org/officeDocument/2006/relationships/image" Target="../media/image152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46.xml"/><Relationship Id="rId15" Type="http://schemas.openxmlformats.org/officeDocument/2006/relationships/image" Target="../media/image122.emf"/><Relationship Id="rId23" Type="http://schemas.openxmlformats.org/officeDocument/2006/relationships/image" Target="../media/image126.emf"/><Relationship Id="rId28" Type="http://schemas.openxmlformats.org/officeDocument/2006/relationships/customXml" Target="../ink/ink157.xml"/><Relationship Id="rId36" Type="http://schemas.openxmlformats.org/officeDocument/2006/relationships/customXml" Target="../ink/ink161.xml"/><Relationship Id="rId49" Type="http://schemas.openxmlformats.org/officeDocument/2006/relationships/image" Target="../media/image139.emf"/><Relationship Id="rId57" Type="http://schemas.openxmlformats.org/officeDocument/2006/relationships/image" Target="../media/image143.emf"/><Relationship Id="rId10" Type="http://schemas.openxmlformats.org/officeDocument/2006/relationships/customXml" Target="../ink/ink148.xml"/><Relationship Id="rId31" Type="http://schemas.openxmlformats.org/officeDocument/2006/relationships/image" Target="../media/image130.emf"/><Relationship Id="rId44" Type="http://schemas.openxmlformats.org/officeDocument/2006/relationships/customXml" Target="../ink/ink165.xml"/><Relationship Id="rId52" Type="http://schemas.openxmlformats.org/officeDocument/2006/relationships/customXml" Target="../ink/ink169.xml"/><Relationship Id="rId60" Type="http://schemas.openxmlformats.org/officeDocument/2006/relationships/customXml" Target="../ink/ink173.xml"/><Relationship Id="rId65" Type="http://schemas.openxmlformats.org/officeDocument/2006/relationships/image" Target="../media/image147.emf"/><Relationship Id="rId73" Type="http://schemas.openxmlformats.org/officeDocument/2006/relationships/image" Target="../media/image151.emf"/><Relationship Id="rId78" Type="http://schemas.openxmlformats.org/officeDocument/2006/relationships/customXml" Target="../ink/ink182.xml"/><Relationship Id="rId4" Type="http://schemas.openxmlformats.org/officeDocument/2006/relationships/customXml" Target="../ink/ink145.xml"/><Relationship Id="rId9" Type="http://schemas.openxmlformats.org/officeDocument/2006/relationships/image" Target="../media/image119.emf"/><Relationship Id="rId13" Type="http://schemas.openxmlformats.org/officeDocument/2006/relationships/image" Target="../media/image121.emf"/><Relationship Id="rId18" Type="http://schemas.openxmlformats.org/officeDocument/2006/relationships/customXml" Target="../ink/ink152.xml"/><Relationship Id="rId39" Type="http://schemas.openxmlformats.org/officeDocument/2006/relationships/image" Target="../media/image134.emf"/><Relationship Id="rId34" Type="http://schemas.openxmlformats.org/officeDocument/2006/relationships/customXml" Target="../ink/ink160.xml"/><Relationship Id="rId50" Type="http://schemas.openxmlformats.org/officeDocument/2006/relationships/customXml" Target="../ink/ink168.xml"/><Relationship Id="rId55" Type="http://schemas.openxmlformats.org/officeDocument/2006/relationships/image" Target="../media/image142.emf"/><Relationship Id="rId76" Type="http://schemas.openxmlformats.org/officeDocument/2006/relationships/customXml" Target="../ink/ink181.xml"/><Relationship Id="rId7" Type="http://schemas.openxmlformats.org/officeDocument/2006/relationships/image" Target="../media/image118.emf"/><Relationship Id="rId71" Type="http://schemas.openxmlformats.org/officeDocument/2006/relationships/image" Target="../media/image150.emf"/><Relationship Id="rId2" Type="http://schemas.openxmlformats.org/officeDocument/2006/relationships/customXml" Target="../ink/ink144.xml"/><Relationship Id="rId29" Type="http://schemas.openxmlformats.org/officeDocument/2006/relationships/image" Target="../media/image129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86.xml"/><Relationship Id="rId13" Type="http://schemas.openxmlformats.org/officeDocument/2006/relationships/image" Target="../media/image181.emf"/><Relationship Id="rId18" Type="http://schemas.openxmlformats.org/officeDocument/2006/relationships/customXml" Target="../ink/ink191.xml"/><Relationship Id="rId3" Type="http://schemas.openxmlformats.org/officeDocument/2006/relationships/image" Target="../media/image176.emf"/><Relationship Id="rId21" Type="http://schemas.openxmlformats.org/officeDocument/2006/relationships/image" Target="../media/image185.emf"/><Relationship Id="rId7" Type="http://schemas.openxmlformats.org/officeDocument/2006/relationships/image" Target="../media/image178.emf"/><Relationship Id="rId12" Type="http://schemas.openxmlformats.org/officeDocument/2006/relationships/customXml" Target="../ink/ink188.xml"/><Relationship Id="rId17" Type="http://schemas.openxmlformats.org/officeDocument/2006/relationships/image" Target="../media/image183.emf"/><Relationship Id="rId25" Type="http://schemas.openxmlformats.org/officeDocument/2006/relationships/image" Target="../media/image187.emf"/><Relationship Id="rId2" Type="http://schemas.openxmlformats.org/officeDocument/2006/relationships/customXml" Target="../ink/ink183.xml"/><Relationship Id="rId16" Type="http://schemas.openxmlformats.org/officeDocument/2006/relationships/customXml" Target="../ink/ink190.xml"/><Relationship Id="rId20" Type="http://schemas.openxmlformats.org/officeDocument/2006/relationships/customXml" Target="../ink/ink192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85.xml"/><Relationship Id="rId11" Type="http://schemas.openxmlformats.org/officeDocument/2006/relationships/image" Target="../media/image180.emf"/><Relationship Id="rId24" Type="http://schemas.openxmlformats.org/officeDocument/2006/relationships/customXml" Target="../ink/ink194.xml"/><Relationship Id="rId5" Type="http://schemas.openxmlformats.org/officeDocument/2006/relationships/image" Target="../media/image177.emf"/><Relationship Id="rId15" Type="http://schemas.openxmlformats.org/officeDocument/2006/relationships/image" Target="../media/image182.emf"/><Relationship Id="rId23" Type="http://schemas.openxmlformats.org/officeDocument/2006/relationships/image" Target="../media/image186.emf"/><Relationship Id="rId10" Type="http://schemas.openxmlformats.org/officeDocument/2006/relationships/customXml" Target="../ink/ink187.xml"/><Relationship Id="rId19" Type="http://schemas.openxmlformats.org/officeDocument/2006/relationships/image" Target="../media/image184.emf"/><Relationship Id="rId4" Type="http://schemas.openxmlformats.org/officeDocument/2006/relationships/customXml" Target="../ink/ink184.xml"/><Relationship Id="rId9" Type="http://schemas.openxmlformats.org/officeDocument/2006/relationships/image" Target="../media/image179.emf"/><Relationship Id="rId14" Type="http://schemas.openxmlformats.org/officeDocument/2006/relationships/customXml" Target="../ink/ink189.xml"/><Relationship Id="rId22" Type="http://schemas.openxmlformats.org/officeDocument/2006/relationships/customXml" Target="../ink/ink193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1.emf"/><Relationship Id="rId18" Type="http://schemas.openxmlformats.org/officeDocument/2006/relationships/customXml" Target="../ink/ink203.xml"/><Relationship Id="rId26" Type="http://schemas.openxmlformats.org/officeDocument/2006/relationships/customXml" Target="../ink/ink207.xml"/><Relationship Id="rId3" Type="http://schemas.openxmlformats.org/officeDocument/2006/relationships/image" Target="../media/image76.emf"/><Relationship Id="rId21" Type="http://schemas.openxmlformats.org/officeDocument/2006/relationships/image" Target="../media/image75.png"/><Relationship Id="rId7" Type="http://schemas.openxmlformats.org/officeDocument/2006/relationships/image" Target="../media/image188.emf"/><Relationship Id="rId12" Type="http://schemas.openxmlformats.org/officeDocument/2006/relationships/customXml" Target="../ink/ink200.xml"/><Relationship Id="rId17" Type="http://schemas.openxmlformats.org/officeDocument/2006/relationships/image" Target="../media/image73.png"/><Relationship Id="rId25" Type="http://schemas.openxmlformats.org/officeDocument/2006/relationships/image" Target="../media/image77.png"/><Relationship Id="rId33" Type="http://schemas.openxmlformats.org/officeDocument/2006/relationships/image" Target="../media/image81.png"/><Relationship Id="rId2" Type="http://schemas.openxmlformats.org/officeDocument/2006/relationships/customXml" Target="../ink/ink195.xml"/><Relationship Id="rId16" Type="http://schemas.openxmlformats.org/officeDocument/2006/relationships/customXml" Target="../ink/ink202.xml"/><Relationship Id="rId20" Type="http://schemas.openxmlformats.org/officeDocument/2006/relationships/customXml" Target="../ink/ink204.xml"/><Relationship Id="rId29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97.xml"/><Relationship Id="rId11" Type="http://schemas.openxmlformats.org/officeDocument/2006/relationships/image" Target="../media/image190.emf"/><Relationship Id="rId24" Type="http://schemas.openxmlformats.org/officeDocument/2006/relationships/customXml" Target="../ink/ink206.xml"/><Relationship Id="rId32" Type="http://schemas.openxmlformats.org/officeDocument/2006/relationships/customXml" Target="../ink/ink210.xml"/><Relationship Id="rId5" Type="http://schemas.openxmlformats.org/officeDocument/2006/relationships/image" Target="../media/image81.emf"/><Relationship Id="rId15" Type="http://schemas.openxmlformats.org/officeDocument/2006/relationships/image" Target="../media/image72.png"/><Relationship Id="rId23" Type="http://schemas.openxmlformats.org/officeDocument/2006/relationships/image" Target="../media/image76.png"/><Relationship Id="rId28" Type="http://schemas.openxmlformats.org/officeDocument/2006/relationships/customXml" Target="../ink/ink208.xml"/><Relationship Id="rId10" Type="http://schemas.openxmlformats.org/officeDocument/2006/relationships/customXml" Target="../ink/ink199.xml"/><Relationship Id="rId19" Type="http://schemas.openxmlformats.org/officeDocument/2006/relationships/image" Target="../media/image74.png"/><Relationship Id="rId31" Type="http://schemas.openxmlformats.org/officeDocument/2006/relationships/image" Target="../media/image80.png"/><Relationship Id="rId4" Type="http://schemas.openxmlformats.org/officeDocument/2006/relationships/customXml" Target="../ink/ink196.xml"/><Relationship Id="rId9" Type="http://schemas.openxmlformats.org/officeDocument/2006/relationships/image" Target="../media/image189.emf"/><Relationship Id="rId14" Type="http://schemas.openxmlformats.org/officeDocument/2006/relationships/customXml" Target="../ink/ink201.xml"/><Relationship Id="rId22" Type="http://schemas.openxmlformats.org/officeDocument/2006/relationships/customXml" Target="../ink/ink205.xml"/><Relationship Id="rId27" Type="http://schemas.openxmlformats.org/officeDocument/2006/relationships/image" Target="../media/image78.png"/><Relationship Id="rId30" Type="http://schemas.openxmlformats.org/officeDocument/2006/relationships/customXml" Target="../ink/ink209.xml"/><Relationship Id="rId8" Type="http://schemas.openxmlformats.org/officeDocument/2006/relationships/customXml" Target="../ink/ink198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7.png"/><Relationship Id="rId18" Type="http://schemas.openxmlformats.org/officeDocument/2006/relationships/customXml" Target="../ink/ink219.xml"/><Relationship Id="rId26" Type="http://schemas.openxmlformats.org/officeDocument/2006/relationships/customXml" Target="../ink/ink223.xml"/><Relationship Id="rId39" Type="http://schemas.openxmlformats.org/officeDocument/2006/relationships/image" Target="../media/image100.png"/><Relationship Id="rId21" Type="http://schemas.openxmlformats.org/officeDocument/2006/relationships/image" Target="../media/image91.png"/><Relationship Id="rId34" Type="http://schemas.openxmlformats.org/officeDocument/2006/relationships/customXml" Target="../ink/ink227.xml"/><Relationship Id="rId42" Type="http://schemas.openxmlformats.org/officeDocument/2006/relationships/customXml" Target="../ink/ink231.xml"/><Relationship Id="rId47" Type="http://schemas.openxmlformats.org/officeDocument/2006/relationships/image" Target="../media/image104.png"/><Relationship Id="rId7" Type="http://schemas.openxmlformats.org/officeDocument/2006/relationships/image" Target="../media/image84.png"/><Relationship Id="rId2" Type="http://schemas.openxmlformats.org/officeDocument/2006/relationships/customXml" Target="../ink/ink211.xml"/><Relationship Id="rId16" Type="http://schemas.openxmlformats.org/officeDocument/2006/relationships/customXml" Target="../ink/ink218.xml"/><Relationship Id="rId29" Type="http://schemas.openxmlformats.org/officeDocument/2006/relationships/image" Target="../media/image95.png"/><Relationship Id="rId11" Type="http://schemas.openxmlformats.org/officeDocument/2006/relationships/image" Target="../media/image86.png"/><Relationship Id="rId24" Type="http://schemas.openxmlformats.org/officeDocument/2006/relationships/customXml" Target="../ink/ink222.xml"/><Relationship Id="rId32" Type="http://schemas.openxmlformats.org/officeDocument/2006/relationships/customXml" Target="../ink/ink226.xml"/><Relationship Id="rId37" Type="http://schemas.openxmlformats.org/officeDocument/2006/relationships/image" Target="../media/image99.png"/><Relationship Id="rId40" Type="http://schemas.openxmlformats.org/officeDocument/2006/relationships/customXml" Target="../ink/ink230.xml"/><Relationship Id="rId45" Type="http://schemas.openxmlformats.org/officeDocument/2006/relationships/image" Target="../media/image103.png"/><Relationship Id="rId5" Type="http://schemas.openxmlformats.org/officeDocument/2006/relationships/image" Target="../media/image83.png"/><Relationship Id="rId15" Type="http://schemas.openxmlformats.org/officeDocument/2006/relationships/image" Target="../media/image88.png"/><Relationship Id="rId23" Type="http://schemas.openxmlformats.org/officeDocument/2006/relationships/image" Target="../media/image92.png"/><Relationship Id="rId28" Type="http://schemas.openxmlformats.org/officeDocument/2006/relationships/customXml" Target="../ink/ink224.xml"/><Relationship Id="rId36" Type="http://schemas.openxmlformats.org/officeDocument/2006/relationships/customXml" Target="../ink/ink228.xml"/><Relationship Id="rId49" Type="http://schemas.openxmlformats.org/officeDocument/2006/relationships/image" Target="../media/image105.png"/><Relationship Id="rId10" Type="http://schemas.openxmlformats.org/officeDocument/2006/relationships/customXml" Target="../ink/ink215.xml"/><Relationship Id="rId19" Type="http://schemas.openxmlformats.org/officeDocument/2006/relationships/image" Target="../media/image90.png"/><Relationship Id="rId31" Type="http://schemas.openxmlformats.org/officeDocument/2006/relationships/image" Target="../media/image96.png"/><Relationship Id="rId44" Type="http://schemas.openxmlformats.org/officeDocument/2006/relationships/customXml" Target="../ink/ink232.xml"/><Relationship Id="rId4" Type="http://schemas.openxmlformats.org/officeDocument/2006/relationships/customXml" Target="../ink/ink212.xml"/><Relationship Id="rId9" Type="http://schemas.openxmlformats.org/officeDocument/2006/relationships/image" Target="../media/image85.png"/><Relationship Id="rId14" Type="http://schemas.openxmlformats.org/officeDocument/2006/relationships/customXml" Target="../ink/ink217.xml"/><Relationship Id="rId22" Type="http://schemas.openxmlformats.org/officeDocument/2006/relationships/customXml" Target="../ink/ink221.xml"/><Relationship Id="rId27" Type="http://schemas.openxmlformats.org/officeDocument/2006/relationships/image" Target="../media/image94.png"/><Relationship Id="rId30" Type="http://schemas.openxmlformats.org/officeDocument/2006/relationships/customXml" Target="../ink/ink225.xml"/><Relationship Id="rId35" Type="http://schemas.openxmlformats.org/officeDocument/2006/relationships/image" Target="../media/image98.png"/><Relationship Id="rId43" Type="http://schemas.openxmlformats.org/officeDocument/2006/relationships/image" Target="../media/image102.png"/><Relationship Id="rId48" Type="http://schemas.openxmlformats.org/officeDocument/2006/relationships/customXml" Target="../ink/ink234.xml"/><Relationship Id="rId8" Type="http://schemas.openxmlformats.org/officeDocument/2006/relationships/customXml" Target="../ink/ink214.xml"/><Relationship Id="rId3" Type="http://schemas.openxmlformats.org/officeDocument/2006/relationships/image" Target="../media/image82.png"/><Relationship Id="rId12" Type="http://schemas.openxmlformats.org/officeDocument/2006/relationships/customXml" Target="../ink/ink216.xml"/><Relationship Id="rId17" Type="http://schemas.openxmlformats.org/officeDocument/2006/relationships/image" Target="../media/image89.png"/><Relationship Id="rId25" Type="http://schemas.openxmlformats.org/officeDocument/2006/relationships/image" Target="../media/image93.png"/><Relationship Id="rId33" Type="http://schemas.openxmlformats.org/officeDocument/2006/relationships/image" Target="../media/image97.png"/><Relationship Id="rId38" Type="http://schemas.openxmlformats.org/officeDocument/2006/relationships/customXml" Target="../ink/ink229.xml"/><Relationship Id="rId46" Type="http://schemas.openxmlformats.org/officeDocument/2006/relationships/customXml" Target="../ink/ink233.xml"/><Relationship Id="rId20" Type="http://schemas.openxmlformats.org/officeDocument/2006/relationships/customXml" Target="../ink/ink220.xml"/><Relationship Id="rId41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13.xml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0.emf"/><Relationship Id="rId18" Type="http://schemas.openxmlformats.org/officeDocument/2006/relationships/customXml" Target="../ink/ink243.xml"/><Relationship Id="rId26" Type="http://schemas.openxmlformats.org/officeDocument/2006/relationships/customXml" Target="../ink/ink247.xml"/><Relationship Id="rId39" Type="http://schemas.openxmlformats.org/officeDocument/2006/relationships/image" Target="../media/image173.emf"/><Relationship Id="rId21" Type="http://schemas.openxmlformats.org/officeDocument/2006/relationships/image" Target="../media/image164.emf"/><Relationship Id="rId34" Type="http://schemas.openxmlformats.org/officeDocument/2006/relationships/customXml" Target="../ink/ink251.xml"/><Relationship Id="rId47" Type="http://schemas.openxmlformats.org/officeDocument/2006/relationships/image" Target="../media/image107.png"/><Relationship Id="rId50" Type="http://schemas.openxmlformats.org/officeDocument/2006/relationships/customXml" Target="../ink/ink258.xml"/><Relationship Id="rId55" Type="http://schemas.openxmlformats.org/officeDocument/2006/relationships/image" Target="../media/image111.png"/><Relationship Id="rId7" Type="http://schemas.openxmlformats.org/officeDocument/2006/relationships/image" Target="../media/image157.emf"/><Relationship Id="rId2" Type="http://schemas.openxmlformats.org/officeDocument/2006/relationships/customXml" Target="../ink/ink235.xml"/><Relationship Id="rId16" Type="http://schemas.openxmlformats.org/officeDocument/2006/relationships/customXml" Target="../ink/ink242.xml"/><Relationship Id="rId29" Type="http://schemas.openxmlformats.org/officeDocument/2006/relationships/image" Target="../media/image168.emf"/><Relationship Id="rId11" Type="http://schemas.openxmlformats.org/officeDocument/2006/relationships/image" Target="../media/image159.emf"/><Relationship Id="rId24" Type="http://schemas.openxmlformats.org/officeDocument/2006/relationships/customXml" Target="../ink/ink246.xml"/><Relationship Id="rId32" Type="http://schemas.openxmlformats.org/officeDocument/2006/relationships/customXml" Target="../ink/ink250.xml"/><Relationship Id="rId37" Type="http://schemas.openxmlformats.org/officeDocument/2006/relationships/image" Target="../media/image172.emf"/><Relationship Id="rId40" Type="http://schemas.openxmlformats.org/officeDocument/2006/relationships/customXml" Target="../ink/ink254.xml"/><Relationship Id="rId45" Type="http://schemas.openxmlformats.org/officeDocument/2006/relationships/image" Target="../media/image106.png"/><Relationship Id="rId53" Type="http://schemas.openxmlformats.org/officeDocument/2006/relationships/image" Target="../media/image110.png"/><Relationship Id="rId58" Type="http://schemas.openxmlformats.org/officeDocument/2006/relationships/customXml" Target="../ink/ink262.xml"/><Relationship Id="rId5" Type="http://schemas.openxmlformats.org/officeDocument/2006/relationships/image" Target="../media/image156.emf"/><Relationship Id="rId19" Type="http://schemas.openxmlformats.org/officeDocument/2006/relationships/image" Target="../media/image163.emf"/><Relationship Id="rId4" Type="http://schemas.openxmlformats.org/officeDocument/2006/relationships/customXml" Target="../ink/ink236.xml"/><Relationship Id="rId9" Type="http://schemas.openxmlformats.org/officeDocument/2006/relationships/image" Target="../media/image158.emf"/><Relationship Id="rId14" Type="http://schemas.openxmlformats.org/officeDocument/2006/relationships/customXml" Target="../ink/ink241.xml"/><Relationship Id="rId22" Type="http://schemas.openxmlformats.org/officeDocument/2006/relationships/customXml" Target="../ink/ink245.xml"/><Relationship Id="rId27" Type="http://schemas.openxmlformats.org/officeDocument/2006/relationships/image" Target="../media/image167.emf"/><Relationship Id="rId30" Type="http://schemas.openxmlformats.org/officeDocument/2006/relationships/customXml" Target="../ink/ink249.xml"/><Relationship Id="rId35" Type="http://schemas.openxmlformats.org/officeDocument/2006/relationships/image" Target="../media/image171.emf"/><Relationship Id="rId43" Type="http://schemas.openxmlformats.org/officeDocument/2006/relationships/image" Target="../media/image175.emf"/><Relationship Id="rId48" Type="http://schemas.openxmlformats.org/officeDocument/2006/relationships/customXml" Target="../ink/ink257.xml"/><Relationship Id="rId56" Type="http://schemas.openxmlformats.org/officeDocument/2006/relationships/customXml" Target="../ink/ink261.xml"/><Relationship Id="rId8" Type="http://schemas.openxmlformats.org/officeDocument/2006/relationships/customXml" Target="../ink/ink238.xml"/><Relationship Id="rId51" Type="http://schemas.openxmlformats.org/officeDocument/2006/relationships/image" Target="../media/image109.png"/><Relationship Id="rId3" Type="http://schemas.openxmlformats.org/officeDocument/2006/relationships/image" Target="../media/image155.emf"/><Relationship Id="rId12" Type="http://schemas.openxmlformats.org/officeDocument/2006/relationships/customXml" Target="../ink/ink240.xml"/><Relationship Id="rId17" Type="http://schemas.openxmlformats.org/officeDocument/2006/relationships/image" Target="../media/image162.emf"/><Relationship Id="rId25" Type="http://schemas.openxmlformats.org/officeDocument/2006/relationships/image" Target="../media/image166.emf"/><Relationship Id="rId33" Type="http://schemas.openxmlformats.org/officeDocument/2006/relationships/image" Target="../media/image170.emf"/><Relationship Id="rId38" Type="http://schemas.openxmlformats.org/officeDocument/2006/relationships/customXml" Target="../ink/ink253.xml"/><Relationship Id="rId46" Type="http://schemas.openxmlformats.org/officeDocument/2006/relationships/customXml" Target="../ink/ink256.xml"/><Relationship Id="rId59" Type="http://schemas.openxmlformats.org/officeDocument/2006/relationships/image" Target="../media/image113.png"/><Relationship Id="rId20" Type="http://schemas.openxmlformats.org/officeDocument/2006/relationships/customXml" Target="../ink/ink244.xml"/><Relationship Id="rId54" Type="http://schemas.openxmlformats.org/officeDocument/2006/relationships/customXml" Target="../ink/ink260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37.xml"/><Relationship Id="rId15" Type="http://schemas.openxmlformats.org/officeDocument/2006/relationships/image" Target="../media/image161.emf"/><Relationship Id="rId23" Type="http://schemas.openxmlformats.org/officeDocument/2006/relationships/image" Target="../media/image165.emf"/><Relationship Id="rId28" Type="http://schemas.openxmlformats.org/officeDocument/2006/relationships/customXml" Target="../ink/ink248.xml"/><Relationship Id="rId36" Type="http://schemas.openxmlformats.org/officeDocument/2006/relationships/customXml" Target="../ink/ink252.xml"/><Relationship Id="rId49" Type="http://schemas.openxmlformats.org/officeDocument/2006/relationships/image" Target="../media/image108.png"/><Relationship Id="rId57" Type="http://schemas.openxmlformats.org/officeDocument/2006/relationships/image" Target="../media/image112.png"/><Relationship Id="rId10" Type="http://schemas.openxmlformats.org/officeDocument/2006/relationships/customXml" Target="../ink/ink239.xml"/><Relationship Id="rId31" Type="http://schemas.openxmlformats.org/officeDocument/2006/relationships/image" Target="../media/image169.emf"/><Relationship Id="rId44" Type="http://schemas.openxmlformats.org/officeDocument/2006/relationships/customXml" Target="../ink/ink255.xml"/><Relationship Id="rId52" Type="http://schemas.openxmlformats.org/officeDocument/2006/relationships/customXml" Target="../ink/ink259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9.png"/><Relationship Id="rId18" Type="http://schemas.openxmlformats.org/officeDocument/2006/relationships/customXml" Target="../ink/ink271.xml"/><Relationship Id="rId26" Type="http://schemas.openxmlformats.org/officeDocument/2006/relationships/customXml" Target="../ink/ink275.xml"/><Relationship Id="rId39" Type="http://schemas.openxmlformats.org/officeDocument/2006/relationships/image" Target="../media/image132.png"/><Relationship Id="rId21" Type="http://schemas.openxmlformats.org/officeDocument/2006/relationships/image" Target="../media/image123.png"/><Relationship Id="rId34" Type="http://schemas.openxmlformats.org/officeDocument/2006/relationships/customXml" Target="../ink/ink279.xml"/><Relationship Id="rId42" Type="http://schemas.openxmlformats.org/officeDocument/2006/relationships/customXml" Target="../ink/ink283.xml"/><Relationship Id="rId47" Type="http://schemas.openxmlformats.org/officeDocument/2006/relationships/image" Target="../media/image136.png"/><Relationship Id="rId50" Type="http://schemas.openxmlformats.org/officeDocument/2006/relationships/customXml" Target="../ink/ink287.xml"/><Relationship Id="rId7" Type="http://schemas.openxmlformats.org/officeDocument/2006/relationships/image" Target="../media/image116.png"/><Relationship Id="rId2" Type="http://schemas.openxmlformats.org/officeDocument/2006/relationships/customXml" Target="../ink/ink263.xml"/><Relationship Id="rId16" Type="http://schemas.openxmlformats.org/officeDocument/2006/relationships/customXml" Target="../ink/ink270.xml"/><Relationship Id="rId29" Type="http://schemas.openxmlformats.org/officeDocument/2006/relationships/image" Target="../media/image127.png"/><Relationship Id="rId11" Type="http://schemas.openxmlformats.org/officeDocument/2006/relationships/image" Target="../media/image118.png"/><Relationship Id="rId24" Type="http://schemas.openxmlformats.org/officeDocument/2006/relationships/customXml" Target="../ink/ink274.xml"/><Relationship Id="rId32" Type="http://schemas.openxmlformats.org/officeDocument/2006/relationships/customXml" Target="../ink/ink278.xml"/><Relationship Id="rId37" Type="http://schemas.openxmlformats.org/officeDocument/2006/relationships/image" Target="../media/image131.png"/><Relationship Id="rId40" Type="http://schemas.openxmlformats.org/officeDocument/2006/relationships/customXml" Target="../ink/ink282.xml"/><Relationship Id="rId45" Type="http://schemas.openxmlformats.org/officeDocument/2006/relationships/image" Target="../media/image135.png"/><Relationship Id="rId53" Type="http://schemas.openxmlformats.org/officeDocument/2006/relationships/image" Target="../media/image139.png"/><Relationship Id="rId5" Type="http://schemas.openxmlformats.org/officeDocument/2006/relationships/image" Target="../media/image115.png"/><Relationship Id="rId10" Type="http://schemas.openxmlformats.org/officeDocument/2006/relationships/customXml" Target="../ink/ink267.xml"/><Relationship Id="rId19" Type="http://schemas.openxmlformats.org/officeDocument/2006/relationships/image" Target="../media/image122.png"/><Relationship Id="rId31" Type="http://schemas.openxmlformats.org/officeDocument/2006/relationships/image" Target="../media/image128.png"/><Relationship Id="rId44" Type="http://schemas.openxmlformats.org/officeDocument/2006/relationships/customXml" Target="../ink/ink284.xml"/><Relationship Id="rId52" Type="http://schemas.openxmlformats.org/officeDocument/2006/relationships/customXml" Target="../ink/ink288.xml"/><Relationship Id="rId4" Type="http://schemas.openxmlformats.org/officeDocument/2006/relationships/customXml" Target="../ink/ink264.xml"/><Relationship Id="rId9" Type="http://schemas.openxmlformats.org/officeDocument/2006/relationships/image" Target="../media/image117.png"/><Relationship Id="rId14" Type="http://schemas.openxmlformats.org/officeDocument/2006/relationships/customXml" Target="../ink/ink269.xml"/><Relationship Id="rId22" Type="http://schemas.openxmlformats.org/officeDocument/2006/relationships/customXml" Target="../ink/ink273.xml"/><Relationship Id="rId27" Type="http://schemas.openxmlformats.org/officeDocument/2006/relationships/image" Target="../media/image126.png"/><Relationship Id="rId30" Type="http://schemas.openxmlformats.org/officeDocument/2006/relationships/customXml" Target="../ink/ink277.xml"/><Relationship Id="rId35" Type="http://schemas.openxmlformats.org/officeDocument/2006/relationships/image" Target="../media/image130.png"/><Relationship Id="rId43" Type="http://schemas.openxmlformats.org/officeDocument/2006/relationships/image" Target="../media/image134.png"/><Relationship Id="rId48" Type="http://schemas.openxmlformats.org/officeDocument/2006/relationships/customXml" Target="../ink/ink286.xml"/><Relationship Id="rId8" Type="http://schemas.openxmlformats.org/officeDocument/2006/relationships/customXml" Target="../ink/ink266.xml"/><Relationship Id="rId51" Type="http://schemas.openxmlformats.org/officeDocument/2006/relationships/image" Target="../media/image138.png"/><Relationship Id="rId3" Type="http://schemas.openxmlformats.org/officeDocument/2006/relationships/image" Target="../media/image114.png"/><Relationship Id="rId12" Type="http://schemas.openxmlformats.org/officeDocument/2006/relationships/customXml" Target="../ink/ink268.xml"/><Relationship Id="rId17" Type="http://schemas.openxmlformats.org/officeDocument/2006/relationships/image" Target="../media/image121.png"/><Relationship Id="rId25" Type="http://schemas.openxmlformats.org/officeDocument/2006/relationships/image" Target="../media/image125.png"/><Relationship Id="rId33" Type="http://schemas.openxmlformats.org/officeDocument/2006/relationships/image" Target="../media/image129.png"/><Relationship Id="rId38" Type="http://schemas.openxmlformats.org/officeDocument/2006/relationships/customXml" Target="../ink/ink281.xml"/><Relationship Id="rId46" Type="http://schemas.openxmlformats.org/officeDocument/2006/relationships/customXml" Target="../ink/ink285.xml"/><Relationship Id="rId20" Type="http://schemas.openxmlformats.org/officeDocument/2006/relationships/customXml" Target="../ink/ink272.xml"/><Relationship Id="rId41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65.xml"/><Relationship Id="rId15" Type="http://schemas.openxmlformats.org/officeDocument/2006/relationships/image" Target="../media/image120.png"/><Relationship Id="rId23" Type="http://schemas.openxmlformats.org/officeDocument/2006/relationships/image" Target="../media/image124.png"/><Relationship Id="rId28" Type="http://schemas.openxmlformats.org/officeDocument/2006/relationships/customXml" Target="../ink/ink276.xml"/><Relationship Id="rId36" Type="http://schemas.openxmlformats.org/officeDocument/2006/relationships/customXml" Target="../ink/ink280.xml"/><Relationship Id="rId49" Type="http://schemas.openxmlformats.org/officeDocument/2006/relationships/image" Target="../media/image1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ustomXml" Target="../ink/ink292.xml"/><Relationship Id="rId13" Type="http://schemas.openxmlformats.org/officeDocument/2006/relationships/image" Target="../media/image145.png"/><Relationship Id="rId3" Type="http://schemas.openxmlformats.org/officeDocument/2006/relationships/image" Target="../media/image140.png"/><Relationship Id="rId7" Type="http://schemas.openxmlformats.org/officeDocument/2006/relationships/image" Target="../media/image142.png"/><Relationship Id="rId12" Type="http://schemas.openxmlformats.org/officeDocument/2006/relationships/customXml" Target="../ink/ink294.xml"/><Relationship Id="rId2" Type="http://schemas.openxmlformats.org/officeDocument/2006/relationships/customXml" Target="../ink/ink289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91.xml"/><Relationship Id="rId11" Type="http://schemas.openxmlformats.org/officeDocument/2006/relationships/image" Target="../media/image144.png"/><Relationship Id="rId5" Type="http://schemas.openxmlformats.org/officeDocument/2006/relationships/image" Target="../media/image141.png"/><Relationship Id="rId10" Type="http://schemas.openxmlformats.org/officeDocument/2006/relationships/customXml" Target="../ink/ink293.xml"/><Relationship Id="rId4" Type="http://schemas.openxmlformats.org/officeDocument/2006/relationships/customXml" Target="../ink/ink290.xml"/><Relationship Id="rId9" Type="http://schemas.openxmlformats.org/officeDocument/2006/relationships/image" Target="../media/image143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emf"/><Relationship Id="rId18" Type="http://schemas.openxmlformats.org/officeDocument/2006/relationships/customXml" Target="../ink/ink16.xml"/><Relationship Id="rId26" Type="http://schemas.openxmlformats.org/officeDocument/2006/relationships/customXml" Target="../ink/ink20.xml"/><Relationship Id="rId39" Type="http://schemas.openxmlformats.org/officeDocument/2006/relationships/image" Target="../media/image30.emf"/><Relationship Id="rId21" Type="http://schemas.openxmlformats.org/officeDocument/2006/relationships/image" Target="../media/image21.emf"/><Relationship Id="rId34" Type="http://schemas.openxmlformats.org/officeDocument/2006/relationships/customXml" Target="../ink/ink24.xml"/><Relationship Id="rId55" Type="http://schemas.openxmlformats.org/officeDocument/2006/relationships/image" Target="../media/image22.png"/><Relationship Id="rId7" Type="http://schemas.openxmlformats.org/officeDocument/2006/relationships/image" Target="../media/image14.emf"/><Relationship Id="rId2" Type="http://schemas.openxmlformats.org/officeDocument/2006/relationships/customXml" Target="../ink/ink8.xml"/><Relationship Id="rId16" Type="http://schemas.openxmlformats.org/officeDocument/2006/relationships/customXml" Target="../ink/ink15.xml"/><Relationship Id="rId29" Type="http://schemas.openxmlformats.org/officeDocument/2006/relationships/image" Target="../media/image25.emf"/><Relationship Id="rId11" Type="http://schemas.openxmlformats.org/officeDocument/2006/relationships/image" Target="../media/image16.emf"/><Relationship Id="rId24" Type="http://schemas.openxmlformats.org/officeDocument/2006/relationships/customXml" Target="../ink/ink19.xml"/><Relationship Id="rId32" Type="http://schemas.openxmlformats.org/officeDocument/2006/relationships/customXml" Target="../ink/ink23.xml"/><Relationship Id="rId37" Type="http://schemas.openxmlformats.org/officeDocument/2006/relationships/image" Target="../media/image29.emf"/><Relationship Id="rId40" Type="http://schemas.openxmlformats.org/officeDocument/2006/relationships/customXml" Target="../ink/ink27.xml"/><Relationship Id="rId53" Type="http://schemas.openxmlformats.org/officeDocument/2006/relationships/image" Target="../media/image30.png"/><Relationship Id="rId58" Type="http://schemas.openxmlformats.org/officeDocument/2006/relationships/customXml" Target="../ink/ink30.xml"/><Relationship Id="rId5" Type="http://schemas.openxmlformats.org/officeDocument/2006/relationships/image" Target="../media/image13.emf"/><Relationship Id="rId15" Type="http://schemas.openxmlformats.org/officeDocument/2006/relationships/image" Target="../media/image18.emf"/><Relationship Id="rId23" Type="http://schemas.openxmlformats.org/officeDocument/2006/relationships/image" Target="../media/image22.emf"/><Relationship Id="rId28" Type="http://schemas.openxmlformats.org/officeDocument/2006/relationships/customXml" Target="../ink/ink21.xml"/><Relationship Id="rId36" Type="http://schemas.openxmlformats.org/officeDocument/2006/relationships/customXml" Target="../ink/ink25.xml"/><Relationship Id="rId57" Type="http://schemas.openxmlformats.org/officeDocument/2006/relationships/image" Target="../media/image23.png"/><Relationship Id="rId61" Type="http://schemas.openxmlformats.org/officeDocument/2006/relationships/image" Target="../media/image25.png"/><Relationship Id="rId10" Type="http://schemas.openxmlformats.org/officeDocument/2006/relationships/customXml" Target="../ink/ink12.xml"/><Relationship Id="rId19" Type="http://schemas.openxmlformats.org/officeDocument/2006/relationships/image" Target="../media/image20.emf"/><Relationship Id="rId31" Type="http://schemas.openxmlformats.org/officeDocument/2006/relationships/image" Target="../media/image26.emf"/><Relationship Id="rId60" Type="http://schemas.openxmlformats.org/officeDocument/2006/relationships/customXml" Target="../ink/ink31.xml"/><Relationship Id="rId4" Type="http://schemas.openxmlformats.org/officeDocument/2006/relationships/customXml" Target="../ink/ink9.xml"/><Relationship Id="rId9" Type="http://schemas.openxmlformats.org/officeDocument/2006/relationships/image" Target="../media/image15.emf"/><Relationship Id="rId14" Type="http://schemas.openxmlformats.org/officeDocument/2006/relationships/customXml" Target="../ink/ink14.xml"/><Relationship Id="rId22" Type="http://schemas.openxmlformats.org/officeDocument/2006/relationships/customXml" Target="../ink/ink18.xml"/><Relationship Id="rId27" Type="http://schemas.openxmlformats.org/officeDocument/2006/relationships/image" Target="../media/image24.emf"/><Relationship Id="rId30" Type="http://schemas.openxmlformats.org/officeDocument/2006/relationships/customXml" Target="../ink/ink22.xml"/><Relationship Id="rId35" Type="http://schemas.openxmlformats.org/officeDocument/2006/relationships/image" Target="../media/image28.emf"/><Relationship Id="rId56" Type="http://schemas.openxmlformats.org/officeDocument/2006/relationships/customXml" Target="../ink/ink29.xml"/><Relationship Id="rId8" Type="http://schemas.openxmlformats.org/officeDocument/2006/relationships/customXml" Target="../ink/ink11.xml"/><Relationship Id="rId3" Type="http://schemas.openxmlformats.org/officeDocument/2006/relationships/image" Target="../media/image12.emf"/><Relationship Id="rId12" Type="http://schemas.openxmlformats.org/officeDocument/2006/relationships/customXml" Target="../ink/ink13.xml"/><Relationship Id="rId17" Type="http://schemas.openxmlformats.org/officeDocument/2006/relationships/image" Target="../media/image19.emf"/><Relationship Id="rId25" Type="http://schemas.openxmlformats.org/officeDocument/2006/relationships/image" Target="../media/image23.emf"/><Relationship Id="rId33" Type="http://schemas.openxmlformats.org/officeDocument/2006/relationships/image" Target="../media/image27.emf"/><Relationship Id="rId38" Type="http://schemas.openxmlformats.org/officeDocument/2006/relationships/customXml" Target="../ink/ink26.xml"/><Relationship Id="rId59" Type="http://schemas.openxmlformats.org/officeDocument/2006/relationships/image" Target="../media/image24.png"/><Relationship Id="rId20" Type="http://schemas.openxmlformats.org/officeDocument/2006/relationships/customXml" Target="../ink/ink17.xml"/><Relationship Id="rId54" Type="http://schemas.openxmlformats.org/officeDocument/2006/relationships/customXml" Target="../ink/ink28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0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1.png"/><Relationship Id="rId18" Type="http://schemas.openxmlformats.org/officeDocument/2006/relationships/customXml" Target="../ink/ink303.xml"/><Relationship Id="rId26" Type="http://schemas.openxmlformats.org/officeDocument/2006/relationships/customXml" Target="../ink/ink307.xml"/><Relationship Id="rId39" Type="http://schemas.openxmlformats.org/officeDocument/2006/relationships/image" Target="../media/image164.png"/><Relationship Id="rId21" Type="http://schemas.openxmlformats.org/officeDocument/2006/relationships/image" Target="../media/image155.png"/><Relationship Id="rId34" Type="http://schemas.openxmlformats.org/officeDocument/2006/relationships/customXml" Target="../ink/ink311.xml"/><Relationship Id="rId42" Type="http://schemas.openxmlformats.org/officeDocument/2006/relationships/customXml" Target="../ink/ink315.xml"/><Relationship Id="rId47" Type="http://schemas.openxmlformats.org/officeDocument/2006/relationships/image" Target="../media/image168.png"/><Relationship Id="rId50" Type="http://schemas.openxmlformats.org/officeDocument/2006/relationships/customXml" Target="../ink/ink319.xml"/><Relationship Id="rId55" Type="http://schemas.openxmlformats.org/officeDocument/2006/relationships/image" Target="../media/image172.png"/><Relationship Id="rId7" Type="http://schemas.openxmlformats.org/officeDocument/2006/relationships/image" Target="../media/image148.png"/><Relationship Id="rId2" Type="http://schemas.openxmlformats.org/officeDocument/2006/relationships/customXml" Target="../ink/ink295.xml"/><Relationship Id="rId16" Type="http://schemas.openxmlformats.org/officeDocument/2006/relationships/customXml" Target="../ink/ink302.xml"/><Relationship Id="rId29" Type="http://schemas.openxmlformats.org/officeDocument/2006/relationships/image" Target="../media/image159.png"/><Relationship Id="rId11" Type="http://schemas.openxmlformats.org/officeDocument/2006/relationships/image" Target="../media/image150.png"/><Relationship Id="rId24" Type="http://schemas.openxmlformats.org/officeDocument/2006/relationships/customXml" Target="../ink/ink306.xml"/><Relationship Id="rId32" Type="http://schemas.openxmlformats.org/officeDocument/2006/relationships/customXml" Target="../ink/ink310.xml"/><Relationship Id="rId37" Type="http://schemas.openxmlformats.org/officeDocument/2006/relationships/image" Target="../media/image163.png"/><Relationship Id="rId40" Type="http://schemas.openxmlformats.org/officeDocument/2006/relationships/customXml" Target="../ink/ink314.xml"/><Relationship Id="rId45" Type="http://schemas.openxmlformats.org/officeDocument/2006/relationships/image" Target="../media/image167.png"/><Relationship Id="rId53" Type="http://schemas.openxmlformats.org/officeDocument/2006/relationships/image" Target="../media/image171.png"/><Relationship Id="rId58" Type="http://schemas.openxmlformats.org/officeDocument/2006/relationships/customXml" Target="../ink/ink323.xml"/><Relationship Id="rId5" Type="http://schemas.openxmlformats.org/officeDocument/2006/relationships/image" Target="../media/image147.png"/><Relationship Id="rId61" Type="http://schemas.openxmlformats.org/officeDocument/2006/relationships/image" Target="../media/image175.png"/><Relationship Id="rId19" Type="http://schemas.openxmlformats.org/officeDocument/2006/relationships/image" Target="../media/image154.png"/><Relationship Id="rId14" Type="http://schemas.openxmlformats.org/officeDocument/2006/relationships/customXml" Target="../ink/ink301.xml"/><Relationship Id="rId22" Type="http://schemas.openxmlformats.org/officeDocument/2006/relationships/customXml" Target="../ink/ink305.xml"/><Relationship Id="rId27" Type="http://schemas.openxmlformats.org/officeDocument/2006/relationships/image" Target="../media/image158.png"/><Relationship Id="rId30" Type="http://schemas.openxmlformats.org/officeDocument/2006/relationships/customXml" Target="../ink/ink309.xml"/><Relationship Id="rId35" Type="http://schemas.openxmlformats.org/officeDocument/2006/relationships/image" Target="../media/image162.png"/><Relationship Id="rId43" Type="http://schemas.openxmlformats.org/officeDocument/2006/relationships/image" Target="../media/image166.png"/><Relationship Id="rId48" Type="http://schemas.openxmlformats.org/officeDocument/2006/relationships/customXml" Target="../ink/ink318.xml"/><Relationship Id="rId56" Type="http://schemas.openxmlformats.org/officeDocument/2006/relationships/customXml" Target="../ink/ink322.xml"/><Relationship Id="rId8" Type="http://schemas.openxmlformats.org/officeDocument/2006/relationships/customXml" Target="../ink/ink298.xml"/><Relationship Id="rId51" Type="http://schemas.openxmlformats.org/officeDocument/2006/relationships/image" Target="../media/image170.png"/><Relationship Id="rId3" Type="http://schemas.openxmlformats.org/officeDocument/2006/relationships/image" Target="../media/image146.png"/><Relationship Id="rId12" Type="http://schemas.openxmlformats.org/officeDocument/2006/relationships/customXml" Target="../ink/ink300.xml"/><Relationship Id="rId17" Type="http://schemas.openxmlformats.org/officeDocument/2006/relationships/image" Target="../media/image153.png"/><Relationship Id="rId25" Type="http://schemas.openxmlformats.org/officeDocument/2006/relationships/image" Target="../media/image157.png"/><Relationship Id="rId33" Type="http://schemas.openxmlformats.org/officeDocument/2006/relationships/image" Target="../media/image161.png"/><Relationship Id="rId38" Type="http://schemas.openxmlformats.org/officeDocument/2006/relationships/customXml" Target="../ink/ink313.xml"/><Relationship Id="rId46" Type="http://schemas.openxmlformats.org/officeDocument/2006/relationships/customXml" Target="../ink/ink317.xml"/><Relationship Id="rId59" Type="http://schemas.openxmlformats.org/officeDocument/2006/relationships/image" Target="../media/image174.png"/><Relationship Id="rId20" Type="http://schemas.openxmlformats.org/officeDocument/2006/relationships/customXml" Target="../ink/ink304.xml"/><Relationship Id="rId41" Type="http://schemas.openxmlformats.org/officeDocument/2006/relationships/image" Target="../media/image165.png"/><Relationship Id="rId54" Type="http://schemas.openxmlformats.org/officeDocument/2006/relationships/customXml" Target="../ink/ink321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97.xml"/><Relationship Id="rId15" Type="http://schemas.openxmlformats.org/officeDocument/2006/relationships/image" Target="../media/image152.png"/><Relationship Id="rId23" Type="http://schemas.openxmlformats.org/officeDocument/2006/relationships/image" Target="../media/image156.png"/><Relationship Id="rId28" Type="http://schemas.openxmlformats.org/officeDocument/2006/relationships/customXml" Target="../ink/ink308.xml"/><Relationship Id="rId36" Type="http://schemas.openxmlformats.org/officeDocument/2006/relationships/customXml" Target="../ink/ink312.xml"/><Relationship Id="rId49" Type="http://schemas.openxmlformats.org/officeDocument/2006/relationships/image" Target="../media/image169.png"/><Relationship Id="rId57" Type="http://schemas.openxmlformats.org/officeDocument/2006/relationships/image" Target="../media/image173.png"/><Relationship Id="rId10" Type="http://schemas.openxmlformats.org/officeDocument/2006/relationships/customXml" Target="../ink/ink299.xml"/><Relationship Id="rId31" Type="http://schemas.openxmlformats.org/officeDocument/2006/relationships/image" Target="../media/image160.png"/><Relationship Id="rId44" Type="http://schemas.openxmlformats.org/officeDocument/2006/relationships/customXml" Target="../ink/ink316.xml"/><Relationship Id="rId52" Type="http://schemas.openxmlformats.org/officeDocument/2006/relationships/customXml" Target="../ink/ink320.xml"/><Relationship Id="rId60" Type="http://schemas.openxmlformats.org/officeDocument/2006/relationships/customXml" Target="../ink/ink324.xml"/><Relationship Id="rId4" Type="http://schemas.openxmlformats.org/officeDocument/2006/relationships/customXml" Target="../ink/ink296.xml"/><Relationship Id="rId9" Type="http://schemas.openxmlformats.org/officeDocument/2006/relationships/image" Target="../media/image149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1.png"/><Relationship Id="rId18" Type="http://schemas.openxmlformats.org/officeDocument/2006/relationships/customXml" Target="../ink/ink333.xml"/><Relationship Id="rId26" Type="http://schemas.openxmlformats.org/officeDocument/2006/relationships/customXml" Target="../ink/ink337.xml"/><Relationship Id="rId39" Type="http://schemas.openxmlformats.org/officeDocument/2006/relationships/image" Target="../media/image194.png"/><Relationship Id="rId21" Type="http://schemas.openxmlformats.org/officeDocument/2006/relationships/image" Target="../media/image185.png"/><Relationship Id="rId34" Type="http://schemas.openxmlformats.org/officeDocument/2006/relationships/customXml" Target="../ink/ink341.xml"/><Relationship Id="rId42" Type="http://schemas.openxmlformats.org/officeDocument/2006/relationships/customXml" Target="../ink/ink345.xml"/><Relationship Id="rId47" Type="http://schemas.openxmlformats.org/officeDocument/2006/relationships/image" Target="../media/image198.png"/><Relationship Id="rId50" Type="http://schemas.openxmlformats.org/officeDocument/2006/relationships/customXml" Target="../ink/ink349.xml"/><Relationship Id="rId55" Type="http://schemas.openxmlformats.org/officeDocument/2006/relationships/image" Target="../media/image202.png"/><Relationship Id="rId7" Type="http://schemas.openxmlformats.org/officeDocument/2006/relationships/image" Target="../media/image178.png"/><Relationship Id="rId2" Type="http://schemas.openxmlformats.org/officeDocument/2006/relationships/customXml" Target="../ink/ink325.xml"/><Relationship Id="rId16" Type="http://schemas.openxmlformats.org/officeDocument/2006/relationships/customXml" Target="../ink/ink332.xml"/><Relationship Id="rId29" Type="http://schemas.openxmlformats.org/officeDocument/2006/relationships/image" Target="../media/image189.png"/><Relationship Id="rId11" Type="http://schemas.openxmlformats.org/officeDocument/2006/relationships/image" Target="../media/image180.png"/><Relationship Id="rId24" Type="http://schemas.openxmlformats.org/officeDocument/2006/relationships/customXml" Target="../ink/ink336.xml"/><Relationship Id="rId32" Type="http://schemas.openxmlformats.org/officeDocument/2006/relationships/customXml" Target="../ink/ink340.xml"/><Relationship Id="rId37" Type="http://schemas.openxmlformats.org/officeDocument/2006/relationships/image" Target="../media/image193.png"/><Relationship Id="rId40" Type="http://schemas.openxmlformats.org/officeDocument/2006/relationships/customXml" Target="../ink/ink344.xml"/><Relationship Id="rId45" Type="http://schemas.openxmlformats.org/officeDocument/2006/relationships/image" Target="../media/image197.png"/><Relationship Id="rId53" Type="http://schemas.openxmlformats.org/officeDocument/2006/relationships/image" Target="../media/image201.png"/><Relationship Id="rId58" Type="http://schemas.openxmlformats.org/officeDocument/2006/relationships/customXml" Target="../ink/ink353.xml"/><Relationship Id="rId5" Type="http://schemas.openxmlformats.org/officeDocument/2006/relationships/image" Target="../media/image177.png"/><Relationship Id="rId61" Type="http://schemas.openxmlformats.org/officeDocument/2006/relationships/image" Target="../media/image205.png"/><Relationship Id="rId19" Type="http://schemas.openxmlformats.org/officeDocument/2006/relationships/image" Target="../media/image184.png"/><Relationship Id="rId14" Type="http://schemas.openxmlformats.org/officeDocument/2006/relationships/customXml" Target="../ink/ink331.xml"/><Relationship Id="rId22" Type="http://schemas.openxmlformats.org/officeDocument/2006/relationships/customXml" Target="../ink/ink335.xml"/><Relationship Id="rId27" Type="http://schemas.openxmlformats.org/officeDocument/2006/relationships/image" Target="../media/image188.png"/><Relationship Id="rId30" Type="http://schemas.openxmlformats.org/officeDocument/2006/relationships/customXml" Target="../ink/ink339.xml"/><Relationship Id="rId35" Type="http://schemas.openxmlformats.org/officeDocument/2006/relationships/image" Target="../media/image192.png"/><Relationship Id="rId43" Type="http://schemas.openxmlformats.org/officeDocument/2006/relationships/image" Target="../media/image196.png"/><Relationship Id="rId48" Type="http://schemas.openxmlformats.org/officeDocument/2006/relationships/customXml" Target="../ink/ink348.xml"/><Relationship Id="rId56" Type="http://schemas.openxmlformats.org/officeDocument/2006/relationships/customXml" Target="../ink/ink352.xml"/><Relationship Id="rId8" Type="http://schemas.openxmlformats.org/officeDocument/2006/relationships/customXml" Target="../ink/ink328.xml"/><Relationship Id="rId51" Type="http://schemas.openxmlformats.org/officeDocument/2006/relationships/image" Target="../media/image200.png"/><Relationship Id="rId3" Type="http://schemas.openxmlformats.org/officeDocument/2006/relationships/image" Target="../media/image176.png"/><Relationship Id="rId12" Type="http://schemas.openxmlformats.org/officeDocument/2006/relationships/customXml" Target="../ink/ink330.xml"/><Relationship Id="rId17" Type="http://schemas.openxmlformats.org/officeDocument/2006/relationships/image" Target="../media/image183.png"/><Relationship Id="rId25" Type="http://schemas.openxmlformats.org/officeDocument/2006/relationships/image" Target="../media/image187.png"/><Relationship Id="rId33" Type="http://schemas.openxmlformats.org/officeDocument/2006/relationships/image" Target="../media/image191.png"/><Relationship Id="rId38" Type="http://schemas.openxmlformats.org/officeDocument/2006/relationships/customXml" Target="../ink/ink343.xml"/><Relationship Id="rId46" Type="http://schemas.openxmlformats.org/officeDocument/2006/relationships/customXml" Target="../ink/ink347.xml"/><Relationship Id="rId59" Type="http://schemas.openxmlformats.org/officeDocument/2006/relationships/image" Target="../media/image204.png"/><Relationship Id="rId20" Type="http://schemas.openxmlformats.org/officeDocument/2006/relationships/customXml" Target="../ink/ink334.xml"/><Relationship Id="rId41" Type="http://schemas.openxmlformats.org/officeDocument/2006/relationships/image" Target="../media/image195.png"/><Relationship Id="rId54" Type="http://schemas.openxmlformats.org/officeDocument/2006/relationships/customXml" Target="../ink/ink351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27.xml"/><Relationship Id="rId15" Type="http://schemas.openxmlformats.org/officeDocument/2006/relationships/image" Target="../media/image182.png"/><Relationship Id="rId23" Type="http://schemas.openxmlformats.org/officeDocument/2006/relationships/image" Target="../media/image186.png"/><Relationship Id="rId28" Type="http://schemas.openxmlformats.org/officeDocument/2006/relationships/customXml" Target="../ink/ink338.xml"/><Relationship Id="rId36" Type="http://schemas.openxmlformats.org/officeDocument/2006/relationships/customXml" Target="../ink/ink342.xml"/><Relationship Id="rId49" Type="http://schemas.openxmlformats.org/officeDocument/2006/relationships/image" Target="../media/image199.png"/><Relationship Id="rId57" Type="http://schemas.openxmlformats.org/officeDocument/2006/relationships/image" Target="../media/image203.png"/><Relationship Id="rId10" Type="http://schemas.openxmlformats.org/officeDocument/2006/relationships/customXml" Target="../ink/ink329.xml"/><Relationship Id="rId31" Type="http://schemas.openxmlformats.org/officeDocument/2006/relationships/image" Target="../media/image190.png"/><Relationship Id="rId44" Type="http://schemas.openxmlformats.org/officeDocument/2006/relationships/customXml" Target="../ink/ink346.xml"/><Relationship Id="rId52" Type="http://schemas.openxmlformats.org/officeDocument/2006/relationships/customXml" Target="../ink/ink350.xml"/><Relationship Id="rId60" Type="http://schemas.openxmlformats.org/officeDocument/2006/relationships/customXml" Target="../ink/ink354.xml"/><Relationship Id="rId4" Type="http://schemas.openxmlformats.org/officeDocument/2006/relationships/customXml" Target="../ink/ink326.xml"/><Relationship Id="rId9" Type="http://schemas.openxmlformats.org/officeDocument/2006/relationships/image" Target="../media/image179.png"/></Relationships>
</file>

<file path=ppt/slides/_rels/slide22.xml.rels><?xml version="1.0" encoding="UTF-8" standalone="yes"?>
<Relationships xmlns="http://schemas.openxmlformats.org/package/2006/relationships"><Relationship Id="rId26" Type="http://schemas.openxmlformats.org/officeDocument/2006/relationships/customXml" Target="../ink/ink367.xml"/><Relationship Id="rId21" Type="http://schemas.openxmlformats.org/officeDocument/2006/relationships/image" Target="../media/image204.emf"/><Relationship Id="rId42" Type="http://schemas.openxmlformats.org/officeDocument/2006/relationships/customXml" Target="../ink/ink375.xml"/><Relationship Id="rId47" Type="http://schemas.openxmlformats.org/officeDocument/2006/relationships/image" Target="../media/image231.emf"/><Relationship Id="rId63" Type="http://schemas.openxmlformats.org/officeDocument/2006/relationships/image" Target="../media/image239.emf"/><Relationship Id="rId84" Type="http://schemas.openxmlformats.org/officeDocument/2006/relationships/customXml" Target="../ink/ink393.xml"/><Relationship Id="rId89" Type="http://schemas.openxmlformats.org/officeDocument/2006/relationships/image" Target="../media/image252.emf"/><Relationship Id="rId112" Type="http://schemas.openxmlformats.org/officeDocument/2006/relationships/customXml" Target="../ink/ink407.xml"/><Relationship Id="rId16" Type="http://schemas.openxmlformats.org/officeDocument/2006/relationships/customXml" Target="../ink/ink362.xml"/><Relationship Id="rId107" Type="http://schemas.openxmlformats.org/officeDocument/2006/relationships/image" Target="../media/image208.png"/><Relationship Id="rId11" Type="http://schemas.openxmlformats.org/officeDocument/2006/relationships/image" Target="../media/image199.emf"/><Relationship Id="rId32" Type="http://schemas.openxmlformats.org/officeDocument/2006/relationships/customXml" Target="../ink/ink370.xml"/><Relationship Id="rId37" Type="http://schemas.openxmlformats.org/officeDocument/2006/relationships/image" Target="../media/image212.emf"/><Relationship Id="rId53" Type="http://schemas.openxmlformats.org/officeDocument/2006/relationships/image" Target="../media/image234.emf"/><Relationship Id="rId58" Type="http://schemas.openxmlformats.org/officeDocument/2006/relationships/customXml" Target="../ink/ink383.xml"/><Relationship Id="rId79" Type="http://schemas.openxmlformats.org/officeDocument/2006/relationships/image" Target="../media/image247.emf"/><Relationship Id="rId102" Type="http://schemas.openxmlformats.org/officeDocument/2006/relationships/customXml" Target="../ink/ink402.xml"/><Relationship Id="rId5" Type="http://schemas.openxmlformats.org/officeDocument/2006/relationships/image" Target="../media/image196.emf"/><Relationship Id="rId90" Type="http://schemas.openxmlformats.org/officeDocument/2006/relationships/customXml" Target="../ink/ink396.xml"/><Relationship Id="rId95" Type="http://schemas.openxmlformats.org/officeDocument/2006/relationships/image" Target="../media/image255.emf"/><Relationship Id="rId22" Type="http://schemas.openxmlformats.org/officeDocument/2006/relationships/customXml" Target="../ink/ink365.xml"/><Relationship Id="rId27" Type="http://schemas.openxmlformats.org/officeDocument/2006/relationships/image" Target="../media/image207.emf"/><Relationship Id="rId43" Type="http://schemas.openxmlformats.org/officeDocument/2006/relationships/image" Target="../media/image229.emf"/><Relationship Id="rId48" Type="http://schemas.openxmlformats.org/officeDocument/2006/relationships/customXml" Target="../ink/ink378.xml"/><Relationship Id="rId64" Type="http://schemas.openxmlformats.org/officeDocument/2006/relationships/customXml" Target="../ink/ink386.xml"/><Relationship Id="rId69" Type="http://schemas.openxmlformats.org/officeDocument/2006/relationships/image" Target="../media/image242.emf"/><Relationship Id="rId113" Type="http://schemas.openxmlformats.org/officeDocument/2006/relationships/image" Target="../media/image211.png"/><Relationship Id="rId80" Type="http://schemas.openxmlformats.org/officeDocument/2006/relationships/customXml" Target="../ink/ink391.xml"/><Relationship Id="rId85" Type="http://schemas.openxmlformats.org/officeDocument/2006/relationships/image" Target="../media/image250.emf"/><Relationship Id="rId12" Type="http://schemas.openxmlformats.org/officeDocument/2006/relationships/customXml" Target="../ink/ink360.xml"/><Relationship Id="rId17" Type="http://schemas.openxmlformats.org/officeDocument/2006/relationships/image" Target="../media/image202.emf"/><Relationship Id="rId33" Type="http://schemas.openxmlformats.org/officeDocument/2006/relationships/image" Target="../media/image210.emf"/><Relationship Id="rId38" Type="http://schemas.openxmlformats.org/officeDocument/2006/relationships/customXml" Target="../ink/ink373.xml"/><Relationship Id="rId59" Type="http://schemas.openxmlformats.org/officeDocument/2006/relationships/image" Target="../media/image237.emf"/><Relationship Id="rId103" Type="http://schemas.openxmlformats.org/officeDocument/2006/relationships/image" Target="../media/image206.png"/><Relationship Id="rId108" Type="http://schemas.openxmlformats.org/officeDocument/2006/relationships/customXml" Target="../ink/ink405.xml"/><Relationship Id="rId20" Type="http://schemas.openxmlformats.org/officeDocument/2006/relationships/customXml" Target="../ink/ink364.xml"/><Relationship Id="rId41" Type="http://schemas.openxmlformats.org/officeDocument/2006/relationships/image" Target="../media/image214.emf"/><Relationship Id="rId54" Type="http://schemas.openxmlformats.org/officeDocument/2006/relationships/customXml" Target="../ink/ink381.xml"/><Relationship Id="rId62" Type="http://schemas.openxmlformats.org/officeDocument/2006/relationships/customXml" Target="../ink/ink385.xml"/><Relationship Id="rId70" Type="http://schemas.openxmlformats.org/officeDocument/2006/relationships/customXml" Target="../ink/ink388.xml"/><Relationship Id="rId75" Type="http://schemas.openxmlformats.org/officeDocument/2006/relationships/image" Target="../media/image245.emf"/><Relationship Id="rId83" Type="http://schemas.openxmlformats.org/officeDocument/2006/relationships/image" Target="../media/image249.emf"/><Relationship Id="rId88" Type="http://schemas.openxmlformats.org/officeDocument/2006/relationships/customXml" Target="../ink/ink395.xml"/><Relationship Id="rId91" Type="http://schemas.openxmlformats.org/officeDocument/2006/relationships/image" Target="../media/image253.emf"/><Relationship Id="rId96" Type="http://schemas.openxmlformats.org/officeDocument/2006/relationships/customXml" Target="../ink/ink399.xml"/><Relationship Id="rId111" Type="http://schemas.openxmlformats.org/officeDocument/2006/relationships/image" Target="../media/image210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57.xml"/><Relationship Id="rId15" Type="http://schemas.openxmlformats.org/officeDocument/2006/relationships/image" Target="../media/image201.emf"/><Relationship Id="rId23" Type="http://schemas.openxmlformats.org/officeDocument/2006/relationships/image" Target="../media/image205.emf"/><Relationship Id="rId28" Type="http://schemas.openxmlformats.org/officeDocument/2006/relationships/customXml" Target="../ink/ink368.xml"/><Relationship Id="rId36" Type="http://schemas.openxmlformats.org/officeDocument/2006/relationships/customXml" Target="../ink/ink372.xml"/><Relationship Id="rId49" Type="http://schemas.openxmlformats.org/officeDocument/2006/relationships/image" Target="../media/image232.emf"/><Relationship Id="rId57" Type="http://schemas.openxmlformats.org/officeDocument/2006/relationships/image" Target="../media/image236.emf"/><Relationship Id="rId106" Type="http://schemas.openxmlformats.org/officeDocument/2006/relationships/customXml" Target="../ink/ink404.xml"/><Relationship Id="rId10" Type="http://schemas.openxmlformats.org/officeDocument/2006/relationships/customXml" Target="../ink/ink359.xml"/><Relationship Id="rId31" Type="http://schemas.openxmlformats.org/officeDocument/2006/relationships/image" Target="../media/image209.emf"/><Relationship Id="rId44" Type="http://schemas.openxmlformats.org/officeDocument/2006/relationships/customXml" Target="../ink/ink376.xml"/><Relationship Id="rId52" Type="http://schemas.openxmlformats.org/officeDocument/2006/relationships/customXml" Target="../ink/ink380.xml"/><Relationship Id="rId60" Type="http://schemas.openxmlformats.org/officeDocument/2006/relationships/customXml" Target="../ink/ink384.xml"/><Relationship Id="rId65" Type="http://schemas.openxmlformats.org/officeDocument/2006/relationships/image" Target="../media/image240.emf"/><Relationship Id="rId78" Type="http://schemas.openxmlformats.org/officeDocument/2006/relationships/customXml" Target="../ink/ink390.xml"/><Relationship Id="rId81" Type="http://schemas.openxmlformats.org/officeDocument/2006/relationships/image" Target="../media/image248.emf"/><Relationship Id="rId86" Type="http://schemas.openxmlformats.org/officeDocument/2006/relationships/customXml" Target="../ink/ink394.xml"/><Relationship Id="rId94" Type="http://schemas.openxmlformats.org/officeDocument/2006/relationships/customXml" Target="../ink/ink398.xml"/><Relationship Id="rId99" Type="http://schemas.openxmlformats.org/officeDocument/2006/relationships/image" Target="../media/image257.emf"/><Relationship Id="rId101" Type="http://schemas.openxmlformats.org/officeDocument/2006/relationships/image" Target="../media/image258.emf"/><Relationship Id="rId4" Type="http://schemas.openxmlformats.org/officeDocument/2006/relationships/customXml" Target="../ink/ink356.xml"/><Relationship Id="rId9" Type="http://schemas.openxmlformats.org/officeDocument/2006/relationships/image" Target="../media/image198.emf"/><Relationship Id="rId13" Type="http://schemas.openxmlformats.org/officeDocument/2006/relationships/image" Target="../media/image200.emf"/><Relationship Id="rId18" Type="http://schemas.openxmlformats.org/officeDocument/2006/relationships/customXml" Target="../ink/ink363.xml"/><Relationship Id="rId39" Type="http://schemas.openxmlformats.org/officeDocument/2006/relationships/image" Target="../media/image213.emf"/><Relationship Id="rId109" Type="http://schemas.openxmlformats.org/officeDocument/2006/relationships/image" Target="../media/image209.png"/><Relationship Id="rId34" Type="http://schemas.openxmlformats.org/officeDocument/2006/relationships/customXml" Target="../ink/ink371.xml"/><Relationship Id="rId50" Type="http://schemas.openxmlformats.org/officeDocument/2006/relationships/customXml" Target="../ink/ink379.xml"/><Relationship Id="rId55" Type="http://schemas.openxmlformats.org/officeDocument/2006/relationships/image" Target="../media/image235.emf"/><Relationship Id="rId76" Type="http://schemas.openxmlformats.org/officeDocument/2006/relationships/customXml" Target="../ink/ink389.xml"/><Relationship Id="rId97" Type="http://schemas.openxmlformats.org/officeDocument/2006/relationships/image" Target="../media/image256.emf"/><Relationship Id="rId104" Type="http://schemas.openxmlformats.org/officeDocument/2006/relationships/customXml" Target="../ink/ink403.xml"/><Relationship Id="rId7" Type="http://schemas.openxmlformats.org/officeDocument/2006/relationships/image" Target="../media/image197.emf"/><Relationship Id="rId92" Type="http://schemas.openxmlformats.org/officeDocument/2006/relationships/customXml" Target="../ink/ink397.xml"/><Relationship Id="rId2" Type="http://schemas.openxmlformats.org/officeDocument/2006/relationships/customXml" Target="../ink/ink355.xml"/><Relationship Id="rId29" Type="http://schemas.openxmlformats.org/officeDocument/2006/relationships/image" Target="../media/image208.emf"/><Relationship Id="rId24" Type="http://schemas.openxmlformats.org/officeDocument/2006/relationships/customXml" Target="../ink/ink366.xml"/><Relationship Id="rId40" Type="http://schemas.openxmlformats.org/officeDocument/2006/relationships/customXml" Target="../ink/ink374.xml"/><Relationship Id="rId45" Type="http://schemas.openxmlformats.org/officeDocument/2006/relationships/image" Target="../media/image230.emf"/><Relationship Id="rId66" Type="http://schemas.openxmlformats.org/officeDocument/2006/relationships/customXml" Target="../ink/ink387.xml"/><Relationship Id="rId87" Type="http://schemas.openxmlformats.org/officeDocument/2006/relationships/image" Target="../media/image251.emf"/><Relationship Id="rId110" Type="http://schemas.openxmlformats.org/officeDocument/2006/relationships/customXml" Target="../ink/ink406.xml"/><Relationship Id="rId61" Type="http://schemas.openxmlformats.org/officeDocument/2006/relationships/image" Target="../media/image238.emf"/><Relationship Id="rId82" Type="http://schemas.openxmlformats.org/officeDocument/2006/relationships/customXml" Target="../ink/ink392.xml"/><Relationship Id="rId19" Type="http://schemas.openxmlformats.org/officeDocument/2006/relationships/image" Target="../media/image203.emf"/><Relationship Id="rId14" Type="http://schemas.openxmlformats.org/officeDocument/2006/relationships/customXml" Target="../ink/ink361.xml"/><Relationship Id="rId30" Type="http://schemas.openxmlformats.org/officeDocument/2006/relationships/customXml" Target="../ink/ink369.xml"/><Relationship Id="rId35" Type="http://schemas.openxmlformats.org/officeDocument/2006/relationships/image" Target="../media/image211.emf"/><Relationship Id="rId56" Type="http://schemas.openxmlformats.org/officeDocument/2006/relationships/customXml" Target="../ink/ink382.xml"/><Relationship Id="rId77" Type="http://schemas.openxmlformats.org/officeDocument/2006/relationships/image" Target="../media/image246.emf"/><Relationship Id="rId100" Type="http://schemas.openxmlformats.org/officeDocument/2006/relationships/customXml" Target="../ink/ink401.xml"/><Relationship Id="rId105" Type="http://schemas.openxmlformats.org/officeDocument/2006/relationships/image" Target="../media/image207.png"/><Relationship Id="rId8" Type="http://schemas.openxmlformats.org/officeDocument/2006/relationships/customXml" Target="../ink/ink358.xml"/><Relationship Id="rId51" Type="http://schemas.openxmlformats.org/officeDocument/2006/relationships/image" Target="../media/image233.emf"/><Relationship Id="rId93" Type="http://schemas.openxmlformats.org/officeDocument/2006/relationships/image" Target="../media/image254.emf"/><Relationship Id="rId98" Type="http://schemas.openxmlformats.org/officeDocument/2006/relationships/customXml" Target="../ink/ink400.xml"/><Relationship Id="rId3" Type="http://schemas.openxmlformats.org/officeDocument/2006/relationships/image" Target="../media/image195.emf"/><Relationship Id="rId25" Type="http://schemas.openxmlformats.org/officeDocument/2006/relationships/image" Target="../media/image206.emf"/><Relationship Id="rId46" Type="http://schemas.openxmlformats.org/officeDocument/2006/relationships/customXml" Target="../ink/ink37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408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3.png"/></Relationships>
</file>

<file path=ppt/slides/_rels/slide2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00.emf"/><Relationship Id="rId21" Type="http://schemas.openxmlformats.org/officeDocument/2006/relationships/customXml" Target="../ink/ink418.xml"/><Relationship Id="rId42" Type="http://schemas.openxmlformats.org/officeDocument/2006/relationships/image" Target="../media/image208.emf"/><Relationship Id="rId47" Type="http://schemas.openxmlformats.org/officeDocument/2006/relationships/customXml" Target="../ink/ink431.xml"/><Relationship Id="rId63" Type="http://schemas.openxmlformats.org/officeDocument/2006/relationships/customXml" Target="../ink/ink439.xml"/><Relationship Id="rId68" Type="http://schemas.openxmlformats.org/officeDocument/2006/relationships/image" Target="../media/image221.emf"/><Relationship Id="rId84" Type="http://schemas.openxmlformats.org/officeDocument/2006/relationships/image" Target="../media/image229.emf"/><Relationship Id="rId89" Type="http://schemas.openxmlformats.org/officeDocument/2006/relationships/customXml" Target="../ink/ink452.xml"/><Relationship Id="rId16" Type="http://schemas.openxmlformats.org/officeDocument/2006/relationships/image" Target="../media/image195.emf"/><Relationship Id="rId11" Type="http://schemas.openxmlformats.org/officeDocument/2006/relationships/customXml" Target="../ink/ink413.xml"/><Relationship Id="rId32" Type="http://schemas.openxmlformats.org/officeDocument/2006/relationships/image" Target="../media/image203.emf"/><Relationship Id="rId37" Type="http://schemas.openxmlformats.org/officeDocument/2006/relationships/customXml" Target="../ink/ink426.xml"/><Relationship Id="rId53" Type="http://schemas.openxmlformats.org/officeDocument/2006/relationships/customXml" Target="../ink/ink434.xml"/><Relationship Id="rId58" Type="http://schemas.openxmlformats.org/officeDocument/2006/relationships/image" Target="../media/image216.emf"/><Relationship Id="rId74" Type="http://schemas.openxmlformats.org/officeDocument/2006/relationships/image" Target="../media/image224.emf"/><Relationship Id="rId79" Type="http://schemas.openxmlformats.org/officeDocument/2006/relationships/customXml" Target="../ink/ink447.xml"/><Relationship Id="rId102" Type="http://schemas.openxmlformats.org/officeDocument/2006/relationships/image" Target="../media/image238.emf"/><Relationship Id="rId5" Type="http://schemas.openxmlformats.org/officeDocument/2006/relationships/customXml" Target="../ink/ink410.xml"/><Relationship Id="rId90" Type="http://schemas.openxmlformats.org/officeDocument/2006/relationships/image" Target="../media/image232.emf"/><Relationship Id="rId95" Type="http://schemas.openxmlformats.org/officeDocument/2006/relationships/customXml" Target="../ink/ink455.xml"/><Relationship Id="rId22" Type="http://schemas.openxmlformats.org/officeDocument/2006/relationships/image" Target="../media/image198.emf"/><Relationship Id="rId27" Type="http://schemas.openxmlformats.org/officeDocument/2006/relationships/customXml" Target="../ink/ink421.xml"/><Relationship Id="rId43" Type="http://schemas.openxmlformats.org/officeDocument/2006/relationships/customXml" Target="../ink/ink429.xml"/><Relationship Id="rId48" Type="http://schemas.openxmlformats.org/officeDocument/2006/relationships/image" Target="../media/image211.emf"/><Relationship Id="rId64" Type="http://schemas.openxmlformats.org/officeDocument/2006/relationships/image" Target="../media/image219.emf"/><Relationship Id="rId69" Type="http://schemas.openxmlformats.org/officeDocument/2006/relationships/customXml" Target="../ink/ink442.xml"/><Relationship Id="rId80" Type="http://schemas.openxmlformats.org/officeDocument/2006/relationships/image" Target="../media/image227.emf"/><Relationship Id="rId85" Type="http://schemas.openxmlformats.org/officeDocument/2006/relationships/customXml" Target="../ink/ink450.xml"/><Relationship Id="rId12" Type="http://schemas.openxmlformats.org/officeDocument/2006/relationships/image" Target="../media/image193.emf"/><Relationship Id="rId17" Type="http://schemas.openxmlformats.org/officeDocument/2006/relationships/customXml" Target="../ink/ink416.xml"/><Relationship Id="rId33" Type="http://schemas.openxmlformats.org/officeDocument/2006/relationships/customXml" Target="../ink/ink424.xml"/><Relationship Id="rId38" Type="http://schemas.openxmlformats.org/officeDocument/2006/relationships/image" Target="../media/image206.emf"/><Relationship Id="rId59" Type="http://schemas.openxmlformats.org/officeDocument/2006/relationships/customXml" Target="../ink/ink437.xml"/><Relationship Id="rId103" Type="http://schemas.openxmlformats.org/officeDocument/2006/relationships/customXml" Target="../ink/ink459.xml"/><Relationship Id="rId20" Type="http://schemas.openxmlformats.org/officeDocument/2006/relationships/image" Target="../media/image197.emf"/><Relationship Id="rId41" Type="http://schemas.openxmlformats.org/officeDocument/2006/relationships/customXml" Target="../ink/ink428.xml"/><Relationship Id="rId54" Type="http://schemas.openxmlformats.org/officeDocument/2006/relationships/image" Target="../media/image214.emf"/><Relationship Id="rId62" Type="http://schemas.openxmlformats.org/officeDocument/2006/relationships/image" Target="../media/image218.emf"/><Relationship Id="rId70" Type="http://schemas.openxmlformats.org/officeDocument/2006/relationships/image" Target="../media/image222.emf"/><Relationship Id="rId75" Type="http://schemas.openxmlformats.org/officeDocument/2006/relationships/customXml" Target="../ink/ink445.xml"/><Relationship Id="rId83" Type="http://schemas.openxmlformats.org/officeDocument/2006/relationships/customXml" Target="../ink/ink449.xml"/><Relationship Id="rId88" Type="http://schemas.openxmlformats.org/officeDocument/2006/relationships/image" Target="../media/image231.emf"/><Relationship Id="rId91" Type="http://schemas.openxmlformats.org/officeDocument/2006/relationships/customXml" Target="../ink/ink453.xml"/><Relationship Id="rId96" Type="http://schemas.openxmlformats.org/officeDocument/2006/relationships/image" Target="../media/image23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00.emf"/><Relationship Id="rId15" Type="http://schemas.openxmlformats.org/officeDocument/2006/relationships/customXml" Target="../ink/ink415.xml"/><Relationship Id="rId23" Type="http://schemas.openxmlformats.org/officeDocument/2006/relationships/customXml" Target="../ink/ink419.xml"/><Relationship Id="rId28" Type="http://schemas.openxmlformats.org/officeDocument/2006/relationships/image" Target="../media/image201.emf"/><Relationship Id="rId36" Type="http://schemas.openxmlformats.org/officeDocument/2006/relationships/image" Target="../media/image205.emf"/><Relationship Id="rId49" Type="http://schemas.openxmlformats.org/officeDocument/2006/relationships/customXml" Target="../ink/ink432.xml"/><Relationship Id="rId57" Type="http://schemas.openxmlformats.org/officeDocument/2006/relationships/customXml" Target="../ink/ink436.xml"/><Relationship Id="rId106" Type="http://schemas.openxmlformats.org/officeDocument/2006/relationships/image" Target="../media/image240.emf"/><Relationship Id="rId10" Type="http://schemas.openxmlformats.org/officeDocument/2006/relationships/image" Target="../media/image192.emf"/><Relationship Id="rId31" Type="http://schemas.openxmlformats.org/officeDocument/2006/relationships/customXml" Target="../ink/ink423.xml"/><Relationship Id="rId44" Type="http://schemas.openxmlformats.org/officeDocument/2006/relationships/image" Target="../media/image209.emf"/><Relationship Id="rId52" Type="http://schemas.openxmlformats.org/officeDocument/2006/relationships/image" Target="../media/image213.emf"/><Relationship Id="rId60" Type="http://schemas.openxmlformats.org/officeDocument/2006/relationships/image" Target="../media/image217.emf"/><Relationship Id="rId65" Type="http://schemas.openxmlformats.org/officeDocument/2006/relationships/customXml" Target="../ink/ink440.xml"/><Relationship Id="rId73" Type="http://schemas.openxmlformats.org/officeDocument/2006/relationships/customXml" Target="../ink/ink444.xml"/><Relationship Id="rId78" Type="http://schemas.openxmlformats.org/officeDocument/2006/relationships/image" Target="../media/image226.emf"/><Relationship Id="rId81" Type="http://schemas.openxmlformats.org/officeDocument/2006/relationships/customXml" Target="../ink/ink448.xml"/><Relationship Id="rId86" Type="http://schemas.openxmlformats.org/officeDocument/2006/relationships/image" Target="../media/image230.emf"/><Relationship Id="rId94" Type="http://schemas.openxmlformats.org/officeDocument/2006/relationships/image" Target="../media/image234.emf"/><Relationship Id="rId99" Type="http://schemas.openxmlformats.org/officeDocument/2006/relationships/customXml" Target="../ink/ink457.xml"/><Relationship Id="rId101" Type="http://schemas.openxmlformats.org/officeDocument/2006/relationships/customXml" Target="../ink/ink458.xml"/><Relationship Id="rId4" Type="http://schemas.openxmlformats.org/officeDocument/2006/relationships/image" Target="../media/image1890.emf"/><Relationship Id="rId9" Type="http://schemas.openxmlformats.org/officeDocument/2006/relationships/customXml" Target="../ink/ink412.xml"/><Relationship Id="rId13" Type="http://schemas.openxmlformats.org/officeDocument/2006/relationships/customXml" Target="../ink/ink414.xml"/><Relationship Id="rId18" Type="http://schemas.openxmlformats.org/officeDocument/2006/relationships/image" Target="../media/image196.emf"/><Relationship Id="rId39" Type="http://schemas.openxmlformats.org/officeDocument/2006/relationships/customXml" Target="../ink/ink427.xml"/><Relationship Id="rId34" Type="http://schemas.openxmlformats.org/officeDocument/2006/relationships/image" Target="../media/image204.emf"/><Relationship Id="rId50" Type="http://schemas.openxmlformats.org/officeDocument/2006/relationships/image" Target="../media/image212.emf"/><Relationship Id="rId55" Type="http://schemas.openxmlformats.org/officeDocument/2006/relationships/customXml" Target="../ink/ink435.xml"/><Relationship Id="rId76" Type="http://schemas.openxmlformats.org/officeDocument/2006/relationships/image" Target="../media/image225.emf"/><Relationship Id="rId97" Type="http://schemas.openxmlformats.org/officeDocument/2006/relationships/customXml" Target="../ink/ink456.xml"/><Relationship Id="rId104" Type="http://schemas.openxmlformats.org/officeDocument/2006/relationships/image" Target="../media/image239.emf"/><Relationship Id="rId7" Type="http://schemas.openxmlformats.org/officeDocument/2006/relationships/customXml" Target="../ink/ink411.xml"/><Relationship Id="rId71" Type="http://schemas.openxmlformats.org/officeDocument/2006/relationships/customXml" Target="../ink/ink443.xml"/><Relationship Id="rId92" Type="http://schemas.openxmlformats.org/officeDocument/2006/relationships/image" Target="../media/image233.emf"/><Relationship Id="rId2" Type="http://schemas.openxmlformats.org/officeDocument/2006/relationships/image" Target="../media/image14.png"/><Relationship Id="rId29" Type="http://schemas.openxmlformats.org/officeDocument/2006/relationships/customXml" Target="../ink/ink422.xml"/><Relationship Id="rId24" Type="http://schemas.openxmlformats.org/officeDocument/2006/relationships/image" Target="../media/image199.emf"/><Relationship Id="rId40" Type="http://schemas.openxmlformats.org/officeDocument/2006/relationships/image" Target="../media/image207.emf"/><Relationship Id="rId45" Type="http://schemas.openxmlformats.org/officeDocument/2006/relationships/customXml" Target="../ink/ink430.xml"/><Relationship Id="rId66" Type="http://schemas.openxmlformats.org/officeDocument/2006/relationships/image" Target="../media/image220.emf"/><Relationship Id="rId87" Type="http://schemas.openxmlformats.org/officeDocument/2006/relationships/customXml" Target="../ink/ink451.xml"/><Relationship Id="rId61" Type="http://schemas.openxmlformats.org/officeDocument/2006/relationships/customXml" Target="../ink/ink438.xml"/><Relationship Id="rId82" Type="http://schemas.openxmlformats.org/officeDocument/2006/relationships/image" Target="../media/image228.emf"/><Relationship Id="rId19" Type="http://schemas.openxmlformats.org/officeDocument/2006/relationships/customXml" Target="../ink/ink417.xml"/><Relationship Id="rId14" Type="http://schemas.openxmlformats.org/officeDocument/2006/relationships/image" Target="../media/image194.emf"/><Relationship Id="rId30" Type="http://schemas.openxmlformats.org/officeDocument/2006/relationships/image" Target="../media/image202.emf"/><Relationship Id="rId35" Type="http://schemas.openxmlformats.org/officeDocument/2006/relationships/customXml" Target="../ink/ink425.xml"/><Relationship Id="rId56" Type="http://schemas.openxmlformats.org/officeDocument/2006/relationships/image" Target="../media/image215.emf"/><Relationship Id="rId77" Type="http://schemas.openxmlformats.org/officeDocument/2006/relationships/customXml" Target="../ink/ink446.xml"/><Relationship Id="rId100" Type="http://schemas.openxmlformats.org/officeDocument/2006/relationships/image" Target="../media/image237.emf"/><Relationship Id="rId105" Type="http://schemas.openxmlformats.org/officeDocument/2006/relationships/customXml" Target="../ink/ink460.xml"/><Relationship Id="rId8" Type="http://schemas.openxmlformats.org/officeDocument/2006/relationships/image" Target="../media/image1910.emf"/><Relationship Id="rId51" Type="http://schemas.openxmlformats.org/officeDocument/2006/relationships/customXml" Target="../ink/ink433.xml"/><Relationship Id="rId72" Type="http://schemas.openxmlformats.org/officeDocument/2006/relationships/image" Target="../media/image223.emf"/><Relationship Id="rId93" Type="http://schemas.openxmlformats.org/officeDocument/2006/relationships/customXml" Target="../ink/ink454.xml"/><Relationship Id="rId98" Type="http://schemas.openxmlformats.org/officeDocument/2006/relationships/image" Target="../media/image236.emf"/><Relationship Id="rId3" Type="http://schemas.openxmlformats.org/officeDocument/2006/relationships/customXml" Target="../ink/ink409.xml"/><Relationship Id="rId25" Type="http://schemas.openxmlformats.org/officeDocument/2006/relationships/customXml" Target="../ink/ink420.xml"/><Relationship Id="rId46" Type="http://schemas.openxmlformats.org/officeDocument/2006/relationships/image" Target="../media/image210.emf"/><Relationship Id="rId67" Type="http://schemas.openxmlformats.org/officeDocument/2006/relationships/customXml" Target="../ink/ink44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2.emf"/><Relationship Id="rId13" Type="http://schemas.openxmlformats.org/officeDocument/2006/relationships/customXml" Target="../ink/ink466.xml"/><Relationship Id="rId18" Type="http://schemas.openxmlformats.org/officeDocument/2006/relationships/image" Target="../media/image267.emf"/><Relationship Id="rId3" Type="http://schemas.openxmlformats.org/officeDocument/2006/relationships/customXml" Target="../ink/ink461.xml"/><Relationship Id="rId7" Type="http://schemas.openxmlformats.org/officeDocument/2006/relationships/customXml" Target="../ink/ink463.xml"/><Relationship Id="rId12" Type="http://schemas.openxmlformats.org/officeDocument/2006/relationships/image" Target="../media/image264.emf"/><Relationship Id="rId17" Type="http://schemas.openxmlformats.org/officeDocument/2006/relationships/customXml" Target="../ink/ink468.xml"/><Relationship Id="rId2" Type="http://schemas.openxmlformats.org/officeDocument/2006/relationships/image" Target="../media/image15.png"/><Relationship Id="rId16" Type="http://schemas.openxmlformats.org/officeDocument/2006/relationships/image" Target="../media/image266.emf"/><Relationship Id="rId20" Type="http://schemas.openxmlformats.org/officeDocument/2006/relationships/image" Target="../media/image2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1.emf"/><Relationship Id="rId11" Type="http://schemas.openxmlformats.org/officeDocument/2006/relationships/customXml" Target="../ink/ink465.xml"/><Relationship Id="rId5" Type="http://schemas.openxmlformats.org/officeDocument/2006/relationships/customXml" Target="../ink/ink462.xml"/><Relationship Id="rId15" Type="http://schemas.openxmlformats.org/officeDocument/2006/relationships/customXml" Target="../ink/ink467.xml"/><Relationship Id="rId10" Type="http://schemas.openxmlformats.org/officeDocument/2006/relationships/image" Target="../media/image263.emf"/><Relationship Id="rId19" Type="http://schemas.openxmlformats.org/officeDocument/2006/relationships/customXml" Target="../ink/ink469.xml"/><Relationship Id="rId4" Type="http://schemas.openxmlformats.org/officeDocument/2006/relationships/image" Target="../media/image260.emf"/><Relationship Id="rId9" Type="http://schemas.openxmlformats.org/officeDocument/2006/relationships/customXml" Target="../ink/ink464.xml"/><Relationship Id="rId14" Type="http://schemas.openxmlformats.org/officeDocument/2006/relationships/image" Target="../media/image265.emf"/></Relationships>
</file>

<file path=ppt/slides/_rels/slide26.xml.rels><?xml version="1.0" encoding="UTF-8" standalone="yes"?>
<Relationships xmlns="http://schemas.openxmlformats.org/package/2006/relationships"><Relationship Id="rId26" Type="http://schemas.openxmlformats.org/officeDocument/2006/relationships/customXml" Target="../ink/ink482.xml"/><Relationship Id="rId21" Type="http://schemas.openxmlformats.org/officeDocument/2006/relationships/image" Target="../media/image32.png"/><Relationship Id="rId42" Type="http://schemas.openxmlformats.org/officeDocument/2006/relationships/customXml" Target="../ink/ink490.xml"/><Relationship Id="rId47" Type="http://schemas.openxmlformats.org/officeDocument/2006/relationships/image" Target="../media/image222.png"/><Relationship Id="rId63" Type="http://schemas.openxmlformats.org/officeDocument/2006/relationships/image" Target="../media/image230.png"/><Relationship Id="rId68" Type="http://schemas.openxmlformats.org/officeDocument/2006/relationships/customXml" Target="../ink/ink503.xml"/><Relationship Id="rId84" Type="http://schemas.openxmlformats.org/officeDocument/2006/relationships/customXml" Target="../ink/ink511.xml"/><Relationship Id="rId16" Type="http://schemas.openxmlformats.org/officeDocument/2006/relationships/customXml" Target="../ink/ink477.xml"/><Relationship Id="rId11" Type="http://schemas.openxmlformats.org/officeDocument/2006/relationships/image" Target="../media/image26.png"/><Relationship Id="rId32" Type="http://schemas.openxmlformats.org/officeDocument/2006/relationships/customXml" Target="../ink/ink485.xml"/><Relationship Id="rId37" Type="http://schemas.openxmlformats.org/officeDocument/2006/relationships/image" Target="../media/image217.png"/><Relationship Id="rId53" Type="http://schemas.openxmlformats.org/officeDocument/2006/relationships/image" Target="../media/image225.png"/><Relationship Id="rId58" Type="http://schemas.openxmlformats.org/officeDocument/2006/relationships/customXml" Target="../ink/ink498.xml"/><Relationship Id="rId74" Type="http://schemas.openxmlformats.org/officeDocument/2006/relationships/customXml" Target="../ink/ink506.xml"/><Relationship Id="rId79" Type="http://schemas.openxmlformats.org/officeDocument/2006/relationships/image" Target="../media/image238.png"/><Relationship Id="rId5" Type="http://schemas.openxmlformats.org/officeDocument/2006/relationships/image" Target="../media/image19.png"/><Relationship Id="rId19" Type="http://schemas.openxmlformats.org/officeDocument/2006/relationships/image" Target="../media/image31.png"/><Relationship Id="rId14" Type="http://schemas.openxmlformats.org/officeDocument/2006/relationships/customXml" Target="../ink/ink476.xml"/><Relationship Id="rId22" Type="http://schemas.openxmlformats.org/officeDocument/2006/relationships/customXml" Target="../ink/ink480.xml"/><Relationship Id="rId27" Type="http://schemas.openxmlformats.org/officeDocument/2006/relationships/image" Target="../media/image40.png"/><Relationship Id="rId30" Type="http://schemas.openxmlformats.org/officeDocument/2006/relationships/customXml" Target="../ink/ink484.xml"/><Relationship Id="rId35" Type="http://schemas.openxmlformats.org/officeDocument/2006/relationships/image" Target="../media/image215.png"/><Relationship Id="rId43" Type="http://schemas.openxmlformats.org/officeDocument/2006/relationships/image" Target="../media/image220.png"/><Relationship Id="rId48" Type="http://schemas.openxmlformats.org/officeDocument/2006/relationships/customXml" Target="../ink/ink493.xml"/><Relationship Id="rId56" Type="http://schemas.openxmlformats.org/officeDocument/2006/relationships/customXml" Target="../ink/ink497.xml"/><Relationship Id="rId64" Type="http://schemas.openxmlformats.org/officeDocument/2006/relationships/customXml" Target="../ink/ink501.xml"/><Relationship Id="rId69" Type="http://schemas.openxmlformats.org/officeDocument/2006/relationships/image" Target="../media/image233.png"/><Relationship Id="rId77" Type="http://schemas.openxmlformats.org/officeDocument/2006/relationships/image" Target="../media/image237.png"/><Relationship Id="rId8" Type="http://schemas.openxmlformats.org/officeDocument/2006/relationships/customXml" Target="../ink/ink473.xml"/><Relationship Id="rId51" Type="http://schemas.openxmlformats.org/officeDocument/2006/relationships/image" Target="../media/image224.png"/><Relationship Id="rId72" Type="http://schemas.openxmlformats.org/officeDocument/2006/relationships/customXml" Target="../ink/ink505.xml"/><Relationship Id="rId80" Type="http://schemas.openxmlformats.org/officeDocument/2006/relationships/customXml" Target="../ink/ink509.xml"/><Relationship Id="rId85" Type="http://schemas.openxmlformats.org/officeDocument/2006/relationships/image" Target="../media/image241.png"/><Relationship Id="rId3" Type="http://schemas.openxmlformats.org/officeDocument/2006/relationships/image" Target="../media/image18.png"/><Relationship Id="rId12" Type="http://schemas.openxmlformats.org/officeDocument/2006/relationships/customXml" Target="../ink/ink475.xml"/><Relationship Id="rId17" Type="http://schemas.openxmlformats.org/officeDocument/2006/relationships/image" Target="../media/image29.png"/><Relationship Id="rId25" Type="http://schemas.openxmlformats.org/officeDocument/2006/relationships/image" Target="../media/image34.png"/><Relationship Id="rId33" Type="http://schemas.openxmlformats.org/officeDocument/2006/relationships/image" Target="../media/image214.png"/><Relationship Id="rId38" Type="http://schemas.openxmlformats.org/officeDocument/2006/relationships/customXml" Target="../ink/ink488.xml"/><Relationship Id="rId46" Type="http://schemas.openxmlformats.org/officeDocument/2006/relationships/customXml" Target="../ink/ink492.xml"/><Relationship Id="rId59" Type="http://schemas.openxmlformats.org/officeDocument/2006/relationships/image" Target="../media/image228.png"/><Relationship Id="rId67" Type="http://schemas.openxmlformats.org/officeDocument/2006/relationships/image" Target="../media/image232.png"/><Relationship Id="rId20" Type="http://schemas.openxmlformats.org/officeDocument/2006/relationships/customXml" Target="../ink/ink479.xml"/><Relationship Id="rId41" Type="http://schemas.openxmlformats.org/officeDocument/2006/relationships/image" Target="../media/image219.png"/><Relationship Id="rId54" Type="http://schemas.openxmlformats.org/officeDocument/2006/relationships/customXml" Target="../ink/ink496.xml"/><Relationship Id="rId62" Type="http://schemas.openxmlformats.org/officeDocument/2006/relationships/customXml" Target="../ink/ink500.xml"/><Relationship Id="rId70" Type="http://schemas.openxmlformats.org/officeDocument/2006/relationships/customXml" Target="../ink/ink504.xml"/><Relationship Id="rId75" Type="http://schemas.openxmlformats.org/officeDocument/2006/relationships/image" Target="../media/image236.png"/><Relationship Id="rId83" Type="http://schemas.openxmlformats.org/officeDocument/2006/relationships/image" Target="../media/image240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472.xml"/><Relationship Id="rId15" Type="http://schemas.openxmlformats.org/officeDocument/2006/relationships/image" Target="../media/image28.png"/><Relationship Id="rId23" Type="http://schemas.openxmlformats.org/officeDocument/2006/relationships/image" Target="../media/image33.png"/><Relationship Id="rId28" Type="http://schemas.openxmlformats.org/officeDocument/2006/relationships/customXml" Target="../ink/ink483.xml"/><Relationship Id="rId36" Type="http://schemas.openxmlformats.org/officeDocument/2006/relationships/customXml" Target="../ink/ink487.xml"/><Relationship Id="rId49" Type="http://schemas.openxmlformats.org/officeDocument/2006/relationships/image" Target="../media/image223.png"/><Relationship Id="rId57" Type="http://schemas.openxmlformats.org/officeDocument/2006/relationships/image" Target="../media/image227.png"/><Relationship Id="rId10" Type="http://schemas.openxmlformats.org/officeDocument/2006/relationships/customXml" Target="../ink/ink474.xml"/><Relationship Id="rId31" Type="http://schemas.openxmlformats.org/officeDocument/2006/relationships/image" Target="../media/image212.png"/><Relationship Id="rId44" Type="http://schemas.openxmlformats.org/officeDocument/2006/relationships/customXml" Target="../ink/ink491.xml"/><Relationship Id="rId52" Type="http://schemas.openxmlformats.org/officeDocument/2006/relationships/customXml" Target="../ink/ink495.xml"/><Relationship Id="rId60" Type="http://schemas.openxmlformats.org/officeDocument/2006/relationships/customXml" Target="../ink/ink499.xml"/><Relationship Id="rId65" Type="http://schemas.openxmlformats.org/officeDocument/2006/relationships/image" Target="../media/image231.png"/><Relationship Id="rId73" Type="http://schemas.openxmlformats.org/officeDocument/2006/relationships/image" Target="../media/image235.png"/><Relationship Id="rId78" Type="http://schemas.openxmlformats.org/officeDocument/2006/relationships/customXml" Target="../ink/ink508.xml"/><Relationship Id="rId81" Type="http://schemas.openxmlformats.org/officeDocument/2006/relationships/image" Target="../media/image239.png"/><Relationship Id="rId86" Type="http://schemas.openxmlformats.org/officeDocument/2006/relationships/customXml" Target="../ink/ink512.xml"/><Relationship Id="rId4" Type="http://schemas.openxmlformats.org/officeDocument/2006/relationships/customXml" Target="../ink/ink471.xml"/><Relationship Id="rId9" Type="http://schemas.openxmlformats.org/officeDocument/2006/relationships/image" Target="../media/image21.png"/><Relationship Id="rId13" Type="http://schemas.openxmlformats.org/officeDocument/2006/relationships/image" Target="../media/image27.png"/><Relationship Id="rId18" Type="http://schemas.openxmlformats.org/officeDocument/2006/relationships/customXml" Target="../ink/ink478.xml"/><Relationship Id="rId39" Type="http://schemas.openxmlformats.org/officeDocument/2006/relationships/image" Target="../media/image218.png"/><Relationship Id="rId34" Type="http://schemas.openxmlformats.org/officeDocument/2006/relationships/customXml" Target="../ink/ink486.xml"/><Relationship Id="rId50" Type="http://schemas.openxmlformats.org/officeDocument/2006/relationships/customXml" Target="../ink/ink494.xml"/><Relationship Id="rId55" Type="http://schemas.openxmlformats.org/officeDocument/2006/relationships/image" Target="../media/image226.png"/><Relationship Id="rId76" Type="http://schemas.openxmlformats.org/officeDocument/2006/relationships/customXml" Target="../ink/ink507.xml"/><Relationship Id="rId7" Type="http://schemas.openxmlformats.org/officeDocument/2006/relationships/image" Target="../media/image20.png"/><Relationship Id="rId71" Type="http://schemas.openxmlformats.org/officeDocument/2006/relationships/image" Target="../media/image234.png"/><Relationship Id="rId2" Type="http://schemas.openxmlformats.org/officeDocument/2006/relationships/customXml" Target="../ink/ink470.xml"/><Relationship Id="rId29" Type="http://schemas.openxmlformats.org/officeDocument/2006/relationships/image" Target="../media/image41.png"/><Relationship Id="rId24" Type="http://schemas.openxmlformats.org/officeDocument/2006/relationships/customXml" Target="../ink/ink481.xml"/><Relationship Id="rId40" Type="http://schemas.openxmlformats.org/officeDocument/2006/relationships/customXml" Target="../ink/ink489.xml"/><Relationship Id="rId45" Type="http://schemas.openxmlformats.org/officeDocument/2006/relationships/image" Target="../media/image221.png"/><Relationship Id="rId66" Type="http://schemas.openxmlformats.org/officeDocument/2006/relationships/customXml" Target="../ink/ink502.xml"/><Relationship Id="rId87" Type="http://schemas.openxmlformats.org/officeDocument/2006/relationships/image" Target="../media/image242.png"/><Relationship Id="rId61" Type="http://schemas.openxmlformats.org/officeDocument/2006/relationships/image" Target="../media/image229.png"/><Relationship Id="rId82" Type="http://schemas.openxmlformats.org/officeDocument/2006/relationships/customXml" Target="../ink/ink510.xml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8.png"/><Relationship Id="rId18" Type="http://schemas.openxmlformats.org/officeDocument/2006/relationships/customXml" Target="../ink/ink521.xml"/><Relationship Id="rId26" Type="http://schemas.openxmlformats.org/officeDocument/2006/relationships/customXml" Target="../ink/ink525.xml"/><Relationship Id="rId3" Type="http://schemas.openxmlformats.org/officeDocument/2006/relationships/image" Target="../media/image243.png"/><Relationship Id="rId21" Type="http://schemas.openxmlformats.org/officeDocument/2006/relationships/image" Target="../media/image252.png"/><Relationship Id="rId34" Type="http://schemas.openxmlformats.org/officeDocument/2006/relationships/customXml" Target="../ink/ink529.xml"/><Relationship Id="rId7" Type="http://schemas.openxmlformats.org/officeDocument/2006/relationships/image" Target="../media/image245.png"/><Relationship Id="rId12" Type="http://schemas.openxmlformats.org/officeDocument/2006/relationships/customXml" Target="../ink/ink518.xml"/><Relationship Id="rId17" Type="http://schemas.openxmlformats.org/officeDocument/2006/relationships/image" Target="../media/image250.png"/><Relationship Id="rId25" Type="http://schemas.openxmlformats.org/officeDocument/2006/relationships/image" Target="../media/image254.png"/><Relationship Id="rId33" Type="http://schemas.openxmlformats.org/officeDocument/2006/relationships/image" Target="../media/image258.png"/><Relationship Id="rId2" Type="http://schemas.openxmlformats.org/officeDocument/2006/relationships/customXml" Target="../ink/ink513.xml"/><Relationship Id="rId16" Type="http://schemas.openxmlformats.org/officeDocument/2006/relationships/customXml" Target="../ink/ink520.xml"/><Relationship Id="rId20" Type="http://schemas.openxmlformats.org/officeDocument/2006/relationships/customXml" Target="../ink/ink522.xml"/><Relationship Id="rId29" Type="http://schemas.openxmlformats.org/officeDocument/2006/relationships/image" Target="../media/image256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515.xml"/><Relationship Id="rId11" Type="http://schemas.openxmlformats.org/officeDocument/2006/relationships/image" Target="../media/image247.png"/><Relationship Id="rId24" Type="http://schemas.openxmlformats.org/officeDocument/2006/relationships/customXml" Target="../ink/ink524.xml"/><Relationship Id="rId32" Type="http://schemas.openxmlformats.org/officeDocument/2006/relationships/customXml" Target="../ink/ink528.xml"/><Relationship Id="rId5" Type="http://schemas.openxmlformats.org/officeDocument/2006/relationships/image" Target="../media/image244.png"/><Relationship Id="rId15" Type="http://schemas.openxmlformats.org/officeDocument/2006/relationships/image" Target="../media/image249.png"/><Relationship Id="rId23" Type="http://schemas.openxmlformats.org/officeDocument/2006/relationships/image" Target="../media/image253.png"/><Relationship Id="rId28" Type="http://schemas.openxmlformats.org/officeDocument/2006/relationships/customXml" Target="../ink/ink526.xml"/><Relationship Id="rId10" Type="http://schemas.openxmlformats.org/officeDocument/2006/relationships/customXml" Target="../ink/ink517.xml"/><Relationship Id="rId19" Type="http://schemas.openxmlformats.org/officeDocument/2006/relationships/image" Target="../media/image251.png"/><Relationship Id="rId31" Type="http://schemas.openxmlformats.org/officeDocument/2006/relationships/image" Target="../media/image257.png"/><Relationship Id="rId4" Type="http://schemas.openxmlformats.org/officeDocument/2006/relationships/customXml" Target="../ink/ink514.xml"/><Relationship Id="rId9" Type="http://schemas.openxmlformats.org/officeDocument/2006/relationships/image" Target="../media/image246.png"/><Relationship Id="rId14" Type="http://schemas.openxmlformats.org/officeDocument/2006/relationships/customXml" Target="../ink/ink519.xml"/><Relationship Id="rId22" Type="http://schemas.openxmlformats.org/officeDocument/2006/relationships/customXml" Target="../ink/ink523.xml"/><Relationship Id="rId27" Type="http://schemas.openxmlformats.org/officeDocument/2006/relationships/image" Target="../media/image255.png"/><Relationship Id="rId30" Type="http://schemas.openxmlformats.org/officeDocument/2006/relationships/customXml" Target="../ink/ink527.xml"/><Relationship Id="rId35" Type="http://schemas.openxmlformats.org/officeDocument/2006/relationships/image" Target="../media/image259.png"/><Relationship Id="rId8" Type="http://schemas.openxmlformats.org/officeDocument/2006/relationships/customXml" Target="../ink/ink516.xml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20.png"/><Relationship Id="rId18" Type="http://schemas.openxmlformats.org/officeDocument/2006/relationships/customXml" Target="../ink/ink538.xml"/><Relationship Id="rId26" Type="http://schemas.openxmlformats.org/officeDocument/2006/relationships/customXml" Target="../ink/ink542.xml"/><Relationship Id="rId3" Type="http://schemas.openxmlformats.org/officeDocument/2006/relationships/image" Target="../media/image2170.png"/><Relationship Id="rId21" Type="http://schemas.openxmlformats.org/officeDocument/2006/relationships/image" Target="../media/image2260.png"/><Relationship Id="rId7" Type="http://schemas.openxmlformats.org/officeDocument/2006/relationships/image" Target="../media/image2190.png"/><Relationship Id="rId12" Type="http://schemas.openxmlformats.org/officeDocument/2006/relationships/customXml" Target="../ink/ink535.xml"/><Relationship Id="rId17" Type="http://schemas.openxmlformats.org/officeDocument/2006/relationships/image" Target="../media/image2240.png"/><Relationship Id="rId25" Type="http://schemas.openxmlformats.org/officeDocument/2006/relationships/image" Target="../media/image2280.png"/><Relationship Id="rId33" Type="http://schemas.openxmlformats.org/officeDocument/2006/relationships/image" Target="../media/image2320.png"/><Relationship Id="rId2" Type="http://schemas.openxmlformats.org/officeDocument/2006/relationships/customXml" Target="../ink/ink530.xml"/><Relationship Id="rId16" Type="http://schemas.openxmlformats.org/officeDocument/2006/relationships/customXml" Target="../ink/ink537.xml"/><Relationship Id="rId20" Type="http://schemas.openxmlformats.org/officeDocument/2006/relationships/customXml" Target="../ink/ink539.xml"/><Relationship Id="rId29" Type="http://schemas.openxmlformats.org/officeDocument/2006/relationships/image" Target="../media/image2300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532.xml"/><Relationship Id="rId11" Type="http://schemas.openxmlformats.org/officeDocument/2006/relationships/image" Target="../media/image2210.png"/><Relationship Id="rId24" Type="http://schemas.openxmlformats.org/officeDocument/2006/relationships/customXml" Target="../ink/ink541.xml"/><Relationship Id="rId32" Type="http://schemas.openxmlformats.org/officeDocument/2006/relationships/customXml" Target="../ink/ink545.xml"/><Relationship Id="rId5" Type="http://schemas.openxmlformats.org/officeDocument/2006/relationships/image" Target="../media/image2180.png"/><Relationship Id="rId15" Type="http://schemas.openxmlformats.org/officeDocument/2006/relationships/image" Target="../media/image2230.png"/><Relationship Id="rId23" Type="http://schemas.openxmlformats.org/officeDocument/2006/relationships/image" Target="../media/image2270.png"/><Relationship Id="rId28" Type="http://schemas.openxmlformats.org/officeDocument/2006/relationships/customXml" Target="../ink/ink543.xml"/><Relationship Id="rId10" Type="http://schemas.openxmlformats.org/officeDocument/2006/relationships/customXml" Target="../ink/ink534.xml"/><Relationship Id="rId19" Type="http://schemas.openxmlformats.org/officeDocument/2006/relationships/image" Target="../media/image2250.png"/><Relationship Id="rId31" Type="http://schemas.openxmlformats.org/officeDocument/2006/relationships/image" Target="../media/image2310.png"/><Relationship Id="rId4" Type="http://schemas.openxmlformats.org/officeDocument/2006/relationships/customXml" Target="../ink/ink531.xml"/><Relationship Id="rId9" Type="http://schemas.openxmlformats.org/officeDocument/2006/relationships/image" Target="../media/image2200.png"/><Relationship Id="rId14" Type="http://schemas.openxmlformats.org/officeDocument/2006/relationships/customXml" Target="../ink/ink536.xml"/><Relationship Id="rId22" Type="http://schemas.openxmlformats.org/officeDocument/2006/relationships/customXml" Target="../ink/ink540.xml"/><Relationship Id="rId27" Type="http://schemas.openxmlformats.org/officeDocument/2006/relationships/image" Target="../media/image2290.png"/><Relationship Id="rId30" Type="http://schemas.openxmlformats.org/officeDocument/2006/relationships/customXml" Target="../ink/ink544.xml"/><Relationship Id="rId8" Type="http://schemas.openxmlformats.org/officeDocument/2006/relationships/customXml" Target="../ink/ink533.xml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3.emf"/><Relationship Id="rId18" Type="http://schemas.openxmlformats.org/officeDocument/2006/relationships/customXml" Target="../ink/ink554.xml"/><Relationship Id="rId26" Type="http://schemas.openxmlformats.org/officeDocument/2006/relationships/customXml" Target="../ink/ink558.xml"/><Relationship Id="rId21" Type="http://schemas.openxmlformats.org/officeDocument/2006/relationships/image" Target="../media/image277.emf"/><Relationship Id="rId34" Type="http://schemas.openxmlformats.org/officeDocument/2006/relationships/customXml" Target="../ink/ink562.xml"/><Relationship Id="rId7" Type="http://schemas.openxmlformats.org/officeDocument/2006/relationships/image" Target="../media/image270.emf"/><Relationship Id="rId12" Type="http://schemas.openxmlformats.org/officeDocument/2006/relationships/customXml" Target="../ink/ink551.xml"/><Relationship Id="rId17" Type="http://schemas.openxmlformats.org/officeDocument/2006/relationships/image" Target="../media/image275.emf"/><Relationship Id="rId25" Type="http://schemas.openxmlformats.org/officeDocument/2006/relationships/image" Target="../media/image279.emf"/><Relationship Id="rId33" Type="http://schemas.openxmlformats.org/officeDocument/2006/relationships/image" Target="../media/image283.emf"/><Relationship Id="rId2" Type="http://schemas.openxmlformats.org/officeDocument/2006/relationships/customXml" Target="../ink/ink546.xml"/><Relationship Id="rId16" Type="http://schemas.openxmlformats.org/officeDocument/2006/relationships/customXml" Target="../ink/ink553.xml"/><Relationship Id="rId20" Type="http://schemas.openxmlformats.org/officeDocument/2006/relationships/customXml" Target="../ink/ink555.xml"/><Relationship Id="rId29" Type="http://schemas.openxmlformats.org/officeDocument/2006/relationships/image" Target="../media/image281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548.xml"/><Relationship Id="rId11" Type="http://schemas.openxmlformats.org/officeDocument/2006/relationships/image" Target="../media/image272.emf"/><Relationship Id="rId24" Type="http://schemas.openxmlformats.org/officeDocument/2006/relationships/customXml" Target="../ink/ink557.xml"/><Relationship Id="rId32" Type="http://schemas.openxmlformats.org/officeDocument/2006/relationships/customXml" Target="../ink/ink561.xml"/><Relationship Id="rId37" Type="http://schemas.openxmlformats.org/officeDocument/2006/relationships/image" Target="../media/image285.emf"/><Relationship Id="rId5" Type="http://schemas.openxmlformats.org/officeDocument/2006/relationships/image" Target="../media/image269.emf"/><Relationship Id="rId15" Type="http://schemas.openxmlformats.org/officeDocument/2006/relationships/image" Target="../media/image274.emf"/><Relationship Id="rId23" Type="http://schemas.openxmlformats.org/officeDocument/2006/relationships/image" Target="../media/image278.emf"/><Relationship Id="rId28" Type="http://schemas.openxmlformats.org/officeDocument/2006/relationships/customXml" Target="../ink/ink559.xml"/><Relationship Id="rId36" Type="http://schemas.openxmlformats.org/officeDocument/2006/relationships/customXml" Target="../ink/ink563.xml"/><Relationship Id="rId10" Type="http://schemas.openxmlformats.org/officeDocument/2006/relationships/customXml" Target="../ink/ink550.xml"/><Relationship Id="rId19" Type="http://schemas.openxmlformats.org/officeDocument/2006/relationships/image" Target="../media/image276.emf"/><Relationship Id="rId31" Type="http://schemas.openxmlformats.org/officeDocument/2006/relationships/image" Target="../media/image282.emf"/><Relationship Id="rId4" Type="http://schemas.openxmlformats.org/officeDocument/2006/relationships/customXml" Target="../ink/ink547.xml"/><Relationship Id="rId9" Type="http://schemas.openxmlformats.org/officeDocument/2006/relationships/image" Target="../media/image271.emf"/><Relationship Id="rId14" Type="http://schemas.openxmlformats.org/officeDocument/2006/relationships/customXml" Target="../ink/ink552.xml"/><Relationship Id="rId22" Type="http://schemas.openxmlformats.org/officeDocument/2006/relationships/customXml" Target="../ink/ink556.xml"/><Relationship Id="rId27" Type="http://schemas.openxmlformats.org/officeDocument/2006/relationships/image" Target="../media/image280.emf"/><Relationship Id="rId30" Type="http://schemas.openxmlformats.org/officeDocument/2006/relationships/customXml" Target="../ink/ink560.xml"/><Relationship Id="rId35" Type="http://schemas.openxmlformats.org/officeDocument/2006/relationships/image" Target="../media/image284.emf"/><Relationship Id="rId8" Type="http://schemas.openxmlformats.org/officeDocument/2006/relationships/customXml" Target="../ink/ink549.xml"/><Relationship Id="rId3" Type="http://schemas.openxmlformats.org/officeDocument/2006/relationships/image" Target="../media/image268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35.xml"/><Relationship Id="rId3" Type="http://schemas.openxmlformats.org/officeDocument/2006/relationships/image" Target="../media/image31.emf"/><Relationship Id="rId7" Type="http://schemas.openxmlformats.org/officeDocument/2006/relationships/image" Target="../media/image33.emf"/><Relationship Id="rId12" Type="http://schemas.openxmlformats.org/officeDocument/2006/relationships/image" Target="../media/image3.png"/><Relationship Id="rId2" Type="http://schemas.openxmlformats.org/officeDocument/2006/relationships/customXml" Target="../ink/ink32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4.xml"/><Relationship Id="rId11" Type="http://schemas.openxmlformats.org/officeDocument/2006/relationships/image" Target="../media/image35.emf"/><Relationship Id="rId5" Type="http://schemas.openxmlformats.org/officeDocument/2006/relationships/image" Target="../media/image32.emf"/><Relationship Id="rId10" Type="http://schemas.openxmlformats.org/officeDocument/2006/relationships/customXml" Target="../ink/ink36.xml"/><Relationship Id="rId4" Type="http://schemas.openxmlformats.org/officeDocument/2006/relationships/customXml" Target="../ink/ink33.xml"/><Relationship Id="rId9" Type="http://schemas.openxmlformats.org/officeDocument/2006/relationships/image" Target="../media/image34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8.emf"/><Relationship Id="rId3" Type="http://schemas.openxmlformats.org/officeDocument/2006/relationships/customXml" Target="../ink/ink564.xml"/><Relationship Id="rId7" Type="http://schemas.openxmlformats.org/officeDocument/2006/relationships/customXml" Target="../ink/ink566.xml"/><Relationship Id="rId12" Type="http://schemas.openxmlformats.org/officeDocument/2006/relationships/image" Target="../media/image290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7.emf"/><Relationship Id="rId11" Type="http://schemas.openxmlformats.org/officeDocument/2006/relationships/customXml" Target="../ink/ink568.xml"/><Relationship Id="rId5" Type="http://schemas.openxmlformats.org/officeDocument/2006/relationships/customXml" Target="../ink/ink565.xml"/><Relationship Id="rId10" Type="http://schemas.openxmlformats.org/officeDocument/2006/relationships/image" Target="../media/image289.emf"/><Relationship Id="rId4" Type="http://schemas.openxmlformats.org/officeDocument/2006/relationships/image" Target="../media/image286.emf"/><Relationship Id="rId9" Type="http://schemas.openxmlformats.org/officeDocument/2006/relationships/customXml" Target="../ink/ink567.xml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80.png"/><Relationship Id="rId18" Type="http://schemas.openxmlformats.org/officeDocument/2006/relationships/customXml" Target="../ink/ink577.xml"/><Relationship Id="rId26" Type="http://schemas.openxmlformats.org/officeDocument/2006/relationships/customXml" Target="../ink/ink581.xml"/><Relationship Id="rId39" Type="http://schemas.openxmlformats.org/officeDocument/2006/relationships/image" Target="../media/image2510.png"/><Relationship Id="rId21" Type="http://schemas.openxmlformats.org/officeDocument/2006/relationships/image" Target="../media/image2420.png"/><Relationship Id="rId34" Type="http://schemas.openxmlformats.org/officeDocument/2006/relationships/customXml" Target="../ink/ink585.xml"/><Relationship Id="rId42" Type="http://schemas.openxmlformats.org/officeDocument/2006/relationships/customXml" Target="../ink/ink589.xml"/><Relationship Id="rId47" Type="http://schemas.openxmlformats.org/officeDocument/2006/relationships/image" Target="../media/image2550.png"/><Relationship Id="rId50" Type="http://schemas.openxmlformats.org/officeDocument/2006/relationships/customXml" Target="../ink/ink593.xml"/><Relationship Id="rId7" Type="http://schemas.openxmlformats.org/officeDocument/2006/relationships/image" Target="../media/image2350.png"/><Relationship Id="rId2" Type="http://schemas.openxmlformats.org/officeDocument/2006/relationships/customXml" Target="../ink/ink569.xml"/><Relationship Id="rId16" Type="http://schemas.openxmlformats.org/officeDocument/2006/relationships/customXml" Target="../ink/ink576.xml"/><Relationship Id="rId29" Type="http://schemas.openxmlformats.org/officeDocument/2006/relationships/image" Target="../media/image2460.png"/><Relationship Id="rId11" Type="http://schemas.openxmlformats.org/officeDocument/2006/relationships/image" Target="../media/image2370.png"/><Relationship Id="rId24" Type="http://schemas.openxmlformats.org/officeDocument/2006/relationships/customXml" Target="../ink/ink580.xml"/><Relationship Id="rId32" Type="http://schemas.openxmlformats.org/officeDocument/2006/relationships/customXml" Target="../ink/ink584.xml"/><Relationship Id="rId37" Type="http://schemas.openxmlformats.org/officeDocument/2006/relationships/image" Target="../media/image2500.png"/><Relationship Id="rId40" Type="http://schemas.openxmlformats.org/officeDocument/2006/relationships/customXml" Target="../ink/ink588.xml"/><Relationship Id="rId45" Type="http://schemas.openxmlformats.org/officeDocument/2006/relationships/image" Target="../media/image2540.png"/><Relationship Id="rId5" Type="http://schemas.openxmlformats.org/officeDocument/2006/relationships/image" Target="../media/image2340.png"/><Relationship Id="rId15" Type="http://schemas.openxmlformats.org/officeDocument/2006/relationships/image" Target="../media/image2390.png"/><Relationship Id="rId23" Type="http://schemas.openxmlformats.org/officeDocument/2006/relationships/image" Target="../media/image2430.png"/><Relationship Id="rId28" Type="http://schemas.openxmlformats.org/officeDocument/2006/relationships/customXml" Target="../ink/ink582.xml"/><Relationship Id="rId36" Type="http://schemas.openxmlformats.org/officeDocument/2006/relationships/customXml" Target="../ink/ink586.xml"/><Relationship Id="rId49" Type="http://schemas.openxmlformats.org/officeDocument/2006/relationships/image" Target="../media/image2560.png"/><Relationship Id="rId10" Type="http://schemas.openxmlformats.org/officeDocument/2006/relationships/customXml" Target="../ink/ink573.xml"/><Relationship Id="rId19" Type="http://schemas.openxmlformats.org/officeDocument/2006/relationships/image" Target="../media/image2410.png"/><Relationship Id="rId31" Type="http://schemas.openxmlformats.org/officeDocument/2006/relationships/image" Target="../media/image2470.png"/><Relationship Id="rId44" Type="http://schemas.openxmlformats.org/officeDocument/2006/relationships/customXml" Target="../ink/ink590.xml"/><Relationship Id="rId4" Type="http://schemas.openxmlformats.org/officeDocument/2006/relationships/customXml" Target="../ink/ink570.xml"/><Relationship Id="rId9" Type="http://schemas.openxmlformats.org/officeDocument/2006/relationships/image" Target="../media/image2360.png"/><Relationship Id="rId14" Type="http://schemas.openxmlformats.org/officeDocument/2006/relationships/customXml" Target="../ink/ink575.xml"/><Relationship Id="rId22" Type="http://schemas.openxmlformats.org/officeDocument/2006/relationships/customXml" Target="../ink/ink579.xml"/><Relationship Id="rId27" Type="http://schemas.openxmlformats.org/officeDocument/2006/relationships/image" Target="../media/image2450.png"/><Relationship Id="rId30" Type="http://schemas.openxmlformats.org/officeDocument/2006/relationships/customXml" Target="../ink/ink583.xml"/><Relationship Id="rId35" Type="http://schemas.openxmlformats.org/officeDocument/2006/relationships/image" Target="../media/image2490.png"/><Relationship Id="rId43" Type="http://schemas.openxmlformats.org/officeDocument/2006/relationships/image" Target="../media/image2530.png"/><Relationship Id="rId48" Type="http://schemas.openxmlformats.org/officeDocument/2006/relationships/customXml" Target="../ink/ink592.xml"/><Relationship Id="rId8" Type="http://schemas.openxmlformats.org/officeDocument/2006/relationships/customXml" Target="../ink/ink572.xml"/><Relationship Id="rId51" Type="http://schemas.openxmlformats.org/officeDocument/2006/relationships/image" Target="../media/image2570.png"/><Relationship Id="rId3" Type="http://schemas.openxmlformats.org/officeDocument/2006/relationships/image" Target="../media/image2330.png"/><Relationship Id="rId12" Type="http://schemas.openxmlformats.org/officeDocument/2006/relationships/customXml" Target="../ink/ink574.xml"/><Relationship Id="rId17" Type="http://schemas.openxmlformats.org/officeDocument/2006/relationships/image" Target="../media/image2400.png"/><Relationship Id="rId25" Type="http://schemas.openxmlformats.org/officeDocument/2006/relationships/image" Target="../media/image2440.png"/><Relationship Id="rId33" Type="http://schemas.openxmlformats.org/officeDocument/2006/relationships/image" Target="../media/image2480.png"/><Relationship Id="rId38" Type="http://schemas.openxmlformats.org/officeDocument/2006/relationships/customXml" Target="../ink/ink587.xml"/><Relationship Id="rId46" Type="http://schemas.openxmlformats.org/officeDocument/2006/relationships/customXml" Target="../ink/ink591.xml"/><Relationship Id="rId20" Type="http://schemas.openxmlformats.org/officeDocument/2006/relationships/customXml" Target="../ink/ink578.xml"/><Relationship Id="rId41" Type="http://schemas.openxmlformats.org/officeDocument/2006/relationships/image" Target="../media/image2520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57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customXml" Target="../ink/ink597.xml"/><Relationship Id="rId13" Type="http://schemas.openxmlformats.org/officeDocument/2006/relationships/image" Target="../media/image296.emf"/><Relationship Id="rId3" Type="http://schemas.openxmlformats.org/officeDocument/2006/relationships/image" Target="../media/image291.emf"/><Relationship Id="rId7" Type="http://schemas.openxmlformats.org/officeDocument/2006/relationships/image" Target="../media/image293.emf"/><Relationship Id="rId12" Type="http://schemas.openxmlformats.org/officeDocument/2006/relationships/customXml" Target="../ink/ink599.xml"/><Relationship Id="rId2" Type="http://schemas.openxmlformats.org/officeDocument/2006/relationships/customXml" Target="../ink/ink594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596.xml"/><Relationship Id="rId11" Type="http://schemas.openxmlformats.org/officeDocument/2006/relationships/image" Target="../media/image295.emf"/><Relationship Id="rId5" Type="http://schemas.openxmlformats.org/officeDocument/2006/relationships/image" Target="../media/image292.emf"/><Relationship Id="rId10" Type="http://schemas.openxmlformats.org/officeDocument/2006/relationships/customXml" Target="../ink/ink598.xml"/><Relationship Id="rId4" Type="http://schemas.openxmlformats.org/officeDocument/2006/relationships/customXml" Target="../ink/ink595.xml"/><Relationship Id="rId9" Type="http://schemas.openxmlformats.org/officeDocument/2006/relationships/image" Target="../media/image294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customXml" Target="../ink/ink603.xml"/><Relationship Id="rId13" Type="http://schemas.openxmlformats.org/officeDocument/2006/relationships/image" Target="../media/image263.png"/><Relationship Id="rId18" Type="http://schemas.openxmlformats.org/officeDocument/2006/relationships/customXml" Target="../ink/ink608.xml"/><Relationship Id="rId3" Type="http://schemas.openxmlformats.org/officeDocument/2006/relationships/image" Target="../media/image2580.png"/><Relationship Id="rId21" Type="http://schemas.openxmlformats.org/officeDocument/2006/relationships/image" Target="../media/image267.png"/><Relationship Id="rId7" Type="http://schemas.openxmlformats.org/officeDocument/2006/relationships/image" Target="../media/image260.png"/><Relationship Id="rId12" Type="http://schemas.openxmlformats.org/officeDocument/2006/relationships/customXml" Target="../ink/ink605.xml"/><Relationship Id="rId17" Type="http://schemas.openxmlformats.org/officeDocument/2006/relationships/image" Target="../media/image265.png"/><Relationship Id="rId25" Type="http://schemas.openxmlformats.org/officeDocument/2006/relationships/image" Target="../media/image269.png"/><Relationship Id="rId2" Type="http://schemas.openxmlformats.org/officeDocument/2006/relationships/customXml" Target="../ink/ink600.xml"/><Relationship Id="rId16" Type="http://schemas.openxmlformats.org/officeDocument/2006/relationships/customXml" Target="../ink/ink607.xml"/><Relationship Id="rId20" Type="http://schemas.openxmlformats.org/officeDocument/2006/relationships/customXml" Target="../ink/ink609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602.xml"/><Relationship Id="rId11" Type="http://schemas.openxmlformats.org/officeDocument/2006/relationships/image" Target="../media/image262.png"/><Relationship Id="rId24" Type="http://schemas.openxmlformats.org/officeDocument/2006/relationships/customXml" Target="../ink/ink611.xml"/><Relationship Id="rId5" Type="http://schemas.openxmlformats.org/officeDocument/2006/relationships/image" Target="../media/image2590.png"/><Relationship Id="rId15" Type="http://schemas.openxmlformats.org/officeDocument/2006/relationships/image" Target="../media/image264.png"/><Relationship Id="rId23" Type="http://schemas.openxmlformats.org/officeDocument/2006/relationships/image" Target="../media/image268.png"/><Relationship Id="rId10" Type="http://schemas.openxmlformats.org/officeDocument/2006/relationships/customXml" Target="../ink/ink604.xml"/><Relationship Id="rId19" Type="http://schemas.openxmlformats.org/officeDocument/2006/relationships/image" Target="../media/image266.png"/><Relationship Id="rId4" Type="http://schemas.openxmlformats.org/officeDocument/2006/relationships/customXml" Target="../ink/ink601.xml"/><Relationship Id="rId9" Type="http://schemas.openxmlformats.org/officeDocument/2006/relationships/image" Target="../media/image261.png"/><Relationship Id="rId14" Type="http://schemas.openxmlformats.org/officeDocument/2006/relationships/customXml" Target="../ink/ink606.xml"/><Relationship Id="rId22" Type="http://schemas.openxmlformats.org/officeDocument/2006/relationships/customXml" Target="../ink/ink610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customXml" Target="../ink/ink615.xml"/><Relationship Id="rId13" Type="http://schemas.openxmlformats.org/officeDocument/2006/relationships/image" Target="../media/image275.png"/><Relationship Id="rId18" Type="http://schemas.openxmlformats.org/officeDocument/2006/relationships/customXml" Target="../ink/ink620.xml"/><Relationship Id="rId3" Type="http://schemas.openxmlformats.org/officeDocument/2006/relationships/image" Target="../media/image270.png"/><Relationship Id="rId7" Type="http://schemas.openxmlformats.org/officeDocument/2006/relationships/image" Target="../media/image272.png"/><Relationship Id="rId12" Type="http://schemas.openxmlformats.org/officeDocument/2006/relationships/customXml" Target="../ink/ink617.xml"/><Relationship Id="rId17" Type="http://schemas.openxmlformats.org/officeDocument/2006/relationships/image" Target="../media/image277.png"/><Relationship Id="rId2" Type="http://schemas.openxmlformats.org/officeDocument/2006/relationships/customXml" Target="../ink/ink612.xml"/><Relationship Id="rId16" Type="http://schemas.openxmlformats.org/officeDocument/2006/relationships/customXml" Target="../ink/ink619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614.xml"/><Relationship Id="rId11" Type="http://schemas.openxmlformats.org/officeDocument/2006/relationships/image" Target="../media/image274.png"/><Relationship Id="rId5" Type="http://schemas.openxmlformats.org/officeDocument/2006/relationships/image" Target="../media/image271.png"/><Relationship Id="rId15" Type="http://schemas.openxmlformats.org/officeDocument/2006/relationships/image" Target="../media/image276.png"/><Relationship Id="rId10" Type="http://schemas.openxmlformats.org/officeDocument/2006/relationships/customXml" Target="../ink/ink616.xml"/><Relationship Id="rId19" Type="http://schemas.openxmlformats.org/officeDocument/2006/relationships/image" Target="../media/image278.png"/><Relationship Id="rId4" Type="http://schemas.openxmlformats.org/officeDocument/2006/relationships/customXml" Target="../ink/ink613.xml"/><Relationship Id="rId9" Type="http://schemas.openxmlformats.org/officeDocument/2006/relationships/image" Target="../media/image273.png"/><Relationship Id="rId14" Type="http://schemas.openxmlformats.org/officeDocument/2006/relationships/customXml" Target="../ink/ink618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customXml" Target="../ink/ink624.xml"/><Relationship Id="rId13" Type="http://schemas.openxmlformats.org/officeDocument/2006/relationships/image" Target="../media/image284.png"/><Relationship Id="rId18" Type="http://schemas.openxmlformats.org/officeDocument/2006/relationships/customXml" Target="../ink/ink629.xml"/><Relationship Id="rId3" Type="http://schemas.openxmlformats.org/officeDocument/2006/relationships/image" Target="../media/image279.png"/><Relationship Id="rId21" Type="http://schemas.openxmlformats.org/officeDocument/2006/relationships/image" Target="../media/image288.png"/><Relationship Id="rId7" Type="http://schemas.openxmlformats.org/officeDocument/2006/relationships/image" Target="../media/image281.png"/><Relationship Id="rId12" Type="http://schemas.openxmlformats.org/officeDocument/2006/relationships/customXml" Target="../ink/ink626.xml"/><Relationship Id="rId17" Type="http://schemas.openxmlformats.org/officeDocument/2006/relationships/image" Target="../media/image286.png"/><Relationship Id="rId2" Type="http://schemas.openxmlformats.org/officeDocument/2006/relationships/customXml" Target="../ink/ink621.xml"/><Relationship Id="rId16" Type="http://schemas.openxmlformats.org/officeDocument/2006/relationships/customXml" Target="../ink/ink628.xml"/><Relationship Id="rId20" Type="http://schemas.openxmlformats.org/officeDocument/2006/relationships/customXml" Target="../ink/ink630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623.xml"/><Relationship Id="rId11" Type="http://schemas.openxmlformats.org/officeDocument/2006/relationships/image" Target="../media/image283.png"/><Relationship Id="rId5" Type="http://schemas.openxmlformats.org/officeDocument/2006/relationships/image" Target="../media/image280.png"/><Relationship Id="rId15" Type="http://schemas.openxmlformats.org/officeDocument/2006/relationships/image" Target="../media/image285.png"/><Relationship Id="rId10" Type="http://schemas.openxmlformats.org/officeDocument/2006/relationships/customXml" Target="../ink/ink625.xml"/><Relationship Id="rId19" Type="http://schemas.openxmlformats.org/officeDocument/2006/relationships/image" Target="../media/image287.png"/><Relationship Id="rId4" Type="http://schemas.openxmlformats.org/officeDocument/2006/relationships/customXml" Target="../ink/ink622.xml"/><Relationship Id="rId9" Type="http://schemas.openxmlformats.org/officeDocument/2006/relationships/image" Target="../media/image282.png"/><Relationship Id="rId14" Type="http://schemas.openxmlformats.org/officeDocument/2006/relationships/customXml" Target="../ink/ink627.xml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4.png"/><Relationship Id="rId18" Type="http://schemas.openxmlformats.org/officeDocument/2006/relationships/customXml" Target="../ink/ink639.xml"/><Relationship Id="rId26" Type="http://schemas.openxmlformats.org/officeDocument/2006/relationships/customXml" Target="../ink/ink643.xml"/><Relationship Id="rId39" Type="http://schemas.openxmlformats.org/officeDocument/2006/relationships/image" Target="../media/image307.png"/><Relationship Id="rId21" Type="http://schemas.openxmlformats.org/officeDocument/2006/relationships/image" Target="../media/image298.png"/><Relationship Id="rId34" Type="http://schemas.openxmlformats.org/officeDocument/2006/relationships/customXml" Target="../ink/ink647.xml"/><Relationship Id="rId42" Type="http://schemas.openxmlformats.org/officeDocument/2006/relationships/customXml" Target="../ink/ink651.xml"/><Relationship Id="rId7" Type="http://schemas.openxmlformats.org/officeDocument/2006/relationships/image" Target="../media/image291.png"/><Relationship Id="rId2" Type="http://schemas.openxmlformats.org/officeDocument/2006/relationships/customXml" Target="../ink/ink631.xml"/><Relationship Id="rId16" Type="http://schemas.openxmlformats.org/officeDocument/2006/relationships/customXml" Target="../ink/ink638.xml"/><Relationship Id="rId29" Type="http://schemas.openxmlformats.org/officeDocument/2006/relationships/image" Target="../media/image302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633.xml"/><Relationship Id="rId11" Type="http://schemas.openxmlformats.org/officeDocument/2006/relationships/image" Target="../media/image293.png"/><Relationship Id="rId24" Type="http://schemas.openxmlformats.org/officeDocument/2006/relationships/customXml" Target="../ink/ink642.xml"/><Relationship Id="rId32" Type="http://schemas.openxmlformats.org/officeDocument/2006/relationships/customXml" Target="../ink/ink646.xml"/><Relationship Id="rId37" Type="http://schemas.openxmlformats.org/officeDocument/2006/relationships/image" Target="../media/image306.png"/><Relationship Id="rId40" Type="http://schemas.openxmlformats.org/officeDocument/2006/relationships/customXml" Target="../ink/ink650.xml"/><Relationship Id="rId45" Type="http://schemas.openxmlformats.org/officeDocument/2006/relationships/image" Target="../media/image310.png"/><Relationship Id="rId5" Type="http://schemas.openxmlformats.org/officeDocument/2006/relationships/image" Target="../media/image290.png"/><Relationship Id="rId15" Type="http://schemas.openxmlformats.org/officeDocument/2006/relationships/image" Target="../media/image295.png"/><Relationship Id="rId23" Type="http://schemas.openxmlformats.org/officeDocument/2006/relationships/image" Target="../media/image299.png"/><Relationship Id="rId28" Type="http://schemas.openxmlformats.org/officeDocument/2006/relationships/customXml" Target="../ink/ink644.xml"/><Relationship Id="rId36" Type="http://schemas.openxmlformats.org/officeDocument/2006/relationships/customXml" Target="../ink/ink648.xml"/><Relationship Id="rId10" Type="http://schemas.openxmlformats.org/officeDocument/2006/relationships/customXml" Target="../ink/ink635.xml"/><Relationship Id="rId19" Type="http://schemas.openxmlformats.org/officeDocument/2006/relationships/image" Target="../media/image297.png"/><Relationship Id="rId31" Type="http://schemas.openxmlformats.org/officeDocument/2006/relationships/image" Target="../media/image303.png"/><Relationship Id="rId44" Type="http://schemas.openxmlformats.org/officeDocument/2006/relationships/customXml" Target="../ink/ink652.xml"/><Relationship Id="rId4" Type="http://schemas.openxmlformats.org/officeDocument/2006/relationships/customXml" Target="../ink/ink632.xml"/><Relationship Id="rId9" Type="http://schemas.openxmlformats.org/officeDocument/2006/relationships/image" Target="../media/image292.png"/><Relationship Id="rId14" Type="http://schemas.openxmlformats.org/officeDocument/2006/relationships/customXml" Target="../ink/ink637.xml"/><Relationship Id="rId22" Type="http://schemas.openxmlformats.org/officeDocument/2006/relationships/customXml" Target="../ink/ink641.xml"/><Relationship Id="rId27" Type="http://schemas.openxmlformats.org/officeDocument/2006/relationships/image" Target="../media/image301.png"/><Relationship Id="rId30" Type="http://schemas.openxmlformats.org/officeDocument/2006/relationships/customXml" Target="../ink/ink645.xml"/><Relationship Id="rId35" Type="http://schemas.openxmlformats.org/officeDocument/2006/relationships/image" Target="../media/image305.png"/><Relationship Id="rId43" Type="http://schemas.openxmlformats.org/officeDocument/2006/relationships/image" Target="../media/image309.png"/><Relationship Id="rId8" Type="http://schemas.openxmlformats.org/officeDocument/2006/relationships/customXml" Target="../ink/ink634.xml"/><Relationship Id="rId3" Type="http://schemas.openxmlformats.org/officeDocument/2006/relationships/image" Target="../media/image289.png"/><Relationship Id="rId12" Type="http://schemas.openxmlformats.org/officeDocument/2006/relationships/customXml" Target="../ink/ink636.xml"/><Relationship Id="rId17" Type="http://schemas.openxmlformats.org/officeDocument/2006/relationships/image" Target="../media/image296.png"/><Relationship Id="rId25" Type="http://schemas.openxmlformats.org/officeDocument/2006/relationships/image" Target="../media/image300.png"/><Relationship Id="rId33" Type="http://schemas.openxmlformats.org/officeDocument/2006/relationships/image" Target="../media/image304.png"/><Relationship Id="rId38" Type="http://schemas.openxmlformats.org/officeDocument/2006/relationships/customXml" Target="../ink/ink649.xml"/><Relationship Id="rId20" Type="http://schemas.openxmlformats.org/officeDocument/2006/relationships/customXml" Target="../ink/ink640.xml"/><Relationship Id="rId41" Type="http://schemas.openxmlformats.org/officeDocument/2006/relationships/image" Target="../media/image30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customXml" Target="../ink/ink656.xml"/><Relationship Id="rId13" Type="http://schemas.openxmlformats.org/officeDocument/2006/relationships/image" Target="../media/image316.png"/><Relationship Id="rId18" Type="http://schemas.openxmlformats.org/officeDocument/2006/relationships/customXml" Target="../ink/ink661.xml"/><Relationship Id="rId26" Type="http://schemas.openxmlformats.org/officeDocument/2006/relationships/customXml" Target="../ink/ink665.xml"/><Relationship Id="rId3" Type="http://schemas.openxmlformats.org/officeDocument/2006/relationships/image" Target="../media/image311.png"/><Relationship Id="rId21" Type="http://schemas.openxmlformats.org/officeDocument/2006/relationships/image" Target="../media/image320.png"/><Relationship Id="rId7" Type="http://schemas.openxmlformats.org/officeDocument/2006/relationships/image" Target="../media/image313.png"/><Relationship Id="rId12" Type="http://schemas.openxmlformats.org/officeDocument/2006/relationships/customXml" Target="../ink/ink658.xml"/><Relationship Id="rId17" Type="http://schemas.openxmlformats.org/officeDocument/2006/relationships/image" Target="../media/image318.png"/><Relationship Id="rId25" Type="http://schemas.openxmlformats.org/officeDocument/2006/relationships/image" Target="../media/image322.png"/><Relationship Id="rId2" Type="http://schemas.openxmlformats.org/officeDocument/2006/relationships/customXml" Target="../ink/ink653.xml"/><Relationship Id="rId16" Type="http://schemas.openxmlformats.org/officeDocument/2006/relationships/customXml" Target="../ink/ink660.xml"/><Relationship Id="rId20" Type="http://schemas.openxmlformats.org/officeDocument/2006/relationships/customXml" Target="../ink/ink662.xml"/><Relationship Id="rId29" Type="http://schemas.openxmlformats.org/officeDocument/2006/relationships/image" Target="../media/image324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655.xml"/><Relationship Id="rId11" Type="http://schemas.openxmlformats.org/officeDocument/2006/relationships/image" Target="../media/image315.png"/><Relationship Id="rId24" Type="http://schemas.openxmlformats.org/officeDocument/2006/relationships/customXml" Target="../ink/ink664.xml"/><Relationship Id="rId5" Type="http://schemas.openxmlformats.org/officeDocument/2006/relationships/image" Target="../media/image312.png"/><Relationship Id="rId15" Type="http://schemas.openxmlformats.org/officeDocument/2006/relationships/image" Target="../media/image317.png"/><Relationship Id="rId23" Type="http://schemas.openxmlformats.org/officeDocument/2006/relationships/image" Target="../media/image321.png"/><Relationship Id="rId28" Type="http://schemas.openxmlformats.org/officeDocument/2006/relationships/customXml" Target="../ink/ink666.xml"/><Relationship Id="rId10" Type="http://schemas.openxmlformats.org/officeDocument/2006/relationships/customXml" Target="../ink/ink657.xml"/><Relationship Id="rId19" Type="http://schemas.openxmlformats.org/officeDocument/2006/relationships/image" Target="../media/image319.png"/><Relationship Id="rId4" Type="http://schemas.openxmlformats.org/officeDocument/2006/relationships/customXml" Target="../ink/ink654.xml"/><Relationship Id="rId9" Type="http://schemas.openxmlformats.org/officeDocument/2006/relationships/image" Target="../media/image314.png"/><Relationship Id="rId14" Type="http://schemas.openxmlformats.org/officeDocument/2006/relationships/customXml" Target="../ink/ink659.xml"/><Relationship Id="rId22" Type="http://schemas.openxmlformats.org/officeDocument/2006/relationships/customXml" Target="../ink/ink663.xml"/><Relationship Id="rId27" Type="http://schemas.openxmlformats.org/officeDocument/2006/relationships/image" Target="../media/image32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5.png"/><Relationship Id="rId2" Type="http://schemas.openxmlformats.org/officeDocument/2006/relationships/customXml" Target="../ink/ink66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6.png"/><Relationship Id="rId4" Type="http://schemas.openxmlformats.org/officeDocument/2006/relationships/customXml" Target="../ink/ink668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customXml" Target="../ink/ink672.xml"/><Relationship Id="rId13" Type="http://schemas.openxmlformats.org/officeDocument/2006/relationships/image" Target="../media/image332.png"/><Relationship Id="rId18" Type="http://schemas.openxmlformats.org/officeDocument/2006/relationships/customXml" Target="../ink/ink677.xml"/><Relationship Id="rId3" Type="http://schemas.openxmlformats.org/officeDocument/2006/relationships/image" Target="../media/image327.png"/><Relationship Id="rId7" Type="http://schemas.openxmlformats.org/officeDocument/2006/relationships/image" Target="../media/image329.png"/><Relationship Id="rId12" Type="http://schemas.openxmlformats.org/officeDocument/2006/relationships/customXml" Target="../ink/ink674.xml"/><Relationship Id="rId17" Type="http://schemas.openxmlformats.org/officeDocument/2006/relationships/image" Target="../media/image334.png"/><Relationship Id="rId2" Type="http://schemas.openxmlformats.org/officeDocument/2006/relationships/customXml" Target="../ink/ink669.xml"/><Relationship Id="rId16" Type="http://schemas.openxmlformats.org/officeDocument/2006/relationships/customXml" Target="../ink/ink676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671.xml"/><Relationship Id="rId11" Type="http://schemas.openxmlformats.org/officeDocument/2006/relationships/image" Target="../media/image331.png"/><Relationship Id="rId5" Type="http://schemas.openxmlformats.org/officeDocument/2006/relationships/image" Target="../media/image328.png"/><Relationship Id="rId15" Type="http://schemas.openxmlformats.org/officeDocument/2006/relationships/image" Target="../media/image333.png"/><Relationship Id="rId10" Type="http://schemas.openxmlformats.org/officeDocument/2006/relationships/customXml" Target="../ink/ink673.xml"/><Relationship Id="rId19" Type="http://schemas.openxmlformats.org/officeDocument/2006/relationships/image" Target="../media/image335.png"/><Relationship Id="rId4" Type="http://schemas.openxmlformats.org/officeDocument/2006/relationships/customXml" Target="../ink/ink670.xml"/><Relationship Id="rId9" Type="http://schemas.openxmlformats.org/officeDocument/2006/relationships/image" Target="../media/image330.png"/><Relationship Id="rId14" Type="http://schemas.openxmlformats.org/officeDocument/2006/relationships/customXml" Target="../ink/ink67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customXml" Target="../ink/ink37.xml"/><Relationship Id="rId7" Type="http://schemas.openxmlformats.org/officeDocument/2006/relationships/customXml" Target="../ink/ink39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emf"/><Relationship Id="rId5" Type="http://schemas.openxmlformats.org/officeDocument/2006/relationships/customXml" Target="../ink/ink38.xml"/><Relationship Id="rId10" Type="http://schemas.openxmlformats.org/officeDocument/2006/relationships/image" Target="../media/image41.emf"/><Relationship Id="rId4" Type="http://schemas.openxmlformats.org/officeDocument/2006/relationships/image" Target="../media/image38.emf"/><Relationship Id="rId9" Type="http://schemas.openxmlformats.org/officeDocument/2006/relationships/customXml" Target="../ink/ink40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customXml" Target="../ink/ink681.xml"/><Relationship Id="rId13" Type="http://schemas.openxmlformats.org/officeDocument/2006/relationships/image" Target="../media/image341.emf"/><Relationship Id="rId18" Type="http://schemas.openxmlformats.org/officeDocument/2006/relationships/customXml" Target="../ink/ink686.xml"/><Relationship Id="rId3" Type="http://schemas.openxmlformats.org/officeDocument/2006/relationships/image" Target="../media/image336.emf"/><Relationship Id="rId7" Type="http://schemas.openxmlformats.org/officeDocument/2006/relationships/image" Target="../media/image338.emf"/><Relationship Id="rId12" Type="http://schemas.openxmlformats.org/officeDocument/2006/relationships/customXml" Target="../ink/ink683.xml"/><Relationship Id="rId17" Type="http://schemas.openxmlformats.org/officeDocument/2006/relationships/image" Target="../media/image343.emf"/><Relationship Id="rId2" Type="http://schemas.openxmlformats.org/officeDocument/2006/relationships/customXml" Target="../ink/ink678.xml"/><Relationship Id="rId16" Type="http://schemas.openxmlformats.org/officeDocument/2006/relationships/customXml" Target="../ink/ink685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680.xml"/><Relationship Id="rId11" Type="http://schemas.openxmlformats.org/officeDocument/2006/relationships/image" Target="../media/image340.emf"/><Relationship Id="rId5" Type="http://schemas.openxmlformats.org/officeDocument/2006/relationships/image" Target="../media/image337.emf"/><Relationship Id="rId15" Type="http://schemas.openxmlformats.org/officeDocument/2006/relationships/image" Target="../media/image342.emf"/><Relationship Id="rId10" Type="http://schemas.openxmlformats.org/officeDocument/2006/relationships/customXml" Target="../ink/ink682.xml"/><Relationship Id="rId19" Type="http://schemas.openxmlformats.org/officeDocument/2006/relationships/image" Target="../media/image344.emf"/><Relationship Id="rId4" Type="http://schemas.openxmlformats.org/officeDocument/2006/relationships/customXml" Target="../ink/ink679.xml"/><Relationship Id="rId9" Type="http://schemas.openxmlformats.org/officeDocument/2006/relationships/image" Target="../media/image339.emf"/><Relationship Id="rId14" Type="http://schemas.openxmlformats.org/officeDocument/2006/relationships/customXml" Target="../ink/ink684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customXml" Target="../ink/ink690.xml"/><Relationship Id="rId13" Type="http://schemas.openxmlformats.org/officeDocument/2006/relationships/image" Target="../media/image302.emf"/><Relationship Id="rId18" Type="http://schemas.openxmlformats.org/officeDocument/2006/relationships/customXml" Target="../ink/ink695.xml"/><Relationship Id="rId26" Type="http://schemas.openxmlformats.org/officeDocument/2006/relationships/customXml" Target="../ink/ink699.xml"/><Relationship Id="rId3" Type="http://schemas.openxmlformats.org/officeDocument/2006/relationships/image" Target="../media/image297.emf"/><Relationship Id="rId21" Type="http://schemas.openxmlformats.org/officeDocument/2006/relationships/image" Target="../media/image306.emf"/><Relationship Id="rId7" Type="http://schemas.openxmlformats.org/officeDocument/2006/relationships/image" Target="../media/image299.emf"/><Relationship Id="rId12" Type="http://schemas.openxmlformats.org/officeDocument/2006/relationships/customXml" Target="../ink/ink692.xml"/><Relationship Id="rId17" Type="http://schemas.openxmlformats.org/officeDocument/2006/relationships/image" Target="../media/image304.emf"/><Relationship Id="rId25" Type="http://schemas.openxmlformats.org/officeDocument/2006/relationships/image" Target="../media/image308.emf"/><Relationship Id="rId2" Type="http://schemas.openxmlformats.org/officeDocument/2006/relationships/customXml" Target="../ink/ink687.xml"/><Relationship Id="rId16" Type="http://schemas.openxmlformats.org/officeDocument/2006/relationships/customXml" Target="../ink/ink694.xml"/><Relationship Id="rId20" Type="http://schemas.openxmlformats.org/officeDocument/2006/relationships/customXml" Target="../ink/ink696.xml"/><Relationship Id="rId29" Type="http://schemas.openxmlformats.org/officeDocument/2006/relationships/image" Target="../media/image310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689.xml"/><Relationship Id="rId11" Type="http://schemas.openxmlformats.org/officeDocument/2006/relationships/image" Target="../media/image301.emf"/><Relationship Id="rId24" Type="http://schemas.openxmlformats.org/officeDocument/2006/relationships/customXml" Target="../ink/ink698.xml"/><Relationship Id="rId5" Type="http://schemas.openxmlformats.org/officeDocument/2006/relationships/image" Target="../media/image298.emf"/><Relationship Id="rId15" Type="http://schemas.openxmlformats.org/officeDocument/2006/relationships/image" Target="../media/image303.emf"/><Relationship Id="rId23" Type="http://schemas.openxmlformats.org/officeDocument/2006/relationships/image" Target="../media/image307.emf"/><Relationship Id="rId28" Type="http://schemas.openxmlformats.org/officeDocument/2006/relationships/customXml" Target="../ink/ink700.xml"/><Relationship Id="rId10" Type="http://schemas.openxmlformats.org/officeDocument/2006/relationships/customXml" Target="../ink/ink691.xml"/><Relationship Id="rId19" Type="http://schemas.openxmlformats.org/officeDocument/2006/relationships/image" Target="../media/image305.emf"/><Relationship Id="rId4" Type="http://schemas.openxmlformats.org/officeDocument/2006/relationships/customXml" Target="../ink/ink688.xml"/><Relationship Id="rId9" Type="http://schemas.openxmlformats.org/officeDocument/2006/relationships/image" Target="../media/image300.emf"/><Relationship Id="rId14" Type="http://schemas.openxmlformats.org/officeDocument/2006/relationships/customXml" Target="../ink/ink693.xml"/><Relationship Id="rId22" Type="http://schemas.openxmlformats.org/officeDocument/2006/relationships/customXml" Target="../ink/ink697.xml"/><Relationship Id="rId27" Type="http://schemas.openxmlformats.org/officeDocument/2006/relationships/image" Target="../media/image309.emf"/></Relationships>
</file>

<file path=ppt/slides/_rels/slide4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6.emf"/><Relationship Id="rId18" Type="http://schemas.openxmlformats.org/officeDocument/2006/relationships/image" Target="../media/image16.png"/><Relationship Id="rId26" Type="http://schemas.openxmlformats.org/officeDocument/2006/relationships/customXml" Target="../ink/ink712.xml"/><Relationship Id="rId3" Type="http://schemas.openxmlformats.org/officeDocument/2006/relationships/image" Target="../media/image311.emf"/><Relationship Id="rId21" Type="http://schemas.openxmlformats.org/officeDocument/2006/relationships/image" Target="../media/image321.emf"/><Relationship Id="rId34" Type="http://schemas.openxmlformats.org/officeDocument/2006/relationships/image" Target="../media/image328.emf"/><Relationship Id="rId7" Type="http://schemas.openxmlformats.org/officeDocument/2006/relationships/image" Target="../media/image313.emf"/><Relationship Id="rId12" Type="http://schemas.openxmlformats.org/officeDocument/2006/relationships/customXml" Target="../ink/ink706.xml"/><Relationship Id="rId17" Type="http://schemas.openxmlformats.org/officeDocument/2006/relationships/image" Target="../media/image318.emf"/><Relationship Id="rId25" Type="http://schemas.openxmlformats.org/officeDocument/2006/relationships/image" Target="../media/image323.emf"/><Relationship Id="rId33" Type="http://schemas.openxmlformats.org/officeDocument/2006/relationships/customXml" Target="../ink/ink715.xml"/><Relationship Id="rId2" Type="http://schemas.openxmlformats.org/officeDocument/2006/relationships/customXml" Target="../ink/ink701.xml"/><Relationship Id="rId16" Type="http://schemas.openxmlformats.org/officeDocument/2006/relationships/customXml" Target="../ink/ink708.xml"/><Relationship Id="rId20" Type="http://schemas.openxmlformats.org/officeDocument/2006/relationships/customXml" Target="../ink/ink709.xml"/><Relationship Id="rId29" Type="http://schemas.openxmlformats.org/officeDocument/2006/relationships/image" Target="../media/image325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703.xml"/><Relationship Id="rId11" Type="http://schemas.openxmlformats.org/officeDocument/2006/relationships/image" Target="../media/image315.emf"/><Relationship Id="rId24" Type="http://schemas.openxmlformats.org/officeDocument/2006/relationships/customXml" Target="../ink/ink711.xml"/><Relationship Id="rId32" Type="http://schemas.openxmlformats.org/officeDocument/2006/relationships/image" Target="../media/image336.png"/><Relationship Id="rId5" Type="http://schemas.openxmlformats.org/officeDocument/2006/relationships/image" Target="../media/image312.emf"/><Relationship Id="rId15" Type="http://schemas.openxmlformats.org/officeDocument/2006/relationships/image" Target="../media/image317.emf"/><Relationship Id="rId23" Type="http://schemas.openxmlformats.org/officeDocument/2006/relationships/image" Target="../media/image322.emf"/><Relationship Id="rId28" Type="http://schemas.openxmlformats.org/officeDocument/2006/relationships/customXml" Target="../ink/ink713.xml"/><Relationship Id="rId10" Type="http://schemas.openxmlformats.org/officeDocument/2006/relationships/customXml" Target="../ink/ink705.xml"/><Relationship Id="rId19" Type="http://schemas.openxmlformats.org/officeDocument/2006/relationships/image" Target="../media/image17.png"/><Relationship Id="rId31" Type="http://schemas.openxmlformats.org/officeDocument/2006/relationships/image" Target="../media/image326.emf"/><Relationship Id="rId4" Type="http://schemas.openxmlformats.org/officeDocument/2006/relationships/customXml" Target="../ink/ink702.xml"/><Relationship Id="rId9" Type="http://schemas.openxmlformats.org/officeDocument/2006/relationships/image" Target="../media/image314.emf"/><Relationship Id="rId14" Type="http://schemas.openxmlformats.org/officeDocument/2006/relationships/customXml" Target="../ink/ink707.xml"/><Relationship Id="rId22" Type="http://schemas.openxmlformats.org/officeDocument/2006/relationships/customXml" Target="../ink/ink710.xml"/><Relationship Id="rId27" Type="http://schemas.openxmlformats.org/officeDocument/2006/relationships/image" Target="../media/image324.emf"/><Relationship Id="rId30" Type="http://schemas.openxmlformats.org/officeDocument/2006/relationships/customXml" Target="../ink/ink714.xml"/><Relationship Id="rId8" Type="http://schemas.openxmlformats.org/officeDocument/2006/relationships/customXml" Target="../ink/ink70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1.emf"/><Relationship Id="rId13" Type="http://schemas.openxmlformats.org/officeDocument/2006/relationships/customXml" Target="../ink/ink721.xml"/><Relationship Id="rId18" Type="http://schemas.openxmlformats.org/officeDocument/2006/relationships/image" Target="../media/image3360.emf"/><Relationship Id="rId3" Type="http://schemas.openxmlformats.org/officeDocument/2006/relationships/customXml" Target="../ink/ink716.xml"/><Relationship Id="rId21" Type="http://schemas.openxmlformats.org/officeDocument/2006/relationships/customXml" Target="../ink/ink725.xml"/><Relationship Id="rId7" Type="http://schemas.openxmlformats.org/officeDocument/2006/relationships/customXml" Target="../ink/ink718.xml"/><Relationship Id="rId12" Type="http://schemas.openxmlformats.org/officeDocument/2006/relationships/image" Target="../media/image333.emf"/><Relationship Id="rId17" Type="http://schemas.openxmlformats.org/officeDocument/2006/relationships/customXml" Target="../ink/ink723.xml"/><Relationship Id="rId2" Type="http://schemas.openxmlformats.org/officeDocument/2006/relationships/image" Target="../media/image16.png"/><Relationship Id="rId16" Type="http://schemas.openxmlformats.org/officeDocument/2006/relationships/image" Target="../media/image335.emf"/><Relationship Id="rId20" Type="http://schemas.openxmlformats.org/officeDocument/2006/relationships/image" Target="../media/image337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0.emf"/><Relationship Id="rId11" Type="http://schemas.openxmlformats.org/officeDocument/2006/relationships/customXml" Target="../ink/ink720.xml"/><Relationship Id="rId24" Type="http://schemas.openxmlformats.org/officeDocument/2006/relationships/image" Target="../media/image3390.emf"/><Relationship Id="rId5" Type="http://schemas.openxmlformats.org/officeDocument/2006/relationships/customXml" Target="../ink/ink717.xml"/><Relationship Id="rId15" Type="http://schemas.openxmlformats.org/officeDocument/2006/relationships/customXml" Target="../ink/ink722.xml"/><Relationship Id="rId23" Type="http://schemas.openxmlformats.org/officeDocument/2006/relationships/customXml" Target="../ink/ink726.xml"/><Relationship Id="rId10" Type="http://schemas.openxmlformats.org/officeDocument/2006/relationships/image" Target="../media/image332.emf"/><Relationship Id="rId19" Type="http://schemas.openxmlformats.org/officeDocument/2006/relationships/customXml" Target="../ink/ink724.xml"/><Relationship Id="rId4" Type="http://schemas.openxmlformats.org/officeDocument/2006/relationships/image" Target="../media/image329.emf"/><Relationship Id="rId9" Type="http://schemas.openxmlformats.org/officeDocument/2006/relationships/customXml" Target="../ink/ink719.xml"/><Relationship Id="rId14" Type="http://schemas.openxmlformats.org/officeDocument/2006/relationships/image" Target="../media/image334.emf"/><Relationship Id="rId22" Type="http://schemas.openxmlformats.org/officeDocument/2006/relationships/image" Target="../media/image3380.e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20.emf"/><Relationship Id="rId13" Type="http://schemas.openxmlformats.org/officeDocument/2006/relationships/customXml" Target="../ink/ink732.xml"/><Relationship Id="rId3" Type="http://schemas.openxmlformats.org/officeDocument/2006/relationships/customXml" Target="../ink/ink727.xml"/><Relationship Id="rId7" Type="http://schemas.openxmlformats.org/officeDocument/2006/relationships/customXml" Target="../ink/ink729.xml"/><Relationship Id="rId12" Type="http://schemas.openxmlformats.org/officeDocument/2006/relationships/image" Target="../media/image3440.emf"/><Relationship Id="rId2" Type="http://schemas.openxmlformats.org/officeDocument/2006/relationships/image" Target="../media/image3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10.emf"/><Relationship Id="rId11" Type="http://schemas.openxmlformats.org/officeDocument/2006/relationships/customXml" Target="../ink/ink731.xml"/><Relationship Id="rId5" Type="http://schemas.openxmlformats.org/officeDocument/2006/relationships/customXml" Target="../ink/ink728.xml"/><Relationship Id="rId10" Type="http://schemas.openxmlformats.org/officeDocument/2006/relationships/image" Target="../media/image3430.emf"/><Relationship Id="rId4" Type="http://schemas.openxmlformats.org/officeDocument/2006/relationships/image" Target="../media/image3400.emf"/><Relationship Id="rId9" Type="http://schemas.openxmlformats.org/officeDocument/2006/relationships/customXml" Target="../ink/ink730.xml"/><Relationship Id="rId14" Type="http://schemas.openxmlformats.org/officeDocument/2006/relationships/image" Target="../media/image345.emf"/></Relationships>
</file>

<file path=ppt/slides/_rels/slide4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94.png"/><Relationship Id="rId21" Type="http://schemas.openxmlformats.org/officeDocument/2006/relationships/image" Target="../media/image348.png"/><Relationship Id="rId42" Type="http://schemas.openxmlformats.org/officeDocument/2006/relationships/image" Target="../media/image358.png"/><Relationship Id="rId63" Type="http://schemas.openxmlformats.org/officeDocument/2006/relationships/customXml" Target="../ink/ink765.xml"/><Relationship Id="rId84" Type="http://schemas.openxmlformats.org/officeDocument/2006/relationships/image" Target="../media/image378.png"/><Relationship Id="rId138" Type="http://schemas.openxmlformats.org/officeDocument/2006/relationships/image" Target="../media/image404.png"/><Relationship Id="rId159" Type="http://schemas.openxmlformats.org/officeDocument/2006/relationships/customXml" Target="../ink/ink814.xml"/><Relationship Id="rId170" Type="http://schemas.openxmlformats.org/officeDocument/2006/relationships/image" Target="../media/image420.png"/><Relationship Id="rId191" Type="http://schemas.openxmlformats.org/officeDocument/2006/relationships/customXml" Target="../ink/ink830.xml"/><Relationship Id="rId205" Type="http://schemas.openxmlformats.org/officeDocument/2006/relationships/customXml" Target="../ink/ink837.xml"/><Relationship Id="rId226" Type="http://schemas.openxmlformats.org/officeDocument/2006/relationships/image" Target="../media/image448.png"/><Relationship Id="rId247" Type="http://schemas.openxmlformats.org/officeDocument/2006/relationships/customXml" Target="../ink/ink858.xml"/><Relationship Id="rId107" Type="http://schemas.openxmlformats.org/officeDocument/2006/relationships/image" Target="../media/image389.png"/><Relationship Id="rId11" Type="http://schemas.openxmlformats.org/officeDocument/2006/relationships/image" Target="../media/image343.png"/><Relationship Id="rId32" Type="http://schemas.openxmlformats.org/officeDocument/2006/relationships/customXml" Target="../ink/ink748.xml"/><Relationship Id="rId53" Type="http://schemas.openxmlformats.org/officeDocument/2006/relationships/image" Target="../media/image363.png"/><Relationship Id="rId74" Type="http://schemas.openxmlformats.org/officeDocument/2006/relationships/image" Target="../media/image373.png"/><Relationship Id="rId128" Type="http://schemas.openxmlformats.org/officeDocument/2006/relationships/image" Target="../media/image399.png"/><Relationship Id="rId149" Type="http://schemas.openxmlformats.org/officeDocument/2006/relationships/customXml" Target="../ink/ink809.xml"/><Relationship Id="rId5" Type="http://schemas.openxmlformats.org/officeDocument/2006/relationships/image" Target="../media/image340.png"/><Relationship Id="rId95" Type="http://schemas.openxmlformats.org/officeDocument/2006/relationships/image" Target="../media/image383.png"/><Relationship Id="rId160" Type="http://schemas.openxmlformats.org/officeDocument/2006/relationships/image" Target="../media/image415.png"/><Relationship Id="rId181" Type="http://schemas.openxmlformats.org/officeDocument/2006/relationships/customXml" Target="../ink/ink825.xml"/><Relationship Id="rId216" Type="http://schemas.openxmlformats.org/officeDocument/2006/relationships/image" Target="../media/image443.png"/><Relationship Id="rId237" Type="http://schemas.openxmlformats.org/officeDocument/2006/relationships/customXml" Target="../ink/ink853.xml"/><Relationship Id="rId258" Type="http://schemas.openxmlformats.org/officeDocument/2006/relationships/image" Target="../media/image464.png"/><Relationship Id="rId22" Type="http://schemas.openxmlformats.org/officeDocument/2006/relationships/customXml" Target="../ink/ink743.xml"/><Relationship Id="rId43" Type="http://schemas.openxmlformats.org/officeDocument/2006/relationships/customXml" Target="../ink/ink754.xml"/><Relationship Id="rId64" Type="http://schemas.openxmlformats.org/officeDocument/2006/relationships/image" Target="../media/image368.png"/><Relationship Id="rId118" Type="http://schemas.openxmlformats.org/officeDocument/2006/relationships/customXml" Target="../ink/ink793.xml"/><Relationship Id="rId139" Type="http://schemas.openxmlformats.org/officeDocument/2006/relationships/customXml" Target="../ink/ink804.xml"/><Relationship Id="rId85" Type="http://schemas.openxmlformats.org/officeDocument/2006/relationships/customXml" Target="../ink/ink776.xml"/><Relationship Id="rId150" Type="http://schemas.openxmlformats.org/officeDocument/2006/relationships/image" Target="../media/image410.png"/><Relationship Id="rId171" Type="http://schemas.openxmlformats.org/officeDocument/2006/relationships/customXml" Target="../ink/ink820.xml"/><Relationship Id="rId192" Type="http://schemas.openxmlformats.org/officeDocument/2006/relationships/image" Target="../media/image431.png"/><Relationship Id="rId206" Type="http://schemas.openxmlformats.org/officeDocument/2006/relationships/image" Target="../media/image438.png"/><Relationship Id="rId227" Type="http://schemas.openxmlformats.org/officeDocument/2006/relationships/customXml" Target="../ink/ink848.xml"/><Relationship Id="rId248" Type="http://schemas.openxmlformats.org/officeDocument/2006/relationships/image" Target="../media/image459.png"/><Relationship Id="rId12" Type="http://schemas.openxmlformats.org/officeDocument/2006/relationships/customXml" Target="../ink/ink738.xml"/><Relationship Id="rId33" Type="http://schemas.openxmlformats.org/officeDocument/2006/relationships/image" Target="../media/image354.png"/><Relationship Id="rId108" Type="http://schemas.openxmlformats.org/officeDocument/2006/relationships/customXml" Target="../ink/ink788.xml"/><Relationship Id="rId129" Type="http://schemas.openxmlformats.org/officeDocument/2006/relationships/customXml" Target="../ink/ink799.xml"/><Relationship Id="rId54" Type="http://schemas.openxmlformats.org/officeDocument/2006/relationships/customXml" Target="../ink/ink760.xml"/><Relationship Id="rId75" Type="http://schemas.openxmlformats.org/officeDocument/2006/relationships/customXml" Target="../ink/ink771.xml"/><Relationship Id="rId96" Type="http://schemas.openxmlformats.org/officeDocument/2006/relationships/customXml" Target="../ink/ink782.xml"/><Relationship Id="rId140" Type="http://schemas.openxmlformats.org/officeDocument/2006/relationships/image" Target="../media/image405.png"/><Relationship Id="rId161" Type="http://schemas.openxmlformats.org/officeDocument/2006/relationships/customXml" Target="../ink/ink815.xml"/><Relationship Id="rId182" Type="http://schemas.openxmlformats.org/officeDocument/2006/relationships/image" Target="../media/image426.png"/><Relationship Id="rId217" Type="http://schemas.openxmlformats.org/officeDocument/2006/relationships/customXml" Target="../ink/ink843.xml"/><Relationship Id="rId6" Type="http://schemas.openxmlformats.org/officeDocument/2006/relationships/customXml" Target="../ink/ink735.xml"/><Relationship Id="rId238" Type="http://schemas.openxmlformats.org/officeDocument/2006/relationships/image" Target="../media/image454.png"/><Relationship Id="rId259" Type="http://schemas.openxmlformats.org/officeDocument/2006/relationships/customXml" Target="../ink/ink864.xml"/><Relationship Id="rId23" Type="http://schemas.openxmlformats.org/officeDocument/2006/relationships/image" Target="../media/image349.png"/><Relationship Id="rId119" Type="http://schemas.openxmlformats.org/officeDocument/2006/relationships/image" Target="../media/image395.png"/><Relationship Id="rId44" Type="http://schemas.openxmlformats.org/officeDocument/2006/relationships/image" Target="../media/image359.png"/><Relationship Id="rId65" Type="http://schemas.openxmlformats.org/officeDocument/2006/relationships/customXml" Target="../ink/ink766.xml"/><Relationship Id="rId86" Type="http://schemas.openxmlformats.org/officeDocument/2006/relationships/customXml" Target="../ink/ink777.xml"/><Relationship Id="rId130" Type="http://schemas.openxmlformats.org/officeDocument/2006/relationships/image" Target="../media/image400.png"/><Relationship Id="rId151" Type="http://schemas.openxmlformats.org/officeDocument/2006/relationships/customXml" Target="../ink/ink810.xml"/><Relationship Id="rId172" Type="http://schemas.openxmlformats.org/officeDocument/2006/relationships/image" Target="../media/image421.png"/><Relationship Id="rId193" Type="http://schemas.openxmlformats.org/officeDocument/2006/relationships/customXml" Target="../ink/ink831.xml"/><Relationship Id="rId207" Type="http://schemas.openxmlformats.org/officeDocument/2006/relationships/customXml" Target="../ink/ink838.xml"/><Relationship Id="rId228" Type="http://schemas.openxmlformats.org/officeDocument/2006/relationships/image" Target="../media/image449.png"/><Relationship Id="rId249" Type="http://schemas.openxmlformats.org/officeDocument/2006/relationships/customXml" Target="../ink/ink859.xml"/><Relationship Id="rId13" Type="http://schemas.openxmlformats.org/officeDocument/2006/relationships/image" Target="../media/image344.png"/><Relationship Id="rId109" Type="http://schemas.openxmlformats.org/officeDocument/2006/relationships/image" Target="../media/image390.png"/><Relationship Id="rId260" Type="http://schemas.openxmlformats.org/officeDocument/2006/relationships/image" Target="../media/image465.png"/><Relationship Id="rId34" Type="http://schemas.openxmlformats.org/officeDocument/2006/relationships/customXml" Target="../ink/ink749.xml"/><Relationship Id="rId55" Type="http://schemas.openxmlformats.org/officeDocument/2006/relationships/image" Target="../media/image364.png"/><Relationship Id="rId76" Type="http://schemas.openxmlformats.org/officeDocument/2006/relationships/image" Target="../media/image374.png"/><Relationship Id="rId97" Type="http://schemas.openxmlformats.org/officeDocument/2006/relationships/image" Target="../media/image384.png"/><Relationship Id="rId120" Type="http://schemas.openxmlformats.org/officeDocument/2006/relationships/customXml" Target="../ink/ink794.xml"/><Relationship Id="rId141" Type="http://schemas.openxmlformats.org/officeDocument/2006/relationships/customXml" Target="../ink/ink805.xml"/><Relationship Id="rId7" Type="http://schemas.openxmlformats.org/officeDocument/2006/relationships/image" Target="../media/image341.png"/><Relationship Id="rId162" Type="http://schemas.openxmlformats.org/officeDocument/2006/relationships/image" Target="../media/image416.png"/><Relationship Id="rId183" Type="http://schemas.openxmlformats.org/officeDocument/2006/relationships/customXml" Target="../ink/ink826.xml"/><Relationship Id="rId218" Type="http://schemas.openxmlformats.org/officeDocument/2006/relationships/image" Target="../media/image444.png"/><Relationship Id="rId239" Type="http://schemas.openxmlformats.org/officeDocument/2006/relationships/customXml" Target="../ink/ink854.xml"/><Relationship Id="rId250" Type="http://schemas.openxmlformats.org/officeDocument/2006/relationships/image" Target="../media/image460.png"/><Relationship Id="rId24" Type="http://schemas.openxmlformats.org/officeDocument/2006/relationships/customXml" Target="../ink/ink744.xml"/><Relationship Id="rId45" Type="http://schemas.openxmlformats.org/officeDocument/2006/relationships/customXml" Target="../ink/ink755.xml"/><Relationship Id="rId66" Type="http://schemas.openxmlformats.org/officeDocument/2006/relationships/image" Target="../media/image369.png"/><Relationship Id="rId87" Type="http://schemas.openxmlformats.org/officeDocument/2006/relationships/image" Target="../media/image379.png"/><Relationship Id="rId110" Type="http://schemas.openxmlformats.org/officeDocument/2006/relationships/customXml" Target="../ink/ink789.xml"/><Relationship Id="rId131" Type="http://schemas.openxmlformats.org/officeDocument/2006/relationships/customXml" Target="../ink/ink800.xml"/><Relationship Id="rId152" Type="http://schemas.openxmlformats.org/officeDocument/2006/relationships/image" Target="../media/image411.png"/><Relationship Id="rId173" Type="http://schemas.openxmlformats.org/officeDocument/2006/relationships/customXml" Target="../ink/ink821.xml"/><Relationship Id="rId194" Type="http://schemas.openxmlformats.org/officeDocument/2006/relationships/image" Target="../media/image432.png"/><Relationship Id="rId208" Type="http://schemas.openxmlformats.org/officeDocument/2006/relationships/image" Target="../media/image439.png"/><Relationship Id="rId229" Type="http://schemas.openxmlformats.org/officeDocument/2006/relationships/customXml" Target="../ink/ink849.xml"/><Relationship Id="rId240" Type="http://schemas.openxmlformats.org/officeDocument/2006/relationships/image" Target="../media/image455.png"/><Relationship Id="rId14" Type="http://schemas.openxmlformats.org/officeDocument/2006/relationships/customXml" Target="../ink/ink739.xml"/><Relationship Id="rId35" Type="http://schemas.openxmlformats.org/officeDocument/2006/relationships/image" Target="../media/image355.png"/><Relationship Id="rId56" Type="http://schemas.openxmlformats.org/officeDocument/2006/relationships/customXml" Target="../ink/ink761.xml"/><Relationship Id="rId77" Type="http://schemas.openxmlformats.org/officeDocument/2006/relationships/customXml" Target="../ink/ink772.xml"/><Relationship Id="rId100" Type="http://schemas.openxmlformats.org/officeDocument/2006/relationships/customXml" Target="../ink/ink784.xml"/><Relationship Id="rId8" Type="http://schemas.openxmlformats.org/officeDocument/2006/relationships/customXml" Target="../ink/ink736.xml"/><Relationship Id="rId98" Type="http://schemas.openxmlformats.org/officeDocument/2006/relationships/customXml" Target="../ink/ink783.xml"/><Relationship Id="rId121" Type="http://schemas.openxmlformats.org/officeDocument/2006/relationships/image" Target="../media/image396.png"/><Relationship Id="rId142" Type="http://schemas.openxmlformats.org/officeDocument/2006/relationships/image" Target="../media/image406.png"/><Relationship Id="rId163" Type="http://schemas.openxmlformats.org/officeDocument/2006/relationships/customXml" Target="../ink/ink816.xml"/><Relationship Id="rId184" Type="http://schemas.openxmlformats.org/officeDocument/2006/relationships/image" Target="../media/image427.png"/><Relationship Id="rId219" Type="http://schemas.openxmlformats.org/officeDocument/2006/relationships/customXml" Target="../ink/ink844.xml"/><Relationship Id="rId230" Type="http://schemas.openxmlformats.org/officeDocument/2006/relationships/image" Target="../media/image450.png"/><Relationship Id="rId251" Type="http://schemas.openxmlformats.org/officeDocument/2006/relationships/customXml" Target="../ink/ink860.xml"/><Relationship Id="rId25" Type="http://schemas.openxmlformats.org/officeDocument/2006/relationships/image" Target="../media/image350.png"/><Relationship Id="rId46" Type="http://schemas.openxmlformats.org/officeDocument/2006/relationships/image" Target="../media/image360.png"/><Relationship Id="rId67" Type="http://schemas.openxmlformats.org/officeDocument/2006/relationships/customXml" Target="../ink/ink767.xml"/><Relationship Id="rId88" Type="http://schemas.openxmlformats.org/officeDocument/2006/relationships/customXml" Target="../ink/ink778.xml"/><Relationship Id="rId111" Type="http://schemas.openxmlformats.org/officeDocument/2006/relationships/image" Target="../media/image391.png"/><Relationship Id="rId132" Type="http://schemas.openxmlformats.org/officeDocument/2006/relationships/image" Target="../media/image401.png"/><Relationship Id="rId153" Type="http://schemas.openxmlformats.org/officeDocument/2006/relationships/customXml" Target="../ink/ink811.xml"/><Relationship Id="rId174" Type="http://schemas.openxmlformats.org/officeDocument/2006/relationships/image" Target="../media/image422.png"/><Relationship Id="rId195" Type="http://schemas.openxmlformats.org/officeDocument/2006/relationships/customXml" Target="../ink/ink832.xml"/><Relationship Id="rId209" Type="http://schemas.openxmlformats.org/officeDocument/2006/relationships/customXml" Target="../ink/ink839.xml"/><Relationship Id="rId220" Type="http://schemas.openxmlformats.org/officeDocument/2006/relationships/image" Target="../media/image445.png"/><Relationship Id="rId241" Type="http://schemas.openxmlformats.org/officeDocument/2006/relationships/customXml" Target="../ink/ink855.xml"/><Relationship Id="rId15" Type="http://schemas.openxmlformats.org/officeDocument/2006/relationships/image" Target="../media/image345.png"/><Relationship Id="rId36" Type="http://schemas.openxmlformats.org/officeDocument/2006/relationships/customXml" Target="../ink/ink750.xml"/><Relationship Id="rId57" Type="http://schemas.openxmlformats.org/officeDocument/2006/relationships/image" Target="../media/image365.png"/><Relationship Id="rId78" Type="http://schemas.openxmlformats.org/officeDocument/2006/relationships/image" Target="../media/image375.png"/><Relationship Id="rId99" Type="http://schemas.openxmlformats.org/officeDocument/2006/relationships/image" Target="../media/image385.png"/><Relationship Id="rId101" Type="http://schemas.openxmlformats.org/officeDocument/2006/relationships/image" Target="../media/image386.png"/><Relationship Id="rId122" Type="http://schemas.openxmlformats.org/officeDocument/2006/relationships/customXml" Target="../ink/ink795.xml"/><Relationship Id="rId143" Type="http://schemas.openxmlformats.org/officeDocument/2006/relationships/customXml" Target="../ink/ink806.xml"/><Relationship Id="rId164" Type="http://schemas.openxmlformats.org/officeDocument/2006/relationships/image" Target="../media/image417.png"/><Relationship Id="rId185" Type="http://schemas.openxmlformats.org/officeDocument/2006/relationships/customXml" Target="../ink/ink827.xml"/><Relationship Id="rId9" Type="http://schemas.openxmlformats.org/officeDocument/2006/relationships/image" Target="../media/image342.png"/><Relationship Id="rId210" Type="http://schemas.openxmlformats.org/officeDocument/2006/relationships/image" Target="../media/image440.png"/><Relationship Id="rId26" Type="http://schemas.openxmlformats.org/officeDocument/2006/relationships/customXml" Target="../ink/ink745.xml"/><Relationship Id="rId231" Type="http://schemas.openxmlformats.org/officeDocument/2006/relationships/customXml" Target="../ink/ink850.xml"/><Relationship Id="rId252" Type="http://schemas.openxmlformats.org/officeDocument/2006/relationships/image" Target="../media/image461.png"/><Relationship Id="rId47" Type="http://schemas.openxmlformats.org/officeDocument/2006/relationships/customXml" Target="../ink/ink756.xml"/><Relationship Id="rId68" Type="http://schemas.openxmlformats.org/officeDocument/2006/relationships/image" Target="../media/image370.png"/><Relationship Id="rId89" Type="http://schemas.openxmlformats.org/officeDocument/2006/relationships/image" Target="../media/image380.png"/><Relationship Id="rId112" Type="http://schemas.openxmlformats.org/officeDocument/2006/relationships/customXml" Target="../ink/ink790.xml"/><Relationship Id="rId133" Type="http://schemas.openxmlformats.org/officeDocument/2006/relationships/customXml" Target="../ink/ink801.xml"/><Relationship Id="rId154" Type="http://schemas.openxmlformats.org/officeDocument/2006/relationships/image" Target="../media/image412.png"/><Relationship Id="rId175" Type="http://schemas.openxmlformats.org/officeDocument/2006/relationships/customXml" Target="../ink/ink822.xml"/><Relationship Id="rId196" Type="http://schemas.openxmlformats.org/officeDocument/2006/relationships/image" Target="../media/image433.png"/><Relationship Id="rId200" Type="http://schemas.openxmlformats.org/officeDocument/2006/relationships/image" Target="../media/image435.png"/><Relationship Id="rId16" Type="http://schemas.openxmlformats.org/officeDocument/2006/relationships/customXml" Target="../ink/ink740.xml"/><Relationship Id="rId221" Type="http://schemas.openxmlformats.org/officeDocument/2006/relationships/customXml" Target="../ink/ink845.xml"/><Relationship Id="rId242" Type="http://schemas.openxmlformats.org/officeDocument/2006/relationships/image" Target="../media/image456.png"/><Relationship Id="rId37" Type="http://schemas.openxmlformats.org/officeDocument/2006/relationships/image" Target="../media/image356.png"/><Relationship Id="rId58" Type="http://schemas.openxmlformats.org/officeDocument/2006/relationships/customXml" Target="../ink/ink762.xml"/><Relationship Id="rId79" Type="http://schemas.openxmlformats.org/officeDocument/2006/relationships/customXml" Target="../ink/ink773.xml"/><Relationship Id="rId102" Type="http://schemas.openxmlformats.org/officeDocument/2006/relationships/customXml" Target="../ink/ink785.xml"/><Relationship Id="rId123" Type="http://schemas.openxmlformats.org/officeDocument/2006/relationships/customXml" Target="../ink/ink796.xml"/><Relationship Id="rId144" Type="http://schemas.openxmlformats.org/officeDocument/2006/relationships/image" Target="../media/image407.png"/><Relationship Id="rId90" Type="http://schemas.openxmlformats.org/officeDocument/2006/relationships/customXml" Target="../ink/ink779.xml"/><Relationship Id="rId165" Type="http://schemas.openxmlformats.org/officeDocument/2006/relationships/customXml" Target="../ink/ink817.xml"/><Relationship Id="rId186" Type="http://schemas.openxmlformats.org/officeDocument/2006/relationships/image" Target="../media/image428.png"/><Relationship Id="rId211" Type="http://schemas.openxmlformats.org/officeDocument/2006/relationships/customXml" Target="../ink/ink840.xml"/><Relationship Id="rId232" Type="http://schemas.openxmlformats.org/officeDocument/2006/relationships/image" Target="../media/image451.png"/><Relationship Id="rId253" Type="http://schemas.openxmlformats.org/officeDocument/2006/relationships/customXml" Target="../ink/ink861.xml"/><Relationship Id="rId27" Type="http://schemas.openxmlformats.org/officeDocument/2006/relationships/image" Target="../media/image351.png"/><Relationship Id="rId48" Type="http://schemas.openxmlformats.org/officeDocument/2006/relationships/customXml" Target="../ink/ink757.xml"/><Relationship Id="rId69" Type="http://schemas.openxmlformats.org/officeDocument/2006/relationships/customXml" Target="../ink/ink768.xml"/><Relationship Id="rId113" Type="http://schemas.openxmlformats.org/officeDocument/2006/relationships/image" Target="../media/image392.png"/><Relationship Id="rId134" Type="http://schemas.openxmlformats.org/officeDocument/2006/relationships/image" Target="../media/image402.png"/><Relationship Id="rId80" Type="http://schemas.openxmlformats.org/officeDocument/2006/relationships/image" Target="../media/image376.png"/><Relationship Id="rId155" Type="http://schemas.openxmlformats.org/officeDocument/2006/relationships/customXml" Target="../ink/ink812.xml"/><Relationship Id="rId176" Type="http://schemas.openxmlformats.org/officeDocument/2006/relationships/image" Target="../media/image423.png"/><Relationship Id="rId197" Type="http://schemas.openxmlformats.org/officeDocument/2006/relationships/customXml" Target="../ink/ink833.xml"/><Relationship Id="rId201" Type="http://schemas.openxmlformats.org/officeDocument/2006/relationships/customXml" Target="../ink/ink835.xml"/><Relationship Id="rId222" Type="http://schemas.openxmlformats.org/officeDocument/2006/relationships/image" Target="../media/image446.png"/><Relationship Id="rId243" Type="http://schemas.openxmlformats.org/officeDocument/2006/relationships/customXml" Target="../ink/ink856.xml"/><Relationship Id="rId17" Type="http://schemas.openxmlformats.org/officeDocument/2006/relationships/image" Target="../media/image346.png"/><Relationship Id="rId38" Type="http://schemas.openxmlformats.org/officeDocument/2006/relationships/customXml" Target="../ink/ink751.xml"/><Relationship Id="rId59" Type="http://schemas.openxmlformats.org/officeDocument/2006/relationships/customXml" Target="../ink/ink763.xml"/><Relationship Id="rId103" Type="http://schemas.openxmlformats.org/officeDocument/2006/relationships/image" Target="../media/image387.png"/><Relationship Id="rId124" Type="http://schemas.openxmlformats.org/officeDocument/2006/relationships/image" Target="../media/image397.png"/><Relationship Id="rId70" Type="http://schemas.openxmlformats.org/officeDocument/2006/relationships/image" Target="../media/image371.png"/><Relationship Id="rId91" Type="http://schemas.openxmlformats.org/officeDocument/2006/relationships/image" Target="../media/image381.png"/><Relationship Id="rId145" Type="http://schemas.openxmlformats.org/officeDocument/2006/relationships/customXml" Target="../ink/ink807.xml"/><Relationship Id="rId166" Type="http://schemas.openxmlformats.org/officeDocument/2006/relationships/image" Target="../media/image418.png"/><Relationship Id="rId187" Type="http://schemas.openxmlformats.org/officeDocument/2006/relationships/customXml" Target="../ink/ink828.xml"/><Relationship Id="rId1" Type="http://schemas.openxmlformats.org/officeDocument/2006/relationships/slideLayout" Target="../slideLayouts/slideLayout7.xml"/><Relationship Id="rId212" Type="http://schemas.openxmlformats.org/officeDocument/2006/relationships/image" Target="../media/image441.png"/><Relationship Id="rId233" Type="http://schemas.openxmlformats.org/officeDocument/2006/relationships/customXml" Target="../ink/ink851.xml"/><Relationship Id="rId254" Type="http://schemas.openxmlformats.org/officeDocument/2006/relationships/image" Target="../media/image462.png"/><Relationship Id="rId28" Type="http://schemas.openxmlformats.org/officeDocument/2006/relationships/customXml" Target="../ink/ink746.xml"/><Relationship Id="rId49" Type="http://schemas.openxmlformats.org/officeDocument/2006/relationships/image" Target="../media/image361.png"/><Relationship Id="rId114" Type="http://schemas.openxmlformats.org/officeDocument/2006/relationships/customXml" Target="../ink/ink791.xml"/><Relationship Id="rId60" Type="http://schemas.openxmlformats.org/officeDocument/2006/relationships/image" Target="../media/image366.png"/><Relationship Id="rId81" Type="http://schemas.openxmlformats.org/officeDocument/2006/relationships/customXml" Target="../ink/ink774.xml"/><Relationship Id="rId135" Type="http://schemas.openxmlformats.org/officeDocument/2006/relationships/customXml" Target="../ink/ink802.xml"/><Relationship Id="rId156" Type="http://schemas.openxmlformats.org/officeDocument/2006/relationships/image" Target="../media/image413.png"/><Relationship Id="rId177" Type="http://schemas.openxmlformats.org/officeDocument/2006/relationships/customXml" Target="../ink/ink823.xml"/><Relationship Id="rId198" Type="http://schemas.openxmlformats.org/officeDocument/2006/relationships/image" Target="../media/image434.png"/><Relationship Id="rId202" Type="http://schemas.openxmlformats.org/officeDocument/2006/relationships/image" Target="../media/image436.png"/><Relationship Id="rId223" Type="http://schemas.openxmlformats.org/officeDocument/2006/relationships/customXml" Target="../ink/ink846.xml"/><Relationship Id="rId244" Type="http://schemas.openxmlformats.org/officeDocument/2006/relationships/image" Target="../media/image457.png"/><Relationship Id="rId18" Type="http://schemas.openxmlformats.org/officeDocument/2006/relationships/customXml" Target="../ink/ink741.xml"/><Relationship Id="rId39" Type="http://schemas.openxmlformats.org/officeDocument/2006/relationships/customXml" Target="../ink/ink752.xml"/><Relationship Id="rId50" Type="http://schemas.openxmlformats.org/officeDocument/2006/relationships/customXml" Target="../ink/ink758.xml"/><Relationship Id="rId104" Type="http://schemas.openxmlformats.org/officeDocument/2006/relationships/customXml" Target="../ink/ink786.xml"/><Relationship Id="rId125" Type="http://schemas.openxmlformats.org/officeDocument/2006/relationships/customXml" Target="../ink/ink797.xml"/><Relationship Id="rId146" Type="http://schemas.openxmlformats.org/officeDocument/2006/relationships/image" Target="../media/image408.png"/><Relationship Id="rId167" Type="http://schemas.openxmlformats.org/officeDocument/2006/relationships/customXml" Target="../ink/ink818.xml"/><Relationship Id="rId188" Type="http://schemas.openxmlformats.org/officeDocument/2006/relationships/image" Target="../media/image429.png"/><Relationship Id="rId71" Type="http://schemas.openxmlformats.org/officeDocument/2006/relationships/customXml" Target="../ink/ink769.xml"/><Relationship Id="rId92" Type="http://schemas.openxmlformats.org/officeDocument/2006/relationships/customXml" Target="../ink/ink780.xml"/><Relationship Id="rId213" Type="http://schemas.openxmlformats.org/officeDocument/2006/relationships/customXml" Target="../ink/ink841.xml"/><Relationship Id="rId234" Type="http://schemas.openxmlformats.org/officeDocument/2006/relationships/image" Target="../media/image452.png"/><Relationship Id="rId2" Type="http://schemas.openxmlformats.org/officeDocument/2006/relationships/customXml" Target="../ink/ink733.xml"/><Relationship Id="rId29" Type="http://schemas.openxmlformats.org/officeDocument/2006/relationships/image" Target="../media/image352.png"/><Relationship Id="rId255" Type="http://schemas.openxmlformats.org/officeDocument/2006/relationships/customXml" Target="../ink/ink862.xml"/><Relationship Id="rId40" Type="http://schemas.openxmlformats.org/officeDocument/2006/relationships/image" Target="../media/image357.png"/><Relationship Id="rId115" Type="http://schemas.openxmlformats.org/officeDocument/2006/relationships/image" Target="../media/image393.png"/><Relationship Id="rId136" Type="http://schemas.openxmlformats.org/officeDocument/2006/relationships/image" Target="../media/image403.png"/><Relationship Id="rId157" Type="http://schemas.openxmlformats.org/officeDocument/2006/relationships/customXml" Target="../ink/ink813.xml"/><Relationship Id="rId178" Type="http://schemas.openxmlformats.org/officeDocument/2006/relationships/image" Target="../media/image424.png"/><Relationship Id="rId61" Type="http://schemas.openxmlformats.org/officeDocument/2006/relationships/customXml" Target="../ink/ink764.xml"/><Relationship Id="rId82" Type="http://schemas.openxmlformats.org/officeDocument/2006/relationships/image" Target="../media/image377.png"/><Relationship Id="rId199" Type="http://schemas.openxmlformats.org/officeDocument/2006/relationships/customXml" Target="../ink/ink834.xml"/><Relationship Id="rId203" Type="http://schemas.openxmlformats.org/officeDocument/2006/relationships/customXml" Target="../ink/ink836.xml"/><Relationship Id="rId19" Type="http://schemas.openxmlformats.org/officeDocument/2006/relationships/image" Target="../media/image347.png"/><Relationship Id="rId224" Type="http://schemas.openxmlformats.org/officeDocument/2006/relationships/image" Target="../media/image447.png"/><Relationship Id="rId245" Type="http://schemas.openxmlformats.org/officeDocument/2006/relationships/customXml" Target="../ink/ink857.xml"/><Relationship Id="rId30" Type="http://schemas.openxmlformats.org/officeDocument/2006/relationships/customXml" Target="../ink/ink747.xml"/><Relationship Id="rId105" Type="http://schemas.openxmlformats.org/officeDocument/2006/relationships/image" Target="../media/image388.png"/><Relationship Id="rId126" Type="http://schemas.openxmlformats.org/officeDocument/2006/relationships/image" Target="../media/image398.png"/><Relationship Id="rId147" Type="http://schemas.openxmlformats.org/officeDocument/2006/relationships/customXml" Target="../ink/ink808.xml"/><Relationship Id="rId168" Type="http://schemas.openxmlformats.org/officeDocument/2006/relationships/image" Target="../media/image419.png"/><Relationship Id="rId51" Type="http://schemas.openxmlformats.org/officeDocument/2006/relationships/image" Target="../media/image362.png"/><Relationship Id="rId72" Type="http://schemas.openxmlformats.org/officeDocument/2006/relationships/image" Target="../media/image372.png"/><Relationship Id="rId93" Type="http://schemas.openxmlformats.org/officeDocument/2006/relationships/image" Target="../media/image382.png"/><Relationship Id="rId189" Type="http://schemas.openxmlformats.org/officeDocument/2006/relationships/customXml" Target="../ink/ink829.xml"/><Relationship Id="rId3" Type="http://schemas.openxmlformats.org/officeDocument/2006/relationships/image" Target="../media/image339.png"/><Relationship Id="rId214" Type="http://schemas.openxmlformats.org/officeDocument/2006/relationships/image" Target="../media/image442.png"/><Relationship Id="rId235" Type="http://schemas.openxmlformats.org/officeDocument/2006/relationships/customXml" Target="../ink/ink852.xml"/><Relationship Id="rId256" Type="http://schemas.openxmlformats.org/officeDocument/2006/relationships/image" Target="../media/image463.png"/><Relationship Id="rId116" Type="http://schemas.openxmlformats.org/officeDocument/2006/relationships/customXml" Target="../ink/ink792.xml"/><Relationship Id="rId137" Type="http://schemas.openxmlformats.org/officeDocument/2006/relationships/customXml" Target="../ink/ink803.xml"/><Relationship Id="rId158" Type="http://schemas.openxmlformats.org/officeDocument/2006/relationships/image" Target="../media/image414.png"/><Relationship Id="rId20" Type="http://schemas.openxmlformats.org/officeDocument/2006/relationships/customXml" Target="../ink/ink742.xml"/><Relationship Id="rId41" Type="http://schemas.openxmlformats.org/officeDocument/2006/relationships/customXml" Target="../ink/ink753.xml"/><Relationship Id="rId62" Type="http://schemas.openxmlformats.org/officeDocument/2006/relationships/image" Target="../media/image367.png"/><Relationship Id="rId83" Type="http://schemas.openxmlformats.org/officeDocument/2006/relationships/customXml" Target="../ink/ink775.xml"/><Relationship Id="rId179" Type="http://schemas.openxmlformats.org/officeDocument/2006/relationships/customXml" Target="../ink/ink824.xml"/><Relationship Id="rId190" Type="http://schemas.openxmlformats.org/officeDocument/2006/relationships/image" Target="../media/image430.png"/><Relationship Id="rId204" Type="http://schemas.openxmlformats.org/officeDocument/2006/relationships/image" Target="../media/image437.png"/><Relationship Id="rId225" Type="http://schemas.openxmlformats.org/officeDocument/2006/relationships/customXml" Target="../ink/ink847.xml"/><Relationship Id="rId246" Type="http://schemas.openxmlformats.org/officeDocument/2006/relationships/image" Target="../media/image458.png"/><Relationship Id="rId106" Type="http://schemas.openxmlformats.org/officeDocument/2006/relationships/customXml" Target="../ink/ink787.xml"/><Relationship Id="rId127" Type="http://schemas.openxmlformats.org/officeDocument/2006/relationships/customXml" Target="../ink/ink798.xml"/><Relationship Id="rId10" Type="http://schemas.openxmlformats.org/officeDocument/2006/relationships/customXml" Target="../ink/ink737.xml"/><Relationship Id="rId31" Type="http://schemas.openxmlformats.org/officeDocument/2006/relationships/image" Target="../media/image353.png"/><Relationship Id="rId52" Type="http://schemas.openxmlformats.org/officeDocument/2006/relationships/customXml" Target="../ink/ink759.xml"/><Relationship Id="rId73" Type="http://schemas.openxmlformats.org/officeDocument/2006/relationships/customXml" Target="../ink/ink770.xml"/><Relationship Id="rId94" Type="http://schemas.openxmlformats.org/officeDocument/2006/relationships/customXml" Target="../ink/ink781.xml"/><Relationship Id="rId148" Type="http://schemas.openxmlformats.org/officeDocument/2006/relationships/image" Target="../media/image409.png"/><Relationship Id="rId169" Type="http://schemas.openxmlformats.org/officeDocument/2006/relationships/customXml" Target="../ink/ink819.xml"/><Relationship Id="rId4" Type="http://schemas.openxmlformats.org/officeDocument/2006/relationships/customXml" Target="../ink/ink734.xml"/><Relationship Id="rId180" Type="http://schemas.openxmlformats.org/officeDocument/2006/relationships/image" Target="../media/image425.png"/><Relationship Id="rId215" Type="http://schemas.openxmlformats.org/officeDocument/2006/relationships/customXml" Target="../ink/ink842.xml"/><Relationship Id="rId236" Type="http://schemas.openxmlformats.org/officeDocument/2006/relationships/image" Target="../media/image453.png"/><Relationship Id="rId257" Type="http://schemas.openxmlformats.org/officeDocument/2006/relationships/customXml" Target="../ink/ink863.xml"/></Relationships>
</file>

<file path=ppt/slides/_rels/slide46.xml.rels><?xml version="1.0" encoding="UTF-8" standalone="yes"?>
<Relationships xmlns="http://schemas.openxmlformats.org/package/2006/relationships"><Relationship Id="rId26" Type="http://schemas.openxmlformats.org/officeDocument/2006/relationships/customXml" Target="../ink/ink877.xml"/><Relationship Id="rId21" Type="http://schemas.openxmlformats.org/officeDocument/2006/relationships/image" Target="../media/image475.png"/><Relationship Id="rId42" Type="http://schemas.openxmlformats.org/officeDocument/2006/relationships/customXml" Target="../ink/ink885.xml"/><Relationship Id="rId47" Type="http://schemas.openxmlformats.org/officeDocument/2006/relationships/image" Target="../media/image488.png"/><Relationship Id="rId63" Type="http://schemas.openxmlformats.org/officeDocument/2006/relationships/image" Target="../media/image496.png"/><Relationship Id="rId68" Type="http://schemas.openxmlformats.org/officeDocument/2006/relationships/customXml" Target="../ink/ink898.xml"/><Relationship Id="rId84" Type="http://schemas.openxmlformats.org/officeDocument/2006/relationships/customXml" Target="../ink/ink906.xml"/><Relationship Id="rId89" Type="http://schemas.openxmlformats.org/officeDocument/2006/relationships/image" Target="../media/image509.png"/><Relationship Id="rId16" Type="http://schemas.openxmlformats.org/officeDocument/2006/relationships/customXml" Target="../ink/ink872.xml"/><Relationship Id="rId11" Type="http://schemas.openxmlformats.org/officeDocument/2006/relationships/image" Target="../media/image470.png"/><Relationship Id="rId32" Type="http://schemas.openxmlformats.org/officeDocument/2006/relationships/customXml" Target="../ink/ink880.xml"/><Relationship Id="rId37" Type="http://schemas.openxmlformats.org/officeDocument/2006/relationships/image" Target="../media/image483.png"/><Relationship Id="rId53" Type="http://schemas.openxmlformats.org/officeDocument/2006/relationships/image" Target="../media/image491.png"/><Relationship Id="rId58" Type="http://schemas.openxmlformats.org/officeDocument/2006/relationships/customXml" Target="../ink/ink893.xml"/><Relationship Id="rId74" Type="http://schemas.openxmlformats.org/officeDocument/2006/relationships/customXml" Target="../ink/ink901.xml"/><Relationship Id="rId79" Type="http://schemas.openxmlformats.org/officeDocument/2006/relationships/image" Target="../media/image504.png"/><Relationship Id="rId5" Type="http://schemas.openxmlformats.org/officeDocument/2006/relationships/image" Target="../media/image467.png"/><Relationship Id="rId14" Type="http://schemas.openxmlformats.org/officeDocument/2006/relationships/customXml" Target="../ink/ink871.xml"/><Relationship Id="rId22" Type="http://schemas.openxmlformats.org/officeDocument/2006/relationships/customXml" Target="../ink/ink875.xml"/><Relationship Id="rId27" Type="http://schemas.openxmlformats.org/officeDocument/2006/relationships/image" Target="../media/image478.png"/><Relationship Id="rId30" Type="http://schemas.openxmlformats.org/officeDocument/2006/relationships/customXml" Target="../ink/ink879.xml"/><Relationship Id="rId35" Type="http://schemas.openxmlformats.org/officeDocument/2006/relationships/image" Target="../media/image482.png"/><Relationship Id="rId43" Type="http://schemas.openxmlformats.org/officeDocument/2006/relationships/image" Target="../media/image486.png"/><Relationship Id="rId48" Type="http://schemas.openxmlformats.org/officeDocument/2006/relationships/customXml" Target="../ink/ink888.xml"/><Relationship Id="rId56" Type="http://schemas.openxmlformats.org/officeDocument/2006/relationships/customXml" Target="../ink/ink892.xml"/><Relationship Id="rId64" Type="http://schemas.openxmlformats.org/officeDocument/2006/relationships/customXml" Target="../ink/ink896.xml"/><Relationship Id="rId69" Type="http://schemas.openxmlformats.org/officeDocument/2006/relationships/image" Target="../media/image499.png"/><Relationship Id="rId77" Type="http://schemas.openxmlformats.org/officeDocument/2006/relationships/image" Target="../media/image503.png"/><Relationship Id="rId8" Type="http://schemas.openxmlformats.org/officeDocument/2006/relationships/customXml" Target="../ink/ink868.xml"/><Relationship Id="rId51" Type="http://schemas.openxmlformats.org/officeDocument/2006/relationships/image" Target="../media/image490.png"/><Relationship Id="rId72" Type="http://schemas.openxmlformats.org/officeDocument/2006/relationships/customXml" Target="../ink/ink900.xml"/><Relationship Id="rId80" Type="http://schemas.openxmlformats.org/officeDocument/2006/relationships/customXml" Target="../ink/ink904.xml"/><Relationship Id="rId85" Type="http://schemas.openxmlformats.org/officeDocument/2006/relationships/image" Target="../media/image507.png"/><Relationship Id="rId3" Type="http://schemas.openxmlformats.org/officeDocument/2006/relationships/image" Target="../media/image466.png"/><Relationship Id="rId12" Type="http://schemas.openxmlformats.org/officeDocument/2006/relationships/customXml" Target="../ink/ink870.xml"/><Relationship Id="rId17" Type="http://schemas.openxmlformats.org/officeDocument/2006/relationships/image" Target="../media/image473.png"/><Relationship Id="rId25" Type="http://schemas.openxmlformats.org/officeDocument/2006/relationships/image" Target="../media/image477.png"/><Relationship Id="rId33" Type="http://schemas.openxmlformats.org/officeDocument/2006/relationships/image" Target="../media/image481.png"/><Relationship Id="rId38" Type="http://schemas.openxmlformats.org/officeDocument/2006/relationships/customXml" Target="../ink/ink883.xml"/><Relationship Id="rId46" Type="http://schemas.openxmlformats.org/officeDocument/2006/relationships/customXml" Target="../ink/ink887.xml"/><Relationship Id="rId59" Type="http://schemas.openxmlformats.org/officeDocument/2006/relationships/image" Target="../media/image494.png"/><Relationship Id="rId67" Type="http://schemas.openxmlformats.org/officeDocument/2006/relationships/image" Target="../media/image498.png"/><Relationship Id="rId20" Type="http://schemas.openxmlformats.org/officeDocument/2006/relationships/customXml" Target="../ink/ink874.xml"/><Relationship Id="rId41" Type="http://schemas.openxmlformats.org/officeDocument/2006/relationships/image" Target="../media/image485.png"/><Relationship Id="rId54" Type="http://schemas.openxmlformats.org/officeDocument/2006/relationships/customXml" Target="../ink/ink891.xml"/><Relationship Id="rId62" Type="http://schemas.openxmlformats.org/officeDocument/2006/relationships/customXml" Target="../ink/ink895.xml"/><Relationship Id="rId70" Type="http://schemas.openxmlformats.org/officeDocument/2006/relationships/customXml" Target="../ink/ink899.xml"/><Relationship Id="rId75" Type="http://schemas.openxmlformats.org/officeDocument/2006/relationships/image" Target="../media/image502.png"/><Relationship Id="rId83" Type="http://schemas.openxmlformats.org/officeDocument/2006/relationships/image" Target="../media/image506.png"/><Relationship Id="rId88" Type="http://schemas.openxmlformats.org/officeDocument/2006/relationships/customXml" Target="../ink/ink908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867.xml"/><Relationship Id="rId15" Type="http://schemas.openxmlformats.org/officeDocument/2006/relationships/image" Target="../media/image472.png"/><Relationship Id="rId23" Type="http://schemas.openxmlformats.org/officeDocument/2006/relationships/image" Target="../media/image476.png"/><Relationship Id="rId28" Type="http://schemas.openxmlformats.org/officeDocument/2006/relationships/customXml" Target="../ink/ink878.xml"/><Relationship Id="rId36" Type="http://schemas.openxmlformats.org/officeDocument/2006/relationships/customXml" Target="../ink/ink882.xml"/><Relationship Id="rId49" Type="http://schemas.openxmlformats.org/officeDocument/2006/relationships/image" Target="../media/image489.png"/><Relationship Id="rId57" Type="http://schemas.openxmlformats.org/officeDocument/2006/relationships/image" Target="../media/image493.png"/><Relationship Id="rId10" Type="http://schemas.openxmlformats.org/officeDocument/2006/relationships/customXml" Target="../ink/ink869.xml"/><Relationship Id="rId31" Type="http://schemas.openxmlformats.org/officeDocument/2006/relationships/image" Target="../media/image480.png"/><Relationship Id="rId44" Type="http://schemas.openxmlformats.org/officeDocument/2006/relationships/customXml" Target="../ink/ink886.xml"/><Relationship Id="rId52" Type="http://schemas.openxmlformats.org/officeDocument/2006/relationships/customXml" Target="../ink/ink890.xml"/><Relationship Id="rId60" Type="http://schemas.openxmlformats.org/officeDocument/2006/relationships/customXml" Target="../ink/ink894.xml"/><Relationship Id="rId65" Type="http://schemas.openxmlformats.org/officeDocument/2006/relationships/image" Target="../media/image497.png"/><Relationship Id="rId73" Type="http://schemas.openxmlformats.org/officeDocument/2006/relationships/image" Target="../media/image501.png"/><Relationship Id="rId78" Type="http://schemas.openxmlformats.org/officeDocument/2006/relationships/customXml" Target="../ink/ink903.xml"/><Relationship Id="rId81" Type="http://schemas.openxmlformats.org/officeDocument/2006/relationships/image" Target="../media/image505.png"/><Relationship Id="rId86" Type="http://schemas.openxmlformats.org/officeDocument/2006/relationships/customXml" Target="../ink/ink907.xml"/><Relationship Id="rId4" Type="http://schemas.openxmlformats.org/officeDocument/2006/relationships/customXml" Target="../ink/ink866.xml"/><Relationship Id="rId9" Type="http://schemas.openxmlformats.org/officeDocument/2006/relationships/image" Target="../media/image469.png"/><Relationship Id="rId13" Type="http://schemas.openxmlformats.org/officeDocument/2006/relationships/image" Target="../media/image471.png"/><Relationship Id="rId18" Type="http://schemas.openxmlformats.org/officeDocument/2006/relationships/customXml" Target="../ink/ink873.xml"/><Relationship Id="rId39" Type="http://schemas.openxmlformats.org/officeDocument/2006/relationships/image" Target="../media/image484.png"/><Relationship Id="rId34" Type="http://schemas.openxmlformats.org/officeDocument/2006/relationships/customXml" Target="../ink/ink881.xml"/><Relationship Id="rId50" Type="http://schemas.openxmlformats.org/officeDocument/2006/relationships/customXml" Target="../ink/ink889.xml"/><Relationship Id="rId55" Type="http://schemas.openxmlformats.org/officeDocument/2006/relationships/image" Target="../media/image492.png"/><Relationship Id="rId76" Type="http://schemas.openxmlformats.org/officeDocument/2006/relationships/customXml" Target="../ink/ink902.xml"/><Relationship Id="rId7" Type="http://schemas.openxmlformats.org/officeDocument/2006/relationships/image" Target="../media/image468.png"/><Relationship Id="rId71" Type="http://schemas.openxmlformats.org/officeDocument/2006/relationships/image" Target="../media/image500.png"/><Relationship Id="rId2" Type="http://schemas.openxmlformats.org/officeDocument/2006/relationships/customXml" Target="../ink/ink865.xml"/><Relationship Id="rId29" Type="http://schemas.openxmlformats.org/officeDocument/2006/relationships/image" Target="../media/image479.png"/><Relationship Id="rId24" Type="http://schemas.openxmlformats.org/officeDocument/2006/relationships/customXml" Target="../ink/ink876.xml"/><Relationship Id="rId40" Type="http://schemas.openxmlformats.org/officeDocument/2006/relationships/customXml" Target="../ink/ink884.xml"/><Relationship Id="rId45" Type="http://schemas.openxmlformats.org/officeDocument/2006/relationships/image" Target="../media/image487.png"/><Relationship Id="rId66" Type="http://schemas.openxmlformats.org/officeDocument/2006/relationships/customXml" Target="../ink/ink897.xml"/><Relationship Id="rId87" Type="http://schemas.openxmlformats.org/officeDocument/2006/relationships/image" Target="../media/image508.png"/><Relationship Id="rId61" Type="http://schemas.openxmlformats.org/officeDocument/2006/relationships/image" Target="../media/image495.png"/><Relationship Id="rId82" Type="http://schemas.openxmlformats.org/officeDocument/2006/relationships/customXml" Target="../ink/ink905.xml"/><Relationship Id="rId19" Type="http://schemas.openxmlformats.org/officeDocument/2006/relationships/image" Target="../media/image47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customXml" Target="../ink/ink912.xml"/><Relationship Id="rId13" Type="http://schemas.openxmlformats.org/officeDocument/2006/relationships/image" Target="../media/image351.emf"/><Relationship Id="rId18" Type="http://schemas.openxmlformats.org/officeDocument/2006/relationships/customXml" Target="../ink/ink917.xml"/><Relationship Id="rId26" Type="http://schemas.openxmlformats.org/officeDocument/2006/relationships/customXml" Target="../ink/ink921.xml"/><Relationship Id="rId3" Type="http://schemas.openxmlformats.org/officeDocument/2006/relationships/image" Target="../media/image346.emf"/><Relationship Id="rId21" Type="http://schemas.openxmlformats.org/officeDocument/2006/relationships/image" Target="../media/image355.emf"/><Relationship Id="rId7" Type="http://schemas.openxmlformats.org/officeDocument/2006/relationships/image" Target="../media/image348.emf"/><Relationship Id="rId12" Type="http://schemas.openxmlformats.org/officeDocument/2006/relationships/customXml" Target="../ink/ink914.xml"/><Relationship Id="rId17" Type="http://schemas.openxmlformats.org/officeDocument/2006/relationships/image" Target="../media/image353.emf"/><Relationship Id="rId25" Type="http://schemas.openxmlformats.org/officeDocument/2006/relationships/image" Target="../media/image357.emf"/><Relationship Id="rId2" Type="http://schemas.openxmlformats.org/officeDocument/2006/relationships/customXml" Target="../ink/ink909.xml"/><Relationship Id="rId16" Type="http://schemas.openxmlformats.org/officeDocument/2006/relationships/customXml" Target="../ink/ink916.xml"/><Relationship Id="rId20" Type="http://schemas.openxmlformats.org/officeDocument/2006/relationships/customXml" Target="../ink/ink918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911.xml"/><Relationship Id="rId11" Type="http://schemas.openxmlformats.org/officeDocument/2006/relationships/image" Target="../media/image350.emf"/><Relationship Id="rId24" Type="http://schemas.openxmlformats.org/officeDocument/2006/relationships/customXml" Target="../ink/ink920.xml"/><Relationship Id="rId5" Type="http://schemas.openxmlformats.org/officeDocument/2006/relationships/image" Target="../media/image347.emf"/><Relationship Id="rId15" Type="http://schemas.openxmlformats.org/officeDocument/2006/relationships/image" Target="../media/image352.emf"/><Relationship Id="rId23" Type="http://schemas.openxmlformats.org/officeDocument/2006/relationships/image" Target="../media/image356.emf"/><Relationship Id="rId10" Type="http://schemas.openxmlformats.org/officeDocument/2006/relationships/customXml" Target="../ink/ink913.xml"/><Relationship Id="rId19" Type="http://schemas.openxmlformats.org/officeDocument/2006/relationships/image" Target="../media/image354.emf"/><Relationship Id="rId4" Type="http://schemas.openxmlformats.org/officeDocument/2006/relationships/customXml" Target="../ink/ink910.xml"/><Relationship Id="rId9" Type="http://schemas.openxmlformats.org/officeDocument/2006/relationships/image" Target="../media/image349.emf"/><Relationship Id="rId14" Type="http://schemas.openxmlformats.org/officeDocument/2006/relationships/customXml" Target="../ink/ink915.xml"/><Relationship Id="rId22" Type="http://schemas.openxmlformats.org/officeDocument/2006/relationships/customXml" Target="../ink/ink919.xml"/><Relationship Id="rId27" Type="http://schemas.openxmlformats.org/officeDocument/2006/relationships/image" Target="../media/image358.e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customXml" Target="../ink/ink925.xml"/><Relationship Id="rId13" Type="http://schemas.openxmlformats.org/officeDocument/2006/relationships/image" Target="../media/image364.emf"/><Relationship Id="rId18" Type="http://schemas.openxmlformats.org/officeDocument/2006/relationships/customXml" Target="../ink/ink930.xml"/><Relationship Id="rId3" Type="http://schemas.openxmlformats.org/officeDocument/2006/relationships/image" Target="../media/image359.emf"/><Relationship Id="rId21" Type="http://schemas.openxmlformats.org/officeDocument/2006/relationships/image" Target="../media/image368.emf"/><Relationship Id="rId7" Type="http://schemas.openxmlformats.org/officeDocument/2006/relationships/image" Target="../media/image361.emf"/><Relationship Id="rId12" Type="http://schemas.openxmlformats.org/officeDocument/2006/relationships/customXml" Target="../ink/ink927.xml"/><Relationship Id="rId17" Type="http://schemas.openxmlformats.org/officeDocument/2006/relationships/image" Target="../media/image366.emf"/><Relationship Id="rId25" Type="http://schemas.openxmlformats.org/officeDocument/2006/relationships/image" Target="../media/image370.emf"/><Relationship Id="rId2" Type="http://schemas.openxmlformats.org/officeDocument/2006/relationships/customXml" Target="../ink/ink922.xml"/><Relationship Id="rId16" Type="http://schemas.openxmlformats.org/officeDocument/2006/relationships/customXml" Target="../ink/ink929.xml"/><Relationship Id="rId20" Type="http://schemas.openxmlformats.org/officeDocument/2006/relationships/customXml" Target="../ink/ink931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924.xml"/><Relationship Id="rId11" Type="http://schemas.openxmlformats.org/officeDocument/2006/relationships/image" Target="../media/image363.emf"/><Relationship Id="rId24" Type="http://schemas.openxmlformats.org/officeDocument/2006/relationships/customXml" Target="../ink/ink933.xml"/><Relationship Id="rId5" Type="http://schemas.openxmlformats.org/officeDocument/2006/relationships/image" Target="../media/image360.emf"/><Relationship Id="rId15" Type="http://schemas.openxmlformats.org/officeDocument/2006/relationships/image" Target="../media/image365.emf"/><Relationship Id="rId23" Type="http://schemas.openxmlformats.org/officeDocument/2006/relationships/image" Target="../media/image369.emf"/><Relationship Id="rId10" Type="http://schemas.openxmlformats.org/officeDocument/2006/relationships/customXml" Target="../ink/ink926.xml"/><Relationship Id="rId19" Type="http://schemas.openxmlformats.org/officeDocument/2006/relationships/image" Target="../media/image367.emf"/><Relationship Id="rId4" Type="http://schemas.openxmlformats.org/officeDocument/2006/relationships/customXml" Target="../ink/ink923.xml"/><Relationship Id="rId9" Type="http://schemas.openxmlformats.org/officeDocument/2006/relationships/image" Target="../media/image362.emf"/><Relationship Id="rId14" Type="http://schemas.openxmlformats.org/officeDocument/2006/relationships/customXml" Target="../ink/ink928.xml"/><Relationship Id="rId22" Type="http://schemas.openxmlformats.org/officeDocument/2006/relationships/customXml" Target="../ink/ink932.xml"/></Relationships>
</file>

<file path=ppt/slides/_rels/slide49.xml.rels><?xml version="1.0" encoding="UTF-8" standalone="yes"?>
<Relationships xmlns="http://schemas.openxmlformats.org/package/2006/relationships"><Relationship Id="rId26" Type="http://schemas.openxmlformats.org/officeDocument/2006/relationships/customXml" Target="../ink/ink950.xml"/><Relationship Id="rId21" Type="http://schemas.openxmlformats.org/officeDocument/2006/relationships/image" Target="../media/image376.emf"/><Relationship Id="rId42" Type="http://schemas.openxmlformats.org/officeDocument/2006/relationships/customXml" Target="../ink/ink958.xml"/><Relationship Id="rId47" Type="http://schemas.openxmlformats.org/officeDocument/2006/relationships/image" Target="../media/image389.emf"/><Relationship Id="rId63" Type="http://schemas.openxmlformats.org/officeDocument/2006/relationships/image" Target="../media/image397.emf"/><Relationship Id="rId68" Type="http://schemas.openxmlformats.org/officeDocument/2006/relationships/customXml" Target="../ink/ink971.xml"/><Relationship Id="rId84" Type="http://schemas.openxmlformats.org/officeDocument/2006/relationships/customXml" Target="../ink/ink979.xml"/><Relationship Id="rId89" Type="http://schemas.openxmlformats.org/officeDocument/2006/relationships/image" Target="../media/image410.emf"/><Relationship Id="rId16" Type="http://schemas.openxmlformats.org/officeDocument/2006/relationships/customXml" Target="../ink/ink943.xml"/><Relationship Id="rId107" Type="http://schemas.openxmlformats.org/officeDocument/2006/relationships/image" Target="../media/image419.emf"/><Relationship Id="rId11" Type="http://schemas.openxmlformats.org/officeDocument/2006/relationships/image" Target="../media/image375.emf"/><Relationship Id="rId32" Type="http://schemas.openxmlformats.org/officeDocument/2006/relationships/customXml" Target="../ink/ink953.xml"/><Relationship Id="rId37" Type="http://schemas.openxmlformats.org/officeDocument/2006/relationships/image" Target="../media/image384.emf"/><Relationship Id="rId53" Type="http://schemas.openxmlformats.org/officeDocument/2006/relationships/image" Target="../media/image392.emf"/><Relationship Id="rId58" Type="http://schemas.openxmlformats.org/officeDocument/2006/relationships/customXml" Target="../ink/ink966.xml"/><Relationship Id="rId74" Type="http://schemas.openxmlformats.org/officeDocument/2006/relationships/customXml" Target="../ink/ink974.xml"/><Relationship Id="rId79" Type="http://schemas.openxmlformats.org/officeDocument/2006/relationships/image" Target="../media/image405.emf"/><Relationship Id="rId102" Type="http://schemas.openxmlformats.org/officeDocument/2006/relationships/customXml" Target="../ink/ink988.xml"/><Relationship Id="rId5" Type="http://schemas.openxmlformats.org/officeDocument/2006/relationships/image" Target="../media/image372.emf"/><Relationship Id="rId90" Type="http://schemas.openxmlformats.org/officeDocument/2006/relationships/customXml" Target="../ink/ink982.xml"/><Relationship Id="rId95" Type="http://schemas.openxmlformats.org/officeDocument/2006/relationships/image" Target="../media/image413.emf"/><Relationship Id="rId22" Type="http://schemas.openxmlformats.org/officeDocument/2006/relationships/customXml" Target="../ink/ink948.xml"/><Relationship Id="rId27" Type="http://schemas.openxmlformats.org/officeDocument/2006/relationships/image" Target="../media/image379.emf"/><Relationship Id="rId43" Type="http://schemas.openxmlformats.org/officeDocument/2006/relationships/image" Target="../media/image387.emf"/><Relationship Id="rId48" Type="http://schemas.openxmlformats.org/officeDocument/2006/relationships/customXml" Target="../ink/ink961.xml"/><Relationship Id="rId64" Type="http://schemas.openxmlformats.org/officeDocument/2006/relationships/customXml" Target="../ink/ink969.xml"/><Relationship Id="rId69" Type="http://schemas.openxmlformats.org/officeDocument/2006/relationships/image" Target="../media/image400.emf"/><Relationship Id="rId80" Type="http://schemas.openxmlformats.org/officeDocument/2006/relationships/customXml" Target="../ink/ink977.xml"/><Relationship Id="rId85" Type="http://schemas.openxmlformats.org/officeDocument/2006/relationships/image" Target="../media/image408.emf"/><Relationship Id="rId12" Type="http://schemas.openxmlformats.org/officeDocument/2006/relationships/customXml" Target="../ink/ink939.xml"/><Relationship Id="rId17" Type="http://schemas.openxmlformats.org/officeDocument/2006/relationships/customXml" Target="../ink/ink944.xml"/><Relationship Id="rId33" Type="http://schemas.openxmlformats.org/officeDocument/2006/relationships/image" Target="../media/image382.emf"/><Relationship Id="rId38" Type="http://schemas.openxmlformats.org/officeDocument/2006/relationships/customXml" Target="../ink/ink956.xml"/><Relationship Id="rId59" Type="http://schemas.openxmlformats.org/officeDocument/2006/relationships/image" Target="../media/image395.emf"/><Relationship Id="rId103" Type="http://schemas.openxmlformats.org/officeDocument/2006/relationships/image" Target="../media/image417.emf"/><Relationship Id="rId108" Type="http://schemas.openxmlformats.org/officeDocument/2006/relationships/customXml" Target="../ink/ink991.xml"/><Relationship Id="rId54" Type="http://schemas.openxmlformats.org/officeDocument/2006/relationships/customXml" Target="../ink/ink964.xml"/><Relationship Id="rId70" Type="http://schemas.openxmlformats.org/officeDocument/2006/relationships/customXml" Target="../ink/ink972.xml"/><Relationship Id="rId75" Type="http://schemas.openxmlformats.org/officeDocument/2006/relationships/image" Target="../media/image403.emf"/><Relationship Id="rId91" Type="http://schemas.openxmlformats.org/officeDocument/2006/relationships/image" Target="../media/image411.emf"/><Relationship Id="rId96" Type="http://schemas.openxmlformats.org/officeDocument/2006/relationships/customXml" Target="../ink/ink985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936.xml"/><Relationship Id="rId15" Type="http://schemas.openxmlformats.org/officeDocument/2006/relationships/customXml" Target="../ink/ink942.xml"/><Relationship Id="rId23" Type="http://schemas.openxmlformats.org/officeDocument/2006/relationships/image" Target="../media/image377.emf"/><Relationship Id="rId28" Type="http://schemas.openxmlformats.org/officeDocument/2006/relationships/customXml" Target="../ink/ink951.xml"/><Relationship Id="rId36" Type="http://schemas.openxmlformats.org/officeDocument/2006/relationships/customXml" Target="../ink/ink955.xml"/><Relationship Id="rId49" Type="http://schemas.openxmlformats.org/officeDocument/2006/relationships/image" Target="../media/image390.emf"/><Relationship Id="rId57" Type="http://schemas.openxmlformats.org/officeDocument/2006/relationships/image" Target="../media/image394.emf"/><Relationship Id="rId106" Type="http://schemas.openxmlformats.org/officeDocument/2006/relationships/customXml" Target="../ink/ink990.xml"/><Relationship Id="rId10" Type="http://schemas.openxmlformats.org/officeDocument/2006/relationships/customXml" Target="../ink/ink938.xml"/><Relationship Id="rId31" Type="http://schemas.openxmlformats.org/officeDocument/2006/relationships/image" Target="../media/image381.emf"/><Relationship Id="rId44" Type="http://schemas.openxmlformats.org/officeDocument/2006/relationships/customXml" Target="../ink/ink959.xml"/><Relationship Id="rId52" Type="http://schemas.openxmlformats.org/officeDocument/2006/relationships/customXml" Target="../ink/ink963.xml"/><Relationship Id="rId60" Type="http://schemas.openxmlformats.org/officeDocument/2006/relationships/customXml" Target="../ink/ink967.xml"/><Relationship Id="rId65" Type="http://schemas.openxmlformats.org/officeDocument/2006/relationships/image" Target="../media/image398.emf"/><Relationship Id="rId73" Type="http://schemas.openxmlformats.org/officeDocument/2006/relationships/image" Target="../media/image402.emf"/><Relationship Id="rId78" Type="http://schemas.openxmlformats.org/officeDocument/2006/relationships/customXml" Target="../ink/ink976.xml"/><Relationship Id="rId81" Type="http://schemas.openxmlformats.org/officeDocument/2006/relationships/image" Target="../media/image406.emf"/><Relationship Id="rId86" Type="http://schemas.openxmlformats.org/officeDocument/2006/relationships/customXml" Target="../ink/ink980.xml"/><Relationship Id="rId94" Type="http://schemas.openxmlformats.org/officeDocument/2006/relationships/customXml" Target="../ink/ink984.xml"/><Relationship Id="rId99" Type="http://schemas.openxmlformats.org/officeDocument/2006/relationships/image" Target="../media/image415.emf"/><Relationship Id="rId101" Type="http://schemas.openxmlformats.org/officeDocument/2006/relationships/image" Target="../media/image416.emf"/><Relationship Id="rId4" Type="http://schemas.openxmlformats.org/officeDocument/2006/relationships/customXml" Target="../ink/ink935.xml"/><Relationship Id="rId9" Type="http://schemas.openxmlformats.org/officeDocument/2006/relationships/image" Target="../media/image374.emf"/><Relationship Id="rId13" Type="http://schemas.openxmlformats.org/officeDocument/2006/relationships/customXml" Target="../ink/ink940.xml"/><Relationship Id="rId18" Type="http://schemas.openxmlformats.org/officeDocument/2006/relationships/customXml" Target="../ink/ink945.xml"/><Relationship Id="rId39" Type="http://schemas.openxmlformats.org/officeDocument/2006/relationships/image" Target="../media/image385.emf"/><Relationship Id="rId109" Type="http://schemas.openxmlformats.org/officeDocument/2006/relationships/image" Target="../media/image420.emf"/><Relationship Id="rId34" Type="http://schemas.openxmlformats.org/officeDocument/2006/relationships/customXml" Target="../ink/ink954.xml"/><Relationship Id="rId50" Type="http://schemas.openxmlformats.org/officeDocument/2006/relationships/customXml" Target="../ink/ink962.xml"/><Relationship Id="rId55" Type="http://schemas.openxmlformats.org/officeDocument/2006/relationships/image" Target="../media/image393.emf"/><Relationship Id="rId76" Type="http://schemas.openxmlformats.org/officeDocument/2006/relationships/customXml" Target="../ink/ink975.xml"/><Relationship Id="rId97" Type="http://schemas.openxmlformats.org/officeDocument/2006/relationships/image" Target="../media/image414.emf"/><Relationship Id="rId104" Type="http://schemas.openxmlformats.org/officeDocument/2006/relationships/customXml" Target="../ink/ink989.xml"/><Relationship Id="rId7" Type="http://schemas.openxmlformats.org/officeDocument/2006/relationships/image" Target="../media/image373.emf"/><Relationship Id="rId71" Type="http://schemas.openxmlformats.org/officeDocument/2006/relationships/image" Target="../media/image401.emf"/><Relationship Id="rId92" Type="http://schemas.openxmlformats.org/officeDocument/2006/relationships/customXml" Target="../ink/ink983.xml"/><Relationship Id="rId2" Type="http://schemas.openxmlformats.org/officeDocument/2006/relationships/customXml" Target="../ink/ink934.xml"/><Relationship Id="rId29" Type="http://schemas.openxmlformats.org/officeDocument/2006/relationships/image" Target="../media/image380.emf"/><Relationship Id="rId24" Type="http://schemas.openxmlformats.org/officeDocument/2006/relationships/customXml" Target="../ink/ink949.xml"/><Relationship Id="rId40" Type="http://schemas.openxmlformats.org/officeDocument/2006/relationships/customXml" Target="../ink/ink957.xml"/><Relationship Id="rId45" Type="http://schemas.openxmlformats.org/officeDocument/2006/relationships/image" Target="../media/image388.emf"/><Relationship Id="rId66" Type="http://schemas.openxmlformats.org/officeDocument/2006/relationships/customXml" Target="../ink/ink970.xml"/><Relationship Id="rId87" Type="http://schemas.openxmlformats.org/officeDocument/2006/relationships/image" Target="../media/image409.emf"/><Relationship Id="rId110" Type="http://schemas.openxmlformats.org/officeDocument/2006/relationships/customXml" Target="../ink/ink992.xml"/><Relationship Id="rId61" Type="http://schemas.openxmlformats.org/officeDocument/2006/relationships/image" Target="../media/image396.emf"/><Relationship Id="rId82" Type="http://schemas.openxmlformats.org/officeDocument/2006/relationships/customXml" Target="../ink/ink978.xml"/><Relationship Id="rId19" Type="http://schemas.openxmlformats.org/officeDocument/2006/relationships/customXml" Target="../ink/ink946.xml"/><Relationship Id="rId14" Type="http://schemas.openxmlformats.org/officeDocument/2006/relationships/customXml" Target="../ink/ink941.xml"/><Relationship Id="rId30" Type="http://schemas.openxmlformats.org/officeDocument/2006/relationships/customXml" Target="../ink/ink952.xml"/><Relationship Id="rId35" Type="http://schemas.openxmlformats.org/officeDocument/2006/relationships/image" Target="../media/image383.emf"/><Relationship Id="rId56" Type="http://schemas.openxmlformats.org/officeDocument/2006/relationships/customXml" Target="../ink/ink965.xml"/><Relationship Id="rId77" Type="http://schemas.openxmlformats.org/officeDocument/2006/relationships/image" Target="../media/image404.emf"/><Relationship Id="rId100" Type="http://schemas.openxmlformats.org/officeDocument/2006/relationships/customXml" Target="../ink/ink987.xml"/><Relationship Id="rId105" Type="http://schemas.openxmlformats.org/officeDocument/2006/relationships/image" Target="../media/image418.emf"/><Relationship Id="rId8" Type="http://schemas.openxmlformats.org/officeDocument/2006/relationships/customXml" Target="../ink/ink937.xml"/><Relationship Id="rId51" Type="http://schemas.openxmlformats.org/officeDocument/2006/relationships/image" Target="../media/image391.emf"/><Relationship Id="rId72" Type="http://schemas.openxmlformats.org/officeDocument/2006/relationships/customXml" Target="../ink/ink973.xml"/><Relationship Id="rId93" Type="http://schemas.openxmlformats.org/officeDocument/2006/relationships/image" Target="../media/image412.emf"/><Relationship Id="rId98" Type="http://schemas.openxmlformats.org/officeDocument/2006/relationships/customXml" Target="../ink/ink986.xml"/><Relationship Id="rId3" Type="http://schemas.openxmlformats.org/officeDocument/2006/relationships/image" Target="../media/image371.emf"/><Relationship Id="rId25" Type="http://schemas.openxmlformats.org/officeDocument/2006/relationships/image" Target="../media/image378.emf"/><Relationship Id="rId46" Type="http://schemas.openxmlformats.org/officeDocument/2006/relationships/customXml" Target="../ink/ink960.xml"/><Relationship Id="rId67" Type="http://schemas.openxmlformats.org/officeDocument/2006/relationships/image" Target="../media/image399.emf"/><Relationship Id="rId20" Type="http://schemas.openxmlformats.org/officeDocument/2006/relationships/customXml" Target="../ink/ink947.xml"/><Relationship Id="rId41" Type="http://schemas.openxmlformats.org/officeDocument/2006/relationships/image" Target="../media/image386.emf"/><Relationship Id="rId62" Type="http://schemas.openxmlformats.org/officeDocument/2006/relationships/customXml" Target="../ink/ink968.xml"/><Relationship Id="rId83" Type="http://schemas.openxmlformats.org/officeDocument/2006/relationships/image" Target="../media/image407.emf"/><Relationship Id="rId88" Type="http://schemas.openxmlformats.org/officeDocument/2006/relationships/customXml" Target="../ink/ink981.xml"/><Relationship Id="rId111" Type="http://schemas.openxmlformats.org/officeDocument/2006/relationships/image" Target="../media/image421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customXml" Target="../ink/ink41.xml"/><Relationship Id="rId7" Type="http://schemas.openxmlformats.org/officeDocument/2006/relationships/customXml" Target="../ink/ink4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emf"/><Relationship Id="rId5" Type="http://schemas.openxmlformats.org/officeDocument/2006/relationships/customXml" Target="../ink/ink42.xml"/><Relationship Id="rId10" Type="http://schemas.openxmlformats.org/officeDocument/2006/relationships/image" Target="../media/image46.emf"/><Relationship Id="rId4" Type="http://schemas.openxmlformats.org/officeDocument/2006/relationships/image" Target="../media/image43.emf"/><Relationship Id="rId9" Type="http://schemas.openxmlformats.org/officeDocument/2006/relationships/customXml" Target="../ink/ink44.xml"/></Relationships>
</file>

<file path=ppt/slides/_rels/slide5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27.emf"/><Relationship Id="rId18" Type="http://schemas.openxmlformats.org/officeDocument/2006/relationships/customXml" Target="../ink/ink1001.xml"/><Relationship Id="rId26" Type="http://schemas.openxmlformats.org/officeDocument/2006/relationships/customXml" Target="../ink/ink1005.xml"/><Relationship Id="rId39" Type="http://schemas.openxmlformats.org/officeDocument/2006/relationships/image" Target="../media/image440.emf"/><Relationship Id="rId21" Type="http://schemas.openxmlformats.org/officeDocument/2006/relationships/image" Target="../media/image431.emf"/><Relationship Id="rId34" Type="http://schemas.openxmlformats.org/officeDocument/2006/relationships/customXml" Target="../ink/ink1009.xml"/><Relationship Id="rId42" Type="http://schemas.openxmlformats.org/officeDocument/2006/relationships/customXml" Target="../ink/ink1013.xml"/><Relationship Id="rId47" Type="http://schemas.openxmlformats.org/officeDocument/2006/relationships/image" Target="../media/image444.emf"/><Relationship Id="rId50" Type="http://schemas.openxmlformats.org/officeDocument/2006/relationships/customXml" Target="../ink/ink1017.xml"/><Relationship Id="rId55" Type="http://schemas.openxmlformats.org/officeDocument/2006/relationships/image" Target="../media/image448.emf"/><Relationship Id="rId7" Type="http://schemas.openxmlformats.org/officeDocument/2006/relationships/image" Target="../media/image424.emf"/><Relationship Id="rId2" Type="http://schemas.openxmlformats.org/officeDocument/2006/relationships/customXml" Target="../ink/ink993.xml"/><Relationship Id="rId16" Type="http://schemas.openxmlformats.org/officeDocument/2006/relationships/customXml" Target="../ink/ink1000.xml"/><Relationship Id="rId29" Type="http://schemas.openxmlformats.org/officeDocument/2006/relationships/image" Target="../media/image435.emf"/><Relationship Id="rId11" Type="http://schemas.openxmlformats.org/officeDocument/2006/relationships/image" Target="../media/image426.emf"/><Relationship Id="rId24" Type="http://schemas.openxmlformats.org/officeDocument/2006/relationships/customXml" Target="../ink/ink1004.xml"/><Relationship Id="rId32" Type="http://schemas.openxmlformats.org/officeDocument/2006/relationships/customXml" Target="../ink/ink1008.xml"/><Relationship Id="rId37" Type="http://schemas.openxmlformats.org/officeDocument/2006/relationships/image" Target="../media/image439.emf"/><Relationship Id="rId40" Type="http://schemas.openxmlformats.org/officeDocument/2006/relationships/customXml" Target="../ink/ink1012.xml"/><Relationship Id="rId45" Type="http://schemas.openxmlformats.org/officeDocument/2006/relationships/image" Target="../media/image443.emf"/><Relationship Id="rId53" Type="http://schemas.openxmlformats.org/officeDocument/2006/relationships/image" Target="../media/image447.emf"/><Relationship Id="rId5" Type="http://schemas.openxmlformats.org/officeDocument/2006/relationships/image" Target="../media/image423.emf"/><Relationship Id="rId19" Type="http://schemas.openxmlformats.org/officeDocument/2006/relationships/image" Target="../media/image430.emf"/><Relationship Id="rId4" Type="http://schemas.openxmlformats.org/officeDocument/2006/relationships/customXml" Target="../ink/ink994.xml"/><Relationship Id="rId9" Type="http://schemas.openxmlformats.org/officeDocument/2006/relationships/image" Target="../media/image425.emf"/><Relationship Id="rId14" Type="http://schemas.openxmlformats.org/officeDocument/2006/relationships/customXml" Target="../ink/ink999.xml"/><Relationship Id="rId22" Type="http://schemas.openxmlformats.org/officeDocument/2006/relationships/customXml" Target="../ink/ink1003.xml"/><Relationship Id="rId27" Type="http://schemas.openxmlformats.org/officeDocument/2006/relationships/image" Target="../media/image434.emf"/><Relationship Id="rId30" Type="http://schemas.openxmlformats.org/officeDocument/2006/relationships/customXml" Target="../ink/ink1007.xml"/><Relationship Id="rId35" Type="http://schemas.openxmlformats.org/officeDocument/2006/relationships/image" Target="../media/image438.emf"/><Relationship Id="rId43" Type="http://schemas.openxmlformats.org/officeDocument/2006/relationships/image" Target="../media/image442.emf"/><Relationship Id="rId48" Type="http://schemas.openxmlformats.org/officeDocument/2006/relationships/customXml" Target="../ink/ink1016.xml"/><Relationship Id="rId56" Type="http://schemas.openxmlformats.org/officeDocument/2006/relationships/customXml" Target="../ink/ink1020.xml"/><Relationship Id="rId8" Type="http://schemas.openxmlformats.org/officeDocument/2006/relationships/customXml" Target="../ink/ink996.xml"/><Relationship Id="rId51" Type="http://schemas.openxmlformats.org/officeDocument/2006/relationships/image" Target="../media/image446.emf"/><Relationship Id="rId3" Type="http://schemas.openxmlformats.org/officeDocument/2006/relationships/image" Target="../media/image422.emf"/><Relationship Id="rId12" Type="http://schemas.openxmlformats.org/officeDocument/2006/relationships/customXml" Target="../ink/ink998.xml"/><Relationship Id="rId17" Type="http://schemas.openxmlformats.org/officeDocument/2006/relationships/image" Target="../media/image429.emf"/><Relationship Id="rId25" Type="http://schemas.openxmlformats.org/officeDocument/2006/relationships/image" Target="../media/image433.emf"/><Relationship Id="rId33" Type="http://schemas.openxmlformats.org/officeDocument/2006/relationships/image" Target="../media/image437.emf"/><Relationship Id="rId38" Type="http://schemas.openxmlformats.org/officeDocument/2006/relationships/customXml" Target="../ink/ink1011.xml"/><Relationship Id="rId46" Type="http://schemas.openxmlformats.org/officeDocument/2006/relationships/customXml" Target="../ink/ink1015.xml"/><Relationship Id="rId20" Type="http://schemas.openxmlformats.org/officeDocument/2006/relationships/customXml" Target="../ink/ink1002.xml"/><Relationship Id="rId41" Type="http://schemas.openxmlformats.org/officeDocument/2006/relationships/image" Target="../media/image441.emf"/><Relationship Id="rId54" Type="http://schemas.openxmlformats.org/officeDocument/2006/relationships/customXml" Target="../ink/ink1019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995.xml"/><Relationship Id="rId15" Type="http://schemas.openxmlformats.org/officeDocument/2006/relationships/image" Target="../media/image428.emf"/><Relationship Id="rId23" Type="http://schemas.openxmlformats.org/officeDocument/2006/relationships/image" Target="../media/image432.emf"/><Relationship Id="rId28" Type="http://schemas.openxmlformats.org/officeDocument/2006/relationships/customXml" Target="../ink/ink1006.xml"/><Relationship Id="rId36" Type="http://schemas.openxmlformats.org/officeDocument/2006/relationships/customXml" Target="../ink/ink1010.xml"/><Relationship Id="rId49" Type="http://schemas.openxmlformats.org/officeDocument/2006/relationships/image" Target="../media/image445.emf"/><Relationship Id="rId57" Type="http://schemas.openxmlformats.org/officeDocument/2006/relationships/image" Target="../media/image449.emf"/><Relationship Id="rId10" Type="http://schemas.openxmlformats.org/officeDocument/2006/relationships/customXml" Target="../ink/ink997.xml"/><Relationship Id="rId31" Type="http://schemas.openxmlformats.org/officeDocument/2006/relationships/image" Target="../media/image436.emf"/><Relationship Id="rId44" Type="http://schemas.openxmlformats.org/officeDocument/2006/relationships/customXml" Target="../ink/ink1014.xml"/><Relationship Id="rId52" Type="http://schemas.openxmlformats.org/officeDocument/2006/relationships/customXml" Target="../ink/ink1018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3.emf"/><Relationship Id="rId13" Type="http://schemas.openxmlformats.org/officeDocument/2006/relationships/customXml" Target="../ink/ink1026.xml"/><Relationship Id="rId18" Type="http://schemas.openxmlformats.org/officeDocument/2006/relationships/image" Target="../media/image458.emf"/><Relationship Id="rId3" Type="http://schemas.openxmlformats.org/officeDocument/2006/relationships/customXml" Target="../ink/ink1021.xml"/><Relationship Id="rId21" Type="http://schemas.openxmlformats.org/officeDocument/2006/relationships/customXml" Target="../ink/ink1030.xml"/><Relationship Id="rId7" Type="http://schemas.openxmlformats.org/officeDocument/2006/relationships/customXml" Target="../ink/ink1023.xml"/><Relationship Id="rId12" Type="http://schemas.openxmlformats.org/officeDocument/2006/relationships/image" Target="../media/image455.emf"/><Relationship Id="rId17" Type="http://schemas.openxmlformats.org/officeDocument/2006/relationships/customXml" Target="../ink/ink1028.xml"/><Relationship Id="rId2" Type="http://schemas.openxmlformats.org/officeDocument/2006/relationships/image" Target="../media/image337.png"/><Relationship Id="rId16" Type="http://schemas.openxmlformats.org/officeDocument/2006/relationships/image" Target="../media/image457.emf"/><Relationship Id="rId20" Type="http://schemas.openxmlformats.org/officeDocument/2006/relationships/image" Target="../media/image45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2.emf"/><Relationship Id="rId11" Type="http://schemas.openxmlformats.org/officeDocument/2006/relationships/customXml" Target="../ink/ink1025.xml"/><Relationship Id="rId24" Type="http://schemas.openxmlformats.org/officeDocument/2006/relationships/image" Target="../media/image461.emf"/><Relationship Id="rId5" Type="http://schemas.openxmlformats.org/officeDocument/2006/relationships/customXml" Target="../ink/ink1022.xml"/><Relationship Id="rId15" Type="http://schemas.openxmlformats.org/officeDocument/2006/relationships/customXml" Target="../ink/ink1027.xml"/><Relationship Id="rId23" Type="http://schemas.openxmlformats.org/officeDocument/2006/relationships/customXml" Target="../ink/ink1031.xml"/><Relationship Id="rId10" Type="http://schemas.openxmlformats.org/officeDocument/2006/relationships/image" Target="../media/image454.emf"/><Relationship Id="rId19" Type="http://schemas.openxmlformats.org/officeDocument/2006/relationships/customXml" Target="../ink/ink1029.xml"/><Relationship Id="rId4" Type="http://schemas.openxmlformats.org/officeDocument/2006/relationships/image" Target="../media/image451.emf"/><Relationship Id="rId9" Type="http://schemas.openxmlformats.org/officeDocument/2006/relationships/customXml" Target="../ink/ink1024.xml"/><Relationship Id="rId14" Type="http://schemas.openxmlformats.org/officeDocument/2006/relationships/image" Target="../media/image456.emf"/><Relationship Id="rId22" Type="http://schemas.openxmlformats.org/officeDocument/2006/relationships/image" Target="../media/image460.em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4.emf"/><Relationship Id="rId3" Type="http://schemas.openxmlformats.org/officeDocument/2006/relationships/customXml" Target="../ink/ink1032.xml"/><Relationship Id="rId7" Type="http://schemas.openxmlformats.org/officeDocument/2006/relationships/customXml" Target="../ink/ink1034.xml"/><Relationship Id="rId12" Type="http://schemas.openxmlformats.org/officeDocument/2006/relationships/image" Target="../media/image466.emf"/><Relationship Id="rId2" Type="http://schemas.openxmlformats.org/officeDocument/2006/relationships/image" Target="../media/image3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3.emf"/><Relationship Id="rId11" Type="http://schemas.openxmlformats.org/officeDocument/2006/relationships/customXml" Target="../ink/ink1036.xml"/><Relationship Id="rId5" Type="http://schemas.openxmlformats.org/officeDocument/2006/relationships/customXml" Target="../ink/ink1033.xml"/><Relationship Id="rId10" Type="http://schemas.openxmlformats.org/officeDocument/2006/relationships/image" Target="../media/image465.emf"/><Relationship Id="rId4" Type="http://schemas.openxmlformats.org/officeDocument/2006/relationships/image" Target="../media/image462.emf"/><Relationship Id="rId9" Type="http://schemas.openxmlformats.org/officeDocument/2006/relationships/customXml" Target="../ink/ink1035.xml"/></Relationships>
</file>

<file path=ppt/slides/_rels/slide53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042.xml"/><Relationship Id="rId18" Type="http://schemas.openxmlformats.org/officeDocument/2006/relationships/image" Target="../media/image475.emf"/><Relationship Id="rId26" Type="http://schemas.openxmlformats.org/officeDocument/2006/relationships/image" Target="../media/image479.emf"/><Relationship Id="rId39" Type="http://schemas.openxmlformats.org/officeDocument/2006/relationships/customXml" Target="../ink/ink1055.xml"/><Relationship Id="rId21" Type="http://schemas.openxmlformats.org/officeDocument/2006/relationships/customXml" Target="../ink/ink1046.xml"/><Relationship Id="rId34" Type="http://schemas.openxmlformats.org/officeDocument/2006/relationships/image" Target="../media/image483.emf"/><Relationship Id="rId42" Type="http://schemas.openxmlformats.org/officeDocument/2006/relationships/image" Target="../media/image487.emf"/><Relationship Id="rId7" Type="http://schemas.openxmlformats.org/officeDocument/2006/relationships/customXml" Target="../ink/ink1039.xml"/><Relationship Id="rId2" Type="http://schemas.openxmlformats.org/officeDocument/2006/relationships/image" Target="../media/image338.png"/><Relationship Id="rId16" Type="http://schemas.openxmlformats.org/officeDocument/2006/relationships/image" Target="../media/image474.emf"/><Relationship Id="rId29" Type="http://schemas.openxmlformats.org/officeDocument/2006/relationships/customXml" Target="../ink/ink10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9.emf"/><Relationship Id="rId11" Type="http://schemas.openxmlformats.org/officeDocument/2006/relationships/customXml" Target="../ink/ink1041.xml"/><Relationship Id="rId24" Type="http://schemas.openxmlformats.org/officeDocument/2006/relationships/image" Target="../media/image478.emf"/><Relationship Id="rId32" Type="http://schemas.openxmlformats.org/officeDocument/2006/relationships/image" Target="../media/image482.emf"/><Relationship Id="rId37" Type="http://schemas.openxmlformats.org/officeDocument/2006/relationships/customXml" Target="../ink/ink1054.xml"/><Relationship Id="rId40" Type="http://schemas.openxmlformats.org/officeDocument/2006/relationships/image" Target="../media/image486.emf"/><Relationship Id="rId45" Type="http://schemas.openxmlformats.org/officeDocument/2006/relationships/customXml" Target="../ink/ink1058.xml"/><Relationship Id="rId5" Type="http://schemas.openxmlformats.org/officeDocument/2006/relationships/customXml" Target="../ink/ink1038.xml"/><Relationship Id="rId15" Type="http://schemas.openxmlformats.org/officeDocument/2006/relationships/customXml" Target="../ink/ink1043.xml"/><Relationship Id="rId23" Type="http://schemas.openxmlformats.org/officeDocument/2006/relationships/customXml" Target="../ink/ink1047.xml"/><Relationship Id="rId28" Type="http://schemas.openxmlformats.org/officeDocument/2006/relationships/image" Target="../media/image480.emf"/><Relationship Id="rId36" Type="http://schemas.openxmlformats.org/officeDocument/2006/relationships/image" Target="../media/image484.emf"/><Relationship Id="rId10" Type="http://schemas.openxmlformats.org/officeDocument/2006/relationships/image" Target="../media/image471.emf"/><Relationship Id="rId19" Type="http://schemas.openxmlformats.org/officeDocument/2006/relationships/customXml" Target="../ink/ink1045.xml"/><Relationship Id="rId31" Type="http://schemas.openxmlformats.org/officeDocument/2006/relationships/customXml" Target="../ink/ink1051.xml"/><Relationship Id="rId44" Type="http://schemas.openxmlformats.org/officeDocument/2006/relationships/image" Target="../media/image488.emf"/><Relationship Id="rId4" Type="http://schemas.openxmlformats.org/officeDocument/2006/relationships/image" Target="../media/image468.emf"/><Relationship Id="rId9" Type="http://schemas.openxmlformats.org/officeDocument/2006/relationships/customXml" Target="../ink/ink1040.xml"/><Relationship Id="rId14" Type="http://schemas.openxmlformats.org/officeDocument/2006/relationships/image" Target="../media/image473.emf"/><Relationship Id="rId22" Type="http://schemas.openxmlformats.org/officeDocument/2006/relationships/image" Target="../media/image477.emf"/><Relationship Id="rId27" Type="http://schemas.openxmlformats.org/officeDocument/2006/relationships/customXml" Target="../ink/ink1049.xml"/><Relationship Id="rId30" Type="http://schemas.openxmlformats.org/officeDocument/2006/relationships/image" Target="../media/image481.emf"/><Relationship Id="rId35" Type="http://schemas.openxmlformats.org/officeDocument/2006/relationships/customXml" Target="../ink/ink1053.xml"/><Relationship Id="rId43" Type="http://schemas.openxmlformats.org/officeDocument/2006/relationships/customXml" Target="../ink/ink1057.xml"/><Relationship Id="rId8" Type="http://schemas.openxmlformats.org/officeDocument/2006/relationships/image" Target="../media/image470.emf"/><Relationship Id="rId3" Type="http://schemas.openxmlformats.org/officeDocument/2006/relationships/customXml" Target="../ink/ink1037.xml"/><Relationship Id="rId12" Type="http://schemas.openxmlformats.org/officeDocument/2006/relationships/image" Target="../media/image472.emf"/><Relationship Id="rId17" Type="http://schemas.openxmlformats.org/officeDocument/2006/relationships/customXml" Target="../ink/ink1044.xml"/><Relationship Id="rId25" Type="http://schemas.openxmlformats.org/officeDocument/2006/relationships/customXml" Target="../ink/ink1048.xml"/><Relationship Id="rId33" Type="http://schemas.openxmlformats.org/officeDocument/2006/relationships/customXml" Target="../ink/ink1052.xml"/><Relationship Id="rId38" Type="http://schemas.openxmlformats.org/officeDocument/2006/relationships/image" Target="../media/image485.emf"/><Relationship Id="rId46" Type="http://schemas.openxmlformats.org/officeDocument/2006/relationships/image" Target="../media/image489.emf"/><Relationship Id="rId20" Type="http://schemas.openxmlformats.org/officeDocument/2006/relationships/image" Target="../media/image476.emf"/><Relationship Id="rId41" Type="http://schemas.openxmlformats.org/officeDocument/2006/relationships/customXml" Target="../ink/ink1056.xml"/></Relationships>
</file>

<file path=ppt/slides/_rels/slide5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063.xml"/><Relationship Id="rId18" Type="http://schemas.openxmlformats.org/officeDocument/2006/relationships/image" Target="../media/image499.emf"/><Relationship Id="rId26" Type="http://schemas.openxmlformats.org/officeDocument/2006/relationships/image" Target="../media/image503.emf"/><Relationship Id="rId39" Type="http://schemas.openxmlformats.org/officeDocument/2006/relationships/customXml" Target="../ink/ink1076.xml"/><Relationship Id="rId21" Type="http://schemas.openxmlformats.org/officeDocument/2006/relationships/customXml" Target="../ink/ink1067.xml"/><Relationship Id="rId34" Type="http://schemas.openxmlformats.org/officeDocument/2006/relationships/image" Target="../media/image507.emf"/><Relationship Id="rId42" Type="http://schemas.openxmlformats.org/officeDocument/2006/relationships/image" Target="../media/image511.emf"/><Relationship Id="rId47" Type="http://schemas.openxmlformats.org/officeDocument/2006/relationships/customXml" Target="../ink/ink1080.xml"/><Relationship Id="rId50" Type="http://schemas.openxmlformats.org/officeDocument/2006/relationships/image" Target="../media/image515.emf"/><Relationship Id="rId55" Type="http://schemas.openxmlformats.org/officeDocument/2006/relationships/customXml" Target="../ink/ink1084.xml"/><Relationship Id="rId7" Type="http://schemas.openxmlformats.org/officeDocument/2006/relationships/customXml" Target="../ink/ink1060.xml"/><Relationship Id="rId2" Type="http://schemas.openxmlformats.org/officeDocument/2006/relationships/image" Target="../media/image510.png"/><Relationship Id="rId16" Type="http://schemas.openxmlformats.org/officeDocument/2006/relationships/image" Target="../media/image498.emf"/><Relationship Id="rId29" Type="http://schemas.openxmlformats.org/officeDocument/2006/relationships/customXml" Target="../ink/ink1071.xml"/><Relationship Id="rId11" Type="http://schemas.openxmlformats.org/officeDocument/2006/relationships/customXml" Target="../ink/ink1062.xml"/><Relationship Id="rId24" Type="http://schemas.openxmlformats.org/officeDocument/2006/relationships/image" Target="../media/image502.emf"/><Relationship Id="rId32" Type="http://schemas.openxmlformats.org/officeDocument/2006/relationships/image" Target="../media/image506.emf"/><Relationship Id="rId37" Type="http://schemas.openxmlformats.org/officeDocument/2006/relationships/customXml" Target="../ink/ink1075.xml"/><Relationship Id="rId40" Type="http://schemas.openxmlformats.org/officeDocument/2006/relationships/image" Target="../media/image510.emf"/><Relationship Id="rId45" Type="http://schemas.openxmlformats.org/officeDocument/2006/relationships/customXml" Target="../ink/ink1079.xml"/><Relationship Id="rId53" Type="http://schemas.openxmlformats.org/officeDocument/2006/relationships/customXml" Target="../ink/ink1083.xml"/><Relationship Id="rId58" Type="http://schemas.openxmlformats.org/officeDocument/2006/relationships/image" Target="../media/image519.emf"/><Relationship Id="rId5" Type="http://schemas.openxmlformats.org/officeDocument/2006/relationships/image" Target="../media/image511.png"/><Relationship Id="rId61" Type="http://schemas.openxmlformats.org/officeDocument/2006/relationships/customXml" Target="../ink/ink1087.xml"/><Relationship Id="rId19" Type="http://schemas.openxmlformats.org/officeDocument/2006/relationships/customXml" Target="../ink/ink1066.xml"/><Relationship Id="rId14" Type="http://schemas.openxmlformats.org/officeDocument/2006/relationships/image" Target="../media/image497.emf"/><Relationship Id="rId22" Type="http://schemas.openxmlformats.org/officeDocument/2006/relationships/image" Target="../media/image501.emf"/><Relationship Id="rId27" Type="http://schemas.openxmlformats.org/officeDocument/2006/relationships/customXml" Target="../ink/ink1070.xml"/><Relationship Id="rId30" Type="http://schemas.openxmlformats.org/officeDocument/2006/relationships/image" Target="../media/image505.emf"/><Relationship Id="rId35" Type="http://schemas.openxmlformats.org/officeDocument/2006/relationships/customXml" Target="../ink/ink1074.xml"/><Relationship Id="rId43" Type="http://schemas.openxmlformats.org/officeDocument/2006/relationships/customXml" Target="../ink/ink1078.xml"/><Relationship Id="rId48" Type="http://schemas.openxmlformats.org/officeDocument/2006/relationships/image" Target="../media/image514.emf"/><Relationship Id="rId56" Type="http://schemas.openxmlformats.org/officeDocument/2006/relationships/image" Target="../media/image518.emf"/><Relationship Id="rId8" Type="http://schemas.openxmlformats.org/officeDocument/2006/relationships/image" Target="../media/image494.emf"/><Relationship Id="rId51" Type="http://schemas.openxmlformats.org/officeDocument/2006/relationships/customXml" Target="../ink/ink1082.xml"/><Relationship Id="rId3" Type="http://schemas.openxmlformats.org/officeDocument/2006/relationships/customXml" Target="../ink/ink1059.xml"/><Relationship Id="rId12" Type="http://schemas.openxmlformats.org/officeDocument/2006/relationships/image" Target="../media/image496.emf"/><Relationship Id="rId17" Type="http://schemas.openxmlformats.org/officeDocument/2006/relationships/customXml" Target="../ink/ink1065.xml"/><Relationship Id="rId25" Type="http://schemas.openxmlformats.org/officeDocument/2006/relationships/customXml" Target="../ink/ink1069.xml"/><Relationship Id="rId33" Type="http://schemas.openxmlformats.org/officeDocument/2006/relationships/customXml" Target="../ink/ink1073.xml"/><Relationship Id="rId38" Type="http://schemas.openxmlformats.org/officeDocument/2006/relationships/image" Target="../media/image509.emf"/><Relationship Id="rId46" Type="http://schemas.openxmlformats.org/officeDocument/2006/relationships/image" Target="../media/image513.emf"/><Relationship Id="rId59" Type="http://schemas.openxmlformats.org/officeDocument/2006/relationships/customXml" Target="../ink/ink1086.xml"/><Relationship Id="rId20" Type="http://schemas.openxmlformats.org/officeDocument/2006/relationships/image" Target="../media/image500.emf"/><Relationship Id="rId41" Type="http://schemas.openxmlformats.org/officeDocument/2006/relationships/customXml" Target="../ink/ink1077.xml"/><Relationship Id="rId54" Type="http://schemas.openxmlformats.org/officeDocument/2006/relationships/image" Target="../media/image517.emf"/><Relationship Id="rId62" Type="http://schemas.openxmlformats.org/officeDocument/2006/relationships/image" Target="../media/image52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2.png"/><Relationship Id="rId15" Type="http://schemas.openxmlformats.org/officeDocument/2006/relationships/customXml" Target="../ink/ink1064.xml"/><Relationship Id="rId23" Type="http://schemas.openxmlformats.org/officeDocument/2006/relationships/customXml" Target="../ink/ink1068.xml"/><Relationship Id="rId28" Type="http://schemas.openxmlformats.org/officeDocument/2006/relationships/image" Target="../media/image504.emf"/><Relationship Id="rId36" Type="http://schemas.openxmlformats.org/officeDocument/2006/relationships/image" Target="../media/image508.emf"/><Relationship Id="rId49" Type="http://schemas.openxmlformats.org/officeDocument/2006/relationships/customXml" Target="../ink/ink1081.xml"/><Relationship Id="rId57" Type="http://schemas.openxmlformats.org/officeDocument/2006/relationships/customXml" Target="../ink/ink1085.xml"/><Relationship Id="rId10" Type="http://schemas.openxmlformats.org/officeDocument/2006/relationships/image" Target="../media/image495.emf"/><Relationship Id="rId31" Type="http://schemas.openxmlformats.org/officeDocument/2006/relationships/customXml" Target="../ink/ink1072.xml"/><Relationship Id="rId44" Type="http://schemas.openxmlformats.org/officeDocument/2006/relationships/image" Target="../media/image512.emf"/><Relationship Id="rId52" Type="http://schemas.openxmlformats.org/officeDocument/2006/relationships/image" Target="../media/image516.emf"/><Relationship Id="rId60" Type="http://schemas.openxmlformats.org/officeDocument/2006/relationships/image" Target="../media/image520.emf"/><Relationship Id="rId4" Type="http://schemas.openxmlformats.org/officeDocument/2006/relationships/image" Target="../media/image491.emf"/><Relationship Id="rId9" Type="http://schemas.openxmlformats.org/officeDocument/2006/relationships/customXml" Target="../ink/ink1061.xml"/></Relationships>
</file>

<file path=ppt/slides/_rels/slide5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27.emf"/><Relationship Id="rId18" Type="http://schemas.openxmlformats.org/officeDocument/2006/relationships/customXml" Target="../ink/ink1096.xml"/><Relationship Id="rId26" Type="http://schemas.openxmlformats.org/officeDocument/2006/relationships/customXml" Target="../ink/ink1100.xml"/><Relationship Id="rId39" Type="http://schemas.openxmlformats.org/officeDocument/2006/relationships/image" Target="../media/image540.emf"/><Relationship Id="rId21" Type="http://schemas.openxmlformats.org/officeDocument/2006/relationships/image" Target="../media/image531.emf"/><Relationship Id="rId34" Type="http://schemas.openxmlformats.org/officeDocument/2006/relationships/customXml" Target="../ink/ink1104.xml"/><Relationship Id="rId42" Type="http://schemas.openxmlformats.org/officeDocument/2006/relationships/customXml" Target="../ink/ink1108.xml"/><Relationship Id="rId47" Type="http://schemas.openxmlformats.org/officeDocument/2006/relationships/image" Target="../media/image544.emf"/><Relationship Id="rId7" Type="http://schemas.openxmlformats.org/officeDocument/2006/relationships/image" Target="../media/image524.emf"/><Relationship Id="rId2" Type="http://schemas.openxmlformats.org/officeDocument/2006/relationships/customXml" Target="../ink/ink1088.xml"/><Relationship Id="rId16" Type="http://schemas.openxmlformats.org/officeDocument/2006/relationships/customXml" Target="../ink/ink1095.xml"/><Relationship Id="rId29" Type="http://schemas.openxmlformats.org/officeDocument/2006/relationships/image" Target="../media/image535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090.xml"/><Relationship Id="rId11" Type="http://schemas.openxmlformats.org/officeDocument/2006/relationships/image" Target="../media/image526.emf"/><Relationship Id="rId24" Type="http://schemas.openxmlformats.org/officeDocument/2006/relationships/customXml" Target="../ink/ink1099.xml"/><Relationship Id="rId32" Type="http://schemas.openxmlformats.org/officeDocument/2006/relationships/customXml" Target="../ink/ink1103.xml"/><Relationship Id="rId37" Type="http://schemas.openxmlformats.org/officeDocument/2006/relationships/image" Target="../media/image539.emf"/><Relationship Id="rId40" Type="http://schemas.openxmlformats.org/officeDocument/2006/relationships/customXml" Target="../ink/ink1107.xml"/><Relationship Id="rId45" Type="http://schemas.openxmlformats.org/officeDocument/2006/relationships/image" Target="../media/image543.emf"/><Relationship Id="rId5" Type="http://schemas.openxmlformats.org/officeDocument/2006/relationships/image" Target="../media/image523.emf"/><Relationship Id="rId15" Type="http://schemas.openxmlformats.org/officeDocument/2006/relationships/image" Target="../media/image528.emf"/><Relationship Id="rId23" Type="http://schemas.openxmlformats.org/officeDocument/2006/relationships/image" Target="../media/image532.emf"/><Relationship Id="rId28" Type="http://schemas.openxmlformats.org/officeDocument/2006/relationships/customXml" Target="../ink/ink1101.xml"/><Relationship Id="rId36" Type="http://schemas.openxmlformats.org/officeDocument/2006/relationships/customXml" Target="../ink/ink1105.xml"/><Relationship Id="rId10" Type="http://schemas.openxmlformats.org/officeDocument/2006/relationships/customXml" Target="../ink/ink1092.xml"/><Relationship Id="rId19" Type="http://schemas.openxmlformats.org/officeDocument/2006/relationships/image" Target="../media/image530.emf"/><Relationship Id="rId31" Type="http://schemas.openxmlformats.org/officeDocument/2006/relationships/image" Target="../media/image536.emf"/><Relationship Id="rId44" Type="http://schemas.openxmlformats.org/officeDocument/2006/relationships/customXml" Target="../ink/ink1109.xml"/><Relationship Id="rId4" Type="http://schemas.openxmlformats.org/officeDocument/2006/relationships/customXml" Target="../ink/ink1089.xml"/><Relationship Id="rId9" Type="http://schemas.openxmlformats.org/officeDocument/2006/relationships/image" Target="../media/image525.emf"/><Relationship Id="rId14" Type="http://schemas.openxmlformats.org/officeDocument/2006/relationships/customXml" Target="../ink/ink1094.xml"/><Relationship Id="rId22" Type="http://schemas.openxmlformats.org/officeDocument/2006/relationships/customXml" Target="../ink/ink1098.xml"/><Relationship Id="rId27" Type="http://schemas.openxmlformats.org/officeDocument/2006/relationships/image" Target="../media/image534.emf"/><Relationship Id="rId30" Type="http://schemas.openxmlformats.org/officeDocument/2006/relationships/customXml" Target="../ink/ink1102.xml"/><Relationship Id="rId35" Type="http://schemas.openxmlformats.org/officeDocument/2006/relationships/image" Target="../media/image538.emf"/><Relationship Id="rId43" Type="http://schemas.openxmlformats.org/officeDocument/2006/relationships/image" Target="../media/image542.emf"/><Relationship Id="rId8" Type="http://schemas.openxmlformats.org/officeDocument/2006/relationships/customXml" Target="../ink/ink1091.xml"/><Relationship Id="rId3" Type="http://schemas.openxmlformats.org/officeDocument/2006/relationships/image" Target="../media/image522.emf"/><Relationship Id="rId12" Type="http://schemas.openxmlformats.org/officeDocument/2006/relationships/customXml" Target="../ink/ink1093.xml"/><Relationship Id="rId17" Type="http://schemas.openxmlformats.org/officeDocument/2006/relationships/image" Target="../media/image529.emf"/><Relationship Id="rId25" Type="http://schemas.openxmlformats.org/officeDocument/2006/relationships/image" Target="../media/image533.emf"/><Relationship Id="rId33" Type="http://schemas.openxmlformats.org/officeDocument/2006/relationships/image" Target="../media/image537.emf"/><Relationship Id="rId38" Type="http://schemas.openxmlformats.org/officeDocument/2006/relationships/customXml" Target="../ink/ink1106.xml"/><Relationship Id="rId46" Type="http://schemas.openxmlformats.org/officeDocument/2006/relationships/customXml" Target="../ink/ink1110.xml"/><Relationship Id="rId20" Type="http://schemas.openxmlformats.org/officeDocument/2006/relationships/customXml" Target="../ink/ink1097.xml"/><Relationship Id="rId41" Type="http://schemas.openxmlformats.org/officeDocument/2006/relationships/image" Target="../media/image541.emf"/></Relationships>
</file>

<file path=ppt/slides/_rels/slide5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116.xml"/><Relationship Id="rId18" Type="http://schemas.openxmlformats.org/officeDocument/2006/relationships/image" Target="../media/image553.emf"/><Relationship Id="rId26" Type="http://schemas.openxmlformats.org/officeDocument/2006/relationships/customXml" Target="../ink/ink1122.xml"/><Relationship Id="rId39" Type="http://schemas.openxmlformats.org/officeDocument/2006/relationships/image" Target="../media/image564.emf"/><Relationship Id="rId21" Type="http://schemas.openxmlformats.org/officeDocument/2006/relationships/customXml" Target="../ink/ink1120.xml"/><Relationship Id="rId34" Type="http://schemas.openxmlformats.org/officeDocument/2006/relationships/customXml" Target="../ink/ink1126.xml"/><Relationship Id="rId7" Type="http://schemas.openxmlformats.org/officeDocument/2006/relationships/customXml" Target="../ink/ink1113.xml"/><Relationship Id="rId12" Type="http://schemas.openxmlformats.org/officeDocument/2006/relationships/image" Target="../media/image550.emf"/><Relationship Id="rId17" Type="http://schemas.openxmlformats.org/officeDocument/2006/relationships/customXml" Target="../ink/ink1118.xml"/><Relationship Id="rId25" Type="http://schemas.openxmlformats.org/officeDocument/2006/relationships/image" Target="../media/image514.png"/><Relationship Id="rId33" Type="http://schemas.openxmlformats.org/officeDocument/2006/relationships/image" Target="../media/image561.emf"/><Relationship Id="rId38" Type="http://schemas.openxmlformats.org/officeDocument/2006/relationships/customXml" Target="../ink/ink1128.xml"/><Relationship Id="rId2" Type="http://schemas.openxmlformats.org/officeDocument/2006/relationships/image" Target="../media/image513.png"/><Relationship Id="rId16" Type="http://schemas.openxmlformats.org/officeDocument/2006/relationships/image" Target="../media/image552.emf"/><Relationship Id="rId20" Type="http://schemas.openxmlformats.org/officeDocument/2006/relationships/image" Target="../media/image554.emf"/><Relationship Id="rId29" Type="http://schemas.openxmlformats.org/officeDocument/2006/relationships/image" Target="../media/image55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7.emf"/><Relationship Id="rId11" Type="http://schemas.openxmlformats.org/officeDocument/2006/relationships/customXml" Target="../ink/ink1115.xml"/><Relationship Id="rId24" Type="http://schemas.openxmlformats.org/officeDocument/2006/relationships/image" Target="../media/image556.emf"/><Relationship Id="rId32" Type="http://schemas.openxmlformats.org/officeDocument/2006/relationships/customXml" Target="../ink/ink1125.xml"/><Relationship Id="rId37" Type="http://schemas.openxmlformats.org/officeDocument/2006/relationships/image" Target="../media/image563.emf"/><Relationship Id="rId5" Type="http://schemas.openxmlformats.org/officeDocument/2006/relationships/customXml" Target="../ink/ink1112.xml"/><Relationship Id="rId15" Type="http://schemas.openxmlformats.org/officeDocument/2006/relationships/customXml" Target="../ink/ink1117.xml"/><Relationship Id="rId23" Type="http://schemas.openxmlformats.org/officeDocument/2006/relationships/customXml" Target="../ink/ink1121.xml"/><Relationship Id="rId28" Type="http://schemas.openxmlformats.org/officeDocument/2006/relationships/customXml" Target="../ink/ink1123.xml"/><Relationship Id="rId36" Type="http://schemas.openxmlformats.org/officeDocument/2006/relationships/customXml" Target="../ink/ink1127.xml"/><Relationship Id="rId10" Type="http://schemas.openxmlformats.org/officeDocument/2006/relationships/image" Target="../media/image549.emf"/><Relationship Id="rId19" Type="http://schemas.openxmlformats.org/officeDocument/2006/relationships/customXml" Target="../ink/ink1119.xml"/><Relationship Id="rId31" Type="http://schemas.openxmlformats.org/officeDocument/2006/relationships/image" Target="../media/image560.emf"/><Relationship Id="rId4" Type="http://schemas.openxmlformats.org/officeDocument/2006/relationships/image" Target="../media/image546.emf"/><Relationship Id="rId9" Type="http://schemas.openxmlformats.org/officeDocument/2006/relationships/customXml" Target="../ink/ink1114.xml"/><Relationship Id="rId14" Type="http://schemas.openxmlformats.org/officeDocument/2006/relationships/image" Target="../media/image551.emf"/><Relationship Id="rId22" Type="http://schemas.openxmlformats.org/officeDocument/2006/relationships/image" Target="../media/image555.emf"/><Relationship Id="rId27" Type="http://schemas.openxmlformats.org/officeDocument/2006/relationships/image" Target="../media/image558.emf"/><Relationship Id="rId30" Type="http://schemas.openxmlformats.org/officeDocument/2006/relationships/customXml" Target="../ink/ink1124.xml"/><Relationship Id="rId35" Type="http://schemas.openxmlformats.org/officeDocument/2006/relationships/image" Target="../media/image562.emf"/><Relationship Id="rId8" Type="http://schemas.openxmlformats.org/officeDocument/2006/relationships/image" Target="../media/image548.emf"/><Relationship Id="rId3" Type="http://schemas.openxmlformats.org/officeDocument/2006/relationships/customXml" Target="../ink/ink1111.xml"/></Relationships>
</file>

<file path=ppt/slides/_rels/slide5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70.emf"/><Relationship Id="rId18" Type="http://schemas.openxmlformats.org/officeDocument/2006/relationships/customXml" Target="../ink/ink1137.xml"/><Relationship Id="rId26" Type="http://schemas.openxmlformats.org/officeDocument/2006/relationships/customXml" Target="../ink/ink1141.xml"/><Relationship Id="rId39" Type="http://schemas.openxmlformats.org/officeDocument/2006/relationships/image" Target="../media/image583.emf"/><Relationship Id="rId21" Type="http://schemas.openxmlformats.org/officeDocument/2006/relationships/image" Target="../media/image574.emf"/><Relationship Id="rId34" Type="http://schemas.openxmlformats.org/officeDocument/2006/relationships/customXml" Target="../ink/ink1145.xml"/><Relationship Id="rId42" Type="http://schemas.openxmlformats.org/officeDocument/2006/relationships/customXml" Target="../ink/ink1149.xml"/><Relationship Id="rId47" Type="http://schemas.openxmlformats.org/officeDocument/2006/relationships/image" Target="../media/image587.emf"/><Relationship Id="rId50" Type="http://schemas.openxmlformats.org/officeDocument/2006/relationships/customXml" Target="../ink/ink1153.xml"/><Relationship Id="rId7" Type="http://schemas.openxmlformats.org/officeDocument/2006/relationships/image" Target="../media/image567.emf"/><Relationship Id="rId2" Type="http://schemas.openxmlformats.org/officeDocument/2006/relationships/customXml" Target="../ink/ink1129.xml"/><Relationship Id="rId16" Type="http://schemas.openxmlformats.org/officeDocument/2006/relationships/customXml" Target="../ink/ink1136.xml"/><Relationship Id="rId29" Type="http://schemas.openxmlformats.org/officeDocument/2006/relationships/image" Target="../media/image578.emf"/><Relationship Id="rId11" Type="http://schemas.openxmlformats.org/officeDocument/2006/relationships/image" Target="../media/image569.emf"/><Relationship Id="rId24" Type="http://schemas.openxmlformats.org/officeDocument/2006/relationships/customXml" Target="../ink/ink1140.xml"/><Relationship Id="rId32" Type="http://schemas.openxmlformats.org/officeDocument/2006/relationships/customXml" Target="../ink/ink1144.xml"/><Relationship Id="rId37" Type="http://schemas.openxmlformats.org/officeDocument/2006/relationships/image" Target="../media/image582.emf"/><Relationship Id="rId40" Type="http://schemas.openxmlformats.org/officeDocument/2006/relationships/customXml" Target="../ink/ink1148.xml"/><Relationship Id="rId45" Type="http://schemas.openxmlformats.org/officeDocument/2006/relationships/image" Target="../media/image586.emf"/><Relationship Id="rId53" Type="http://schemas.openxmlformats.org/officeDocument/2006/relationships/image" Target="../media/image590.emf"/><Relationship Id="rId5" Type="http://schemas.openxmlformats.org/officeDocument/2006/relationships/image" Target="../media/image566.emf"/><Relationship Id="rId10" Type="http://schemas.openxmlformats.org/officeDocument/2006/relationships/customXml" Target="../ink/ink1133.xml"/><Relationship Id="rId19" Type="http://schemas.openxmlformats.org/officeDocument/2006/relationships/image" Target="../media/image573.emf"/><Relationship Id="rId31" Type="http://schemas.openxmlformats.org/officeDocument/2006/relationships/image" Target="../media/image579.emf"/><Relationship Id="rId44" Type="http://schemas.openxmlformats.org/officeDocument/2006/relationships/customXml" Target="../ink/ink1150.xml"/><Relationship Id="rId52" Type="http://schemas.openxmlformats.org/officeDocument/2006/relationships/customXml" Target="../ink/ink1154.xml"/><Relationship Id="rId4" Type="http://schemas.openxmlformats.org/officeDocument/2006/relationships/customXml" Target="../ink/ink1130.xml"/><Relationship Id="rId9" Type="http://schemas.openxmlformats.org/officeDocument/2006/relationships/image" Target="../media/image568.emf"/><Relationship Id="rId14" Type="http://schemas.openxmlformats.org/officeDocument/2006/relationships/customXml" Target="../ink/ink1135.xml"/><Relationship Id="rId22" Type="http://schemas.openxmlformats.org/officeDocument/2006/relationships/customXml" Target="../ink/ink1139.xml"/><Relationship Id="rId27" Type="http://schemas.openxmlformats.org/officeDocument/2006/relationships/image" Target="../media/image577.emf"/><Relationship Id="rId30" Type="http://schemas.openxmlformats.org/officeDocument/2006/relationships/customXml" Target="../ink/ink1143.xml"/><Relationship Id="rId35" Type="http://schemas.openxmlformats.org/officeDocument/2006/relationships/image" Target="../media/image581.emf"/><Relationship Id="rId43" Type="http://schemas.openxmlformats.org/officeDocument/2006/relationships/image" Target="../media/image585.emf"/><Relationship Id="rId48" Type="http://schemas.openxmlformats.org/officeDocument/2006/relationships/customXml" Target="../ink/ink1152.xml"/><Relationship Id="rId8" Type="http://schemas.openxmlformats.org/officeDocument/2006/relationships/customXml" Target="../ink/ink1132.xml"/><Relationship Id="rId51" Type="http://schemas.openxmlformats.org/officeDocument/2006/relationships/image" Target="../media/image589.emf"/><Relationship Id="rId3" Type="http://schemas.openxmlformats.org/officeDocument/2006/relationships/image" Target="../media/image565.emf"/><Relationship Id="rId12" Type="http://schemas.openxmlformats.org/officeDocument/2006/relationships/customXml" Target="../ink/ink1134.xml"/><Relationship Id="rId17" Type="http://schemas.openxmlformats.org/officeDocument/2006/relationships/image" Target="../media/image572.emf"/><Relationship Id="rId25" Type="http://schemas.openxmlformats.org/officeDocument/2006/relationships/image" Target="../media/image576.emf"/><Relationship Id="rId33" Type="http://schemas.openxmlformats.org/officeDocument/2006/relationships/image" Target="../media/image580.emf"/><Relationship Id="rId38" Type="http://schemas.openxmlformats.org/officeDocument/2006/relationships/customXml" Target="../ink/ink1147.xml"/><Relationship Id="rId46" Type="http://schemas.openxmlformats.org/officeDocument/2006/relationships/customXml" Target="../ink/ink1151.xml"/><Relationship Id="rId20" Type="http://schemas.openxmlformats.org/officeDocument/2006/relationships/customXml" Target="../ink/ink1138.xml"/><Relationship Id="rId41" Type="http://schemas.openxmlformats.org/officeDocument/2006/relationships/image" Target="../media/image584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131.xml"/><Relationship Id="rId15" Type="http://schemas.openxmlformats.org/officeDocument/2006/relationships/image" Target="../media/image571.emf"/><Relationship Id="rId23" Type="http://schemas.openxmlformats.org/officeDocument/2006/relationships/image" Target="../media/image575.emf"/><Relationship Id="rId28" Type="http://schemas.openxmlformats.org/officeDocument/2006/relationships/customXml" Target="../ink/ink1142.xml"/><Relationship Id="rId36" Type="http://schemas.openxmlformats.org/officeDocument/2006/relationships/customXml" Target="../ink/ink1146.xml"/><Relationship Id="rId49" Type="http://schemas.openxmlformats.org/officeDocument/2006/relationships/image" Target="../media/image588.emf"/></Relationships>
</file>

<file path=ppt/slides/_rels/slide58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167.xml"/><Relationship Id="rId117" Type="http://schemas.openxmlformats.org/officeDocument/2006/relationships/image" Target="../media/image652.emf"/><Relationship Id="rId21" Type="http://schemas.openxmlformats.org/officeDocument/2006/relationships/image" Target="../media/image604.emf"/><Relationship Id="rId42" Type="http://schemas.openxmlformats.org/officeDocument/2006/relationships/customXml" Target="../ink/ink1175.xml"/><Relationship Id="rId47" Type="http://schemas.openxmlformats.org/officeDocument/2006/relationships/image" Target="../media/image617.emf"/><Relationship Id="rId63" Type="http://schemas.openxmlformats.org/officeDocument/2006/relationships/image" Target="../media/image625.emf"/><Relationship Id="rId68" Type="http://schemas.openxmlformats.org/officeDocument/2006/relationships/customXml" Target="../ink/ink1188.xml"/><Relationship Id="rId84" Type="http://schemas.openxmlformats.org/officeDocument/2006/relationships/customXml" Target="../ink/ink1196.xml"/><Relationship Id="rId89" Type="http://schemas.openxmlformats.org/officeDocument/2006/relationships/image" Target="../media/image638.emf"/><Relationship Id="rId112" Type="http://schemas.openxmlformats.org/officeDocument/2006/relationships/customXml" Target="../ink/ink1210.xml"/><Relationship Id="rId16" Type="http://schemas.openxmlformats.org/officeDocument/2006/relationships/customXml" Target="../ink/ink1162.xml"/><Relationship Id="rId107" Type="http://schemas.openxmlformats.org/officeDocument/2006/relationships/image" Target="../media/image647.emf"/><Relationship Id="rId11" Type="http://schemas.openxmlformats.org/officeDocument/2006/relationships/image" Target="../media/image599.emf"/><Relationship Id="rId32" Type="http://schemas.openxmlformats.org/officeDocument/2006/relationships/customXml" Target="../ink/ink1170.xml"/><Relationship Id="rId37" Type="http://schemas.openxmlformats.org/officeDocument/2006/relationships/image" Target="../media/image612.emf"/><Relationship Id="rId53" Type="http://schemas.openxmlformats.org/officeDocument/2006/relationships/image" Target="../media/image620.emf"/><Relationship Id="rId58" Type="http://schemas.openxmlformats.org/officeDocument/2006/relationships/customXml" Target="../ink/ink1183.xml"/><Relationship Id="rId74" Type="http://schemas.openxmlformats.org/officeDocument/2006/relationships/customXml" Target="../ink/ink1191.xml"/><Relationship Id="rId79" Type="http://schemas.openxmlformats.org/officeDocument/2006/relationships/image" Target="../media/image633.emf"/><Relationship Id="rId102" Type="http://schemas.openxmlformats.org/officeDocument/2006/relationships/customXml" Target="../ink/ink1205.xml"/><Relationship Id="rId5" Type="http://schemas.openxmlformats.org/officeDocument/2006/relationships/image" Target="../media/image596.emf"/><Relationship Id="rId90" Type="http://schemas.openxmlformats.org/officeDocument/2006/relationships/customXml" Target="../ink/ink1199.xml"/><Relationship Id="rId95" Type="http://schemas.openxmlformats.org/officeDocument/2006/relationships/image" Target="../media/image641.emf"/><Relationship Id="rId22" Type="http://schemas.openxmlformats.org/officeDocument/2006/relationships/customXml" Target="../ink/ink1165.xml"/><Relationship Id="rId27" Type="http://schemas.openxmlformats.org/officeDocument/2006/relationships/image" Target="../media/image607.emf"/><Relationship Id="rId43" Type="http://schemas.openxmlformats.org/officeDocument/2006/relationships/image" Target="../media/image615.emf"/><Relationship Id="rId48" Type="http://schemas.openxmlformats.org/officeDocument/2006/relationships/customXml" Target="../ink/ink1178.xml"/><Relationship Id="rId64" Type="http://schemas.openxmlformats.org/officeDocument/2006/relationships/customXml" Target="../ink/ink1186.xml"/><Relationship Id="rId69" Type="http://schemas.openxmlformats.org/officeDocument/2006/relationships/image" Target="../media/image628.emf"/><Relationship Id="rId113" Type="http://schemas.openxmlformats.org/officeDocument/2006/relationships/image" Target="../media/image650.emf"/><Relationship Id="rId80" Type="http://schemas.openxmlformats.org/officeDocument/2006/relationships/customXml" Target="../ink/ink1194.xml"/><Relationship Id="rId85" Type="http://schemas.openxmlformats.org/officeDocument/2006/relationships/image" Target="../media/image636.emf"/><Relationship Id="rId12" Type="http://schemas.openxmlformats.org/officeDocument/2006/relationships/customXml" Target="../ink/ink1160.xml"/><Relationship Id="rId17" Type="http://schemas.openxmlformats.org/officeDocument/2006/relationships/image" Target="../media/image602.emf"/><Relationship Id="rId33" Type="http://schemas.openxmlformats.org/officeDocument/2006/relationships/image" Target="../media/image610.emf"/><Relationship Id="rId38" Type="http://schemas.openxmlformats.org/officeDocument/2006/relationships/customXml" Target="../ink/ink1173.xml"/><Relationship Id="rId59" Type="http://schemas.openxmlformats.org/officeDocument/2006/relationships/image" Target="../media/image623.emf"/><Relationship Id="rId103" Type="http://schemas.openxmlformats.org/officeDocument/2006/relationships/image" Target="../media/image645.emf"/><Relationship Id="rId108" Type="http://schemas.openxmlformats.org/officeDocument/2006/relationships/customXml" Target="../ink/ink1208.xml"/><Relationship Id="rId54" Type="http://schemas.openxmlformats.org/officeDocument/2006/relationships/customXml" Target="../ink/ink1181.xml"/><Relationship Id="rId70" Type="http://schemas.openxmlformats.org/officeDocument/2006/relationships/customXml" Target="../ink/ink1189.xml"/><Relationship Id="rId75" Type="http://schemas.openxmlformats.org/officeDocument/2006/relationships/image" Target="../media/image631.emf"/><Relationship Id="rId91" Type="http://schemas.openxmlformats.org/officeDocument/2006/relationships/image" Target="../media/image639.emf"/><Relationship Id="rId96" Type="http://schemas.openxmlformats.org/officeDocument/2006/relationships/customXml" Target="../ink/ink1202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157.xml"/><Relationship Id="rId23" Type="http://schemas.openxmlformats.org/officeDocument/2006/relationships/image" Target="../media/image605.emf"/><Relationship Id="rId28" Type="http://schemas.openxmlformats.org/officeDocument/2006/relationships/customXml" Target="../ink/ink1168.xml"/><Relationship Id="rId49" Type="http://schemas.openxmlformats.org/officeDocument/2006/relationships/image" Target="../media/image618.emf"/><Relationship Id="rId114" Type="http://schemas.openxmlformats.org/officeDocument/2006/relationships/customXml" Target="../ink/ink1211.xml"/><Relationship Id="rId10" Type="http://schemas.openxmlformats.org/officeDocument/2006/relationships/customXml" Target="../ink/ink1159.xml"/><Relationship Id="rId31" Type="http://schemas.openxmlformats.org/officeDocument/2006/relationships/image" Target="../media/image609.emf"/><Relationship Id="rId44" Type="http://schemas.openxmlformats.org/officeDocument/2006/relationships/customXml" Target="../ink/ink1176.xml"/><Relationship Id="rId52" Type="http://schemas.openxmlformats.org/officeDocument/2006/relationships/customXml" Target="../ink/ink1180.xml"/><Relationship Id="rId60" Type="http://schemas.openxmlformats.org/officeDocument/2006/relationships/customXml" Target="../ink/ink1184.xml"/><Relationship Id="rId65" Type="http://schemas.openxmlformats.org/officeDocument/2006/relationships/image" Target="../media/image626.emf"/><Relationship Id="rId73" Type="http://schemas.openxmlformats.org/officeDocument/2006/relationships/image" Target="../media/image630.emf"/><Relationship Id="rId78" Type="http://schemas.openxmlformats.org/officeDocument/2006/relationships/customXml" Target="../ink/ink1193.xml"/><Relationship Id="rId81" Type="http://schemas.openxmlformats.org/officeDocument/2006/relationships/image" Target="../media/image634.emf"/><Relationship Id="rId86" Type="http://schemas.openxmlformats.org/officeDocument/2006/relationships/customXml" Target="../ink/ink1197.xml"/><Relationship Id="rId94" Type="http://schemas.openxmlformats.org/officeDocument/2006/relationships/customXml" Target="../ink/ink1201.xml"/><Relationship Id="rId99" Type="http://schemas.openxmlformats.org/officeDocument/2006/relationships/image" Target="../media/image643.emf"/><Relationship Id="rId101" Type="http://schemas.openxmlformats.org/officeDocument/2006/relationships/image" Target="../media/image644.emf"/><Relationship Id="rId4" Type="http://schemas.openxmlformats.org/officeDocument/2006/relationships/customXml" Target="../ink/ink1156.xml"/><Relationship Id="rId9" Type="http://schemas.openxmlformats.org/officeDocument/2006/relationships/image" Target="../media/image598.emf"/><Relationship Id="rId13" Type="http://schemas.openxmlformats.org/officeDocument/2006/relationships/image" Target="../media/image600.emf"/><Relationship Id="rId18" Type="http://schemas.openxmlformats.org/officeDocument/2006/relationships/customXml" Target="../ink/ink1163.xml"/><Relationship Id="rId39" Type="http://schemas.openxmlformats.org/officeDocument/2006/relationships/image" Target="../media/image613.emf"/><Relationship Id="rId109" Type="http://schemas.openxmlformats.org/officeDocument/2006/relationships/image" Target="../media/image648.emf"/><Relationship Id="rId34" Type="http://schemas.openxmlformats.org/officeDocument/2006/relationships/customXml" Target="../ink/ink1171.xml"/><Relationship Id="rId50" Type="http://schemas.openxmlformats.org/officeDocument/2006/relationships/customXml" Target="../ink/ink1179.xml"/><Relationship Id="rId55" Type="http://schemas.openxmlformats.org/officeDocument/2006/relationships/image" Target="../media/image621.emf"/><Relationship Id="rId76" Type="http://schemas.openxmlformats.org/officeDocument/2006/relationships/customXml" Target="../ink/ink1192.xml"/><Relationship Id="rId97" Type="http://schemas.openxmlformats.org/officeDocument/2006/relationships/image" Target="../media/image642.emf"/><Relationship Id="rId104" Type="http://schemas.openxmlformats.org/officeDocument/2006/relationships/customXml" Target="../ink/ink1206.xml"/><Relationship Id="rId7" Type="http://schemas.openxmlformats.org/officeDocument/2006/relationships/image" Target="../media/image597.emf"/><Relationship Id="rId71" Type="http://schemas.openxmlformats.org/officeDocument/2006/relationships/image" Target="../media/image629.emf"/><Relationship Id="rId92" Type="http://schemas.openxmlformats.org/officeDocument/2006/relationships/customXml" Target="../ink/ink1200.xml"/><Relationship Id="rId2" Type="http://schemas.openxmlformats.org/officeDocument/2006/relationships/customXml" Target="../ink/ink1155.xml"/><Relationship Id="rId29" Type="http://schemas.openxmlformats.org/officeDocument/2006/relationships/image" Target="../media/image608.emf"/><Relationship Id="rId24" Type="http://schemas.openxmlformats.org/officeDocument/2006/relationships/customXml" Target="../ink/ink1166.xml"/><Relationship Id="rId40" Type="http://schemas.openxmlformats.org/officeDocument/2006/relationships/customXml" Target="../ink/ink1174.xml"/><Relationship Id="rId45" Type="http://schemas.openxmlformats.org/officeDocument/2006/relationships/image" Target="../media/image616.emf"/><Relationship Id="rId66" Type="http://schemas.openxmlformats.org/officeDocument/2006/relationships/customXml" Target="../ink/ink1187.xml"/><Relationship Id="rId87" Type="http://schemas.openxmlformats.org/officeDocument/2006/relationships/image" Target="../media/image637.emf"/><Relationship Id="rId110" Type="http://schemas.openxmlformats.org/officeDocument/2006/relationships/customXml" Target="../ink/ink1209.xml"/><Relationship Id="rId115" Type="http://schemas.openxmlformats.org/officeDocument/2006/relationships/image" Target="../media/image651.emf"/><Relationship Id="rId61" Type="http://schemas.openxmlformats.org/officeDocument/2006/relationships/image" Target="../media/image624.emf"/><Relationship Id="rId82" Type="http://schemas.openxmlformats.org/officeDocument/2006/relationships/customXml" Target="../ink/ink1195.xml"/><Relationship Id="rId19" Type="http://schemas.openxmlformats.org/officeDocument/2006/relationships/image" Target="../media/image603.emf"/><Relationship Id="rId14" Type="http://schemas.openxmlformats.org/officeDocument/2006/relationships/customXml" Target="../ink/ink1161.xml"/><Relationship Id="rId30" Type="http://schemas.openxmlformats.org/officeDocument/2006/relationships/customXml" Target="../ink/ink1169.xml"/><Relationship Id="rId35" Type="http://schemas.openxmlformats.org/officeDocument/2006/relationships/image" Target="../media/image611.emf"/><Relationship Id="rId56" Type="http://schemas.openxmlformats.org/officeDocument/2006/relationships/customXml" Target="../ink/ink1182.xml"/><Relationship Id="rId77" Type="http://schemas.openxmlformats.org/officeDocument/2006/relationships/image" Target="../media/image632.emf"/><Relationship Id="rId100" Type="http://schemas.openxmlformats.org/officeDocument/2006/relationships/customXml" Target="../ink/ink1204.xml"/><Relationship Id="rId105" Type="http://schemas.openxmlformats.org/officeDocument/2006/relationships/image" Target="../media/image646.emf"/><Relationship Id="rId8" Type="http://schemas.openxmlformats.org/officeDocument/2006/relationships/customXml" Target="../ink/ink1158.xml"/><Relationship Id="rId51" Type="http://schemas.openxmlformats.org/officeDocument/2006/relationships/image" Target="../media/image619.emf"/><Relationship Id="rId72" Type="http://schemas.openxmlformats.org/officeDocument/2006/relationships/customXml" Target="../ink/ink1190.xml"/><Relationship Id="rId93" Type="http://schemas.openxmlformats.org/officeDocument/2006/relationships/image" Target="../media/image640.emf"/><Relationship Id="rId98" Type="http://schemas.openxmlformats.org/officeDocument/2006/relationships/customXml" Target="../ink/ink1203.xml"/><Relationship Id="rId3" Type="http://schemas.openxmlformats.org/officeDocument/2006/relationships/image" Target="../media/image595.emf"/><Relationship Id="rId25" Type="http://schemas.openxmlformats.org/officeDocument/2006/relationships/image" Target="../media/image606.emf"/><Relationship Id="rId46" Type="http://schemas.openxmlformats.org/officeDocument/2006/relationships/customXml" Target="../ink/ink1177.xml"/><Relationship Id="rId67" Type="http://schemas.openxmlformats.org/officeDocument/2006/relationships/image" Target="../media/image627.emf"/><Relationship Id="rId116" Type="http://schemas.openxmlformats.org/officeDocument/2006/relationships/customXml" Target="../ink/ink1212.xml"/><Relationship Id="rId20" Type="http://schemas.openxmlformats.org/officeDocument/2006/relationships/customXml" Target="../ink/ink1164.xml"/><Relationship Id="rId41" Type="http://schemas.openxmlformats.org/officeDocument/2006/relationships/image" Target="../media/image614.emf"/><Relationship Id="rId62" Type="http://schemas.openxmlformats.org/officeDocument/2006/relationships/customXml" Target="../ink/ink1185.xml"/><Relationship Id="rId83" Type="http://schemas.openxmlformats.org/officeDocument/2006/relationships/image" Target="../media/image635.emf"/><Relationship Id="rId88" Type="http://schemas.openxmlformats.org/officeDocument/2006/relationships/customXml" Target="../ink/ink1198.xml"/><Relationship Id="rId111" Type="http://schemas.openxmlformats.org/officeDocument/2006/relationships/image" Target="../media/image649.emf"/><Relationship Id="rId15" Type="http://schemas.openxmlformats.org/officeDocument/2006/relationships/image" Target="../media/image601.emf"/><Relationship Id="rId36" Type="http://schemas.openxmlformats.org/officeDocument/2006/relationships/customXml" Target="../ink/ink1172.xml"/><Relationship Id="rId57" Type="http://schemas.openxmlformats.org/officeDocument/2006/relationships/image" Target="../media/image622.emf"/><Relationship Id="rId106" Type="http://schemas.openxmlformats.org/officeDocument/2006/relationships/customXml" Target="../ink/ink1207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15.xml"/><Relationship Id="rId3" Type="http://schemas.openxmlformats.org/officeDocument/2006/relationships/image" Target="../media/image516.png"/><Relationship Id="rId7" Type="http://schemas.openxmlformats.org/officeDocument/2006/relationships/image" Target="../media/image656.emf"/><Relationship Id="rId2" Type="http://schemas.openxmlformats.org/officeDocument/2006/relationships/image" Target="../media/image515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214.xml"/><Relationship Id="rId5" Type="http://schemas.openxmlformats.org/officeDocument/2006/relationships/image" Target="../media/image655.emf"/><Relationship Id="rId4" Type="http://schemas.openxmlformats.org/officeDocument/2006/relationships/customXml" Target="../ink/ink1213.xml"/><Relationship Id="rId9" Type="http://schemas.openxmlformats.org/officeDocument/2006/relationships/image" Target="../media/image657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13" Type="http://schemas.openxmlformats.org/officeDocument/2006/relationships/customXml" Target="../ink/ink50.xml"/><Relationship Id="rId18" Type="http://schemas.openxmlformats.org/officeDocument/2006/relationships/customXml" Target="../ink/ink52.xml"/><Relationship Id="rId3" Type="http://schemas.openxmlformats.org/officeDocument/2006/relationships/customXml" Target="../ink/ink45.xml"/><Relationship Id="rId21" Type="http://schemas.openxmlformats.org/officeDocument/2006/relationships/image" Target="../media/image57.emf"/><Relationship Id="rId7" Type="http://schemas.openxmlformats.org/officeDocument/2006/relationships/customXml" Target="../ink/ink47.xml"/><Relationship Id="rId12" Type="http://schemas.openxmlformats.org/officeDocument/2006/relationships/image" Target="../media/image52.emf"/><Relationship Id="rId17" Type="http://schemas.openxmlformats.org/officeDocument/2006/relationships/image" Target="../media/image7.png"/><Relationship Id="rId2" Type="http://schemas.openxmlformats.org/officeDocument/2006/relationships/image" Target="../media/image6.png"/><Relationship Id="rId16" Type="http://schemas.openxmlformats.org/officeDocument/2006/relationships/image" Target="../media/image54.emf"/><Relationship Id="rId20" Type="http://schemas.openxmlformats.org/officeDocument/2006/relationships/customXml" Target="../ink/ink5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emf"/><Relationship Id="rId11" Type="http://schemas.openxmlformats.org/officeDocument/2006/relationships/customXml" Target="../ink/ink49.xml"/><Relationship Id="rId5" Type="http://schemas.openxmlformats.org/officeDocument/2006/relationships/customXml" Target="../ink/ink46.xml"/><Relationship Id="rId15" Type="http://schemas.openxmlformats.org/officeDocument/2006/relationships/customXml" Target="../ink/ink51.xml"/><Relationship Id="rId10" Type="http://schemas.openxmlformats.org/officeDocument/2006/relationships/image" Target="../media/image51.emf"/><Relationship Id="rId19" Type="http://schemas.openxmlformats.org/officeDocument/2006/relationships/image" Target="../media/image56.emf"/><Relationship Id="rId4" Type="http://schemas.openxmlformats.org/officeDocument/2006/relationships/image" Target="../media/image48.emf"/><Relationship Id="rId9" Type="http://schemas.openxmlformats.org/officeDocument/2006/relationships/customXml" Target="../ink/ink48.xml"/><Relationship Id="rId14" Type="http://schemas.openxmlformats.org/officeDocument/2006/relationships/image" Target="../media/image53.emf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19.xml"/><Relationship Id="rId13" Type="http://schemas.openxmlformats.org/officeDocument/2006/relationships/image" Target="../media/image663.emf"/><Relationship Id="rId18" Type="http://schemas.openxmlformats.org/officeDocument/2006/relationships/customXml" Target="../ink/ink1224.xml"/><Relationship Id="rId26" Type="http://schemas.openxmlformats.org/officeDocument/2006/relationships/customXml" Target="../ink/ink1228.xml"/><Relationship Id="rId3" Type="http://schemas.openxmlformats.org/officeDocument/2006/relationships/image" Target="../media/image658.emf"/><Relationship Id="rId21" Type="http://schemas.openxmlformats.org/officeDocument/2006/relationships/image" Target="../media/image667.emf"/><Relationship Id="rId7" Type="http://schemas.openxmlformats.org/officeDocument/2006/relationships/image" Target="../media/image660.emf"/><Relationship Id="rId12" Type="http://schemas.openxmlformats.org/officeDocument/2006/relationships/customXml" Target="../ink/ink1221.xml"/><Relationship Id="rId17" Type="http://schemas.openxmlformats.org/officeDocument/2006/relationships/image" Target="../media/image665.emf"/><Relationship Id="rId25" Type="http://schemas.openxmlformats.org/officeDocument/2006/relationships/image" Target="../media/image669.emf"/><Relationship Id="rId2" Type="http://schemas.openxmlformats.org/officeDocument/2006/relationships/customXml" Target="../ink/ink1216.xml"/><Relationship Id="rId16" Type="http://schemas.openxmlformats.org/officeDocument/2006/relationships/customXml" Target="../ink/ink1223.xml"/><Relationship Id="rId20" Type="http://schemas.openxmlformats.org/officeDocument/2006/relationships/customXml" Target="../ink/ink1225.xml"/><Relationship Id="rId29" Type="http://schemas.openxmlformats.org/officeDocument/2006/relationships/customXml" Target="../ink/ink1229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218.xml"/><Relationship Id="rId11" Type="http://schemas.openxmlformats.org/officeDocument/2006/relationships/image" Target="../media/image662.emf"/><Relationship Id="rId24" Type="http://schemas.openxmlformats.org/officeDocument/2006/relationships/customXml" Target="../ink/ink1227.xml"/><Relationship Id="rId32" Type="http://schemas.openxmlformats.org/officeDocument/2006/relationships/image" Target="../media/image673.emf"/><Relationship Id="rId5" Type="http://schemas.openxmlformats.org/officeDocument/2006/relationships/image" Target="../media/image659.emf"/><Relationship Id="rId15" Type="http://schemas.openxmlformats.org/officeDocument/2006/relationships/image" Target="../media/image664.emf"/><Relationship Id="rId23" Type="http://schemas.openxmlformats.org/officeDocument/2006/relationships/image" Target="../media/image668.emf"/><Relationship Id="rId28" Type="http://schemas.openxmlformats.org/officeDocument/2006/relationships/image" Target="../media/image517.png"/><Relationship Id="rId10" Type="http://schemas.openxmlformats.org/officeDocument/2006/relationships/customXml" Target="../ink/ink1220.xml"/><Relationship Id="rId19" Type="http://schemas.openxmlformats.org/officeDocument/2006/relationships/image" Target="../media/image666.emf"/><Relationship Id="rId31" Type="http://schemas.openxmlformats.org/officeDocument/2006/relationships/customXml" Target="../ink/ink1230.xml"/><Relationship Id="rId4" Type="http://schemas.openxmlformats.org/officeDocument/2006/relationships/customXml" Target="../ink/ink1217.xml"/><Relationship Id="rId9" Type="http://schemas.openxmlformats.org/officeDocument/2006/relationships/image" Target="../media/image661.emf"/><Relationship Id="rId14" Type="http://schemas.openxmlformats.org/officeDocument/2006/relationships/customXml" Target="../ink/ink1222.xml"/><Relationship Id="rId22" Type="http://schemas.openxmlformats.org/officeDocument/2006/relationships/customXml" Target="../ink/ink1226.xml"/><Relationship Id="rId27" Type="http://schemas.openxmlformats.org/officeDocument/2006/relationships/image" Target="../media/image670.emf"/><Relationship Id="rId30" Type="http://schemas.openxmlformats.org/officeDocument/2006/relationships/image" Target="../media/image672.emf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7.emf"/><Relationship Id="rId13" Type="http://schemas.openxmlformats.org/officeDocument/2006/relationships/customXml" Target="../ink/ink1236.xml"/><Relationship Id="rId18" Type="http://schemas.openxmlformats.org/officeDocument/2006/relationships/image" Target="../media/image682.emf"/><Relationship Id="rId3" Type="http://schemas.openxmlformats.org/officeDocument/2006/relationships/customXml" Target="../ink/ink1231.xml"/><Relationship Id="rId21" Type="http://schemas.openxmlformats.org/officeDocument/2006/relationships/customXml" Target="../ink/ink1240.xml"/><Relationship Id="rId7" Type="http://schemas.openxmlformats.org/officeDocument/2006/relationships/customXml" Target="../ink/ink1233.xml"/><Relationship Id="rId12" Type="http://schemas.openxmlformats.org/officeDocument/2006/relationships/image" Target="../media/image679.emf"/><Relationship Id="rId17" Type="http://schemas.openxmlformats.org/officeDocument/2006/relationships/customXml" Target="../ink/ink1238.xml"/><Relationship Id="rId25" Type="http://schemas.openxmlformats.org/officeDocument/2006/relationships/image" Target="../media/image686.emf"/><Relationship Id="rId2" Type="http://schemas.openxmlformats.org/officeDocument/2006/relationships/image" Target="../media/image518.png"/><Relationship Id="rId16" Type="http://schemas.openxmlformats.org/officeDocument/2006/relationships/image" Target="../media/image681.emf"/><Relationship Id="rId20" Type="http://schemas.openxmlformats.org/officeDocument/2006/relationships/image" Target="../media/image68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6.emf"/><Relationship Id="rId11" Type="http://schemas.openxmlformats.org/officeDocument/2006/relationships/customXml" Target="../ink/ink1235.xml"/><Relationship Id="rId24" Type="http://schemas.openxmlformats.org/officeDocument/2006/relationships/customXml" Target="../ink/ink1241.xml"/><Relationship Id="rId5" Type="http://schemas.openxmlformats.org/officeDocument/2006/relationships/customXml" Target="../ink/ink1232.xml"/><Relationship Id="rId15" Type="http://schemas.openxmlformats.org/officeDocument/2006/relationships/customXml" Target="../ink/ink1237.xml"/><Relationship Id="rId23" Type="http://schemas.openxmlformats.org/officeDocument/2006/relationships/image" Target="../media/image519.png"/><Relationship Id="rId10" Type="http://schemas.openxmlformats.org/officeDocument/2006/relationships/image" Target="../media/image678.emf"/><Relationship Id="rId19" Type="http://schemas.openxmlformats.org/officeDocument/2006/relationships/customXml" Target="../ink/ink1239.xml"/><Relationship Id="rId4" Type="http://schemas.openxmlformats.org/officeDocument/2006/relationships/image" Target="../media/image675.emf"/><Relationship Id="rId9" Type="http://schemas.openxmlformats.org/officeDocument/2006/relationships/customXml" Target="../ink/ink1234.xml"/><Relationship Id="rId14" Type="http://schemas.openxmlformats.org/officeDocument/2006/relationships/image" Target="../media/image680.emf"/><Relationship Id="rId22" Type="http://schemas.openxmlformats.org/officeDocument/2006/relationships/image" Target="../media/image684.emf"/></Relationships>
</file>

<file path=ppt/slides/_rels/slide6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247.xml"/><Relationship Id="rId18" Type="http://schemas.openxmlformats.org/officeDocument/2006/relationships/image" Target="../media/image695.emf"/><Relationship Id="rId26" Type="http://schemas.openxmlformats.org/officeDocument/2006/relationships/image" Target="../media/image699.emf"/><Relationship Id="rId39" Type="http://schemas.openxmlformats.org/officeDocument/2006/relationships/customXml" Target="../ink/ink1260.xml"/><Relationship Id="rId21" Type="http://schemas.openxmlformats.org/officeDocument/2006/relationships/customXml" Target="../ink/ink1251.xml"/><Relationship Id="rId34" Type="http://schemas.openxmlformats.org/officeDocument/2006/relationships/image" Target="../media/image703.emf"/><Relationship Id="rId7" Type="http://schemas.openxmlformats.org/officeDocument/2006/relationships/customXml" Target="../ink/ink1244.xml"/><Relationship Id="rId12" Type="http://schemas.openxmlformats.org/officeDocument/2006/relationships/image" Target="../media/image692.emf"/><Relationship Id="rId17" Type="http://schemas.openxmlformats.org/officeDocument/2006/relationships/customXml" Target="../ink/ink1249.xml"/><Relationship Id="rId25" Type="http://schemas.openxmlformats.org/officeDocument/2006/relationships/customXml" Target="../ink/ink1253.xml"/><Relationship Id="rId33" Type="http://schemas.openxmlformats.org/officeDocument/2006/relationships/customXml" Target="../ink/ink1257.xml"/><Relationship Id="rId38" Type="http://schemas.openxmlformats.org/officeDocument/2006/relationships/image" Target="../media/image705.emf"/><Relationship Id="rId2" Type="http://schemas.openxmlformats.org/officeDocument/2006/relationships/image" Target="../media/image520.png"/><Relationship Id="rId16" Type="http://schemas.openxmlformats.org/officeDocument/2006/relationships/image" Target="../media/image694.emf"/><Relationship Id="rId20" Type="http://schemas.openxmlformats.org/officeDocument/2006/relationships/image" Target="../media/image696.emf"/><Relationship Id="rId29" Type="http://schemas.openxmlformats.org/officeDocument/2006/relationships/customXml" Target="../ink/ink125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9.emf"/><Relationship Id="rId11" Type="http://schemas.openxmlformats.org/officeDocument/2006/relationships/customXml" Target="../ink/ink1246.xml"/><Relationship Id="rId24" Type="http://schemas.openxmlformats.org/officeDocument/2006/relationships/image" Target="../media/image698.emf"/><Relationship Id="rId32" Type="http://schemas.openxmlformats.org/officeDocument/2006/relationships/image" Target="../media/image702.emf"/><Relationship Id="rId37" Type="http://schemas.openxmlformats.org/officeDocument/2006/relationships/customXml" Target="../ink/ink1259.xml"/><Relationship Id="rId40" Type="http://schemas.openxmlformats.org/officeDocument/2006/relationships/image" Target="../media/image706.emf"/><Relationship Id="rId5" Type="http://schemas.openxmlformats.org/officeDocument/2006/relationships/customXml" Target="../ink/ink1243.xml"/><Relationship Id="rId15" Type="http://schemas.openxmlformats.org/officeDocument/2006/relationships/customXml" Target="../ink/ink1248.xml"/><Relationship Id="rId23" Type="http://schemas.openxmlformats.org/officeDocument/2006/relationships/customXml" Target="../ink/ink1252.xml"/><Relationship Id="rId28" Type="http://schemas.openxmlformats.org/officeDocument/2006/relationships/image" Target="../media/image700.emf"/><Relationship Id="rId36" Type="http://schemas.openxmlformats.org/officeDocument/2006/relationships/image" Target="../media/image704.emf"/><Relationship Id="rId10" Type="http://schemas.openxmlformats.org/officeDocument/2006/relationships/image" Target="../media/image691.emf"/><Relationship Id="rId19" Type="http://schemas.openxmlformats.org/officeDocument/2006/relationships/customXml" Target="../ink/ink1250.xml"/><Relationship Id="rId31" Type="http://schemas.openxmlformats.org/officeDocument/2006/relationships/customXml" Target="../ink/ink1256.xml"/><Relationship Id="rId4" Type="http://schemas.openxmlformats.org/officeDocument/2006/relationships/image" Target="../media/image688.emf"/><Relationship Id="rId9" Type="http://schemas.openxmlformats.org/officeDocument/2006/relationships/customXml" Target="../ink/ink1245.xml"/><Relationship Id="rId14" Type="http://schemas.openxmlformats.org/officeDocument/2006/relationships/image" Target="../media/image693.emf"/><Relationship Id="rId22" Type="http://schemas.openxmlformats.org/officeDocument/2006/relationships/image" Target="../media/image697.emf"/><Relationship Id="rId27" Type="http://schemas.openxmlformats.org/officeDocument/2006/relationships/customXml" Target="../ink/ink1254.xml"/><Relationship Id="rId30" Type="http://schemas.openxmlformats.org/officeDocument/2006/relationships/image" Target="../media/image701.emf"/><Relationship Id="rId35" Type="http://schemas.openxmlformats.org/officeDocument/2006/relationships/customXml" Target="../ink/ink1258.xml"/><Relationship Id="rId8" Type="http://schemas.openxmlformats.org/officeDocument/2006/relationships/image" Target="../media/image690.emf"/><Relationship Id="rId3" Type="http://schemas.openxmlformats.org/officeDocument/2006/relationships/customXml" Target="../ink/ink124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64.xml"/><Relationship Id="rId13" Type="http://schemas.openxmlformats.org/officeDocument/2006/relationships/image" Target="../media/image712.emf"/><Relationship Id="rId18" Type="http://schemas.openxmlformats.org/officeDocument/2006/relationships/customXml" Target="../ink/ink1269.xml"/><Relationship Id="rId26" Type="http://schemas.openxmlformats.org/officeDocument/2006/relationships/customXml" Target="../ink/ink1273.xml"/><Relationship Id="rId3" Type="http://schemas.openxmlformats.org/officeDocument/2006/relationships/image" Target="../media/image707.emf"/><Relationship Id="rId21" Type="http://schemas.openxmlformats.org/officeDocument/2006/relationships/image" Target="../media/image716.emf"/><Relationship Id="rId7" Type="http://schemas.openxmlformats.org/officeDocument/2006/relationships/image" Target="../media/image709.emf"/><Relationship Id="rId12" Type="http://schemas.openxmlformats.org/officeDocument/2006/relationships/customXml" Target="../ink/ink1266.xml"/><Relationship Id="rId17" Type="http://schemas.openxmlformats.org/officeDocument/2006/relationships/image" Target="../media/image714.emf"/><Relationship Id="rId25" Type="http://schemas.openxmlformats.org/officeDocument/2006/relationships/image" Target="../media/image718.emf"/><Relationship Id="rId2" Type="http://schemas.openxmlformats.org/officeDocument/2006/relationships/customXml" Target="../ink/ink1261.xml"/><Relationship Id="rId16" Type="http://schemas.openxmlformats.org/officeDocument/2006/relationships/customXml" Target="../ink/ink1268.xml"/><Relationship Id="rId20" Type="http://schemas.openxmlformats.org/officeDocument/2006/relationships/customXml" Target="../ink/ink1270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263.xml"/><Relationship Id="rId11" Type="http://schemas.openxmlformats.org/officeDocument/2006/relationships/image" Target="../media/image711.emf"/><Relationship Id="rId24" Type="http://schemas.openxmlformats.org/officeDocument/2006/relationships/customXml" Target="../ink/ink1272.xml"/><Relationship Id="rId5" Type="http://schemas.openxmlformats.org/officeDocument/2006/relationships/image" Target="../media/image708.emf"/><Relationship Id="rId15" Type="http://schemas.openxmlformats.org/officeDocument/2006/relationships/image" Target="../media/image713.emf"/><Relationship Id="rId23" Type="http://schemas.openxmlformats.org/officeDocument/2006/relationships/image" Target="../media/image717.emf"/><Relationship Id="rId10" Type="http://schemas.openxmlformats.org/officeDocument/2006/relationships/customXml" Target="../ink/ink1265.xml"/><Relationship Id="rId19" Type="http://schemas.openxmlformats.org/officeDocument/2006/relationships/image" Target="../media/image715.emf"/><Relationship Id="rId4" Type="http://schemas.openxmlformats.org/officeDocument/2006/relationships/customXml" Target="../ink/ink1262.xml"/><Relationship Id="rId9" Type="http://schemas.openxmlformats.org/officeDocument/2006/relationships/image" Target="../media/image710.emf"/><Relationship Id="rId14" Type="http://schemas.openxmlformats.org/officeDocument/2006/relationships/customXml" Target="../ink/ink1267.xml"/><Relationship Id="rId22" Type="http://schemas.openxmlformats.org/officeDocument/2006/relationships/customXml" Target="../ink/ink1271.xml"/><Relationship Id="rId27" Type="http://schemas.openxmlformats.org/officeDocument/2006/relationships/image" Target="../media/image719.emf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3.emf"/><Relationship Id="rId3" Type="http://schemas.openxmlformats.org/officeDocument/2006/relationships/customXml" Target="../ink/ink1274.xml"/><Relationship Id="rId7" Type="http://schemas.openxmlformats.org/officeDocument/2006/relationships/customXml" Target="../ink/ink1276.xml"/><Relationship Id="rId2" Type="http://schemas.openxmlformats.org/officeDocument/2006/relationships/image" Target="../media/image5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2.emf"/><Relationship Id="rId5" Type="http://schemas.openxmlformats.org/officeDocument/2006/relationships/customXml" Target="../ink/ink1275.xml"/><Relationship Id="rId4" Type="http://schemas.openxmlformats.org/officeDocument/2006/relationships/image" Target="../media/image721.emf"/></Relationships>
</file>

<file path=ppt/slides/_rels/slide6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29.emf"/><Relationship Id="rId18" Type="http://schemas.openxmlformats.org/officeDocument/2006/relationships/customXml" Target="../ink/ink1285.xml"/><Relationship Id="rId26" Type="http://schemas.openxmlformats.org/officeDocument/2006/relationships/customXml" Target="../ink/ink1289.xml"/><Relationship Id="rId39" Type="http://schemas.openxmlformats.org/officeDocument/2006/relationships/image" Target="../media/image742.emf"/><Relationship Id="rId21" Type="http://schemas.openxmlformats.org/officeDocument/2006/relationships/image" Target="../media/image733.emf"/><Relationship Id="rId34" Type="http://schemas.openxmlformats.org/officeDocument/2006/relationships/customXml" Target="../ink/ink1293.xml"/><Relationship Id="rId7" Type="http://schemas.openxmlformats.org/officeDocument/2006/relationships/image" Target="../media/image726.emf"/><Relationship Id="rId12" Type="http://schemas.openxmlformats.org/officeDocument/2006/relationships/customXml" Target="../ink/ink1282.xml"/><Relationship Id="rId17" Type="http://schemas.openxmlformats.org/officeDocument/2006/relationships/image" Target="../media/image731.emf"/><Relationship Id="rId25" Type="http://schemas.openxmlformats.org/officeDocument/2006/relationships/image" Target="../media/image735.emf"/><Relationship Id="rId33" Type="http://schemas.openxmlformats.org/officeDocument/2006/relationships/image" Target="../media/image739.emf"/><Relationship Id="rId38" Type="http://schemas.openxmlformats.org/officeDocument/2006/relationships/customXml" Target="../ink/ink1295.xml"/><Relationship Id="rId2" Type="http://schemas.openxmlformats.org/officeDocument/2006/relationships/customXml" Target="../ink/ink1277.xml"/><Relationship Id="rId16" Type="http://schemas.openxmlformats.org/officeDocument/2006/relationships/customXml" Target="../ink/ink1284.xml"/><Relationship Id="rId20" Type="http://schemas.openxmlformats.org/officeDocument/2006/relationships/customXml" Target="../ink/ink1286.xml"/><Relationship Id="rId29" Type="http://schemas.openxmlformats.org/officeDocument/2006/relationships/image" Target="../media/image737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279.xml"/><Relationship Id="rId11" Type="http://schemas.openxmlformats.org/officeDocument/2006/relationships/image" Target="../media/image728.emf"/><Relationship Id="rId24" Type="http://schemas.openxmlformats.org/officeDocument/2006/relationships/customXml" Target="../ink/ink1288.xml"/><Relationship Id="rId32" Type="http://schemas.openxmlformats.org/officeDocument/2006/relationships/customXml" Target="../ink/ink1292.xml"/><Relationship Id="rId37" Type="http://schemas.openxmlformats.org/officeDocument/2006/relationships/image" Target="../media/image741.emf"/><Relationship Id="rId5" Type="http://schemas.openxmlformats.org/officeDocument/2006/relationships/image" Target="../media/image725.emf"/><Relationship Id="rId15" Type="http://schemas.openxmlformats.org/officeDocument/2006/relationships/image" Target="../media/image730.emf"/><Relationship Id="rId23" Type="http://schemas.openxmlformats.org/officeDocument/2006/relationships/image" Target="../media/image734.emf"/><Relationship Id="rId28" Type="http://schemas.openxmlformats.org/officeDocument/2006/relationships/customXml" Target="../ink/ink1290.xml"/><Relationship Id="rId36" Type="http://schemas.openxmlformats.org/officeDocument/2006/relationships/customXml" Target="../ink/ink1294.xml"/><Relationship Id="rId10" Type="http://schemas.openxmlformats.org/officeDocument/2006/relationships/customXml" Target="../ink/ink1281.xml"/><Relationship Id="rId19" Type="http://schemas.openxmlformats.org/officeDocument/2006/relationships/image" Target="../media/image732.emf"/><Relationship Id="rId31" Type="http://schemas.openxmlformats.org/officeDocument/2006/relationships/image" Target="../media/image738.emf"/><Relationship Id="rId4" Type="http://schemas.openxmlformats.org/officeDocument/2006/relationships/customXml" Target="../ink/ink1278.xml"/><Relationship Id="rId9" Type="http://schemas.openxmlformats.org/officeDocument/2006/relationships/image" Target="../media/image727.emf"/><Relationship Id="rId14" Type="http://schemas.openxmlformats.org/officeDocument/2006/relationships/customXml" Target="../ink/ink1283.xml"/><Relationship Id="rId22" Type="http://schemas.openxmlformats.org/officeDocument/2006/relationships/customXml" Target="../ink/ink1287.xml"/><Relationship Id="rId27" Type="http://schemas.openxmlformats.org/officeDocument/2006/relationships/image" Target="../media/image736.emf"/><Relationship Id="rId30" Type="http://schemas.openxmlformats.org/officeDocument/2006/relationships/customXml" Target="../ink/ink1291.xml"/><Relationship Id="rId35" Type="http://schemas.openxmlformats.org/officeDocument/2006/relationships/image" Target="../media/image740.emf"/><Relationship Id="rId8" Type="http://schemas.openxmlformats.org/officeDocument/2006/relationships/customXml" Target="../ink/ink1280.xml"/><Relationship Id="rId3" Type="http://schemas.openxmlformats.org/officeDocument/2006/relationships/image" Target="../media/image724.emf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98.xml"/><Relationship Id="rId13" Type="http://schemas.openxmlformats.org/officeDocument/2006/relationships/image" Target="../media/image749.emf"/><Relationship Id="rId3" Type="http://schemas.openxmlformats.org/officeDocument/2006/relationships/image" Target="../media/image523.png"/><Relationship Id="rId7" Type="http://schemas.openxmlformats.org/officeDocument/2006/relationships/image" Target="../media/image746.emf"/><Relationship Id="rId12" Type="http://schemas.openxmlformats.org/officeDocument/2006/relationships/customXml" Target="../ink/ink1300.xml"/><Relationship Id="rId2" Type="http://schemas.openxmlformats.org/officeDocument/2006/relationships/image" Target="../media/image522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297.xml"/><Relationship Id="rId11" Type="http://schemas.openxmlformats.org/officeDocument/2006/relationships/image" Target="../media/image748.emf"/><Relationship Id="rId5" Type="http://schemas.openxmlformats.org/officeDocument/2006/relationships/image" Target="../media/image745.emf"/><Relationship Id="rId10" Type="http://schemas.openxmlformats.org/officeDocument/2006/relationships/customXml" Target="../ink/ink1299.xml"/><Relationship Id="rId4" Type="http://schemas.openxmlformats.org/officeDocument/2006/relationships/customXml" Target="../ink/ink1296.xml"/><Relationship Id="rId9" Type="http://schemas.openxmlformats.org/officeDocument/2006/relationships/image" Target="../media/image747.emf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3.emf"/><Relationship Id="rId13" Type="http://schemas.openxmlformats.org/officeDocument/2006/relationships/customXml" Target="../ink/ink1306.xml"/><Relationship Id="rId18" Type="http://schemas.openxmlformats.org/officeDocument/2006/relationships/image" Target="../media/image758.emf"/><Relationship Id="rId3" Type="http://schemas.openxmlformats.org/officeDocument/2006/relationships/customXml" Target="../ink/ink1301.xml"/><Relationship Id="rId21" Type="http://schemas.openxmlformats.org/officeDocument/2006/relationships/customXml" Target="../ink/ink1310.xml"/><Relationship Id="rId7" Type="http://schemas.openxmlformats.org/officeDocument/2006/relationships/customXml" Target="../ink/ink1303.xml"/><Relationship Id="rId12" Type="http://schemas.openxmlformats.org/officeDocument/2006/relationships/image" Target="../media/image755.emf"/><Relationship Id="rId17" Type="http://schemas.openxmlformats.org/officeDocument/2006/relationships/customXml" Target="../ink/ink1308.xml"/><Relationship Id="rId2" Type="http://schemas.openxmlformats.org/officeDocument/2006/relationships/image" Target="../media/image524.png"/><Relationship Id="rId16" Type="http://schemas.openxmlformats.org/officeDocument/2006/relationships/image" Target="../media/image757.emf"/><Relationship Id="rId20" Type="http://schemas.openxmlformats.org/officeDocument/2006/relationships/image" Target="../media/image75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2.emf"/><Relationship Id="rId11" Type="http://schemas.openxmlformats.org/officeDocument/2006/relationships/customXml" Target="../ink/ink1305.xml"/><Relationship Id="rId5" Type="http://schemas.openxmlformats.org/officeDocument/2006/relationships/customXml" Target="../ink/ink1302.xml"/><Relationship Id="rId15" Type="http://schemas.openxmlformats.org/officeDocument/2006/relationships/customXml" Target="../ink/ink1307.xml"/><Relationship Id="rId10" Type="http://schemas.openxmlformats.org/officeDocument/2006/relationships/image" Target="../media/image754.emf"/><Relationship Id="rId19" Type="http://schemas.openxmlformats.org/officeDocument/2006/relationships/customXml" Target="../ink/ink1309.xml"/><Relationship Id="rId4" Type="http://schemas.openxmlformats.org/officeDocument/2006/relationships/image" Target="../media/image751.emf"/><Relationship Id="rId9" Type="http://schemas.openxmlformats.org/officeDocument/2006/relationships/customXml" Target="../ink/ink1304.xml"/><Relationship Id="rId14" Type="http://schemas.openxmlformats.org/officeDocument/2006/relationships/image" Target="../media/image756.emf"/><Relationship Id="rId22" Type="http://schemas.openxmlformats.org/officeDocument/2006/relationships/image" Target="../media/image760.emf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4.emf"/><Relationship Id="rId13" Type="http://schemas.openxmlformats.org/officeDocument/2006/relationships/image" Target="../media/image767.emf"/><Relationship Id="rId18" Type="http://schemas.openxmlformats.org/officeDocument/2006/relationships/customXml" Target="../ink/ink1318.xml"/><Relationship Id="rId3" Type="http://schemas.openxmlformats.org/officeDocument/2006/relationships/image" Target="../media/image761.emf"/><Relationship Id="rId21" Type="http://schemas.openxmlformats.org/officeDocument/2006/relationships/image" Target="../media/image771.emf"/><Relationship Id="rId7" Type="http://schemas.openxmlformats.org/officeDocument/2006/relationships/customXml" Target="../ink/ink1313.xml"/><Relationship Id="rId12" Type="http://schemas.openxmlformats.org/officeDocument/2006/relationships/customXml" Target="../ink/ink1315.xml"/><Relationship Id="rId17" Type="http://schemas.openxmlformats.org/officeDocument/2006/relationships/image" Target="../media/image769.emf"/><Relationship Id="rId25" Type="http://schemas.openxmlformats.org/officeDocument/2006/relationships/image" Target="../media/image773.emf"/><Relationship Id="rId2" Type="http://schemas.openxmlformats.org/officeDocument/2006/relationships/customXml" Target="../ink/ink1311.xml"/><Relationship Id="rId16" Type="http://schemas.openxmlformats.org/officeDocument/2006/relationships/customXml" Target="../ink/ink1317.xml"/><Relationship Id="rId20" Type="http://schemas.openxmlformats.org/officeDocument/2006/relationships/customXml" Target="../ink/ink13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5.png"/><Relationship Id="rId11" Type="http://schemas.openxmlformats.org/officeDocument/2006/relationships/image" Target="../media/image526.png"/><Relationship Id="rId24" Type="http://schemas.openxmlformats.org/officeDocument/2006/relationships/customXml" Target="../ink/ink1321.xml"/><Relationship Id="rId5" Type="http://schemas.openxmlformats.org/officeDocument/2006/relationships/image" Target="../media/image762.emf"/><Relationship Id="rId15" Type="http://schemas.openxmlformats.org/officeDocument/2006/relationships/image" Target="../media/image768.emf"/><Relationship Id="rId23" Type="http://schemas.openxmlformats.org/officeDocument/2006/relationships/image" Target="../media/image772.emf"/><Relationship Id="rId10" Type="http://schemas.openxmlformats.org/officeDocument/2006/relationships/image" Target="../media/image765.emf"/><Relationship Id="rId19" Type="http://schemas.openxmlformats.org/officeDocument/2006/relationships/image" Target="../media/image770.emf"/><Relationship Id="rId4" Type="http://schemas.openxmlformats.org/officeDocument/2006/relationships/customXml" Target="../ink/ink1312.xml"/><Relationship Id="rId9" Type="http://schemas.openxmlformats.org/officeDocument/2006/relationships/customXml" Target="../ink/ink1314.xml"/><Relationship Id="rId14" Type="http://schemas.openxmlformats.org/officeDocument/2006/relationships/customXml" Target="../ink/ink1316.xml"/><Relationship Id="rId22" Type="http://schemas.openxmlformats.org/officeDocument/2006/relationships/customXml" Target="../ink/ink1320.xml"/></Relationships>
</file>

<file path=ppt/slides/_rels/slide6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327.xml"/><Relationship Id="rId18" Type="http://schemas.openxmlformats.org/officeDocument/2006/relationships/image" Target="../media/image782.emf"/><Relationship Id="rId26" Type="http://schemas.openxmlformats.org/officeDocument/2006/relationships/image" Target="../media/image786.emf"/><Relationship Id="rId21" Type="http://schemas.openxmlformats.org/officeDocument/2006/relationships/customXml" Target="../ink/ink1331.xml"/><Relationship Id="rId34" Type="http://schemas.openxmlformats.org/officeDocument/2006/relationships/customXml" Target="../ink/ink1337.xml"/><Relationship Id="rId7" Type="http://schemas.openxmlformats.org/officeDocument/2006/relationships/customXml" Target="../ink/ink1324.xml"/><Relationship Id="rId12" Type="http://schemas.openxmlformats.org/officeDocument/2006/relationships/image" Target="../media/image779.emf"/><Relationship Id="rId17" Type="http://schemas.openxmlformats.org/officeDocument/2006/relationships/customXml" Target="../ink/ink1329.xml"/><Relationship Id="rId25" Type="http://schemas.openxmlformats.org/officeDocument/2006/relationships/customXml" Target="../ink/ink1333.xml"/><Relationship Id="rId33" Type="http://schemas.openxmlformats.org/officeDocument/2006/relationships/image" Target="../media/image790.emf"/><Relationship Id="rId2" Type="http://schemas.openxmlformats.org/officeDocument/2006/relationships/image" Target="../media/image527.png"/><Relationship Id="rId16" Type="http://schemas.openxmlformats.org/officeDocument/2006/relationships/image" Target="../media/image781.emf"/><Relationship Id="rId20" Type="http://schemas.openxmlformats.org/officeDocument/2006/relationships/image" Target="../media/image783.emf"/><Relationship Id="rId29" Type="http://schemas.openxmlformats.org/officeDocument/2006/relationships/image" Target="../media/image78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6.emf"/><Relationship Id="rId11" Type="http://schemas.openxmlformats.org/officeDocument/2006/relationships/customXml" Target="../ink/ink1326.xml"/><Relationship Id="rId24" Type="http://schemas.openxmlformats.org/officeDocument/2006/relationships/image" Target="../media/image785.emf"/><Relationship Id="rId32" Type="http://schemas.openxmlformats.org/officeDocument/2006/relationships/customXml" Target="../ink/ink1336.xml"/><Relationship Id="rId37" Type="http://schemas.openxmlformats.org/officeDocument/2006/relationships/image" Target="../media/image792.emf"/><Relationship Id="rId5" Type="http://schemas.openxmlformats.org/officeDocument/2006/relationships/customXml" Target="../ink/ink1323.xml"/><Relationship Id="rId15" Type="http://schemas.openxmlformats.org/officeDocument/2006/relationships/customXml" Target="../ink/ink1328.xml"/><Relationship Id="rId23" Type="http://schemas.openxmlformats.org/officeDocument/2006/relationships/customXml" Target="../ink/ink1332.xml"/><Relationship Id="rId28" Type="http://schemas.openxmlformats.org/officeDocument/2006/relationships/customXml" Target="../ink/ink1334.xml"/><Relationship Id="rId36" Type="http://schemas.openxmlformats.org/officeDocument/2006/relationships/customXml" Target="../ink/ink1338.xml"/><Relationship Id="rId10" Type="http://schemas.openxmlformats.org/officeDocument/2006/relationships/image" Target="../media/image778.emf"/><Relationship Id="rId19" Type="http://schemas.openxmlformats.org/officeDocument/2006/relationships/customXml" Target="../ink/ink1330.xml"/><Relationship Id="rId31" Type="http://schemas.openxmlformats.org/officeDocument/2006/relationships/image" Target="../media/image789.emf"/><Relationship Id="rId4" Type="http://schemas.openxmlformats.org/officeDocument/2006/relationships/image" Target="../media/image775.emf"/><Relationship Id="rId9" Type="http://schemas.openxmlformats.org/officeDocument/2006/relationships/customXml" Target="../ink/ink1325.xml"/><Relationship Id="rId14" Type="http://schemas.openxmlformats.org/officeDocument/2006/relationships/image" Target="../media/image780.emf"/><Relationship Id="rId22" Type="http://schemas.openxmlformats.org/officeDocument/2006/relationships/image" Target="../media/image784.emf"/><Relationship Id="rId27" Type="http://schemas.openxmlformats.org/officeDocument/2006/relationships/image" Target="../media/image528.png"/><Relationship Id="rId30" Type="http://schemas.openxmlformats.org/officeDocument/2006/relationships/customXml" Target="../ink/ink1335.xml"/><Relationship Id="rId35" Type="http://schemas.openxmlformats.org/officeDocument/2006/relationships/image" Target="../media/image791.emf"/><Relationship Id="rId8" Type="http://schemas.openxmlformats.org/officeDocument/2006/relationships/image" Target="../media/image777.emf"/><Relationship Id="rId3" Type="http://schemas.openxmlformats.org/officeDocument/2006/relationships/customXml" Target="../ink/ink132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57.xml"/><Relationship Id="rId13" Type="http://schemas.openxmlformats.org/officeDocument/2006/relationships/image" Target="../media/image63.emf"/><Relationship Id="rId3" Type="http://schemas.openxmlformats.org/officeDocument/2006/relationships/image" Target="../media/image58.emf"/><Relationship Id="rId7" Type="http://schemas.openxmlformats.org/officeDocument/2006/relationships/image" Target="../media/image60.emf"/><Relationship Id="rId12" Type="http://schemas.openxmlformats.org/officeDocument/2006/relationships/customXml" Target="../ink/ink59.xml"/><Relationship Id="rId2" Type="http://schemas.openxmlformats.org/officeDocument/2006/relationships/customXml" Target="../ink/ink54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56.xml"/><Relationship Id="rId11" Type="http://schemas.openxmlformats.org/officeDocument/2006/relationships/image" Target="../media/image62.emf"/><Relationship Id="rId5" Type="http://schemas.openxmlformats.org/officeDocument/2006/relationships/image" Target="../media/image59.emf"/><Relationship Id="rId10" Type="http://schemas.openxmlformats.org/officeDocument/2006/relationships/customXml" Target="../ink/ink58.xml"/><Relationship Id="rId4" Type="http://schemas.openxmlformats.org/officeDocument/2006/relationships/customXml" Target="../ink/ink55.xml"/><Relationship Id="rId9" Type="http://schemas.openxmlformats.org/officeDocument/2006/relationships/image" Target="../media/image61.emf"/><Relationship Id="rId1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6.emf"/><Relationship Id="rId13" Type="http://schemas.openxmlformats.org/officeDocument/2006/relationships/customXml" Target="../ink/ink1344.xml"/><Relationship Id="rId3" Type="http://schemas.openxmlformats.org/officeDocument/2006/relationships/customXml" Target="../ink/ink1339.xml"/><Relationship Id="rId7" Type="http://schemas.openxmlformats.org/officeDocument/2006/relationships/customXml" Target="../ink/ink1341.xml"/><Relationship Id="rId12" Type="http://schemas.openxmlformats.org/officeDocument/2006/relationships/image" Target="../media/image798.emf"/><Relationship Id="rId2" Type="http://schemas.openxmlformats.org/officeDocument/2006/relationships/image" Target="../media/image5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5.emf"/><Relationship Id="rId11" Type="http://schemas.openxmlformats.org/officeDocument/2006/relationships/customXml" Target="../ink/ink1343.xml"/><Relationship Id="rId5" Type="http://schemas.openxmlformats.org/officeDocument/2006/relationships/customXml" Target="../ink/ink1340.xml"/><Relationship Id="rId10" Type="http://schemas.openxmlformats.org/officeDocument/2006/relationships/image" Target="../media/image797.emf"/><Relationship Id="rId4" Type="http://schemas.openxmlformats.org/officeDocument/2006/relationships/image" Target="../media/image794.emf"/><Relationship Id="rId9" Type="http://schemas.openxmlformats.org/officeDocument/2006/relationships/customXml" Target="../ink/ink1342.xml"/><Relationship Id="rId14" Type="http://schemas.openxmlformats.org/officeDocument/2006/relationships/image" Target="../media/image799.emf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1.emf"/><Relationship Id="rId13" Type="http://schemas.openxmlformats.org/officeDocument/2006/relationships/customXml" Target="../ink/ink1350.xml"/><Relationship Id="rId18" Type="http://schemas.openxmlformats.org/officeDocument/2006/relationships/image" Target="../media/image805.emf"/><Relationship Id="rId26" Type="http://schemas.openxmlformats.org/officeDocument/2006/relationships/image" Target="../media/image809.emf"/><Relationship Id="rId3" Type="http://schemas.openxmlformats.org/officeDocument/2006/relationships/customXml" Target="../ink/ink1345.xml"/><Relationship Id="rId21" Type="http://schemas.openxmlformats.org/officeDocument/2006/relationships/customXml" Target="../ink/ink1354.xml"/><Relationship Id="rId7" Type="http://schemas.openxmlformats.org/officeDocument/2006/relationships/customXml" Target="../ink/ink1347.xml"/><Relationship Id="rId12" Type="http://schemas.openxmlformats.org/officeDocument/2006/relationships/image" Target="../media/image802.emf"/><Relationship Id="rId17" Type="http://schemas.openxmlformats.org/officeDocument/2006/relationships/customXml" Target="../ink/ink1352.xml"/><Relationship Id="rId25" Type="http://schemas.openxmlformats.org/officeDocument/2006/relationships/customXml" Target="../ink/ink1356.xml"/><Relationship Id="rId2" Type="http://schemas.openxmlformats.org/officeDocument/2006/relationships/image" Target="../media/image530.png"/><Relationship Id="rId16" Type="http://schemas.openxmlformats.org/officeDocument/2006/relationships/image" Target="../media/image804.emf"/><Relationship Id="rId20" Type="http://schemas.openxmlformats.org/officeDocument/2006/relationships/image" Target="../media/image80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5.emf"/><Relationship Id="rId11" Type="http://schemas.openxmlformats.org/officeDocument/2006/relationships/customXml" Target="../ink/ink1349.xml"/><Relationship Id="rId24" Type="http://schemas.openxmlformats.org/officeDocument/2006/relationships/image" Target="../media/image808.emf"/><Relationship Id="rId5" Type="http://schemas.openxmlformats.org/officeDocument/2006/relationships/customXml" Target="../ink/ink1346.xml"/><Relationship Id="rId15" Type="http://schemas.openxmlformats.org/officeDocument/2006/relationships/customXml" Target="../ink/ink1351.xml"/><Relationship Id="rId23" Type="http://schemas.openxmlformats.org/officeDocument/2006/relationships/customXml" Target="../ink/ink1355.xml"/><Relationship Id="rId10" Type="http://schemas.openxmlformats.org/officeDocument/2006/relationships/image" Target="../media/image797.emf"/><Relationship Id="rId19" Type="http://schemas.openxmlformats.org/officeDocument/2006/relationships/customXml" Target="../ink/ink1353.xml"/><Relationship Id="rId4" Type="http://schemas.openxmlformats.org/officeDocument/2006/relationships/image" Target="../media/image794.emf"/><Relationship Id="rId9" Type="http://schemas.openxmlformats.org/officeDocument/2006/relationships/customXml" Target="../ink/ink1348.xml"/><Relationship Id="rId14" Type="http://schemas.openxmlformats.org/officeDocument/2006/relationships/image" Target="../media/image803.emf"/><Relationship Id="rId22" Type="http://schemas.openxmlformats.org/officeDocument/2006/relationships/image" Target="../media/image807.emf"/></Relationships>
</file>

<file path=ppt/slides/_rels/slide7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03.emf"/><Relationship Id="rId18" Type="http://schemas.openxmlformats.org/officeDocument/2006/relationships/customXml" Target="../ink/ink1365.xml"/><Relationship Id="rId26" Type="http://schemas.openxmlformats.org/officeDocument/2006/relationships/customXml" Target="../ink/ink1369.xml"/><Relationship Id="rId39" Type="http://schemas.openxmlformats.org/officeDocument/2006/relationships/customXml" Target="../ink/ink1375.xml"/><Relationship Id="rId21" Type="http://schemas.openxmlformats.org/officeDocument/2006/relationships/image" Target="../media/image808.emf"/><Relationship Id="rId34" Type="http://schemas.openxmlformats.org/officeDocument/2006/relationships/image" Target="../media/image817.emf"/><Relationship Id="rId42" Type="http://schemas.openxmlformats.org/officeDocument/2006/relationships/image" Target="../media/image821.emf"/><Relationship Id="rId7" Type="http://schemas.openxmlformats.org/officeDocument/2006/relationships/image" Target="../media/image801.emf"/><Relationship Id="rId2" Type="http://schemas.openxmlformats.org/officeDocument/2006/relationships/customXml" Target="../ink/ink1357.xml"/><Relationship Id="rId16" Type="http://schemas.openxmlformats.org/officeDocument/2006/relationships/customXml" Target="../ink/ink1364.xml"/><Relationship Id="rId20" Type="http://schemas.openxmlformats.org/officeDocument/2006/relationships/customXml" Target="../ink/ink1366.xml"/><Relationship Id="rId29" Type="http://schemas.openxmlformats.org/officeDocument/2006/relationships/image" Target="../media/image814.emf"/><Relationship Id="rId41" Type="http://schemas.openxmlformats.org/officeDocument/2006/relationships/customXml" Target="../ink/ink1376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359.xml"/><Relationship Id="rId11" Type="http://schemas.openxmlformats.org/officeDocument/2006/relationships/image" Target="../media/image802.emf"/><Relationship Id="rId24" Type="http://schemas.openxmlformats.org/officeDocument/2006/relationships/customXml" Target="../ink/ink1368.xml"/><Relationship Id="rId32" Type="http://schemas.openxmlformats.org/officeDocument/2006/relationships/image" Target="../media/image816.emf"/><Relationship Id="rId37" Type="http://schemas.openxmlformats.org/officeDocument/2006/relationships/customXml" Target="../ink/ink1374.xml"/><Relationship Id="rId40" Type="http://schemas.openxmlformats.org/officeDocument/2006/relationships/image" Target="../media/image820.emf"/><Relationship Id="rId5" Type="http://schemas.openxmlformats.org/officeDocument/2006/relationships/image" Target="../media/image810.emf"/><Relationship Id="rId15" Type="http://schemas.openxmlformats.org/officeDocument/2006/relationships/image" Target="../media/image804.emf"/><Relationship Id="rId23" Type="http://schemas.openxmlformats.org/officeDocument/2006/relationships/image" Target="../media/image809.emf"/><Relationship Id="rId28" Type="http://schemas.openxmlformats.org/officeDocument/2006/relationships/customXml" Target="../ink/ink1370.xml"/><Relationship Id="rId36" Type="http://schemas.openxmlformats.org/officeDocument/2006/relationships/image" Target="../media/image818.emf"/><Relationship Id="rId10" Type="http://schemas.openxmlformats.org/officeDocument/2006/relationships/customXml" Target="../ink/ink1361.xml"/><Relationship Id="rId19" Type="http://schemas.openxmlformats.org/officeDocument/2006/relationships/image" Target="../media/image811.emf"/><Relationship Id="rId31" Type="http://schemas.openxmlformats.org/officeDocument/2006/relationships/customXml" Target="../ink/ink1371.xml"/><Relationship Id="rId4" Type="http://schemas.openxmlformats.org/officeDocument/2006/relationships/customXml" Target="../ink/ink1358.xml"/><Relationship Id="rId9" Type="http://schemas.openxmlformats.org/officeDocument/2006/relationships/image" Target="../media/image797.emf"/><Relationship Id="rId14" Type="http://schemas.openxmlformats.org/officeDocument/2006/relationships/customXml" Target="../ink/ink1363.xml"/><Relationship Id="rId22" Type="http://schemas.openxmlformats.org/officeDocument/2006/relationships/customXml" Target="../ink/ink1367.xml"/><Relationship Id="rId27" Type="http://schemas.openxmlformats.org/officeDocument/2006/relationships/image" Target="../media/image813.emf"/><Relationship Id="rId30" Type="http://schemas.openxmlformats.org/officeDocument/2006/relationships/image" Target="../media/image531.png"/><Relationship Id="rId35" Type="http://schemas.openxmlformats.org/officeDocument/2006/relationships/customXml" Target="../ink/ink1373.xml"/><Relationship Id="rId8" Type="http://schemas.openxmlformats.org/officeDocument/2006/relationships/customXml" Target="../ink/ink1360.xml"/><Relationship Id="rId3" Type="http://schemas.openxmlformats.org/officeDocument/2006/relationships/image" Target="../media/image794.emf"/><Relationship Id="rId12" Type="http://schemas.openxmlformats.org/officeDocument/2006/relationships/customXml" Target="../ink/ink1362.xml"/><Relationship Id="rId17" Type="http://schemas.openxmlformats.org/officeDocument/2006/relationships/image" Target="../media/image805.emf"/><Relationship Id="rId25" Type="http://schemas.openxmlformats.org/officeDocument/2006/relationships/image" Target="../media/image812.emf"/><Relationship Id="rId33" Type="http://schemas.openxmlformats.org/officeDocument/2006/relationships/customXml" Target="../ink/ink1372.xml"/><Relationship Id="rId38" Type="http://schemas.openxmlformats.org/officeDocument/2006/relationships/image" Target="../media/image819.e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77.xml"/><Relationship Id="rId2" Type="http://schemas.openxmlformats.org/officeDocument/2006/relationships/image" Target="../media/image5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4.emf"/><Relationship Id="rId5" Type="http://schemas.openxmlformats.org/officeDocument/2006/relationships/customXml" Target="../ink/ink1378.xml"/><Relationship Id="rId4" Type="http://schemas.openxmlformats.org/officeDocument/2006/relationships/image" Target="../media/image823.emf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382.xml"/><Relationship Id="rId13" Type="http://schemas.openxmlformats.org/officeDocument/2006/relationships/image" Target="../media/image830.emf"/><Relationship Id="rId18" Type="http://schemas.openxmlformats.org/officeDocument/2006/relationships/customXml" Target="../ink/ink1387.xml"/><Relationship Id="rId3" Type="http://schemas.openxmlformats.org/officeDocument/2006/relationships/image" Target="../media/image825.emf"/><Relationship Id="rId7" Type="http://schemas.openxmlformats.org/officeDocument/2006/relationships/image" Target="../media/image827.emf"/><Relationship Id="rId12" Type="http://schemas.openxmlformats.org/officeDocument/2006/relationships/customXml" Target="../ink/ink1384.xml"/><Relationship Id="rId17" Type="http://schemas.openxmlformats.org/officeDocument/2006/relationships/image" Target="../media/image832.emf"/><Relationship Id="rId2" Type="http://schemas.openxmlformats.org/officeDocument/2006/relationships/customXml" Target="../ink/ink1379.xml"/><Relationship Id="rId16" Type="http://schemas.openxmlformats.org/officeDocument/2006/relationships/customXml" Target="../ink/ink1386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381.xml"/><Relationship Id="rId11" Type="http://schemas.openxmlformats.org/officeDocument/2006/relationships/image" Target="../media/image829.emf"/><Relationship Id="rId5" Type="http://schemas.openxmlformats.org/officeDocument/2006/relationships/image" Target="../media/image826.emf"/><Relationship Id="rId15" Type="http://schemas.openxmlformats.org/officeDocument/2006/relationships/image" Target="../media/image831.emf"/><Relationship Id="rId10" Type="http://schemas.openxmlformats.org/officeDocument/2006/relationships/customXml" Target="../ink/ink1383.xml"/><Relationship Id="rId19" Type="http://schemas.openxmlformats.org/officeDocument/2006/relationships/image" Target="../media/image833.emf"/><Relationship Id="rId4" Type="http://schemas.openxmlformats.org/officeDocument/2006/relationships/customXml" Target="../ink/ink1380.xml"/><Relationship Id="rId9" Type="http://schemas.openxmlformats.org/officeDocument/2006/relationships/image" Target="../media/image828.emf"/><Relationship Id="rId14" Type="http://schemas.openxmlformats.org/officeDocument/2006/relationships/customXml" Target="../ink/ink1385.xml"/></Relationships>
</file>

<file path=ppt/slides/_rels/slide7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39.emf"/><Relationship Id="rId18" Type="http://schemas.openxmlformats.org/officeDocument/2006/relationships/customXml" Target="../ink/ink1396.xml"/><Relationship Id="rId26" Type="http://schemas.openxmlformats.org/officeDocument/2006/relationships/customXml" Target="../ink/ink1400.xml"/><Relationship Id="rId21" Type="http://schemas.openxmlformats.org/officeDocument/2006/relationships/image" Target="../media/image843.emf"/><Relationship Id="rId34" Type="http://schemas.openxmlformats.org/officeDocument/2006/relationships/customXml" Target="../ink/ink1404.xml"/><Relationship Id="rId7" Type="http://schemas.openxmlformats.org/officeDocument/2006/relationships/image" Target="../media/image836.emf"/><Relationship Id="rId12" Type="http://schemas.openxmlformats.org/officeDocument/2006/relationships/customXml" Target="../ink/ink1393.xml"/><Relationship Id="rId17" Type="http://schemas.openxmlformats.org/officeDocument/2006/relationships/image" Target="../media/image841.emf"/><Relationship Id="rId25" Type="http://schemas.openxmlformats.org/officeDocument/2006/relationships/image" Target="../media/image845.emf"/><Relationship Id="rId33" Type="http://schemas.openxmlformats.org/officeDocument/2006/relationships/image" Target="../media/image849.emf"/><Relationship Id="rId2" Type="http://schemas.openxmlformats.org/officeDocument/2006/relationships/customXml" Target="../ink/ink1388.xml"/><Relationship Id="rId16" Type="http://schemas.openxmlformats.org/officeDocument/2006/relationships/customXml" Target="../ink/ink1395.xml"/><Relationship Id="rId20" Type="http://schemas.openxmlformats.org/officeDocument/2006/relationships/customXml" Target="../ink/ink1397.xml"/><Relationship Id="rId29" Type="http://schemas.openxmlformats.org/officeDocument/2006/relationships/image" Target="../media/image847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390.xml"/><Relationship Id="rId11" Type="http://schemas.openxmlformats.org/officeDocument/2006/relationships/image" Target="../media/image838.emf"/><Relationship Id="rId24" Type="http://schemas.openxmlformats.org/officeDocument/2006/relationships/customXml" Target="../ink/ink1399.xml"/><Relationship Id="rId32" Type="http://schemas.openxmlformats.org/officeDocument/2006/relationships/customXml" Target="../ink/ink1403.xml"/><Relationship Id="rId37" Type="http://schemas.openxmlformats.org/officeDocument/2006/relationships/image" Target="../media/image851.emf"/><Relationship Id="rId5" Type="http://schemas.openxmlformats.org/officeDocument/2006/relationships/image" Target="../media/image835.emf"/><Relationship Id="rId15" Type="http://schemas.openxmlformats.org/officeDocument/2006/relationships/image" Target="../media/image840.emf"/><Relationship Id="rId23" Type="http://schemas.openxmlformats.org/officeDocument/2006/relationships/image" Target="../media/image844.emf"/><Relationship Id="rId28" Type="http://schemas.openxmlformats.org/officeDocument/2006/relationships/customXml" Target="../ink/ink1401.xml"/><Relationship Id="rId36" Type="http://schemas.openxmlformats.org/officeDocument/2006/relationships/customXml" Target="../ink/ink1405.xml"/><Relationship Id="rId10" Type="http://schemas.openxmlformats.org/officeDocument/2006/relationships/customXml" Target="../ink/ink1392.xml"/><Relationship Id="rId19" Type="http://schemas.openxmlformats.org/officeDocument/2006/relationships/image" Target="../media/image842.emf"/><Relationship Id="rId31" Type="http://schemas.openxmlformats.org/officeDocument/2006/relationships/image" Target="../media/image848.emf"/><Relationship Id="rId4" Type="http://schemas.openxmlformats.org/officeDocument/2006/relationships/customXml" Target="../ink/ink1389.xml"/><Relationship Id="rId9" Type="http://schemas.openxmlformats.org/officeDocument/2006/relationships/image" Target="../media/image837.emf"/><Relationship Id="rId14" Type="http://schemas.openxmlformats.org/officeDocument/2006/relationships/customXml" Target="../ink/ink1394.xml"/><Relationship Id="rId22" Type="http://schemas.openxmlformats.org/officeDocument/2006/relationships/customXml" Target="../ink/ink1398.xml"/><Relationship Id="rId27" Type="http://schemas.openxmlformats.org/officeDocument/2006/relationships/image" Target="../media/image846.emf"/><Relationship Id="rId30" Type="http://schemas.openxmlformats.org/officeDocument/2006/relationships/customXml" Target="../ink/ink1402.xml"/><Relationship Id="rId35" Type="http://schemas.openxmlformats.org/officeDocument/2006/relationships/image" Target="../media/image850.emf"/><Relationship Id="rId8" Type="http://schemas.openxmlformats.org/officeDocument/2006/relationships/customXml" Target="../ink/ink1391.xml"/><Relationship Id="rId3" Type="http://schemas.openxmlformats.org/officeDocument/2006/relationships/image" Target="../media/image834.emf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409.xml"/><Relationship Id="rId3" Type="http://schemas.openxmlformats.org/officeDocument/2006/relationships/image" Target="../media/image852.emf"/><Relationship Id="rId7" Type="http://schemas.openxmlformats.org/officeDocument/2006/relationships/image" Target="../media/image854.emf"/><Relationship Id="rId2" Type="http://schemas.openxmlformats.org/officeDocument/2006/relationships/customXml" Target="../ink/ink1406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408.xml"/><Relationship Id="rId11" Type="http://schemas.openxmlformats.org/officeDocument/2006/relationships/image" Target="../media/image856.emf"/><Relationship Id="rId5" Type="http://schemas.openxmlformats.org/officeDocument/2006/relationships/image" Target="../media/image853.emf"/><Relationship Id="rId10" Type="http://schemas.openxmlformats.org/officeDocument/2006/relationships/customXml" Target="../ink/ink1410.xml"/><Relationship Id="rId4" Type="http://schemas.openxmlformats.org/officeDocument/2006/relationships/customXml" Target="../ink/ink1407.xml"/><Relationship Id="rId9" Type="http://schemas.openxmlformats.org/officeDocument/2006/relationships/image" Target="../media/image855.emf"/></Relationships>
</file>

<file path=ppt/slides/_rels/slide7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62.emf"/><Relationship Id="rId18" Type="http://schemas.openxmlformats.org/officeDocument/2006/relationships/customXml" Target="../ink/ink1419.xml"/><Relationship Id="rId26" Type="http://schemas.openxmlformats.org/officeDocument/2006/relationships/customXml" Target="../ink/ink1423.xml"/><Relationship Id="rId39" Type="http://schemas.openxmlformats.org/officeDocument/2006/relationships/image" Target="../media/image875.emf"/><Relationship Id="rId21" Type="http://schemas.openxmlformats.org/officeDocument/2006/relationships/image" Target="../media/image866.emf"/><Relationship Id="rId34" Type="http://schemas.openxmlformats.org/officeDocument/2006/relationships/customXml" Target="../ink/ink1427.xml"/><Relationship Id="rId42" Type="http://schemas.openxmlformats.org/officeDocument/2006/relationships/customXml" Target="../ink/ink1431.xml"/><Relationship Id="rId7" Type="http://schemas.openxmlformats.org/officeDocument/2006/relationships/image" Target="../media/image859.emf"/><Relationship Id="rId2" Type="http://schemas.openxmlformats.org/officeDocument/2006/relationships/customXml" Target="../ink/ink1411.xml"/><Relationship Id="rId16" Type="http://schemas.openxmlformats.org/officeDocument/2006/relationships/customXml" Target="../ink/ink1418.xml"/><Relationship Id="rId29" Type="http://schemas.openxmlformats.org/officeDocument/2006/relationships/image" Target="../media/image870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413.xml"/><Relationship Id="rId11" Type="http://schemas.openxmlformats.org/officeDocument/2006/relationships/image" Target="../media/image861.emf"/><Relationship Id="rId24" Type="http://schemas.openxmlformats.org/officeDocument/2006/relationships/customXml" Target="../ink/ink1422.xml"/><Relationship Id="rId32" Type="http://schemas.openxmlformats.org/officeDocument/2006/relationships/customXml" Target="../ink/ink1426.xml"/><Relationship Id="rId37" Type="http://schemas.openxmlformats.org/officeDocument/2006/relationships/image" Target="../media/image874.emf"/><Relationship Id="rId40" Type="http://schemas.openxmlformats.org/officeDocument/2006/relationships/customXml" Target="../ink/ink1430.xml"/><Relationship Id="rId45" Type="http://schemas.openxmlformats.org/officeDocument/2006/relationships/image" Target="../media/image878.emf"/><Relationship Id="rId5" Type="http://schemas.openxmlformats.org/officeDocument/2006/relationships/image" Target="../media/image858.emf"/><Relationship Id="rId15" Type="http://schemas.openxmlformats.org/officeDocument/2006/relationships/image" Target="../media/image863.emf"/><Relationship Id="rId23" Type="http://schemas.openxmlformats.org/officeDocument/2006/relationships/image" Target="../media/image867.emf"/><Relationship Id="rId28" Type="http://schemas.openxmlformats.org/officeDocument/2006/relationships/customXml" Target="../ink/ink1424.xml"/><Relationship Id="rId36" Type="http://schemas.openxmlformats.org/officeDocument/2006/relationships/customXml" Target="../ink/ink1428.xml"/><Relationship Id="rId10" Type="http://schemas.openxmlformats.org/officeDocument/2006/relationships/customXml" Target="../ink/ink1415.xml"/><Relationship Id="rId19" Type="http://schemas.openxmlformats.org/officeDocument/2006/relationships/image" Target="../media/image865.emf"/><Relationship Id="rId31" Type="http://schemas.openxmlformats.org/officeDocument/2006/relationships/image" Target="../media/image871.emf"/><Relationship Id="rId44" Type="http://schemas.openxmlformats.org/officeDocument/2006/relationships/customXml" Target="../ink/ink1432.xml"/><Relationship Id="rId4" Type="http://schemas.openxmlformats.org/officeDocument/2006/relationships/customXml" Target="../ink/ink1412.xml"/><Relationship Id="rId9" Type="http://schemas.openxmlformats.org/officeDocument/2006/relationships/image" Target="../media/image860.emf"/><Relationship Id="rId14" Type="http://schemas.openxmlformats.org/officeDocument/2006/relationships/customXml" Target="../ink/ink1417.xml"/><Relationship Id="rId22" Type="http://schemas.openxmlformats.org/officeDocument/2006/relationships/customXml" Target="../ink/ink1421.xml"/><Relationship Id="rId27" Type="http://schemas.openxmlformats.org/officeDocument/2006/relationships/image" Target="../media/image869.emf"/><Relationship Id="rId30" Type="http://schemas.openxmlformats.org/officeDocument/2006/relationships/customXml" Target="../ink/ink1425.xml"/><Relationship Id="rId35" Type="http://schemas.openxmlformats.org/officeDocument/2006/relationships/image" Target="../media/image873.emf"/><Relationship Id="rId43" Type="http://schemas.openxmlformats.org/officeDocument/2006/relationships/image" Target="../media/image877.emf"/><Relationship Id="rId8" Type="http://schemas.openxmlformats.org/officeDocument/2006/relationships/customXml" Target="../ink/ink1414.xml"/><Relationship Id="rId3" Type="http://schemas.openxmlformats.org/officeDocument/2006/relationships/image" Target="../media/image857.emf"/><Relationship Id="rId12" Type="http://schemas.openxmlformats.org/officeDocument/2006/relationships/customXml" Target="../ink/ink1416.xml"/><Relationship Id="rId17" Type="http://schemas.openxmlformats.org/officeDocument/2006/relationships/image" Target="../media/image864.emf"/><Relationship Id="rId25" Type="http://schemas.openxmlformats.org/officeDocument/2006/relationships/image" Target="../media/image868.emf"/><Relationship Id="rId33" Type="http://schemas.openxmlformats.org/officeDocument/2006/relationships/image" Target="../media/image872.emf"/><Relationship Id="rId38" Type="http://schemas.openxmlformats.org/officeDocument/2006/relationships/customXml" Target="../ink/ink1429.xml"/><Relationship Id="rId20" Type="http://schemas.openxmlformats.org/officeDocument/2006/relationships/customXml" Target="../ink/ink1420.xml"/><Relationship Id="rId41" Type="http://schemas.openxmlformats.org/officeDocument/2006/relationships/image" Target="../media/image876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13" Type="http://schemas.openxmlformats.org/officeDocument/2006/relationships/customXml" Target="../ink/ink65.xml"/><Relationship Id="rId18" Type="http://schemas.openxmlformats.org/officeDocument/2006/relationships/image" Target="../media/image72.emf"/><Relationship Id="rId3" Type="http://schemas.openxmlformats.org/officeDocument/2006/relationships/customXml" Target="../ink/ink60.xml"/><Relationship Id="rId21" Type="http://schemas.openxmlformats.org/officeDocument/2006/relationships/customXml" Target="../ink/ink69.xml"/><Relationship Id="rId7" Type="http://schemas.openxmlformats.org/officeDocument/2006/relationships/customXml" Target="../ink/ink62.xml"/><Relationship Id="rId12" Type="http://schemas.openxmlformats.org/officeDocument/2006/relationships/image" Target="../media/image69.emf"/><Relationship Id="rId17" Type="http://schemas.openxmlformats.org/officeDocument/2006/relationships/customXml" Target="../ink/ink67.xml"/><Relationship Id="rId25" Type="http://schemas.openxmlformats.org/officeDocument/2006/relationships/image" Target="../media/image9.png"/><Relationship Id="rId2" Type="http://schemas.openxmlformats.org/officeDocument/2006/relationships/image" Target="../media/image8.png"/><Relationship Id="rId16" Type="http://schemas.openxmlformats.org/officeDocument/2006/relationships/image" Target="../media/image71.emf"/><Relationship Id="rId20" Type="http://schemas.openxmlformats.org/officeDocument/2006/relationships/image" Target="../media/image7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emf"/><Relationship Id="rId11" Type="http://schemas.openxmlformats.org/officeDocument/2006/relationships/customXml" Target="../ink/ink64.xml"/><Relationship Id="rId24" Type="http://schemas.openxmlformats.org/officeDocument/2006/relationships/image" Target="../media/image75.emf"/><Relationship Id="rId5" Type="http://schemas.openxmlformats.org/officeDocument/2006/relationships/customXml" Target="../ink/ink61.xml"/><Relationship Id="rId15" Type="http://schemas.openxmlformats.org/officeDocument/2006/relationships/customXml" Target="../ink/ink66.xml"/><Relationship Id="rId23" Type="http://schemas.openxmlformats.org/officeDocument/2006/relationships/customXml" Target="../ink/ink70.xml"/><Relationship Id="rId10" Type="http://schemas.openxmlformats.org/officeDocument/2006/relationships/image" Target="../media/image68.emf"/><Relationship Id="rId19" Type="http://schemas.openxmlformats.org/officeDocument/2006/relationships/customXml" Target="../ink/ink68.xml"/><Relationship Id="rId4" Type="http://schemas.openxmlformats.org/officeDocument/2006/relationships/image" Target="../media/image65.emf"/><Relationship Id="rId9" Type="http://schemas.openxmlformats.org/officeDocument/2006/relationships/customXml" Target="../ink/ink63.xml"/><Relationship Id="rId14" Type="http://schemas.openxmlformats.org/officeDocument/2006/relationships/image" Target="../media/image70.emf"/><Relationship Id="rId22" Type="http://schemas.openxmlformats.org/officeDocument/2006/relationships/image" Target="../media/image74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customXml" Target="../ink/ink71.xml"/><Relationship Id="rId7" Type="http://schemas.openxmlformats.org/officeDocument/2006/relationships/customXml" Target="../ink/ink73.xml"/><Relationship Id="rId12" Type="http://schemas.openxmlformats.org/officeDocument/2006/relationships/image" Target="../media/image3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customXml" Target="../ink/ink75.xml"/><Relationship Id="rId5" Type="http://schemas.openxmlformats.org/officeDocument/2006/relationships/customXml" Target="../ink/ink72.xml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openxmlformats.org/officeDocument/2006/relationships/customXml" Target="../ink/ink7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4B727E3C-A234-43C6-856A-B2CAB523489E}"/>
                  </a:ext>
                </a:extLst>
              </p14:cNvPr>
              <p14:cNvContentPartPr/>
              <p14:nvPr/>
            </p14:nvContentPartPr>
            <p14:xfrm>
              <a:off x="6346701" y="420934"/>
              <a:ext cx="3632400" cy="11124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4B727E3C-A234-43C6-856A-B2CAB523489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28701" y="402934"/>
                <a:ext cx="3668040" cy="114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16F9AA50-6D25-4D23-A31D-8A3CB4416B3F}"/>
                  </a:ext>
                </a:extLst>
              </p14:cNvPr>
              <p14:cNvContentPartPr/>
              <p14:nvPr/>
            </p14:nvContentPartPr>
            <p14:xfrm>
              <a:off x="3022461" y="633694"/>
              <a:ext cx="1907280" cy="8416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16F9AA50-6D25-4D23-A31D-8A3CB4416B3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04461" y="615694"/>
                <a:ext cx="1942920" cy="87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6CE47CE1-5847-4C83-BE28-52229A60F071}"/>
                  </a:ext>
                </a:extLst>
              </p14:cNvPr>
              <p14:cNvContentPartPr/>
              <p14:nvPr/>
            </p14:nvContentPartPr>
            <p14:xfrm>
              <a:off x="4513941" y="2125894"/>
              <a:ext cx="3437280" cy="30564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6CE47CE1-5847-4C83-BE28-52229A60F07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95941" y="2107894"/>
                <a:ext cx="3472920" cy="34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32021873-C4C6-4B13-AAAC-130DE5DC2479}"/>
                  </a:ext>
                </a:extLst>
              </p14:cNvPr>
              <p14:cNvContentPartPr/>
              <p14:nvPr/>
            </p14:nvContentPartPr>
            <p14:xfrm>
              <a:off x="3425301" y="2758054"/>
              <a:ext cx="6560280" cy="131220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32021873-C4C6-4B13-AAAC-130DE5DC247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407301" y="2740054"/>
                <a:ext cx="6595920" cy="134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CC9DF198-F592-4C10-8104-138614C7F2A2}"/>
                  </a:ext>
                </a:extLst>
              </p14:cNvPr>
              <p14:cNvContentPartPr/>
              <p14:nvPr/>
            </p14:nvContentPartPr>
            <p14:xfrm>
              <a:off x="5208381" y="4806454"/>
              <a:ext cx="360" cy="3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CC9DF198-F592-4C10-8104-138614C7F2A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190381" y="4788454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31B9ED5A-68AF-4C4F-B8E6-28350E68BD74}"/>
                  </a:ext>
                </a:extLst>
              </p14:cNvPr>
              <p14:cNvContentPartPr/>
              <p14:nvPr/>
            </p14:nvContentPartPr>
            <p14:xfrm>
              <a:off x="3053280" y="4140055"/>
              <a:ext cx="5492880" cy="13662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31B9ED5A-68AF-4C4F-B8E6-28350E68BD7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035280" y="4122055"/>
                <a:ext cx="5528520" cy="140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EEDBEC12-D9ED-4C0B-879D-588D2A1DA45F}"/>
                  </a:ext>
                </a:extLst>
              </p14:cNvPr>
              <p14:cNvContentPartPr/>
              <p14:nvPr/>
            </p14:nvContentPartPr>
            <p14:xfrm>
              <a:off x="4870200" y="4905055"/>
              <a:ext cx="922320" cy="4032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EEDBEC12-D9ED-4C0B-879D-588D2A1DA45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852200" y="4887055"/>
                <a:ext cx="957960" cy="438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153023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48B016-7D50-43EF-B134-11EBEFCB0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0678" y="962321"/>
            <a:ext cx="8706678" cy="246667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1DD9E65-0719-483C-94F0-3E1CB09F0515}"/>
                  </a:ext>
                </a:extLst>
              </p14:cNvPr>
              <p14:cNvContentPartPr/>
              <p14:nvPr/>
            </p14:nvContentPartPr>
            <p14:xfrm>
              <a:off x="8879661" y="299614"/>
              <a:ext cx="2597040" cy="5148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1DD9E65-0719-483C-94F0-3E1CB09F051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61661" y="281614"/>
                <a:ext cx="2632680" cy="55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6FB57189-3F71-4E62-8B22-F8427DFDD39D}"/>
                  </a:ext>
                </a:extLst>
              </p14:cNvPr>
              <p14:cNvContentPartPr/>
              <p14:nvPr/>
            </p14:nvContentPartPr>
            <p14:xfrm>
              <a:off x="6145461" y="353614"/>
              <a:ext cx="2432880" cy="33372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6FB57189-3F71-4E62-8B22-F8427DFDD39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27461" y="335614"/>
                <a:ext cx="2468520" cy="36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D1D70879-097D-44B5-A8F6-C94A65268A7A}"/>
                  </a:ext>
                </a:extLst>
              </p14:cNvPr>
              <p14:cNvContentPartPr/>
              <p14:nvPr/>
            </p14:nvContentPartPr>
            <p14:xfrm>
              <a:off x="5658741" y="494734"/>
              <a:ext cx="226080" cy="2624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D1D70879-097D-44B5-A8F6-C94A65268A7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640741" y="476734"/>
                <a:ext cx="261720" cy="29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76BF358F-222C-4619-AE57-B79AB4514162}"/>
                  </a:ext>
                </a:extLst>
              </p14:cNvPr>
              <p14:cNvContentPartPr/>
              <p14:nvPr/>
            </p14:nvContentPartPr>
            <p14:xfrm>
              <a:off x="3138021" y="4091494"/>
              <a:ext cx="54720" cy="684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76BF358F-222C-4619-AE57-B79AB451416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120021" y="4073494"/>
                <a:ext cx="90360" cy="42480"/>
              </a:xfrm>
              <a:prstGeom prst="rect">
                <a:avLst/>
              </a:prstGeom>
            </p:spPr>
          </p:pic>
        </mc:Fallback>
      </mc:AlternateContent>
      <p:pic>
        <p:nvPicPr>
          <p:cNvPr id="45" name="Picture 44">
            <a:extLst>
              <a:ext uri="{FF2B5EF4-FFF2-40B4-BE49-F238E27FC236}">
                <a16:creationId xmlns:a16="http://schemas.microsoft.com/office/drawing/2014/main" id="{01DF7547-471D-4769-B900-1EC0BA4E02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7809" y="3703987"/>
            <a:ext cx="6145461" cy="345513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0D9536CF-1642-444F-B806-18D31202470D}"/>
                  </a:ext>
                </a:extLst>
              </p14:cNvPr>
              <p14:cNvContentPartPr/>
              <p14:nvPr/>
            </p14:nvContentPartPr>
            <p14:xfrm>
              <a:off x="461061" y="3797890"/>
              <a:ext cx="261360" cy="1825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0D9536CF-1642-444F-B806-18D31202470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16061" y="3707890"/>
                <a:ext cx="351000" cy="36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A595B372-0D55-4289-9AE7-D4C349325A27}"/>
                  </a:ext>
                </a:extLst>
              </p14:cNvPr>
              <p14:cNvContentPartPr/>
              <p14:nvPr/>
            </p14:nvContentPartPr>
            <p14:xfrm>
              <a:off x="3951981" y="3992290"/>
              <a:ext cx="211320" cy="24084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A595B372-0D55-4289-9AE7-D4C349325A2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906981" y="3902290"/>
                <a:ext cx="300960" cy="42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DC12F82B-417E-4E33-85CC-1F9C1FAA6FC3}"/>
                  </a:ext>
                </a:extLst>
              </p14:cNvPr>
              <p14:cNvContentPartPr/>
              <p14:nvPr/>
            </p14:nvContentPartPr>
            <p14:xfrm>
              <a:off x="3873501" y="4432570"/>
              <a:ext cx="833040" cy="3600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DC12F82B-417E-4E33-85CC-1F9C1FAA6FC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828501" y="4342570"/>
                <a:ext cx="922680" cy="21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EC28EF2F-32CE-4F4B-96C4-E12BD9D76D30}"/>
                  </a:ext>
                </a:extLst>
              </p14:cNvPr>
              <p14:cNvContentPartPr/>
              <p14:nvPr/>
            </p14:nvContentPartPr>
            <p14:xfrm>
              <a:off x="395541" y="3419890"/>
              <a:ext cx="358920" cy="3427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EC28EF2F-32CE-4F4B-96C4-E12BD9D76D30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77541" y="3401890"/>
                <a:ext cx="394560" cy="37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63BDF7CB-8D7C-4B94-A4BC-79F921851F2A}"/>
                  </a:ext>
                </a:extLst>
              </p14:cNvPr>
              <p14:cNvContentPartPr/>
              <p14:nvPr/>
            </p14:nvContentPartPr>
            <p14:xfrm>
              <a:off x="3766941" y="3546250"/>
              <a:ext cx="432720" cy="39024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63BDF7CB-8D7C-4B94-A4BC-79F921851F2A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748941" y="3528250"/>
                <a:ext cx="468360" cy="42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B8144004-AA77-4B79-88B0-F65F116B098A}"/>
                  </a:ext>
                </a:extLst>
              </p14:cNvPr>
              <p14:cNvContentPartPr/>
              <p14:nvPr/>
            </p14:nvContentPartPr>
            <p14:xfrm>
              <a:off x="3516741" y="4363450"/>
              <a:ext cx="375840" cy="3852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B8144004-AA77-4B79-88B0-F65F116B098A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498741" y="4345450"/>
                <a:ext cx="411480" cy="42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284D13D1-2D51-4FC1-93E2-8041E8D2C321}"/>
                  </a:ext>
                </a:extLst>
              </p14:cNvPr>
              <p14:cNvContentPartPr/>
              <p14:nvPr/>
            </p14:nvContentPartPr>
            <p14:xfrm>
              <a:off x="7580061" y="2770090"/>
              <a:ext cx="3903480" cy="90720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284D13D1-2D51-4FC1-93E2-8041E8D2C321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562061" y="2752090"/>
                <a:ext cx="3939120" cy="9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33" name="Ink 132">
                <a:extLst>
                  <a:ext uri="{FF2B5EF4-FFF2-40B4-BE49-F238E27FC236}">
                    <a16:creationId xmlns:a16="http://schemas.microsoft.com/office/drawing/2014/main" id="{C4B0FAB2-DF88-4B9B-BD68-F054CE1B9FBF}"/>
                  </a:ext>
                </a:extLst>
              </p14:cNvPr>
              <p14:cNvContentPartPr/>
              <p14:nvPr/>
            </p14:nvContentPartPr>
            <p14:xfrm>
              <a:off x="7638741" y="4029370"/>
              <a:ext cx="3797640" cy="2270160"/>
            </p14:xfrm>
          </p:contentPart>
        </mc:Choice>
        <mc:Fallback xmlns="">
          <p:pic>
            <p:nvPicPr>
              <p:cNvPr id="133" name="Ink 132">
                <a:extLst>
                  <a:ext uri="{FF2B5EF4-FFF2-40B4-BE49-F238E27FC236}">
                    <a16:creationId xmlns:a16="http://schemas.microsoft.com/office/drawing/2014/main" id="{C4B0FAB2-DF88-4B9B-BD68-F054CE1B9FBF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620741" y="4011370"/>
                <a:ext cx="3833280" cy="230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123F28FF-C234-4DB6-8829-F75E5CDF6A19}"/>
                  </a:ext>
                </a:extLst>
              </p14:cNvPr>
              <p14:cNvContentPartPr/>
              <p14:nvPr/>
            </p14:nvContentPartPr>
            <p14:xfrm>
              <a:off x="2916261" y="71374"/>
              <a:ext cx="2541600" cy="610920"/>
            </p14:xfrm>
          </p:contentPart>
        </mc:Choice>
        <mc:Fallback xmlns=""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123F28FF-C234-4DB6-8829-F75E5CDF6A19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898261" y="53374"/>
                <a:ext cx="2577240" cy="646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484198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51CBA6F6-A1A5-453F-A5C0-EA2639A4F1FC}"/>
                  </a:ext>
                </a:extLst>
              </p14:cNvPr>
              <p14:cNvContentPartPr/>
              <p14:nvPr/>
            </p14:nvContentPartPr>
            <p14:xfrm>
              <a:off x="7347501" y="520294"/>
              <a:ext cx="67680" cy="601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51CBA6F6-A1A5-453F-A5C0-EA2639A4F1F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329501" y="502294"/>
                <a:ext cx="103320" cy="9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3780E15A-0F3F-4FEA-8E47-8223FCD659D4}"/>
                  </a:ext>
                </a:extLst>
              </p14:cNvPr>
              <p14:cNvContentPartPr/>
              <p14:nvPr/>
            </p14:nvContentPartPr>
            <p14:xfrm>
              <a:off x="7353621" y="712534"/>
              <a:ext cx="79560" cy="741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3780E15A-0F3F-4FEA-8E47-8223FCD659D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35621" y="694534"/>
                <a:ext cx="115200" cy="10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16E4B76B-16FD-452D-A205-9D13292A4388}"/>
                  </a:ext>
                </a:extLst>
              </p14:cNvPr>
              <p14:cNvContentPartPr/>
              <p14:nvPr/>
            </p14:nvContentPartPr>
            <p14:xfrm>
              <a:off x="7812981" y="244174"/>
              <a:ext cx="2498400" cy="8892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16E4B76B-16FD-452D-A205-9D13292A438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94981" y="226174"/>
                <a:ext cx="2534040" cy="92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E20A98C-8B12-433F-BC76-CE994CB4AD7B}"/>
                  </a:ext>
                </a:extLst>
              </p14:cNvPr>
              <p14:cNvContentPartPr/>
              <p14:nvPr/>
            </p14:nvContentPartPr>
            <p14:xfrm>
              <a:off x="9774981" y="1741774"/>
              <a:ext cx="165240" cy="1616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E20A98C-8B12-433F-BC76-CE994CB4AD7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756981" y="1723774"/>
                <a:ext cx="200880" cy="19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811F5A58-7B20-43D7-B73C-E080C3598C33}"/>
                  </a:ext>
                </a:extLst>
              </p14:cNvPr>
              <p14:cNvContentPartPr/>
              <p14:nvPr/>
            </p14:nvContentPartPr>
            <p14:xfrm>
              <a:off x="8577981" y="1275934"/>
              <a:ext cx="358560" cy="3020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811F5A58-7B20-43D7-B73C-E080C3598C3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559981" y="1257934"/>
                <a:ext cx="394200" cy="33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BDE38D62-B61A-4753-B1C2-554A1337F632}"/>
                  </a:ext>
                </a:extLst>
              </p14:cNvPr>
              <p14:cNvContentPartPr/>
              <p14:nvPr/>
            </p14:nvContentPartPr>
            <p14:xfrm>
              <a:off x="8008821" y="1712254"/>
              <a:ext cx="930960" cy="43308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BDE38D62-B61A-4753-B1C2-554A1337F63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990821" y="1694254"/>
                <a:ext cx="966600" cy="46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0DDC920A-2EE4-4EF2-B374-7196FDACEDDC}"/>
                  </a:ext>
                </a:extLst>
              </p14:cNvPr>
              <p14:cNvContentPartPr/>
              <p14:nvPr/>
            </p14:nvContentPartPr>
            <p14:xfrm>
              <a:off x="9191061" y="1655014"/>
              <a:ext cx="285480" cy="2019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0DDC920A-2EE4-4EF2-B374-7196FDACEDD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173061" y="1637014"/>
                <a:ext cx="321120" cy="23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DCE403B2-997B-451D-9A13-F3A63CF6F6C2}"/>
                  </a:ext>
                </a:extLst>
              </p14:cNvPr>
              <p14:cNvContentPartPr/>
              <p14:nvPr/>
            </p14:nvContentPartPr>
            <p14:xfrm>
              <a:off x="4914261" y="2133454"/>
              <a:ext cx="109080" cy="1980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DCE403B2-997B-451D-9A13-F3A63CF6F6C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896261" y="2115454"/>
                <a:ext cx="144720" cy="5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126C7A27-5109-4DB0-AB31-3D75A29D1DA8}"/>
                  </a:ext>
                </a:extLst>
              </p14:cNvPr>
              <p14:cNvContentPartPr/>
              <p14:nvPr/>
            </p14:nvContentPartPr>
            <p14:xfrm>
              <a:off x="9867501" y="2745454"/>
              <a:ext cx="208800" cy="13896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126C7A27-5109-4DB0-AB31-3D75A29D1DA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849501" y="2727454"/>
                <a:ext cx="244440" cy="17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50EC95E6-12F9-49DE-9585-42F4A41FE489}"/>
                  </a:ext>
                </a:extLst>
              </p14:cNvPr>
              <p14:cNvContentPartPr/>
              <p14:nvPr/>
            </p14:nvContentPartPr>
            <p14:xfrm>
              <a:off x="4891581" y="1351174"/>
              <a:ext cx="2689920" cy="66564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50EC95E6-12F9-49DE-9585-42F4A41FE489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873581" y="1333174"/>
                <a:ext cx="2725560" cy="70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E40CB7D1-49C6-4E82-8CBC-807C8E4215E2}"/>
                  </a:ext>
                </a:extLst>
              </p14:cNvPr>
              <p14:cNvContentPartPr/>
              <p14:nvPr/>
            </p14:nvContentPartPr>
            <p14:xfrm>
              <a:off x="8898381" y="2508934"/>
              <a:ext cx="541800" cy="61992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E40CB7D1-49C6-4E82-8CBC-807C8E4215E2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880381" y="2490934"/>
                <a:ext cx="577440" cy="65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60C0ED56-37FF-4A23-ADFB-A03D9182B56C}"/>
                  </a:ext>
                </a:extLst>
              </p14:cNvPr>
              <p14:cNvContentPartPr/>
              <p14:nvPr/>
            </p14:nvContentPartPr>
            <p14:xfrm>
              <a:off x="6653061" y="2497414"/>
              <a:ext cx="1897920" cy="64404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60C0ED56-37FF-4A23-ADFB-A03D9182B56C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635061" y="2479414"/>
                <a:ext cx="1933560" cy="67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F11BDFF9-F147-4682-A956-C4502882FA13}"/>
                  </a:ext>
                </a:extLst>
              </p14:cNvPr>
              <p14:cNvContentPartPr/>
              <p14:nvPr/>
            </p14:nvContentPartPr>
            <p14:xfrm>
              <a:off x="4830741" y="2520094"/>
              <a:ext cx="1455120" cy="55008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F11BDFF9-F147-4682-A956-C4502882FA13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812741" y="2502094"/>
                <a:ext cx="1490760" cy="58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38627E31-963B-43BD-82E6-D5AB752A1BFF}"/>
                  </a:ext>
                </a:extLst>
              </p14:cNvPr>
              <p14:cNvContentPartPr/>
              <p14:nvPr/>
            </p14:nvContentPartPr>
            <p14:xfrm>
              <a:off x="2344581" y="2464294"/>
              <a:ext cx="583200" cy="58032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38627E31-963B-43BD-82E6-D5AB752A1BFF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326581" y="2446294"/>
                <a:ext cx="618840" cy="61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3837A97A-5F36-4B4A-A757-F121D4DFB0D9}"/>
                  </a:ext>
                </a:extLst>
              </p14:cNvPr>
              <p14:cNvContentPartPr/>
              <p14:nvPr/>
            </p14:nvContentPartPr>
            <p14:xfrm>
              <a:off x="3310461" y="2225254"/>
              <a:ext cx="1117800" cy="80568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3837A97A-5F36-4B4A-A757-F121D4DFB0D9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292461" y="2207254"/>
                <a:ext cx="1153440" cy="84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DE5DD51B-FD4E-4C64-BB5B-872952A8DAC1}"/>
                  </a:ext>
                </a:extLst>
              </p14:cNvPr>
              <p14:cNvContentPartPr/>
              <p14:nvPr/>
            </p14:nvContentPartPr>
            <p14:xfrm>
              <a:off x="1052901" y="2328214"/>
              <a:ext cx="890640" cy="77148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DE5DD51B-FD4E-4C64-BB5B-872952A8DAC1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034901" y="2310214"/>
                <a:ext cx="926280" cy="80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EE8EA452-CF3A-442F-8B0F-9CC97BEFA984}"/>
                  </a:ext>
                </a:extLst>
              </p14:cNvPr>
              <p14:cNvContentPartPr/>
              <p14:nvPr/>
            </p14:nvContentPartPr>
            <p14:xfrm>
              <a:off x="7202061" y="3604054"/>
              <a:ext cx="489240" cy="6912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EE8EA452-CF3A-442F-8B0F-9CC97BEFA984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7184061" y="3586054"/>
                <a:ext cx="524880" cy="10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E95BA57E-00BF-457D-87D0-568EAB9B3000}"/>
                  </a:ext>
                </a:extLst>
              </p14:cNvPr>
              <p14:cNvContentPartPr/>
              <p14:nvPr/>
            </p14:nvContentPartPr>
            <p14:xfrm>
              <a:off x="8018901" y="3516214"/>
              <a:ext cx="570600" cy="8208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E95BA57E-00BF-457D-87D0-568EAB9B3000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8000901" y="3498214"/>
                <a:ext cx="606240" cy="11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E9650932-AE53-48EB-95E8-AEF907B863F3}"/>
                  </a:ext>
                </a:extLst>
              </p14:cNvPr>
              <p14:cNvContentPartPr/>
              <p14:nvPr/>
            </p14:nvContentPartPr>
            <p14:xfrm>
              <a:off x="9742941" y="4532494"/>
              <a:ext cx="307080" cy="22068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E9650932-AE53-48EB-95E8-AEF907B863F3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9724941" y="4514494"/>
                <a:ext cx="342720" cy="25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21" name="Ink 120">
                <a:extLst>
                  <a:ext uri="{FF2B5EF4-FFF2-40B4-BE49-F238E27FC236}">
                    <a16:creationId xmlns:a16="http://schemas.microsoft.com/office/drawing/2014/main" id="{1ACC0A01-8BAA-424E-A5C8-480E944ECB16}"/>
                  </a:ext>
                </a:extLst>
              </p14:cNvPr>
              <p14:cNvContentPartPr/>
              <p14:nvPr/>
            </p14:nvContentPartPr>
            <p14:xfrm>
              <a:off x="5930181" y="4053334"/>
              <a:ext cx="206280" cy="50040"/>
            </p14:xfrm>
          </p:contentPart>
        </mc:Choice>
        <mc:Fallback xmlns="">
          <p:pic>
            <p:nvPicPr>
              <p:cNvPr id="121" name="Ink 120">
                <a:extLst>
                  <a:ext uri="{FF2B5EF4-FFF2-40B4-BE49-F238E27FC236}">
                    <a16:creationId xmlns:a16="http://schemas.microsoft.com/office/drawing/2014/main" id="{1ACC0A01-8BAA-424E-A5C8-480E944ECB16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5912181" y="4035334"/>
                <a:ext cx="241920" cy="8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885E4CD0-E25A-4DF0-AFD1-9E394D87F74E}"/>
                  </a:ext>
                </a:extLst>
              </p14:cNvPr>
              <p14:cNvContentPartPr/>
              <p14:nvPr/>
            </p14:nvContentPartPr>
            <p14:xfrm>
              <a:off x="4960701" y="4225054"/>
              <a:ext cx="4185360" cy="667080"/>
            </p14:xfrm>
          </p:contentPart>
        </mc:Choice>
        <mc:Fallback xmlns=""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885E4CD0-E25A-4DF0-AFD1-9E394D87F74E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4942701" y="4207054"/>
                <a:ext cx="4221000" cy="70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33" name="Ink 132">
                <a:extLst>
                  <a:ext uri="{FF2B5EF4-FFF2-40B4-BE49-F238E27FC236}">
                    <a16:creationId xmlns:a16="http://schemas.microsoft.com/office/drawing/2014/main" id="{227A134A-4AEE-4340-8CE0-70923AB3C3BF}"/>
                  </a:ext>
                </a:extLst>
              </p14:cNvPr>
              <p14:cNvContentPartPr/>
              <p14:nvPr/>
            </p14:nvContentPartPr>
            <p14:xfrm>
              <a:off x="2277981" y="4876294"/>
              <a:ext cx="131760" cy="16200"/>
            </p14:xfrm>
          </p:contentPart>
        </mc:Choice>
        <mc:Fallback xmlns="">
          <p:pic>
            <p:nvPicPr>
              <p:cNvPr id="133" name="Ink 132">
                <a:extLst>
                  <a:ext uri="{FF2B5EF4-FFF2-40B4-BE49-F238E27FC236}">
                    <a16:creationId xmlns:a16="http://schemas.microsoft.com/office/drawing/2014/main" id="{227A134A-4AEE-4340-8CE0-70923AB3C3BF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259981" y="4858294"/>
                <a:ext cx="16740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34" name="Ink 133">
                <a:extLst>
                  <a:ext uri="{FF2B5EF4-FFF2-40B4-BE49-F238E27FC236}">
                    <a16:creationId xmlns:a16="http://schemas.microsoft.com/office/drawing/2014/main" id="{161358DC-F09C-4C01-A030-3A04253B8790}"/>
                  </a:ext>
                </a:extLst>
              </p14:cNvPr>
              <p14:cNvContentPartPr/>
              <p14:nvPr/>
            </p14:nvContentPartPr>
            <p14:xfrm>
              <a:off x="2312181" y="3909334"/>
              <a:ext cx="1973520" cy="809640"/>
            </p14:xfrm>
          </p:contentPart>
        </mc:Choice>
        <mc:Fallback xmlns="">
          <p:pic>
            <p:nvPicPr>
              <p:cNvPr id="134" name="Ink 133">
                <a:extLst>
                  <a:ext uri="{FF2B5EF4-FFF2-40B4-BE49-F238E27FC236}">
                    <a16:creationId xmlns:a16="http://schemas.microsoft.com/office/drawing/2014/main" id="{161358DC-F09C-4C01-A030-3A04253B8790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294181" y="3891334"/>
                <a:ext cx="2009160" cy="84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44" name="Ink 143">
                <a:extLst>
                  <a:ext uri="{FF2B5EF4-FFF2-40B4-BE49-F238E27FC236}">
                    <a16:creationId xmlns:a16="http://schemas.microsoft.com/office/drawing/2014/main" id="{22877EEA-CCBC-486D-9F04-23C7443BEC3D}"/>
                  </a:ext>
                </a:extLst>
              </p14:cNvPr>
              <p14:cNvContentPartPr/>
              <p14:nvPr/>
            </p14:nvContentPartPr>
            <p14:xfrm>
              <a:off x="483741" y="4039294"/>
              <a:ext cx="1340640" cy="748440"/>
            </p14:xfrm>
          </p:contentPart>
        </mc:Choice>
        <mc:Fallback xmlns="">
          <p:pic>
            <p:nvPicPr>
              <p:cNvPr id="144" name="Ink 143">
                <a:extLst>
                  <a:ext uri="{FF2B5EF4-FFF2-40B4-BE49-F238E27FC236}">
                    <a16:creationId xmlns:a16="http://schemas.microsoft.com/office/drawing/2014/main" id="{22877EEA-CCBC-486D-9F04-23C7443BEC3D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465741" y="4021294"/>
                <a:ext cx="1376280" cy="78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45" name="Ink 144">
                <a:extLst>
                  <a:ext uri="{FF2B5EF4-FFF2-40B4-BE49-F238E27FC236}">
                    <a16:creationId xmlns:a16="http://schemas.microsoft.com/office/drawing/2014/main" id="{522480D0-6E6C-454A-8023-E9F098C5E375}"/>
                  </a:ext>
                </a:extLst>
              </p14:cNvPr>
              <p14:cNvContentPartPr/>
              <p14:nvPr/>
            </p14:nvContentPartPr>
            <p14:xfrm>
              <a:off x="2289501" y="4340614"/>
              <a:ext cx="2077560" cy="344880"/>
            </p14:xfrm>
          </p:contentPart>
        </mc:Choice>
        <mc:Fallback xmlns="">
          <p:pic>
            <p:nvPicPr>
              <p:cNvPr id="145" name="Ink 144">
                <a:extLst>
                  <a:ext uri="{FF2B5EF4-FFF2-40B4-BE49-F238E27FC236}">
                    <a16:creationId xmlns:a16="http://schemas.microsoft.com/office/drawing/2014/main" id="{522480D0-6E6C-454A-8023-E9F098C5E375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2244501" y="4250614"/>
                <a:ext cx="2167200" cy="52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3CE08E4-5833-45E8-ACEA-CB2DA1714ED5}"/>
                  </a:ext>
                </a:extLst>
              </p14:cNvPr>
              <p14:cNvContentPartPr/>
              <p14:nvPr/>
            </p14:nvContentPartPr>
            <p14:xfrm>
              <a:off x="2002415" y="3541680"/>
              <a:ext cx="2663280" cy="18226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3CE08E4-5833-45E8-ACEA-CB2DA1714ED5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984415" y="3523680"/>
                <a:ext cx="2698920" cy="1858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560480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C3FF242-ABAF-4FCB-B195-0DA47268FE74}"/>
                  </a:ext>
                </a:extLst>
              </p14:cNvPr>
              <p14:cNvContentPartPr/>
              <p14:nvPr/>
            </p14:nvContentPartPr>
            <p14:xfrm>
              <a:off x="1644935" y="615600"/>
              <a:ext cx="1223640" cy="4521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C3FF242-ABAF-4FCB-B195-0DA47268FE7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26935" y="597600"/>
                <a:ext cx="1259280" cy="48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8946FC2E-8422-42FB-9F14-4B67B57A9486}"/>
                  </a:ext>
                </a:extLst>
              </p14:cNvPr>
              <p14:cNvContentPartPr/>
              <p14:nvPr/>
            </p14:nvContentPartPr>
            <p14:xfrm>
              <a:off x="8950415" y="324720"/>
              <a:ext cx="1489680" cy="10328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8946FC2E-8422-42FB-9F14-4B67B57A948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32415" y="306720"/>
                <a:ext cx="1525320" cy="106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AC4708F9-687B-4599-ABEA-BCD88E607A52}"/>
                  </a:ext>
                </a:extLst>
              </p14:cNvPr>
              <p14:cNvContentPartPr/>
              <p14:nvPr/>
            </p14:nvContentPartPr>
            <p14:xfrm>
              <a:off x="755015" y="2237400"/>
              <a:ext cx="1338120" cy="54720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AC4708F9-687B-4599-ABEA-BCD88E607A5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37015" y="2219400"/>
                <a:ext cx="1373760" cy="58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81D1DAB8-200F-4A2E-B9BC-FF01E064DDD7}"/>
                  </a:ext>
                </a:extLst>
              </p14:cNvPr>
              <p14:cNvContentPartPr/>
              <p14:nvPr/>
            </p14:nvContentPartPr>
            <p14:xfrm>
              <a:off x="5460215" y="693000"/>
              <a:ext cx="577440" cy="297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81D1DAB8-200F-4A2E-B9BC-FF01E064DDD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442215" y="675000"/>
                <a:ext cx="613080" cy="33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5FE54D90-CA3D-4873-AE93-1926C6D90313}"/>
                  </a:ext>
                </a:extLst>
              </p14:cNvPr>
              <p14:cNvContentPartPr/>
              <p14:nvPr/>
            </p14:nvContentPartPr>
            <p14:xfrm>
              <a:off x="5575055" y="474840"/>
              <a:ext cx="296280" cy="453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5FE54D90-CA3D-4873-AE93-1926C6D9031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557055" y="456840"/>
                <a:ext cx="331920" cy="8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823D9C06-576C-4A35-A91B-82D2BA297846}"/>
                  </a:ext>
                </a:extLst>
              </p14:cNvPr>
              <p14:cNvContentPartPr/>
              <p14:nvPr/>
            </p14:nvContentPartPr>
            <p14:xfrm>
              <a:off x="4340255" y="619200"/>
              <a:ext cx="696960" cy="57564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823D9C06-576C-4A35-A91B-82D2BA29784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322255" y="601200"/>
                <a:ext cx="732600" cy="61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F85D0060-ED0A-4A43-932F-567E60C4D810}"/>
                  </a:ext>
                </a:extLst>
              </p14:cNvPr>
              <p14:cNvContentPartPr/>
              <p14:nvPr/>
            </p14:nvContentPartPr>
            <p14:xfrm>
              <a:off x="5439335" y="1757880"/>
              <a:ext cx="643680" cy="49824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F85D0060-ED0A-4A43-932F-567E60C4D81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421335" y="1739880"/>
                <a:ext cx="679320" cy="53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E71E9D92-FD26-4B60-BADB-CA08D1072736}"/>
                  </a:ext>
                </a:extLst>
              </p14:cNvPr>
              <p14:cNvContentPartPr/>
              <p14:nvPr/>
            </p14:nvContentPartPr>
            <p14:xfrm>
              <a:off x="4190495" y="2463840"/>
              <a:ext cx="64080" cy="1800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E71E9D92-FD26-4B60-BADB-CA08D107273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172495" y="2445840"/>
                <a:ext cx="99720" cy="5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BBE57745-6AF7-484B-836C-9F8075E7DD1F}"/>
                  </a:ext>
                </a:extLst>
              </p14:cNvPr>
              <p14:cNvContentPartPr/>
              <p14:nvPr/>
            </p14:nvContentPartPr>
            <p14:xfrm>
              <a:off x="4163855" y="1857240"/>
              <a:ext cx="873000" cy="44460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BBE57745-6AF7-484B-836C-9F8075E7DD1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145855" y="1839240"/>
                <a:ext cx="908640" cy="48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124D4AE3-9547-4B55-8E3E-C137C227200D}"/>
                  </a:ext>
                </a:extLst>
              </p14:cNvPr>
              <p14:cNvContentPartPr/>
              <p14:nvPr/>
            </p14:nvContentPartPr>
            <p14:xfrm>
              <a:off x="7261655" y="228960"/>
              <a:ext cx="3502440" cy="245448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124D4AE3-9547-4B55-8E3E-C137C227200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243655" y="210960"/>
                <a:ext cx="3538080" cy="249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C4F68FF4-73AE-4893-85FD-BC7E8B672351}"/>
                  </a:ext>
                </a:extLst>
              </p14:cNvPr>
              <p14:cNvContentPartPr/>
              <p14:nvPr/>
            </p14:nvContentPartPr>
            <p14:xfrm>
              <a:off x="4710335" y="3308040"/>
              <a:ext cx="168840" cy="4428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C4F68FF4-73AE-4893-85FD-BC7E8B67235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692335" y="3290040"/>
                <a:ext cx="204480" cy="7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84FFDBA5-D213-4589-99A8-9AA275182116}"/>
                  </a:ext>
                </a:extLst>
              </p14:cNvPr>
              <p14:cNvContentPartPr/>
              <p14:nvPr/>
            </p14:nvContentPartPr>
            <p14:xfrm>
              <a:off x="4486415" y="2712240"/>
              <a:ext cx="910800" cy="35820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84FFDBA5-D213-4589-99A8-9AA275182116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468415" y="2694240"/>
                <a:ext cx="946440" cy="39384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93" name="Table 93">
            <a:extLst>
              <a:ext uri="{FF2B5EF4-FFF2-40B4-BE49-F238E27FC236}">
                <a16:creationId xmlns:a16="http://schemas.microsoft.com/office/drawing/2014/main" id="{6ECA3CB4-0C61-4D17-80BD-6B9E0AB857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4294145"/>
              </p:ext>
            </p:extLst>
          </p:nvPr>
        </p:nvGraphicFramePr>
        <p:xfrm>
          <a:off x="1888563" y="3807208"/>
          <a:ext cx="2451692" cy="219456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612923">
                  <a:extLst>
                    <a:ext uri="{9D8B030D-6E8A-4147-A177-3AD203B41FA5}">
                      <a16:colId xmlns:a16="http://schemas.microsoft.com/office/drawing/2014/main" val="2789733456"/>
                    </a:ext>
                  </a:extLst>
                </a:gridCol>
                <a:gridCol w="612923">
                  <a:extLst>
                    <a:ext uri="{9D8B030D-6E8A-4147-A177-3AD203B41FA5}">
                      <a16:colId xmlns:a16="http://schemas.microsoft.com/office/drawing/2014/main" val="740330634"/>
                    </a:ext>
                  </a:extLst>
                </a:gridCol>
                <a:gridCol w="612923">
                  <a:extLst>
                    <a:ext uri="{9D8B030D-6E8A-4147-A177-3AD203B41FA5}">
                      <a16:colId xmlns:a16="http://schemas.microsoft.com/office/drawing/2014/main" val="2819441296"/>
                    </a:ext>
                  </a:extLst>
                </a:gridCol>
                <a:gridCol w="612923">
                  <a:extLst>
                    <a:ext uri="{9D8B030D-6E8A-4147-A177-3AD203B41FA5}">
                      <a16:colId xmlns:a16="http://schemas.microsoft.com/office/drawing/2014/main" val="4069096369"/>
                    </a:ext>
                  </a:extLst>
                </a:gridCol>
              </a:tblGrid>
              <a:tr h="227729"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8441195"/>
                  </a:ext>
                </a:extLst>
              </a:tr>
              <a:tr h="227729"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6730705"/>
                  </a:ext>
                </a:extLst>
              </a:tr>
              <a:tr h="227729"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639716"/>
                  </a:ext>
                </a:extLst>
              </a:tr>
              <a:tr h="227729"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2540685"/>
                  </a:ext>
                </a:extLst>
              </a:tr>
              <a:tr h="227729"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0710884"/>
                  </a:ext>
                </a:extLst>
              </a:tr>
              <a:tr h="227729"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9468960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334A9900-D8D2-4CB5-B23D-5712556368EA}"/>
                  </a:ext>
                </a:extLst>
              </p14:cNvPr>
              <p14:cNvContentPartPr/>
              <p14:nvPr/>
            </p14:nvContentPartPr>
            <p14:xfrm>
              <a:off x="3409655" y="4696560"/>
              <a:ext cx="2919600" cy="47088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334A9900-D8D2-4CB5-B23D-5712556368E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391655" y="4678560"/>
                <a:ext cx="2955240" cy="50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089B94AF-1CFE-4434-9B94-7A88B08DFDE4}"/>
                  </a:ext>
                </a:extLst>
              </p14:cNvPr>
              <p14:cNvContentPartPr/>
              <p14:nvPr/>
            </p14:nvContentPartPr>
            <p14:xfrm>
              <a:off x="8814695" y="3795480"/>
              <a:ext cx="452880" cy="34812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089B94AF-1CFE-4434-9B94-7A88B08DFDE4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8796695" y="3777480"/>
                <a:ext cx="488520" cy="38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601644AB-7AB6-4989-B666-60FEF2068D2B}"/>
                  </a:ext>
                </a:extLst>
              </p14:cNvPr>
              <p14:cNvContentPartPr/>
              <p14:nvPr/>
            </p14:nvContentPartPr>
            <p14:xfrm>
              <a:off x="585095" y="3695040"/>
              <a:ext cx="606240" cy="46476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601644AB-7AB6-4989-B666-60FEF2068D2B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67095" y="3677040"/>
                <a:ext cx="641880" cy="50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D0D31825-4CAE-4779-9FBA-7F53517150E4}"/>
                  </a:ext>
                </a:extLst>
              </p14:cNvPr>
              <p14:cNvContentPartPr/>
              <p14:nvPr/>
            </p14:nvContentPartPr>
            <p14:xfrm>
              <a:off x="7024415" y="3711240"/>
              <a:ext cx="1632960" cy="596880"/>
            </p14:xfrm>
          </p:contentPart>
        </mc:Choice>
        <mc:Fallback xmlns=""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D0D31825-4CAE-4779-9FBA-7F53517150E4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7006415" y="3693240"/>
                <a:ext cx="1668600" cy="63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9A808776-9495-434C-AB8E-6E30D3ED6D93}"/>
                  </a:ext>
                </a:extLst>
              </p14:cNvPr>
              <p14:cNvContentPartPr/>
              <p14:nvPr/>
            </p14:nvContentPartPr>
            <p14:xfrm>
              <a:off x="7118015" y="4735800"/>
              <a:ext cx="187200" cy="424080"/>
            </p14:xfrm>
          </p:contentPart>
        </mc:Choice>
        <mc:Fallback xmlns=""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9A808776-9495-434C-AB8E-6E30D3ED6D93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7100015" y="4717800"/>
                <a:ext cx="222840" cy="45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8F1BE98F-438A-48C2-9D3E-EA4881DF0D36}"/>
                  </a:ext>
                </a:extLst>
              </p14:cNvPr>
              <p14:cNvContentPartPr/>
              <p14:nvPr/>
            </p14:nvContentPartPr>
            <p14:xfrm>
              <a:off x="1673735" y="3927240"/>
              <a:ext cx="6480" cy="194400"/>
            </p14:xfrm>
          </p:contentPart>
        </mc:Choice>
        <mc:Fallback xmlns=""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8F1BE98F-438A-48C2-9D3E-EA4881DF0D36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655735" y="3909240"/>
                <a:ext cx="42120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94A949F8-F46F-4E87-8E93-9E286368A075}"/>
                  </a:ext>
                </a:extLst>
              </p14:cNvPr>
              <p14:cNvContentPartPr/>
              <p14:nvPr/>
            </p14:nvContentPartPr>
            <p14:xfrm>
              <a:off x="1643135" y="4277160"/>
              <a:ext cx="74160" cy="16308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94A949F8-F46F-4E87-8E93-9E286368A075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625135" y="4259160"/>
                <a:ext cx="10980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26" name="Ink 125">
                <a:extLst>
                  <a:ext uri="{FF2B5EF4-FFF2-40B4-BE49-F238E27FC236}">
                    <a16:creationId xmlns:a16="http://schemas.microsoft.com/office/drawing/2014/main" id="{1BDA72B2-CDA0-4740-9CF4-08FCD467773E}"/>
                  </a:ext>
                </a:extLst>
              </p14:cNvPr>
              <p14:cNvContentPartPr/>
              <p14:nvPr/>
            </p14:nvContentPartPr>
            <p14:xfrm>
              <a:off x="1634495" y="4703400"/>
              <a:ext cx="122040" cy="165600"/>
            </p14:xfrm>
          </p:contentPart>
        </mc:Choice>
        <mc:Fallback xmlns="">
          <p:pic>
            <p:nvPicPr>
              <p:cNvPr id="126" name="Ink 125">
                <a:extLst>
                  <a:ext uri="{FF2B5EF4-FFF2-40B4-BE49-F238E27FC236}">
                    <a16:creationId xmlns:a16="http://schemas.microsoft.com/office/drawing/2014/main" id="{1BDA72B2-CDA0-4740-9CF4-08FCD467773E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616495" y="4685400"/>
                <a:ext cx="157680" cy="20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72ECEBF8-FB49-4950-894E-14A6A8651AFB}"/>
                  </a:ext>
                </a:extLst>
              </p14:cNvPr>
              <p14:cNvContentPartPr/>
              <p14:nvPr/>
            </p14:nvContentPartPr>
            <p14:xfrm>
              <a:off x="1638095" y="4988520"/>
              <a:ext cx="99720" cy="185400"/>
            </p14:xfrm>
          </p:contentPart>
        </mc:Choice>
        <mc:Fallback xmlns=""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72ECEBF8-FB49-4950-894E-14A6A8651AFB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620095" y="4970520"/>
                <a:ext cx="135360" cy="22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7DEB015C-395A-42C0-AECE-78545A5DB124}"/>
                  </a:ext>
                </a:extLst>
              </p14:cNvPr>
              <p14:cNvContentPartPr/>
              <p14:nvPr/>
            </p14:nvContentPartPr>
            <p14:xfrm>
              <a:off x="1575095" y="5370840"/>
              <a:ext cx="144360" cy="166320"/>
            </p14:xfrm>
          </p:contentPart>
        </mc:Choice>
        <mc:Fallback xmlns="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7DEB015C-395A-42C0-AECE-78545A5DB124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557095" y="5352840"/>
                <a:ext cx="180000" cy="20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9402E324-22E4-4B7D-8622-97481F22ECC6}"/>
                  </a:ext>
                </a:extLst>
              </p14:cNvPr>
              <p14:cNvContentPartPr/>
              <p14:nvPr/>
            </p14:nvContentPartPr>
            <p14:xfrm>
              <a:off x="1573295" y="5718600"/>
              <a:ext cx="123480" cy="158760"/>
            </p14:xfrm>
          </p:contentPart>
        </mc:Choice>
        <mc:Fallback xmlns=""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9402E324-22E4-4B7D-8622-97481F22ECC6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555295" y="5700600"/>
                <a:ext cx="159120" cy="19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30" name="Ink 129">
                <a:extLst>
                  <a:ext uri="{FF2B5EF4-FFF2-40B4-BE49-F238E27FC236}">
                    <a16:creationId xmlns:a16="http://schemas.microsoft.com/office/drawing/2014/main" id="{20BB14AE-6E8E-40CB-BCF5-F1619F915788}"/>
                  </a:ext>
                </a:extLst>
              </p14:cNvPr>
              <p14:cNvContentPartPr/>
              <p14:nvPr/>
            </p14:nvContentPartPr>
            <p14:xfrm>
              <a:off x="2138135" y="3576240"/>
              <a:ext cx="45360" cy="127080"/>
            </p14:xfrm>
          </p:contentPart>
        </mc:Choice>
        <mc:Fallback xmlns="">
          <p:pic>
            <p:nvPicPr>
              <p:cNvPr id="130" name="Ink 129">
                <a:extLst>
                  <a:ext uri="{FF2B5EF4-FFF2-40B4-BE49-F238E27FC236}">
                    <a16:creationId xmlns:a16="http://schemas.microsoft.com/office/drawing/2014/main" id="{20BB14AE-6E8E-40CB-BCF5-F1619F915788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2120135" y="3558240"/>
                <a:ext cx="8100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82A14BAC-743E-4A4A-A0FF-ECE0AB143384}"/>
                  </a:ext>
                </a:extLst>
              </p14:cNvPr>
              <p14:cNvContentPartPr/>
              <p14:nvPr/>
            </p14:nvContentPartPr>
            <p14:xfrm>
              <a:off x="2759855" y="3535560"/>
              <a:ext cx="68760" cy="129960"/>
            </p14:xfrm>
          </p:contentPart>
        </mc:Choice>
        <mc:Fallback xmlns=""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82A14BAC-743E-4A4A-A0FF-ECE0AB143384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2741855" y="3517560"/>
                <a:ext cx="104400" cy="16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18A76B43-F0DC-4E51-AA34-5A857C3C5A1A}"/>
                  </a:ext>
                </a:extLst>
              </p14:cNvPr>
              <p14:cNvContentPartPr/>
              <p14:nvPr/>
            </p14:nvContentPartPr>
            <p14:xfrm>
              <a:off x="3300215" y="3536640"/>
              <a:ext cx="114120" cy="13068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18A76B43-F0DC-4E51-AA34-5A857C3C5A1A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282215" y="3518640"/>
                <a:ext cx="14976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33" name="Ink 132">
                <a:extLst>
                  <a:ext uri="{FF2B5EF4-FFF2-40B4-BE49-F238E27FC236}">
                    <a16:creationId xmlns:a16="http://schemas.microsoft.com/office/drawing/2014/main" id="{9A9CD20D-7C14-4AAC-8D2B-7DAF8EB7FCAD}"/>
                  </a:ext>
                </a:extLst>
              </p14:cNvPr>
              <p14:cNvContentPartPr/>
              <p14:nvPr/>
            </p14:nvContentPartPr>
            <p14:xfrm>
              <a:off x="3913655" y="3513600"/>
              <a:ext cx="143640" cy="205920"/>
            </p14:xfrm>
          </p:contentPart>
        </mc:Choice>
        <mc:Fallback xmlns="">
          <p:pic>
            <p:nvPicPr>
              <p:cNvPr id="133" name="Ink 132">
                <a:extLst>
                  <a:ext uri="{FF2B5EF4-FFF2-40B4-BE49-F238E27FC236}">
                    <a16:creationId xmlns:a16="http://schemas.microsoft.com/office/drawing/2014/main" id="{9A9CD20D-7C14-4AAC-8D2B-7DAF8EB7FCAD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895655" y="3495600"/>
                <a:ext cx="179280" cy="2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37" name="Ink 136">
                <a:extLst>
                  <a:ext uri="{FF2B5EF4-FFF2-40B4-BE49-F238E27FC236}">
                    <a16:creationId xmlns:a16="http://schemas.microsoft.com/office/drawing/2014/main" id="{55C9BF59-4B8A-444E-A0C8-BBFE126D375D}"/>
                  </a:ext>
                </a:extLst>
              </p14:cNvPr>
              <p14:cNvContentPartPr/>
              <p14:nvPr/>
            </p14:nvContentPartPr>
            <p14:xfrm>
              <a:off x="7627775" y="4672080"/>
              <a:ext cx="861480" cy="460080"/>
            </p14:xfrm>
          </p:contentPart>
        </mc:Choice>
        <mc:Fallback xmlns="">
          <p:pic>
            <p:nvPicPr>
              <p:cNvPr id="137" name="Ink 136">
                <a:extLst>
                  <a:ext uri="{FF2B5EF4-FFF2-40B4-BE49-F238E27FC236}">
                    <a16:creationId xmlns:a16="http://schemas.microsoft.com/office/drawing/2014/main" id="{55C9BF59-4B8A-444E-A0C8-BBFE126D375D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7609775" y="4654080"/>
                <a:ext cx="897120" cy="49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40" name="Ink 139">
                <a:extLst>
                  <a:ext uri="{FF2B5EF4-FFF2-40B4-BE49-F238E27FC236}">
                    <a16:creationId xmlns:a16="http://schemas.microsoft.com/office/drawing/2014/main" id="{33B5BA93-1D18-4BEF-95B1-559E75EC252B}"/>
                  </a:ext>
                </a:extLst>
              </p14:cNvPr>
              <p14:cNvContentPartPr/>
              <p14:nvPr/>
            </p14:nvContentPartPr>
            <p14:xfrm>
              <a:off x="8746295" y="4504320"/>
              <a:ext cx="532800" cy="621000"/>
            </p14:xfrm>
          </p:contentPart>
        </mc:Choice>
        <mc:Fallback xmlns="">
          <p:pic>
            <p:nvPicPr>
              <p:cNvPr id="140" name="Ink 139">
                <a:extLst>
                  <a:ext uri="{FF2B5EF4-FFF2-40B4-BE49-F238E27FC236}">
                    <a16:creationId xmlns:a16="http://schemas.microsoft.com/office/drawing/2014/main" id="{33B5BA93-1D18-4BEF-95B1-559E75EC252B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8728295" y="4486320"/>
                <a:ext cx="568440" cy="656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22111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D698F7C-2CAC-4A46-A279-0CECDE32316C}"/>
                  </a:ext>
                </a:extLst>
              </p14:cNvPr>
              <p14:cNvContentPartPr/>
              <p14:nvPr/>
            </p14:nvContentPartPr>
            <p14:xfrm>
              <a:off x="9605061" y="1063534"/>
              <a:ext cx="237960" cy="349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D698F7C-2CAC-4A46-A279-0CECDE32316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587061" y="1045534"/>
                <a:ext cx="273600" cy="7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71234D0-677B-4514-841C-C05FF21953E6}"/>
                  </a:ext>
                </a:extLst>
              </p14:cNvPr>
              <p14:cNvContentPartPr/>
              <p14:nvPr/>
            </p14:nvContentPartPr>
            <p14:xfrm>
              <a:off x="8457741" y="371614"/>
              <a:ext cx="2249640" cy="5310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71234D0-677B-4514-841C-C05FF21953E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439741" y="353614"/>
                <a:ext cx="2285280" cy="56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45646BC3-3415-4685-8855-AAC7B0AF2BF9}"/>
                  </a:ext>
                </a:extLst>
              </p14:cNvPr>
              <p14:cNvContentPartPr/>
              <p14:nvPr/>
            </p14:nvContentPartPr>
            <p14:xfrm>
              <a:off x="8168661" y="1325614"/>
              <a:ext cx="2464200" cy="6886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45646BC3-3415-4685-8855-AAC7B0AF2BF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150661" y="1307614"/>
                <a:ext cx="2499840" cy="724320"/>
              </a:xfrm>
              <a:prstGeom prst="rect">
                <a:avLst/>
              </a:prstGeom>
            </p:spPr>
          </p:pic>
        </mc:Fallback>
      </mc:AlternateContent>
      <p:sp>
        <p:nvSpPr>
          <p:cNvPr id="26" name="Rectangle 25">
            <a:extLst>
              <a:ext uri="{FF2B5EF4-FFF2-40B4-BE49-F238E27FC236}">
                <a16:creationId xmlns:a16="http://schemas.microsoft.com/office/drawing/2014/main" id="{4584B0A5-5807-4215-B399-154FDE93FF32}"/>
              </a:ext>
            </a:extLst>
          </p:cNvPr>
          <p:cNvSpPr/>
          <p:nvPr/>
        </p:nvSpPr>
        <p:spPr>
          <a:xfrm>
            <a:off x="2341620" y="1475460"/>
            <a:ext cx="3600000" cy="540000"/>
          </a:xfrm>
          <a:prstGeom prst="rect">
            <a:avLst/>
          </a:prstGeom>
          <a:solidFill>
            <a:srgbClr val="ED1C24">
              <a:alpha val="5000"/>
            </a:srgbClr>
          </a:solidFill>
          <a:ln w="36000">
            <a:solidFill>
              <a:srgbClr val="ED1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ED1C24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D8F40DBD-5B2D-46A4-A3EC-DCAA1939838C}"/>
                  </a:ext>
                </a:extLst>
              </p14:cNvPr>
              <p14:cNvContentPartPr/>
              <p14:nvPr/>
            </p14:nvContentPartPr>
            <p14:xfrm>
              <a:off x="2866941" y="1518574"/>
              <a:ext cx="65520" cy="5173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D8F40DBD-5B2D-46A4-A3EC-DCAA1939838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48941" y="1500574"/>
                <a:ext cx="101160" cy="55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32E050F4-2012-4709-A478-6B6B3BCCDE01}"/>
                  </a:ext>
                </a:extLst>
              </p14:cNvPr>
              <p14:cNvContentPartPr/>
              <p14:nvPr/>
            </p14:nvContentPartPr>
            <p14:xfrm>
              <a:off x="3339261" y="1520374"/>
              <a:ext cx="47880" cy="4125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32E050F4-2012-4709-A478-6B6B3BCCDE0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321261" y="1502374"/>
                <a:ext cx="83520" cy="44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D258F76D-7ECD-439D-9FD5-BE8FE378885E}"/>
                  </a:ext>
                </a:extLst>
              </p14:cNvPr>
              <p14:cNvContentPartPr/>
              <p14:nvPr/>
            </p14:nvContentPartPr>
            <p14:xfrm>
              <a:off x="4837221" y="1487254"/>
              <a:ext cx="93240" cy="4964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D258F76D-7ECD-439D-9FD5-BE8FE378885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819221" y="1469254"/>
                <a:ext cx="128880" cy="53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97C68441-A097-442C-9C0B-280D45D27D94}"/>
                  </a:ext>
                </a:extLst>
              </p14:cNvPr>
              <p14:cNvContentPartPr/>
              <p14:nvPr/>
            </p14:nvContentPartPr>
            <p14:xfrm>
              <a:off x="5366781" y="1527934"/>
              <a:ext cx="91080" cy="39852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97C68441-A097-442C-9C0B-280D45D27D9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348781" y="1509934"/>
                <a:ext cx="126720" cy="43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2C45937B-9B94-41D8-B4DB-FD4CF8B068F7}"/>
                  </a:ext>
                </a:extLst>
              </p14:cNvPr>
              <p14:cNvContentPartPr/>
              <p14:nvPr/>
            </p14:nvContentPartPr>
            <p14:xfrm>
              <a:off x="3939021" y="1484734"/>
              <a:ext cx="493560" cy="4557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2C45937B-9B94-41D8-B4DB-FD4CF8B068F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921021" y="1466734"/>
                <a:ext cx="529200" cy="49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A00623D3-5560-4E42-8507-5A29751ADA2F}"/>
                  </a:ext>
                </a:extLst>
              </p14:cNvPr>
              <p14:cNvContentPartPr/>
              <p14:nvPr/>
            </p14:nvContentPartPr>
            <p14:xfrm>
              <a:off x="2642301" y="1170454"/>
              <a:ext cx="16200" cy="18720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A00623D3-5560-4E42-8507-5A29751ADA2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624301" y="1152454"/>
                <a:ext cx="51840" cy="22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51DC651A-3887-4AAF-AE98-7F3C1EF2F9E7}"/>
                  </a:ext>
                </a:extLst>
              </p14:cNvPr>
              <p14:cNvContentPartPr/>
              <p14:nvPr/>
            </p14:nvContentPartPr>
            <p14:xfrm>
              <a:off x="3146301" y="1180534"/>
              <a:ext cx="111960" cy="21924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51DC651A-3887-4AAF-AE98-7F3C1EF2F9E7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128301" y="1162534"/>
                <a:ext cx="147600" cy="25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2A2C2A28-9326-4402-9DF4-0031BEB0BA5A}"/>
                  </a:ext>
                </a:extLst>
              </p14:cNvPr>
              <p14:cNvContentPartPr/>
              <p14:nvPr/>
            </p14:nvContentPartPr>
            <p14:xfrm>
              <a:off x="3502701" y="1201054"/>
              <a:ext cx="111600" cy="20520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2A2C2A28-9326-4402-9DF4-0031BEB0BA5A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484701" y="1183054"/>
                <a:ext cx="147240" cy="24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C402285E-0705-419E-A1A5-26C398F1375E}"/>
                  </a:ext>
                </a:extLst>
              </p14:cNvPr>
              <p14:cNvContentPartPr/>
              <p14:nvPr/>
            </p14:nvContentPartPr>
            <p14:xfrm>
              <a:off x="4982301" y="1141294"/>
              <a:ext cx="192600" cy="2419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C402285E-0705-419E-A1A5-26C398F1375E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964301" y="1123294"/>
                <a:ext cx="228240" cy="27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E2965607-3FFC-4A63-98AD-51F3E71A1B9C}"/>
                  </a:ext>
                </a:extLst>
              </p14:cNvPr>
              <p14:cNvContentPartPr/>
              <p14:nvPr/>
            </p14:nvContentPartPr>
            <p14:xfrm>
              <a:off x="5464341" y="1113214"/>
              <a:ext cx="258120" cy="2178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E2965607-3FFC-4A63-98AD-51F3E71A1B9C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446341" y="1095214"/>
                <a:ext cx="293760" cy="25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EA124413-5697-48CC-8349-79E3BDA15D22}"/>
                  </a:ext>
                </a:extLst>
              </p14:cNvPr>
              <p14:cNvContentPartPr/>
              <p14:nvPr/>
            </p14:nvContentPartPr>
            <p14:xfrm>
              <a:off x="4065741" y="1119694"/>
              <a:ext cx="550080" cy="24336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EA124413-5697-48CC-8349-79E3BDA15D22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047741" y="1101694"/>
                <a:ext cx="585720" cy="27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52E48289-4416-4461-83FE-0324413EA6A2}"/>
                  </a:ext>
                </a:extLst>
              </p14:cNvPr>
              <p14:cNvContentPartPr/>
              <p14:nvPr/>
            </p14:nvContentPartPr>
            <p14:xfrm>
              <a:off x="5753781" y="2111854"/>
              <a:ext cx="1100160" cy="7362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52E48289-4416-4461-83FE-0324413EA6A2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735781" y="2093854"/>
                <a:ext cx="1135800" cy="77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319CC4EF-E060-4926-B9FE-1AB216C17E78}"/>
                  </a:ext>
                </a:extLst>
              </p14:cNvPr>
              <p14:cNvContentPartPr/>
              <p14:nvPr/>
            </p14:nvContentPartPr>
            <p14:xfrm>
              <a:off x="11293101" y="1711174"/>
              <a:ext cx="428760" cy="48744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319CC4EF-E060-4926-B9FE-1AB216C17E78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1275101" y="1693174"/>
                <a:ext cx="464400" cy="52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79897256-1F21-462D-989B-B8F01539ED94}"/>
                  </a:ext>
                </a:extLst>
              </p14:cNvPr>
              <p14:cNvContentPartPr/>
              <p14:nvPr/>
            </p14:nvContentPartPr>
            <p14:xfrm>
              <a:off x="8009901" y="3267814"/>
              <a:ext cx="2625120" cy="82512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79897256-1F21-462D-989B-B8F01539ED94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7991901" y="3249814"/>
                <a:ext cx="2660760" cy="86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A3B23376-491A-4D2C-89BD-5E031CA826E0}"/>
                  </a:ext>
                </a:extLst>
              </p14:cNvPr>
              <p14:cNvContentPartPr/>
              <p14:nvPr/>
            </p14:nvContentPartPr>
            <p14:xfrm>
              <a:off x="11335221" y="3409654"/>
              <a:ext cx="567000" cy="54612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A3B23376-491A-4D2C-89BD-5E031CA826E0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1317221" y="3391654"/>
                <a:ext cx="602640" cy="581760"/>
              </a:xfrm>
              <a:prstGeom prst="rect">
                <a:avLst/>
              </a:prstGeom>
            </p:spPr>
          </p:pic>
        </mc:Fallback>
      </mc:AlternateContent>
      <p:sp>
        <p:nvSpPr>
          <p:cNvPr id="77" name="Rectangle 76">
            <a:extLst>
              <a:ext uri="{FF2B5EF4-FFF2-40B4-BE49-F238E27FC236}">
                <a16:creationId xmlns:a16="http://schemas.microsoft.com/office/drawing/2014/main" id="{9490792F-D64B-47D7-B327-C26031206B69}"/>
              </a:ext>
            </a:extLst>
          </p:cNvPr>
          <p:cNvSpPr/>
          <p:nvPr/>
        </p:nvSpPr>
        <p:spPr>
          <a:xfrm>
            <a:off x="2341440" y="3241080"/>
            <a:ext cx="2340000" cy="1800000"/>
          </a:xfrm>
          <a:prstGeom prst="rect">
            <a:avLst/>
          </a:prstGeom>
          <a:solidFill>
            <a:srgbClr val="ED1C24">
              <a:alpha val="5000"/>
            </a:srgbClr>
          </a:solidFill>
          <a:ln w="36000">
            <a:solidFill>
              <a:srgbClr val="ED1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ED1C24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4AD21199-755C-4274-93E2-84E07575452A}"/>
                  </a:ext>
                </a:extLst>
              </p14:cNvPr>
              <p14:cNvContentPartPr/>
              <p14:nvPr/>
            </p14:nvContentPartPr>
            <p14:xfrm>
              <a:off x="11437101" y="5682694"/>
              <a:ext cx="708480" cy="63684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4AD21199-755C-4274-93E2-84E07575452A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1419101" y="5664694"/>
                <a:ext cx="744120" cy="67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42" name="Ink 141">
                <a:extLst>
                  <a:ext uri="{FF2B5EF4-FFF2-40B4-BE49-F238E27FC236}">
                    <a16:creationId xmlns:a16="http://schemas.microsoft.com/office/drawing/2014/main" id="{DE175F7F-6CDB-43D0-96C4-AE1BAE16BC07}"/>
                  </a:ext>
                </a:extLst>
              </p14:cNvPr>
              <p14:cNvContentPartPr/>
              <p14:nvPr/>
            </p14:nvContentPartPr>
            <p14:xfrm>
              <a:off x="2298501" y="3258094"/>
              <a:ext cx="8714520" cy="3446640"/>
            </p14:xfrm>
          </p:contentPart>
        </mc:Choice>
        <mc:Fallback xmlns="">
          <p:pic>
            <p:nvPicPr>
              <p:cNvPr id="142" name="Ink 141">
                <a:extLst>
                  <a:ext uri="{FF2B5EF4-FFF2-40B4-BE49-F238E27FC236}">
                    <a16:creationId xmlns:a16="http://schemas.microsoft.com/office/drawing/2014/main" id="{DE175F7F-6CDB-43D0-96C4-AE1BAE16BC07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280501" y="3240094"/>
                <a:ext cx="8750160" cy="348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43" name="Ink 142">
                <a:extLst>
                  <a:ext uri="{FF2B5EF4-FFF2-40B4-BE49-F238E27FC236}">
                    <a16:creationId xmlns:a16="http://schemas.microsoft.com/office/drawing/2014/main" id="{B80468B7-9F5C-4C7E-B8B6-0A6E972872CB}"/>
                  </a:ext>
                </a:extLst>
              </p14:cNvPr>
              <p14:cNvContentPartPr/>
              <p14:nvPr/>
            </p14:nvContentPartPr>
            <p14:xfrm>
              <a:off x="3278421" y="1735294"/>
              <a:ext cx="520560" cy="464760"/>
            </p14:xfrm>
          </p:contentPart>
        </mc:Choice>
        <mc:Fallback xmlns="">
          <p:pic>
            <p:nvPicPr>
              <p:cNvPr id="143" name="Ink 142">
                <a:extLst>
                  <a:ext uri="{FF2B5EF4-FFF2-40B4-BE49-F238E27FC236}">
                    <a16:creationId xmlns:a16="http://schemas.microsoft.com/office/drawing/2014/main" id="{B80468B7-9F5C-4C7E-B8B6-0A6E972872CB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260421" y="1717294"/>
                <a:ext cx="556200" cy="50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46" name="Ink 145">
                <a:extLst>
                  <a:ext uri="{FF2B5EF4-FFF2-40B4-BE49-F238E27FC236}">
                    <a16:creationId xmlns:a16="http://schemas.microsoft.com/office/drawing/2014/main" id="{4BBFEE03-5FF2-4808-974A-6FB19068A4CE}"/>
                  </a:ext>
                </a:extLst>
              </p14:cNvPr>
              <p14:cNvContentPartPr/>
              <p14:nvPr/>
            </p14:nvContentPartPr>
            <p14:xfrm>
              <a:off x="1467981" y="1714774"/>
              <a:ext cx="278640" cy="232200"/>
            </p14:xfrm>
          </p:contentPart>
        </mc:Choice>
        <mc:Fallback xmlns="">
          <p:pic>
            <p:nvPicPr>
              <p:cNvPr id="146" name="Ink 145">
                <a:extLst>
                  <a:ext uri="{FF2B5EF4-FFF2-40B4-BE49-F238E27FC236}">
                    <a16:creationId xmlns:a16="http://schemas.microsoft.com/office/drawing/2014/main" id="{4BBFEE03-5FF2-4808-974A-6FB19068A4CE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449981" y="1696774"/>
                <a:ext cx="314280" cy="26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54" name="Ink 153">
                <a:extLst>
                  <a:ext uri="{FF2B5EF4-FFF2-40B4-BE49-F238E27FC236}">
                    <a16:creationId xmlns:a16="http://schemas.microsoft.com/office/drawing/2014/main" id="{92136B7D-65CD-42FE-BB33-1EFD08BA97B4}"/>
                  </a:ext>
                </a:extLst>
              </p14:cNvPr>
              <p14:cNvContentPartPr/>
              <p14:nvPr/>
            </p14:nvContentPartPr>
            <p14:xfrm>
              <a:off x="2560941" y="2325694"/>
              <a:ext cx="1139400" cy="342360"/>
            </p14:xfrm>
          </p:contentPart>
        </mc:Choice>
        <mc:Fallback xmlns="">
          <p:pic>
            <p:nvPicPr>
              <p:cNvPr id="154" name="Ink 153">
                <a:extLst>
                  <a:ext uri="{FF2B5EF4-FFF2-40B4-BE49-F238E27FC236}">
                    <a16:creationId xmlns:a16="http://schemas.microsoft.com/office/drawing/2014/main" id="{92136B7D-65CD-42FE-BB33-1EFD08BA97B4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542941" y="2307694"/>
                <a:ext cx="1175040" cy="37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57" name="Ink 156">
                <a:extLst>
                  <a:ext uri="{FF2B5EF4-FFF2-40B4-BE49-F238E27FC236}">
                    <a16:creationId xmlns:a16="http://schemas.microsoft.com/office/drawing/2014/main" id="{9BAA809B-D884-476A-B194-487705A7855C}"/>
                  </a:ext>
                </a:extLst>
              </p14:cNvPr>
              <p14:cNvContentPartPr/>
              <p14:nvPr/>
            </p14:nvContentPartPr>
            <p14:xfrm>
              <a:off x="2520261" y="4427374"/>
              <a:ext cx="923760" cy="813240"/>
            </p14:xfrm>
          </p:contentPart>
        </mc:Choice>
        <mc:Fallback xmlns="">
          <p:pic>
            <p:nvPicPr>
              <p:cNvPr id="157" name="Ink 156">
                <a:extLst>
                  <a:ext uri="{FF2B5EF4-FFF2-40B4-BE49-F238E27FC236}">
                    <a16:creationId xmlns:a16="http://schemas.microsoft.com/office/drawing/2014/main" id="{9BAA809B-D884-476A-B194-487705A7855C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2502261" y="4409374"/>
                <a:ext cx="959400" cy="84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65" name="Ink 164">
                <a:extLst>
                  <a:ext uri="{FF2B5EF4-FFF2-40B4-BE49-F238E27FC236}">
                    <a16:creationId xmlns:a16="http://schemas.microsoft.com/office/drawing/2014/main" id="{325CBBCB-5941-4296-B80B-2DA08B785331}"/>
                  </a:ext>
                </a:extLst>
              </p14:cNvPr>
              <p14:cNvContentPartPr/>
              <p14:nvPr/>
            </p14:nvContentPartPr>
            <p14:xfrm>
              <a:off x="1787301" y="5478214"/>
              <a:ext cx="1645920" cy="542160"/>
            </p14:xfrm>
          </p:contentPart>
        </mc:Choice>
        <mc:Fallback xmlns="">
          <p:pic>
            <p:nvPicPr>
              <p:cNvPr id="165" name="Ink 164">
                <a:extLst>
                  <a:ext uri="{FF2B5EF4-FFF2-40B4-BE49-F238E27FC236}">
                    <a16:creationId xmlns:a16="http://schemas.microsoft.com/office/drawing/2014/main" id="{325CBBCB-5941-4296-B80B-2DA08B785331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769301" y="5460214"/>
                <a:ext cx="1681560" cy="57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66" name="Ink 165">
                <a:extLst>
                  <a:ext uri="{FF2B5EF4-FFF2-40B4-BE49-F238E27FC236}">
                    <a16:creationId xmlns:a16="http://schemas.microsoft.com/office/drawing/2014/main" id="{C6647183-28B2-4B3B-BE4A-AA365D523831}"/>
                  </a:ext>
                </a:extLst>
              </p14:cNvPr>
              <p14:cNvContentPartPr/>
              <p14:nvPr/>
            </p14:nvContentPartPr>
            <p14:xfrm>
              <a:off x="3325581" y="4405774"/>
              <a:ext cx="251640" cy="113400"/>
            </p14:xfrm>
          </p:contentPart>
        </mc:Choice>
        <mc:Fallback xmlns="">
          <p:pic>
            <p:nvPicPr>
              <p:cNvPr id="166" name="Ink 165">
                <a:extLst>
                  <a:ext uri="{FF2B5EF4-FFF2-40B4-BE49-F238E27FC236}">
                    <a16:creationId xmlns:a16="http://schemas.microsoft.com/office/drawing/2014/main" id="{C6647183-28B2-4B3B-BE4A-AA365D523831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307581" y="4387774"/>
                <a:ext cx="287280" cy="14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67" name="Ink 166">
                <a:extLst>
                  <a:ext uri="{FF2B5EF4-FFF2-40B4-BE49-F238E27FC236}">
                    <a16:creationId xmlns:a16="http://schemas.microsoft.com/office/drawing/2014/main" id="{FD0754E6-6009-4ADC-AF15-847BA2349CE1}"/>
                  </a:ext>
                </a:extLst>
              </p14:cNvPr>
              <p14:cNvContentPartPr/>
              <p14:nvPr/>
            </p14:nvContentPartPr>
            <p14:xfrm>
              <a:off x="1968021" y="3452854"/>
              <a:ext cx="16560" cy="280080"/>
            </p14:xfrm>
          </p:contentPart>
        </mc:Choice>
        <mc:Fallback xmlns="">
          <p:pic>
            <p:nvPicPr>
              <p:cNvPr id="167" name="Ink 166">
                <a:extLst>
                  <a:ext uri="{FF2B5EF4-FFF2-40B4-BE49-F238E27FC236}">
                    <a16:creationId xmlns:a16="http://schemas.microsoft.com/office/drawing/2014/main" id="{FD0754E6-6009-4ADC-AF15-847BA2349CE1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950021" y="3434854"/>
                <a:ext cx="52200" cy="31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68" name="Ink 167">
                <a:extLst>
                  <a:ext uri="{FF2B5EF4-FFF2-40B4-BE49-F238E27FC236}">
                    <a16:creationId xmlns:a16="http://schemas.microsoft.com/office/drawing/2014/main" id="{9D55B368-E869-42E2-A1B5-12ED60C5B459}"/>
                  </a:ext>
                </a:extLst>
              </p14:cNvPr>
              <p14:cNvContentPartPr/>
              <p14:nvPr/>
            </p14:nvContentPartPr>
            <p14:xfrm>
              <a:off x="1970181" y="4012654"/>
              <a:ext cx="183960" cy="232920"/>
            </p14:xfrm>
          </p:contentPart>
        </mc:Choice>
        <mc:Fallback xmlns="">
          <p:pic>
            <p:nvPicPr>
              <p:cNvPr id="168" name="Ink 167">
                <a:extLst>
                  <a:ext uri="{FF2B5EF4-FFF2-40B4-BE49-F238E27FC236}">
                    <a16:creationId xmlns:a16="http://schemas.microsoft.com/office/drawing/2014/main" id="{9D55B368-E869-42E2-A1B5-12ED60C5B459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1952181" y="3994654"/>
                <a:ext cx="219600" cy="26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69" name="Ink 168">
                <a:extLst>
                  <a:ext uri="{FF2B5EF4-FFF2-40B4-BE49-F238E27FC236}">
                    <a16:creationId xmlns:a16="http://schemas.microsoft.com/office/drawing/2014/main" id="{09084C01-3C34-4536-A7FE-0DF294E89BD1}"/>
                  </a:ext>
                </a:extLst>
              </p14:cNvPr>
              <p14:cNvContentPartPr/>
              <p14:nvPr/>
            </p14:nvContentPartPr>
            <p14:xfrm>
              <a:off x="1920861" y="4416934"/>
              <a:ext cx="179640" cy="186480"/>
            </p14:xfrm>
          </p:contentPart>
        </mc:Choice>
        <mc:Fallback xmlns="">
          <p:pic>
            <p:nvPicPr>
              <p:cNvPr id="169" name="Ink 168">
                <a:extLst>
                  <a:ext uri="{FF2B5EF4-FFF2-40B4-BE49-F238E27FC236}">
                    <a16:creationId xmlns:a16="http://schemas.microsoft.com/office/drawing/2014/main" id="{09084C01-3C34-4536-A7FE-0DF294E89BD1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1902861" y="4398934"/>
                <a:ext cx="215280" cy="22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70" name="Ink 169">
                <a:extLst>
                  <a:ext uri="{FF2B5EF4-FFF2-40B4-BE49-F238E27FC236}">
                    <a16:creationId xmlns:a16="http://schemas.microsoft.com/office/drawing/2014/main" id="{BE129677-53E2-4E2D-BB3D-7CD0678FEBB6}"/>
                  </a:ext>
                </a:extLst>
              </p14:cNvPr>
              <p14:cNvContentPartPr/>
              <p14:nvPr/>
            </p14:nvContentPartPr>
            <p14:xfrm>
              <a:off x="1980981" y="4771894"/>
              <a:ext cx="143640" cy="198000"/>
            </p14:xfrm>
          </p:contentPart>
        </mc:Choice>
        <mc:Fallback xmlns="">
          <p:pic>
            <p:nvPicPr>
              <p:cNvPr id="170" name="Ink 169">
                <a:extLst>
                  <a:ext uri="{FF2B5EF4-FFF2-40B4-BE49-F238E27FC236}">
                    <a16:creationId xmlns:a16="http://schemas.microsoft.com/office/drawing/2014/main" id="{BE129677-53E2-4E2D-BB3D-7CD0678FEBB6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962981" y="4753894"/>
                <a:ext cx="179280" cy="23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71" name="Ink 170">
                <a:extLst>
                  <a:ext uri="{FF2B5EF4-FFF2-40B4-BE49-F238E27FC236}">
                    <a16:creationId xmlns:a16="http://schemas.microsoft.com/office/drawing/2014/main" id="{15D283A1-0B1C-458C-9005-CCD99097B709}"/>
                  </a:ext>
                </a:extLst>
              </p14:cNvPr>
              <p14:cNvContentPartPr/>
              <p14:nvPr/>
            </p14:nvContentPartPr>
            <p14:xfrm>
              <a:off x="2682261" y="2859934"/>
              <a:ext cx="25200" cy="247320"/>
            </p14:xfrm>
          </p:contentPart>
        </mc:Choice>
        <mc:Fallback xmlns="">
          <p:pic>
            <p:nvPicPr>
              <p:cNvPr id="171" name="Ink 170">
                <a:extLst>
                  <a:ext uri="{FF2B5EF4-FFF2-40B4-BE49-F238E27FC236}">
                    <a16:creationId xmlns:a16="http://schemas.microsoft.com/office/drawing/2014/main" id="{15D283A1-0B1C-458C-9005-CCD99097B709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2664261" y="2841934"/>
                <a:ext cx="60840" cy="28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72" name="Ink 171">
                <a:extLst>
                  <a:ext uri="{FF2B5EF4-FFF2-40B4-BE49-F238E27FC236}">
                    <a16:creationId xmlns:a16="http://schemas.microsoft.com/office/drawing/2014/main" id="{03119FE4-3743-44D1-A203-E9D6736ED710}"/>
                  </a:ext>
                </a:extLst>
              </p14:cNvPr>
              <p14:cNvContentPartPr/>
              <p14:nvPr/>
            </p14:nvContentPartPr>
            <p14:xfrm>
              <a:off x="3125781" y="2915734"/>
              <a:ext cx="137880" cy="204120"/>
            </p14:xfrm>
          </p:contentPart>
        </mc:Choice>
        <mc:Fallback xmlns="">
          <p:pic>
            <p:nvPicPr>
              <p:cNvPr id="172" name="Ink 171">
                <a:extLst>
                  <a:ext uri="{FF2B5EF4-FFF2-40B4-BE49-F238E27FC236}">
                    <a16:creationId xmlns:a16="http://schemas.microsoft.com/office/drawing/2014/main" id="{03119FE4-3743-44D1-A203-E9D6736ED710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3107781" y="2897734"/>
                <a:ext cx="173520" cy="23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73" name="Ink 172">
                <a:extLst>
                  <a:ext uri="{FF2B5EF4-FFF2-40B4-BE49-F238E27FC236}">
                    <a16:creationId xmlns:a16="http://schemas.microsoft.com/office/drawing/2014/main" id="{A4F06425-572A-4BCC-BF11-D37B365FB786}"/>
                  </a:ext>
                </a:extLst>
              </p14:cNvPr>
              <p14:cNvContentPartPr/>
              <p14:nvPr/>
            </p14:nvContentPartPr>
            <p14:xfrm>
              <a:off x="3653901" y="2946334"/>
              <a:ext cx="204120" cy="248400"/>
            </p14:xfrm>
          </p:contentPart>
        </mc:Choice>
        <mc:Fallback xmlns="">
          <p:pic>
            <p:nvPicPr>
              <p:cNvPr id="173" name="Ink 172">
                <a:extLst>
                  <a:ext uri="{FF2B5EF4-FFF2-40B4-BE49-F238E27FC236}">
                    <a16:creationId xmlns:a16="http://schemas.microsoft.com/office/drawing/2014/main" id="{A4F06425-572A-4BCC-BF11-D37B365FB786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3635901" y="2928334"/>
                <a:ext cx="239760" cy="28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74" name="Ink 173">
                <a:extLst>
                  <a:ext uri="{FF2B5EF4-FFF2-40B4-BE49-F238E27FC236}">
                    <a16:creationId xmlns:a16="http://schemas.microsoft.com/office/drawing/2014/main" id="{D5293C14-4DB5-4C31-B5F1-427404821A6F}"/>
                  </a:ext>
                </a:extLst>
              </p14:cNvPr>
              <p14:cNvContentPartPr/>
              <p14:nvPr/>
            </p14:nvContentPartPr>
            <p14:xfrm>
              <a:off x="4272741" y="2937694"/>
              <a:ext cx="248400" cy="204120"/>
            </p14:xfrm>
          </p:contentPart>
        </mc:Choice>
        <mc:Fallback xmlns="">
          <p:pic>
            <p:nvPicPr>
              <p:cNvPr id="174" name="Ink 173">
                <a:extLst>
                  <a:ext uri="{FF2B5EF4-FFF2-40B4-BE49-F238E27FC236}">
                    <a16:creationId xmlns:a16="http://schemas.microsoft.com/office/drawing/2014/main" id="{D5293C14-4DB5-4C31-B5F1-427404821A6F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4254741" y="2919694"/>
                <a:ext cx="284040" cy="23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79" name="Ink 178">
                <a:extLst>
                  <a:ext uri="{FF2B5EF4-FFF2-40B4-BE49-F238E27FC236}">
                    <a16:creationId xmlns:a16="http://schemas.microsoft.com/office/drawing/2014/main" id="{E9C3BC48-D670-453E-A988-5E04426BB962}"/>
                  </a:ext>
                </a:extLst>
              </p14:cNvPr>
              <p14:cNvContentPartPr/>
              <p14:nvPr/>
            </p14:nvContentPartPr>
            <p14:xfrm>
              <a:off x="7950861" y="5027854"/>
              <a:ext cx="943560" cy="365400"/>
            </p14:xfrm>
          </p:contentPart>
        </mc:Choice>
        <mc:Fallback xmlns="">
          <p:pic>
            <p:nvPicPr>
              <p:cNvPr id="179" name="Ink 178">
                <a:extLst>
                  <a:ext uri="{FF2B5EF4-FFF2-40B4-BE49-F238E27FC236}">
                    <a16:creationId xmlns:a16="http://schemas.microsoft.com/office/drawing/2014/main" id="{E9C3BC48-D670-453E-A988-5E04426BB962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7932861" y="5009854"/>
                <a:ext cx="979200" cy="40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180" name="Ink 179">
                <a:extLst>
                  <a:ext uri="{FF2B5EF4-FFF2-40B4-BE49-F238E27FC236}">
                    <a16:creationId xmlns:a16="http://schemas.microsoft.com/office/drawing/2014/main" id="{FD70B562-6F44-4842-BA15-DA92487DF586}"/>
                  </a:ext>
                </a:extLst>
              </p14:cNvPr>
              <p14:cNvContentPartPr/>
              <p14:nvPr/>
            </p14:nvContentPartPr>
            <p14:xfrm>
              <a:off x="5919021" y="5509894"/>
              <a:ext cx="255960" cy="100800"/>
            </p14:xfrm>
          </p:contentPart>
        </mc:Choice>
        <mc:Fallback xmlns="">
          <p:pic>
            <p:nvPicPr>
              <p:cNvPr id="180" name="Ink 179">
                <a:extLst>
                  <a:ext uri="{FF2B5EF4-FFF2-40B4-BE49-F238E27FC236}">
                    <a16:creationId xmlns:a16="http://schemas.microsoft.com/office/drawing/2014/main" id="{FD70B562-6F44-4842-BA15-DA92487DF586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5901021" y="5491894"/>
                <a:ext cx="29160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187" name="Ink 186">
                <a:extLst>
                  <a:ext uri="{FF2B5EF4-FFF2-40B4-BE49-F238E27FC236}">
                    <a16:creationId xmlns:a16="http://schemas.microsoft.com/office/drawing/2014/main" id="{0949EF1B-766A-4A43-ADF0-683215B2AF1A}"/>
                  </a:ext>
                </a:extLst>
              </p14:cNvPr>
              <p14:cNvContentPartPr/>
              <p14:nvPr/>
            </p14:nvContentPartPr>
            <p14:xfrm>
              <a:off x="9040941" y="4730134"/>
              <a:ext cx="1099800" cy="509040"/>
            </p14:xfrm>
          </p:contentPart>
        </mc:Choice>
        <mc:Fallback xmlns="">
          <p:pic>
            <p:nvPicPr>
              <p:cNvPr id="187" name="Ink 186">
                <a:extLst>
                  <a:ext uri="{FF2B5EF4-FFF2-40B4-BE49-F238E27FC236}">
                    <a16:creationId xmlns:a16="http://schemas.microsoft.com/office/drawing/2014/main" id="{0949EF1B-766A-4A43-ADF0-683215B2AF1A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9022941" y="4712134"/>
                <a:ext cx="1135440" cy="54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190" name="Ink 189">
                <a:extLst>
                  <a:ext uri="{FF2B5EF4-FFF2-40B4-BE49-F238E27FC236}">
                    <a16:creationId xmlns:a16="http://schemas.microsoft.com/office/drawing/2014/main" id="{E5D9ACF7-4380-445E-BBA4-93F271EE71AD}"/>
                  </a:ext>
                </a:extLst>
              </p14:cNvPr>
              <p14:cNvContentPartPr/>
              <p14:nvPr/>
            </p14:nvContentPartPr>
            <p14:xfrm>
              <a:off x="10252341" y="4731574"/>
              <a:ext cx="415080" cy="458280"/>
            </p14:xfrm>
          </p:contentPart>
        </mc:Choice>
        <mc:Fallback xmlns="">
          <p:pic>
            <p:nvPicPr>
              <p:cNvPr id="190" name="Ink 189">
                <a:extLst>
                  <a:ext uri="{FF2B5EF4-FFF2-40B4-BE49-F238E27FC236}">
                    <a16:creationId xmlns:a16="http://schemas.microsoft.com/office/drawing/2014/main" id="{E5D9ACF7-4380-445E-BBA4-93F271EE71AD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10234341" y="4713574"/>
                <a:ext cx="450720" cy="49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93" name="Ink 192">
                <a:extLst>
                  <a:ext uri="{FF2B5EF4-FFF2-40B4-BE49-F238E27FC236}">
                    <a16:creationId xmlns:a16="http://schemas.microsoft.com/office/drawing/2014/main" id="{A7695E08-FC64-4733-8942-126D9DD2057A}"/>
                  </a:ext>
                </a:extLst>
              </p14:cNvPr>
              <p14:cNvContentPartPr/>
              <p14:nvPr/>
            </p14:nvContentPartPr>
            <p14:xfrm>
              <a:off x="10860381" y="4545454"/>
              <a:ext cx="428040" cy="573120"/>
            </p14:xfrm>
          </p:contentPart>
        </mc:Choice>
        <mc:Fallback xmlns="">
          <p:pic>
            <p:nvPicPr>
              <p:cNvPr id="193" name="Ink 192">
                <a:extLst>
                  <a:ext uri="{FF2B5EF4-FFF2-40B4-BE49-F238E27FC236}">
                    <a16:creationId xmlns:a16="http://schemas.microsoft.com/office/drawing/2014/main" id="{A7695E08-FC64-4733-8942-126D9DD2057A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10842381" y="4527454"/>
                <a:ext cx="463680" cy="608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284615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B3D689F-87A6-4373-9B69-16E63EA49F77}"/>
                  </a:ext>
                </a:extLst>
              </p14:cNvPr>
              <p14:cNvContentPartPr/>
              <p14:nvPr/>
            </p14:nvContentPartPr>
            <p14:xfrm>
              <a:off x="7611741" y="1071094"/>
              <a:ext cx="303480" cy="345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B3D689F-87A6-4373-9B69-16E63EA49F7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93741" y="1053094"/>
                <a:ext cx="339120" cy="7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F556BDF-77D1-4407-AF06-8F5535C3C4C7}"/>
                  </a:ext>
                </a:extLst>
              </p14:cNvPr>
              <p14:cNvContentPartPr/>
              <p14:nvPr/>
            </p14:nvContentPartPr>
            <p14:xfrm>
              <a:off x="7000461" y="185854"/>
              <a:ext cx="2611800" cy="7326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F556BDF-77D1-4407-AF06-8F5535C3C4C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82461" y="167854"/>
                <a:ext cx="2647440" cy="76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7C8D7456-8419-448E-9DAC-75097ED9E0B1}"/>
                  </a:ext>
                </a:extLst>
              </p14:cNvPr>
              <p14:cNvContentPartPr/>
              <p14:nvPr/>
            </p14:nvContentPartPr>
            <p14:xfrm>
              <a:off x="4185621" y="1289974"/>
              <a:ext cx="6845400" cy="96732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7C8D7456-8419-448E-9DAC-75097ED9E0B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67621" y="1271974"/>
                <a:ext cx="6881040" cy="10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1E92E923-94AD-4A16-AA06-C3FEFE0CD996}"/>
                  </a:ext>
                </a:extLst>
              </p14:cNvPr>
              <p14:cNvContentPartPr/>
              <p14:nvPr/>
            </p14:nvContentPartPr>
            <p14:xfrm>
              <a:off x="3680901" y="2373574"/>
              <a:ext cx="5286600" cy="72072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1E92E923-94AD-4A16-AA06-C3FEFE0CD99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662901" y="2355574"/>
                <a:ext cx="5322240" cy="75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578EBDB1-364A-4DBA-9D34-24CB7AEEC447}"/>
                  </a:ext>
                </a:extLst>
              </p14:cNvPr>
              <p14:cNvContentPartPr/>
              <p14:nvPr/>
            </p14:nvContentPartPr>
            <p14:xfrm>
              <a:off x="1861821" y="3417214"/>
              <a:ext cx="3448800" cy="74340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578EBDB1-364A-4DBA-9D34-24CB7AEEC44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843821" y="3399214"/>
                <a:ext cx="3484440" cy="77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691C763F-BCD3-4893-9051-0A397BFBC285}"/>
                  </a:ext>
                </a:extLst>
              </p14:cNvPr>
              <p14:cNvContentPartPr/>
              <p14:nvPr/>
            </p14:nvContentPartPr>
            <p14:xfrm>
              <a:off x="3330261" y="3489574"/>
              <a:ext cx="732960" cy="71424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691C763F-BCD3-4893-9051-0A397BFBC28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312261" y="3471574"/>
                <a:ext cx="768600" cy="74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4C87B9ED-F946-4098-A75B-C0B7D2854D33}"/>
                  </a:ext>
                </a:extLst>
              </p14:cNvPr>
              <p14:cNvContentPartPr/>
              <p14:nvPr/>
            </p14:nvContentPartPr>
            <p14:xfrm>
              <a:off x="2837061" y="3676774"/>
              <a:ext cx="310680" cy="29808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4C87B9ED-F946-4098-A75B-C0B7D2854D3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819061" y="3658774"/>
                <a:ext cx="346320" cy="33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76E04B30-3260-4C9A-8641-091F63FB7A2F}"/>
                  </a:ext>
                </a:extLst>
              </p14:cNvPr>
              <p14:cNvContentPartPr/>
              <p14:nvPr/>
            </p14:nvContentPartPr>
            <p14:xfrm>
              <a:off x="4287501" y="3475174"/>
              <a:ext cx="905400" cy="70560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76E04B30-3260-4C9A-8641-091F63FB7A2F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269501" y="3457174"/>
                <a:ext cx="941040" cy="74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356EC06F-9CC8-4C24-8243-346132260A61}"/>
                  </a:ext>
                </a:extLst>
              </p14:cNvPr>
              <p14:cNvContentPartPr/>
              <p14:nvPr/>
            </p14:nvContentPartPr>
            <p14:xfrm>
              <a:off x="6867981" y="3433774"/>
              <a:ext cx="2638080" cy="759960"/>
            </p14:xfrm>
          </p:contentPart>
        </mc:Choice>
        <mc:Fallback xmlns=""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356EC06F-9CC8-4C24-8243-346132260A6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849981" y="3415774"/>
                <a:ext cx="2673720" cy="79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4906957E-A0C1-40FA-82D7-2103D89A306A}"/>
                  </a:ext>
                </a:extLst>
              </p14:cNvPr>
              <p14:cNvContentPartPr/>
              <p14:nvPr/>
            </p14:nvContentPartPr>
            <p14:xfrm>
              <a:off x="10632501" y="5255734"/>
              <a:ext cx="262800" cy="124920"/>
            </p14:xfrm>
          </p:contentPart>
        </mc:Choice>
        <mc:Fallback xmlns=""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4906957E-A0C1-40FA-82D7-2103D89A306A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0614501" y="5237734"/>
                <a:ext cx="298440" cy="16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55" name="Ink 154">
                <a:extLst>
                  <a:ext uri="{FF2B5EF4-FFF2-40B4-BE49-F238E27FC236}">
                    <a16:creationId xmlns:a16="http://schemas.microsoft.com/office/drawing/2014/main" id="{EF3FD2E4-21A1-4011-9142-B9B4A52DEAF7}"/>
                  </a:ext>
                </a:extLst>
              </p14:cNvPr>
              <p14:cNvContentPartPr/>
              <p14:nvPr/>
            </p14:nvContentPartPr>
            <p14:xfrm>
              <a:off x="4583421" y="4772614"/>
              <a:ext cx="5508000" cy="995040"/>
            </p14:xfrm>
          </p:contentPart>
        </mc:Choice>
        <mc:Fallback xmlns="">
          <p:pic>
            <p:nvPicPr>
              <p:cNvPr id="155" name="Ink 154">
                <a:extLst>
                  <a:ext uri="{FF2B5EF4-FFF2-40B4-BE49-F238E27FC236}">
                    <a16:creationId xmlns:a16="http://schemas.microsoft.com/office/drawing/2014/main" id="{EF3FD2E4-21A1-4011-9142-B9B4A52DEAF7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565421" y="4754614"/>
                <a:ext cx="5543640" cy="103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65" name="Ink 164">
                <a:extLst>
                  <a:ext uri="{FF2B5EF4-FFF2-40B4-BE49-F238E27FC236}">
                    <a16:creationId xmlns:a16="http://schemas.microsoft.com/office/drawing/2014/main" id="{7CD88C95-B320-4CAC-8C67-BDE1F287F181}"/>
                  </a:ext>
                </a:extLst>
              </p14:cNvPr>
              <p14:cNvContentPartPr/>
              <p14:nvPr/>
            </p14:nvContentPartPr>
            <p14:xfrm>
              <a:off x="1726101" y="5155654"/>
              <a:ext cx="2693880" cy="511200"/>
            </p14:xfrm>
          </p:contentPart>
        </mc:Choice>
        <mc:Fallback xmlns="">
          <p:pic>
            <p:nvPicPr>
              <p:cNvPr id="165" name="Ink 164">
                <a:extLst>
                  <a:ext uri="{FF2B5EF4-FFF2-40B4-BE49-F238E27FC236}">
                    <a16:creationId xmlns:a16="http://schemas.microsoft.com/office/drawing/2014/main" id="{7CD88C95-B320-4CAC-8C67-BDE1F287F181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708101" y="5137654"/>
                <a:ext cx="2729520" cy="546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287838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B87631-5ED9-415D-9D0B-5ECECB22CD98}"/>
              </a:ext>
            </a:extLst>
          </p:cNvPr>
          <p:cNvSpPr/>
          <p:nvPr/>
        </p:nvSpPr>
        <p:spPr>
          <a:xfrm>
            <a:off x="3384972" y="1476948"/>
            <a:ext cx="2340000" cy="2340000"/>
          </a:xfrm>
          <a:prstGeom prst="rect">
            <a:avLst/>
          </a:prstGeom>
          <a:solidFill>
            <a:srgbClr val="3165BB">
              <a:alpha val="5000"/>
            </a:srgbClr>
          </a:solidFill>
          <a:ln w="36000">
            <a:solidFill>
              <a:srgbClr val="3165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3165BB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FEC7B5FD-E9EA-4F02-887D-FFB30D281DFC}"/>
                  </a:ext>
                </a:extLst>
              </p14:cNvPr>
              <p14:cNvContentPartPr/>
              <p14:nvPr/>
            </p14:nvContentPartPr>
            <p14:xfrm>
              <a:off x="6388295" y="1862924"/>
              <a:ext cx="100800" cy="1285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FEC7B5FD-E9EA-4F02-887D-FFB30D281DF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43295" y="1772924"/>
                <a:ext cx="190440" cy="30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5EE0AB54-DC7B-4751-AEF1-647A17D1217C}"/>
                  </a:ext>
                </a:extLst>
              </p14:cNvPr>
              <p14:cNvContentPartPr/>
              <p14:nvPr/>
            </p14:nvContentPartPr>
            <p14:xfrm>
              <a:off x="6476855" y="1394924"/>
              <a:ext cx="1438560" cy="5086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5EE0AB54-DC7B-4751-AEF1-647A17D1217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58855" y="1376924"/>
                <a:ext cx="1474200" cy="54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63475B3E-D537-4631-B6C3-BA8CB4110444}"/>
                  </a:ext>
                </a:extLst>
              </p14:cNvPr>
              <p14:cNvContentPartPr/>
              <p14:nvPr/>
            </p14:nvContentPartPr>
            <p14:xfrm>
              <a:off x="2761295" y="520124"/>
              <a:ext cx="3919320" cy="38473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63475B3E-D537-4631-B6C3-BA8CB411044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43295" y="502124"/>
                <a:ext cx="3954960" cy="388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16BE2015-505D-44AA-A644-708ABB065636}"/>
                  </a:ext>
                </a:extLst>
              </p14:cNvPr>
              <p14:cNvContentPartPr/>
              <p14:nvPr/>
            </p14:nvContentPartPr>
            <p14:xfrm>
              <a:off x="10237775" y="639644"/>
              <a:ext cx="1042560" cy="67464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16BE2015-505D-44AA-A644-708ABB06563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219775" y="621644"/>
                <a:ext cx="1078200" cy="71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88035F85-FE8B-47FC-914F-5A0965FFB09B}"/>
                  </a:ext>
                </a:extLst>
              </p14:cNvPr>
              <p14:cNvContentPartPr/>
              <p14:nvPr/>
            </p14:nvContentPartPr>
            <p14:xfrm>
              <a:off x="8601215" y="1743764"/>
              <a:ext cx="838440" cy="81828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88035F85-FE8B-47FC-914F-5A0965FFB09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583215" y="1725764"/>
                <a:ext cx="874080" cy="85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A4F86AD6-D69C-48FD-A256-D160316C7284}"/>
                  </a:ext>
                </a:extLst>
              </p14:cNvPr>
              <p14:cNvContentPartPr/>
              <p14:nvPr/>
            </p14:nvContentPartPr>
            <p14:xfrm>
              <a:off x="9379175" y="1828364"/>
              <a:ext cx="297000" cy="122040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A4F86AD6-D69C-48FD-A256-D160316C728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361175" y="1810364"/>
                <a:ext cx="332640" cy="125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086BA97-9CC9-4595-A0A3-F56D5DC8BBE3}"/>
                  </a:ext>
                </a:extLst>
              </p14:cNvPr>
              <p14:cNvContentPartPr/>
              <p14:nvPr/>
            </p14:nvContentPartPr>
            <p14:xfrm>
              <a:off x="8618981" y="1751888"/>
              <a:ext cx="2276640" cy="25120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086BA97-9CC9-4595-A0A3-F56D5DC8BBE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600981" y="1733888"/>
                <a:ext cx="2312280" cy="254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3B53A8F6-F515-4305-9C2F-DB8F24FF751C}"/>
                  </a:ext>
                </a:extLst>
              </p14:cNvPr>
              <p14:cNvContentPartPr/>
              <p14:nvPr/>
            </p14:nvContentPartPr>
            <p14:xfrm>
              <a:off x="11362901" y="1551008"/>
              <a:ext cx="610560" cy="8737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3B53A8F6-F515-4305-9C2F-DB8F24FF751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1344901" y="1533008"/>
                <a:ext cx="646200" cy="90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8CCDFB41-9C4F-4F48-A24C-CB3355DEAB8A}"/>
                  </a:ext>
                </a:extLst>
              </p14:cNvPr>
              <p14:cNvContentPartPr/>
              <p14:nvPr/>
            </p14:nvContentPartPr>
            <p14:xfrm>
              <a:off x="10145741" y="2285768"/>
              <a:ext cx="1555920" cy="2088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8CCDFB41-9C4F-4F48-A24C-CB3355DEAB8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127741" y="2267768"/>
                <a:ext cx="1591560" cy="21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33FE3972-168C-4522-A628-ECFBD9930838}"/>
                  </a:ext>
                </a:extLst>
              </p14:cNvPr>
              <p14:cNvContentPartPr/>
              <p14:nvPr/>
            </p14:nvContentPartPr>
            <p14:xfrm>
              <a:off x="6372581" y="2993528"/>
              <a:ext cx="932040" cy="19882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33FE3972-168C-4522-A628-ECFBD993083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354581" y="2975528"/>
                <a:ext cx="967680" cy="202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ECF81799-32D0-4CEB-ADC3-52112A00C448}"/>
                  </a:ext>
                </a:extLst>
              </p14:cNvPr>
              <p14:cNvContentPartPr/>
              <p14:nvPr/>
            </p14:nvContentPartPr>
            <p14:xfrm>
              <a:off x="6551501" y="5315528"/>
              <a:ext cx="2090520" cy="74988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ECF81799-32D0-4CEB-ADC3-52112A00C44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533501" y="5297528"/>
                <a:ext cx="2126160" cy="78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E2D4561C-87AA-4013-957F-EFB660FEE81A}"/>
                  </a:ext>
                </a:extLst>
              </p14:cNvPr>
              <p14:cNvContentPartPr/>
              <p14:nvPr/>
            </p14:nvContentPartPr>
            <p14:xfrm>
              <a:off x="9029381" y="5086208"/>
              <a:ext cx="917640" cy="8679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E2D4561C-87AA-4013-957F-EFB660FEE81A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9011381" y="5068208"/>
                <a:ext cx="953280" cy="90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51B6849C-F61F-4CC1-B15E-7A0A2DB7103E}"/>
                  </a:ext>
                </a:extLst>
              </p14:cNvPr>
              <p14:cNvContentPartPr/>
              <p14:nvPr/>
            </p14:nvContentPartPr>
            <p14:xfrm>
              <a:off x="5273501" y="905168"/>
              <a:ext cx="1139760" cy="28677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51B6849C-F61F-4CC1-B15E-7A0A2DB7103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228501" y="815168"/>
                <a:ext cx="1229400" cy="304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BAA70D40-C492-40A6-9050-EC98E40085D8}"/>
                  </a:ext>
                </a:extLst>
              </p14:cNvPr>
              <p14:cNvContentPartPr/>
              <p14:nvPr/>
            </p14:nvContentPartPr>
            <p14:xfrm>
              <a:off x="1721741" y="1168328"/>
              <a:ext cx="2979000" cy="144900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BAA70D40-C492-40A6-9050-EC98E40085D8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703741" y="1150328"/>
                <a:ext cx="3014640" cy="148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D30D1004-B715-445E-B142-21791F332683}"/>
                  </a:ext>
                </a:extLst>
              </p14:cNvPr>
              <p14:cNvContentPartPr/>
              <p14:nvPr/>
            </p14:nvContentPartPr>
            <p14:xfrm>
              <a:off x="4382141" y="1592048"/>
              <a:ext cx="134640" cy="1404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D30D1004-B715-445E-B142-21791F332683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364141" y="1574048"/>
                <a:ext cx="170280" cy="17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8998A5B5-1005-40A3-B3DB-5F2664D28F19}"/>
                  </a:ext>
                </a:extLst>
              </p14:cNvPr>
              <p14:cNvContentPartPr/>
              <p14:nvPr/>
            </p14:nvContentPartPr>
            <p14:xfrm>
              <a:off x="243221" y="3466568"/>
              <a:ext cx="2654640" cy="266940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8998A5B5-1005-40A3-B3DB-5F2664D28F19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25221" y="3448568"/>
                <a:ext cx="2690280" cy="2705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178558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7288B5A-3517-465D-B0FE-9EC4ECD7F5F8}"/>
                  </a:ext>
                </a:extLst>
              </p14:cNvPr>
              <p14:cNvContentPartPr/>
              <p14:nvPr/>
            </p14:nvContentPartPr>
            <p14:xfrm>
              <a:off x="9218381" y="1150328"/>
              <a:ext cx="262080" cy="514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7288B5A-3517-465D-B0FE-9EC4ECD7F5F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200381" y="1132328"/>
                <a:ext cx="297720" cy="8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956C24D-C382-45F1-ABD2-78C4D26360AC}"/>
                  </a:ext>
                </a:extLst>
              </p14:cNvPr>
              <p14:cNvContentPartPr/>
              <p14:nvPr/>
            </p14:nvContentPartPr>
            <p14:xfrm>
              <a:off x="9090941" y="442208"/>
              <a:ext cx="1256760" cy="5029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956C24D-C382-45F1-ABD2-78C4D26360A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72941" y="424208"/>
                <a:ext cx="1292400" cy="53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3B0B4845-5C38-4F74-BE1D-A46BD9B78B9A}"/>
                  </a:ext>
                </a:extLst>
              </p14:cNvPr>
              <p14:cNvContentPartPr/>
              <p14:nvPr/>
            </p14:nvContentPartPr>
            <p14:xfrm>
              <a:off x="6719981" y="701048"/>
              <a:ext cx="93600" cy="525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3B0B4845-5C38-4F74-BE1D-A46BD9B78B9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701981" y="683048"/>
                <a:ext cx="129240" cy="8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F9F67C7-437A-4B65-AD4A-06738762FB4B}"/>
                  </a:ext>
                </a:extLst>
              </p14:cNvPr>
              <p14:cNvContentPartPr/>
              <p14:nvPr/>
            </p14:nvContentPartPr>
            <p14:xfrm>
              <a:off x="6728981" y="419168"/>
              <a:ext cx="52200" cy="842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F9F67C7-437A-4B65-AD4A-06738762FB4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710981" y="401168"/>
                <a:ext cx="87840" cy="11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C0B9115-39E4-4A31-B732-54D41FC7EA9E}"/>
                  </a:ext>
                </a:extLst>
              </p14:cNvPr>
              <p14:cNvContentPartPr/>
              <p14:nvPr/>
            </p14:nvContentPartPr>
            <p14:xfrm>
              <a:off x="7274021" y="300728"/>
              <a:ext cx="1315080" cy="7423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C0B9115-39E4-4A31-B732-54D41FC7EA9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256021" y="282728"/>
                <a:ext cx="1350720" cy="77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0821391-70D5-49C8-B42E-8487D5C09444}"/>
                  </a:ext>
                </a:extLst>
              </p14:cNvPr>
              <p14:cNvContentPartPr/>
              <p14:nvPr/>
            </p14:nvContentPartPr>
            <p14:xfrm>
              <a:off x="5161181" y="246368"/>
              <a:ext cx="190080" cy="4708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0821391-70D5-49C8-B42E-8487D5C0944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143181" y="228368"/>
                <a:ext cx="225720" cy="50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DDC3136E-0964-4999-935E-27A9C0E6E034}"/>
                  </a:ext>
                </a:extLst>
              </p14:cNvPr>
              <p14:cNvContentPartPr/>
              <p14:nvPr/>
            </p14:nvContentPartPr>
            <p14:xfrm>
              <a:off x="5282141" y="1017128"/>
              <a:ext cx="12960" cy="342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DDC3136E-0964-4999-935E-27A9C0E6E03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264141" y="999128"/>
                <a:ext cx="48600" cy="6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D3C3CC03-357E-483F-8B62-A3660D90F1DE}"/>
                  </a:ext>
                </a:extLst>
              </p14:cNvPr>
              <p14:cNvContentPartPr/>
              <p14:nvPr/>
            </p14:nvContentPartPr>
            <p14:xfrm>
              <a:off x="4627301" y="307208"/>
              <a:ext cx="172440" cy="4881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D3C3CC03-357E-483F-8B62-A3660D90F1D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609301" y="289208"/>
                <a:ext cx="208080" cy="52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5CD9BAE9-6793-4B6E-B233-200847C0583B}"/>
                  </a:ext>
                </a:extLst>
              </p14:cNvPr>
              <p14:cNvContentPartPr/>
              <p14:nvPr/>
            </p14:nvContentPartPr>
            <p14:xfrm>
              <a:off x="4793621" y="1032608"/>
              <a:ext cx="12960" cy="176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5CD9BAE9-6793-4B6E-B233-200847C0583B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775621" y="1014608"/>
                <a:ext cx="4860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45DAC8B-F269-4F65-96FE-E6A270A3203C}"/>
                  </a:ext>
                </a:extLst>
              </p14:cNvPr>
              <p14:cNvContentPartPr/>
              <p14:nvPr/>
            </p14:nvContentPartPr>
            <p14:xfrm>
              <a:off x="3947621" y="355448"/>
              <a:ext cx="208800" cy="4780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45DAC8B-F269-4F65-96FE-E6A270A3203C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929621" y="337448"/>
                <a:ext cx="244440" cy="51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6A1BAF92-6633-4AD0-9D06-2332BE3A9825}"/>
                  </a:ext>
                </a:extLst>
              </p14:cNvPr>
              <p14:cNvContentPartPr/>
              <p14:nvPr/>
            </p14:nvContentPartPr>
            <p14:xfrm>
              <a:off x="4106021" y="1096328"/>
              <a:ext cx="26640" cy="248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6A1BAF92-6633-4AD0-9D06-2332BE3A982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088021" y="1078328"/>
                <a:ext cx="62280" cy="6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2E89EA2-E3B9-4B2E-A56E-3F6F3F30BB1B}"/>
                  </a:ext>
                </a:extLst>
              </p14:cNvPr>
              <p14:cNvContentPartPr/>
              <p14:nvPr/>
            </p14:nvContentPartPr>
            <p14:xfrm>
              <a:off x="8856581" y="1525448"/>
              <a:ext cx="1291320" cy="8247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2E89EA2-E3B9-4B2E-A56E-3F6F3F30BB1B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838581" y="1507448"/>
                <a:ext cx="1326960" cy="86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6E32F3FB-0D11-4B0E-B224-4F6DB7FADD28}"/>
                  </a:ext>
                </a:extLst>
              </p14:cNvPr>
              <p14:cNvContentPartPr/>
              <p14:nvPr/>
            </p14:nvContentPartPr>
            <p14:xfrm>
              <a:off x="5756261" y="1917488"/>
              <a:ext cx="133200" cy="2469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6E32F3FB-0D11-4B0E-B224-4F6DB7FADD28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738261" y="1899488"/>
                <a:ext cx="168840" cy="28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E2836718-18E1-4006-A5F9-B0274A88FDB8}"/>
                  </a:ext>
                </a:extLst>
              </p14:cNvPr>
              <p14:cNvContentPartPr/>
              <p14:nvPr/>
            </p14:nvContentPartPr>
            <p14:xfrm>
              <a:off x="6986741" y="1603208"/>
              <a:ext cx="1438920" cy="7243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E2836718-18E1-4006-A5F9-B0274A88FDB8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968741" y="1585208"/>
                <a:ext cx="1474560" cy="75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5275F41E-26A7-407A-8D73-7C7F50835590}"/>
                  </a:ext>
                </a:extLst>
              </p14:cNvPr>
              <p14:cNvContentPartPr/>
              <p14:nvPr/>
            </p14:nvContentPartPr>
            <p14:xfrm>
              <a:off x="10998581" y="1800128"/>
              <a:ext cx="282600" cy="20808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5275F41E-26A7-407A-8D73-7C7F50835590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0980581" y="1782128"/>
                <a:ext cx="318240" cy="24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EB5519DD-C016-455B-B24B-0850DE9D2559}"/>
                  </a:ext>
                </a:extLst>
              </p14:cNvPr>
              <p14:cNvContentPartPr/>
              <p14:nvPr/>
            </p14:nvContentPartPr>
            <p14:xfrm>
              <a:off x="5744381" y="1959968"/>
              <a:ext cx="150120" cy="24264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EB5519DD-C016-455B-B24B-0850DE9D2559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726381" y="1941968"/>
                <a:ext cx="185760" cy="27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5548DEAA-CEC2-487C-9FFC-77A3F79A7568}"/>
                  </a:ext>
                </a:extLst>
              </p14:cNvPr>
              <p14:cNvContentPartPr/>
              <p14:nvPr/>
            </p14:nvContentPartPr>
            <p14:xfrm>
              <a:off x="1796981" y="3317888"/>
              <a:ext cx="6162480" cy="143640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5548DEAA-CEC2-487C-9FFC-77A3F79A7568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778981" y="3299888"/>
                <a:ext cx="6198120" cy="147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F397C397-69E4-4E0F-A4A6-2C84FE3F9E1C}"/>
                  </a:ext>
                </a:extLst>
              </p14:cNvPr>
              <p14:cNvContentPartPr/>
              <p14:nvPr/>
            </p14:nvContentPartPr>
            <p14:xfrm>
              <a:off x="8636621" y="3562688"/>
              <a:ext cx="632880" cy="79488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F397C397-69E4-4E0F-A4A6-2C84FE3F9E1C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8618621" y="3544688"/>
                <a:ext cx="668520" cy="83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02618138-2DD5-429B-A930-B8ECA0FBFE26}"/>
                  </a:ext>
                </a:extLst>
              </p14:cNvPr>
              <p14:cNvContentPartPr/>
              <p14:nvPr/>
            </p14:nvContentPartPr>
            <p14:xfrm>
              <a:off x="3635141" y="5033288"/>
              <a:ext cx="4929480" cy="99432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02618138-2DD5-429B-A930-B8ECA0FBFE26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617141" y="5015288"/>
                <a:ext cx="4965120" cy="102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AE3CB73C-D168-4E00-BCAE-8F33113BDC6F}"/>
                  </a:ext>
                </a:extLst>
              </p14:cNvPr>
              <p14:cNvContentPartPr/>
              <p14:nvPr/>
            </p14:nvContentPartPr>
            <p14:xfrm>
              <a:off x="9401981" y="3026288"/>
              <a:ext cx="249840" cy="2649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AE3CB73C-D168-4E00-BCAE-8F33113BDC6F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9383981" y="3008288"/>
                <a:ext cx="285480" cy="30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7E7F88B4-46DA-4123-A302-520D92B60E0D}"/>
                  </a:ext>
                </a:extLst>
              </p14:cNvPr>
              <p14:cNvContentPartPr/>
              <p14:nvPr/>
            </p14:nvContentPartPr>
            <p14:xfrm>
              <a:off x="2491781" y="3698408"/>
              <a:ext cx="1362960" cy="187668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7E7F88B4-46DA-4123-A302-520D92B60E0D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473781" y="3680408"/>
                <a:ext cx="1398600" cy="191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3CF54FDB-FB29-4E09-B5B3-A23F216BCADB}"/>
                  </a:ext>
                </a:extLst>
              </p14:cNvPr>
              <p14:cNvContentPartPr/>
              <p14:nvPr/>
            </p14:nvContentPartPr>
            <p14:xfrm>
              <a:off x="10736861" y="3747008"/>
              <a:ext cx="388080" cy="46620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3CF54FDB-FB29-4E09-B5B3-A23F216BCADB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0718861" y="3729008"/>
                <a:ext cx="423720" cy="50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21B3DB78-2729-44E8-AD45-A6D66C6C46AB}"/>
                  </a:ext>
                </a:extLst>
              </p14:cNvPr>
              <p14:cNvContentPartPr/>
              <p14:nvPr/>
            </p14:nvContentPartPr>
            <p14:xfrm>
              <a:off x="10000301" y="4548368"/>
              <a:ext cx="1925280" cy="166392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21B3DB78-2729-44E8-AD45-A6D66C6C46AB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9982301" y="4530368"/>
                <a:ext cx="1960920" cy="169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B40E94DD-E797-4F07-BA74-07E9777D9A58}"/>
                  </a:ext>
                </a:extLst>
              </p14:cNvPr>
              <p14:cNvContentPartPr/>
              <p14:nvPr/>
            </p14:nvContentPartPr>
            <p14:xfrm>
              <a:off x="4990181" y="6108608"/>
              <a:ext cx="1272240" cy="51696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B40E94DD-E797-4F07-BA74-07E9777D9A58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4972181" y="6090608"/>
                <a:ext cx="1307880" cy="55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509832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12A0993-7C09-44D2-A0C2-DB2D5AF54637}"/>
                  </a:ext>
                </a:extLst>
              </p14:cNvPr>
              <p14:cNvContentPartPr/>
              <p14:nvPr/>
            </p14:nvContentPartPr>
            <p14:xfrm>
              <a:off x="9222741" y="425254"/>
              <a:ext cx="2221560" cy="6130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12A0993-7C09-44D2-A0C2-DB2D5AF5463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204741" y="407254"/>
                <a:ext cx="2257200" cy="64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42488B89-6320-4FA5-8D85-7AA444563866}"/>
                  </a:ext>
                </a:extLst>
              </p14:cNvPr>
              <p14:cNvContentPartPr/>
              <p14:nvPr/>
            </p14:nvContentPartPr>
            <p14:xfrm>
              <a:off x="7197381" y="402934"/>
              <a:ext cx="1378440" cy="4359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42488B89-6320-4FA5-8D85-7AA44456386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79381" y="384934"/>
                <a:ext cx="1414080" cy="471600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C8C9595D-6F29-4B1C-8791-A8EBBB11B950}"/>
              </a:ext>
            </a:extLst>
          </p:cNvPr>
          <p:cNvSpPr/>
          <p:nvPr/>
        </p:nvSpPr>
        <p:spPr>
          <a:xfrm>
            <a:off x="2413800" y="998100"/>
            <a:ext cx="2880000" cy="720000"/>
          </a:xfrm>
          <a:prstGeom prst="rect">
            <a:avLst/>
          </a:prstGeom>
          <a:solidFill>
            <a:srgbClr val="ED1C24">
              <a:alpha val="5000"/>
            </a:srgbClr>
          </a:solidFill>
          <a:ln w="36000">
            <a:solidFill>
              <a:srgbClr val="ED1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ED1C24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1869116-FDFA-417B-B627-D06743728E57}"/>
              </a:ext>
            </a:extLst>
          </p:cNvPr>
          <p:cNvSpPr/>
          <p:nvPr/>
        </p:nvSpPr>
        <p:spPr>
          <a:xfrm>
            <a:off x="973800" y="2098972"/>
            <a:ext cx="2880000" cy="720000"/>
          </a:xfrm>
          <a:prstGeom prst="rect">
            <a:avLst/>
          </a:prstGeom>
          <a:solidFill>
            <a:srgbClr val="ED1C24">
              <a:alpha val="5000"/>
            </a:srgbClr>
          </a:solidFill>
          <a:ln w="36000">
            <a:solidFill>
              <a:srgbClr val="ED1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ED1C24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50071D-1BFB-4232-A9E3-6F275C7CD801}"/>
              </a:ext>
            </a:extLst>
          </p:cNvPr>
          <p:cNvSpPr/>
          <p:nvPr/>
        </p:nvSpPr>
        <p:spPr>
          <a:xfrm>
            <a:off x="1808478" y="3367422"/>
            <a:ext cx="2880000" cy="720000"/>
          </a:xfrm>
          <a:prstGeom prst="rect">
            <a:avLst/>
          </a:prstGeom>
          <a:solidFill>
            <a:srgbClr val="ED1C24">
              <a:alpha val="5000"/>
            </a:srgbClr>
          </a:solidFill>
          <a:ln w="36000">
            <a:solidFill>
              <a:srgbClr val="ED1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ED1C24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54CAEA9-54E9-4BB4-B685-38B03D5F736D}"/>
              </a:ext>
            </a:extLst>
          </p:cNvPr>
          <p:cNvSpPr/>
          <p:nvPr/>
        </p:nvSpPr>
        <p:spPr>
          <a:xfrm>
            <a:off x="4090199" y="4635872"/>
            <a:ext cx="2880000" cy="720000"/>
          </a:xfrm>
          <a:prstGeom prst="rect">
            <a:avLst/>
          </a:prstGeom>
          <a:solidFill>
            <a:srgbClr val="ED1C24">
              <a:alpha val="5000"/>
            </a:srgbClr>
          </a:solidFill>
          <a:ln w="36000">
            <a:solidFill>
              <a:srgbClr val="ED1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ED1C24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52BF3E28-1122-4387-A599-E9DF1BA73AB2}"/>
                  </a:ext>
                </a:extLst>
              </p14:cNvPr>
              <p14:cNvContentPartPr/>
              <p14:nvPr/>
            </p14:nvContentPartPr>
            <p14:xfrm>
              <a:off x="3115341" y="1026814"/>
              <a:ext cx="9360" cy="77112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52BF3E28-1122-4387-A599-E9DF1BA73AB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97341" y="1008814"/>
                <a:ext cx="45000" cy="80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D3899A97-65E2-4A4E-9C2B-77064519AFD6}"/>
                  </a:ext>
                </a:extLst>
              </p14:cNvPr>
              <p14:cNvContentPartPr/>
              <p14:nvPr/>
            </p14:nvContentPartPr>
            <p14:xfrm>
              <a:off x="3798621" y="1032934"/>
              <a:ext cx="14400" cy="6519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D3899A97-65E2-4A4E-9C2B-77064519AFD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780621" y="1014934"/>
                <a:ext cx="50040" cy="68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4A34AF17-90A2-4396-B017-15A0D6DA0A4C}"/>
                  </a:ext>
                </a:extLst>
              </p14:cNvPr>
              <p14:cNvContentPartPr/>
              <p14:nvPr/>
            </p14:nvContentPartPr>
            <p14:xfrm>
              <a:off x="4400181" y="1011334"/>
              <a:ext cx="52920" cy="7282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4A34AF17-90A2-4396-B017-15A0D6DA0A4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382181" y="993334"/>
                <a:ext cx="88560" cy="76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F85BEE2A-A341-4084-9607-1D2C1D21F2AD}"/>
                  </a:ext>
                </a:extLst>
              </p14:cNvPr>
              <p14:cNvContentPartPr/>
              <p14:nvPr/>
            </p14:nvContentPartPr>
            <p14:xfrm>
              <a:off x="1879101" y="2108614"/>
              <a:ext cx="51480" cy="7592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F85BEE2A-A341-4084-9607-1D2C1D21F2A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861101" y="2090614"/>
                <a:ext cx="87120" cy="79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EF77C3F-AD20-44BB-97C6-03E229F56826}"/>
                  </a:ext>
                </a:extLst>
              </p14:cNvPr>
              <p14:cNvContentPartPr/>
              <p14:nvPr/>
            </p14:nvContentPartPr>
            <p14:xfrm>
              <a:off x="2635821" y="2164054"/>
              <a:ext cx="91080" cy="74088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EF77C3F-AD20-44BB-97C6-03E229F5682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617821" y="2146054"/>
                <a:ext cx="126720" cy="77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835D2ADE-B4A8-4728-965D-0D35FA075F2C}"/>
                  </a:ext>
                </a:extLst>
              </p14:cNvPr>
              <p14:cNvContentPartPr/>
              <p14:nvPr/>
            </p14:nvContentPartPr>
            <p14:xfrm>
              <a:off x="2445381" y="3379054"/>
              <a:ext cx="548280" cy="81972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835D2ADE-B4A8-4728-965D-0D35FA075F2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427381" y="3361054"/>
                <a:ext cx="583920" cy="85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0FA28B22-BC87-4ED9-8749-9B78EE0EEECE}"/>
                  </a:ext>
                </a:extLst>
              </p14:cNvPr>
              <p14:cNvContentPartPr/>
              <p14:nvPr/>
            </p14:nvContentPartPr>
            <p14:xfrm>
              <a:off x="3393621" y="3367534"/>
              <a:ext cx="68760" cy="81324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0FA28B22-BC87-4ED9-8749-9B78EE0EEEC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375621" y="3349534"/>
                <a:ext cx="104400" cy="84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FE401DB3-D349-4BB3-9211-72B94953481A}"/>
                  </a:ext>
                </a:extLst>
              </p14:cNvPr>
              <p14:cNvContentPartPr/>
              <p14:nvPr/>
            </p14:nvContentPartPr>
            <p14:xfrm>
              <a:off x="3905181" y="3295174"/>
              <a:ext cx="59040" cy="8283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FE401DB3-D349-4BB3-9211-72B94953481A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887181" y="3277174"/>
                <a:ext cx="94680" cy="86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5F1E1537-6718-4A01-B3CA-3FD3BEAF6F35}"/>
                  </a:ext>
                </a:extLst>
              </p14:cNvPr>
              <p14:cNvContentPartPr/>
              <p14:nvPr/>
            </p14:nvContentPartPr>
            <p14:xfrm>
              <a:off x="5382621" y="4673974"/>
              <a:ext cx="161280" cy="7790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5F1E1537-6718-4A01-B3CA-3FD3BEAF6F3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364621" y="4655974"/>
                <a:ext cx="196920" cy="814680"/>
              </a:xfrm>
              <a:prstGeom prst="rect">
                <a:avLst/>
              </a:prstGeom>
            </p:spPr>
          </p:pic>
        </mc:Fallback>
      </mc:AlternateContent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D9911A0-AF93-4D83-AA56-427814D66DA9}"/>
              </a:ext>
            </a:extLst>
          </p:cNvPr>
          <p:cNvCxnSpPr/>
          <p:nvPr/>
        </p:nvCxnSpPr>
        <p:spPr>
          <a:xfrm rot="5400000">
            <a:off x="2431440" y="1823040"/>
            <a:ext cx="900000" cy="0"/>
          </a:xfrm>
          <a:prstGeom prst="line">
            <a:avLst/>
          </a:prstGeom>
          <a:solidFill>
            <a:srgbClr val="3165BB">
              <a:alpha val="5000"/>
            </a:srgbClr>
          </a:solidFill>
          <a:ln w="36000">
            <a:solidFill>
              <a:srgbClr val="3165BB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36B7F9A-668C-4557-9D42-EA1CD97041CB}"/>
              </a:ext>
            </a:extLst>
          </p:cNvPr>
          <p:cNvCxnSpPr/>
          <p:nvPr/>
        </p:nvCxnSpPr>
        <p:spPr>
          <a:xfrm rot="5400000">
            <a:off x="2852100" y="2994660"/>
            <a:ext cx="540000" cy="0"/>
          </a:xfrm>
          <a:prstGeom prst="line">
            <a:avLst/>
          </a:prstGeom>
          <a:solidFill>
            <a:srgbClr val="3165BB">
              <a:alpha val="5000"/>
            </a:srgbClr>
          </a:solidFill>
          <a:ln w="36000">
            <a:solidFill>
              <a:srgbClr val="3165B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5F221B8-C116-4E7C-8177-7CA13C63CAC4}"/>
              </a:ext>
            </a:extLst>
          </p:cNvPr>
          <p:cNvCxnSpPr/>
          <p:nvPr/>
        </p:nvCxnSpPr>
        <p:spPr>
          <a:xfrm rot="5400000">
            <a:off x="4277160" y="4310820"/>
            <a:ext cx="540000" cy="0"/>
          </a:xfrm>
          <a:prstGeom prst="line">
            <a:avLst/>
          </a:prstGeom>
          <a:solidFill>
            <a:srgbClr val="3165BB">
              <a:alpha val="5000"/>
            </a:srgbClr>
          </a:solidFill>
          <a:ln w="36000">
            <a:solidFill>
              <a:srgbClr val="3165B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9AFD7CE3-4C35-44BC-8EA8-D1501D6D7AF6}"/>
                  </a:ext>
                </a:extLst>
              </p14:cNvPr>
              <p14:cNvContentPartPr/>
              <p14:nvPr/>
            </p14:nvContentPartPr>
            <p14:xfrm>
              <a:off x="954261" y="1029694"/>
              <a:ext cx="410040" cy="41220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9AFD7CE3-4C35-44BC-8EA8-D1501D6D7AF6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936261" y="1011694"/>
                <a:ext cx="445680" cy="44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0B714296-901D-4593-B674-B8013818F334}"/>
                  </a:ext>
                </a:extLst>
              </p14:cNvPr>
              <p14:cNvContentPartPr/>
              <p14:nvPr/>
            </p14:nvContentPartPr>
            <p14:xfrm>
              <a:off x="4617981" y="4859374"/>
              <a:ext cx="204480" cy="13356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0B714296-901D-4593-B674-B8013818F33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599981" y="4841374"/>
                <a:ext cx="240120" cy="16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7371E645-6225-4907-8E43-0D53FB874B04}"/>
                  </a:ext>
                </a:extLst>
              </p14:cNvPr>
              <p14:cNvContentPartPr/>
              <p14:nvPr/>
            </p14:nvContentPartPr>
            <p14:xfrm>
              <a:off x="6432741" y="1050934"/>
              <a:ext cx="1535400" cy="48240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7371E645-6225-4907-8E43-0D53FB874B04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414741" y="1032934"/>
                <a:ext cx="1571040" cy="51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047F9118-803F-4A5E-A954-B4FC6216E905}"/>
                  </a:ext>
                </a:extLst>
              </p14:cNvPr>
              <p14:cNvContentPartPr/>
              <p14:nvPr/>
            </p14:nvContentPartPr>
            <p14:xfrm>
              <a:off x="5579541" y="2173054"/>
              <a:ext cx="1941840" cy="16308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047F9118-803F-4A5E-A954-B4FC6216E905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561541" y="2155054"/>
                <a:ext cx="197748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8A40EF1F-CBE7-4435-9535-DDDE0B83EFCC}"/>
                  </a:ext>
                </a:extLst>
              </p14:cNvPr>
              <p14:cNvContentPartPr/>
              <p14:nvPr/>
            </p14:nvContentPartPr>
            <p14:xfrm>
              <a:off x="8334621" y="2013934"/>
              <a:ext cx="1017360" cy="47304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8A40EF1F-CBE7-4435-9535-DDDE0B83EFCC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8316621" y="1995934"/>
                <a:ext cx="1053000" cy="50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A288789A-2A1E-48EF-BBFB-52B293B27743}"/>
                  </a:ext>
                </a:extLst>
              </p14:cNvPr>
              <p14:cNvContentPartPr/>
              <p14:nvPr/>
            </p14:nvContentPartPr>
            <p14:xfrm>
              <a:off x="5792301" y="3389134"/>
              <a:ext cx="1912320" cy="19872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A288789A-2A1E-48EF-BBFB-52B293B27743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774301" y="3371134"/>
                <a:ext cx="1947960" cy="23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39417174-3F71-40E1-B1EC-A4AE434597F3}"/>
                  </a:ext>
                </a:extLst>
              </p14:cNvPr>
              <p14:cNvContentPartPr/>
              <p14:nvPr/>
            </p14:nvContentPartPr>
            <p14:xfrm>
              <a:off x="8945901" y="3350974"/>
              <a:ext cx="833760" cy="46692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39417174-3F71-40E1-B1EC-A4AE434597F3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8927901" y="3332974"/>
                <a:ext cx="869400" cy="50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EAEAE58C-87DC-4FF3-B1DD-3D382DE7EC1C}"/>
                  </a:ext>
                </a:extLst>
              </p14:cNvPr>
              <p14:cNvContentPartPr/>
              <p14:nvPr/>
            </p14:nvContentPartPr>
            <p14:xfrm>
              <a:off x="7656741" y="4740214"/>
              <a:ext cx="1923840" cy="22932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EAEAE58C-87DC-4FF3-B1DD-3D382DE7EC1C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7638741" y="4722214"/>
                <a:ext cx="1959480" cy="26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C81C53EE-56F3-4E88-9FD5-9949EF5B2983}"/>
                  </a:ext>
                </a:extLst>
              </p14:cNvPr>
              <p14:cNvContentPartPr/>
              <p14:nvPr/>
            </p14:nvContentPartPr>
            <p14:xfrm>
              <a:off x="528381" y="4898974"/>
              <a:ext cx="4155480" cy="160884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C81C53EE-56F3-4E88-9FD5-9949EF5B2983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10381" y="4880974"/>
                <a:ext cx="4191120" cy="164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B2B1ACA-EBC9-4149-8B5B-C2809097B8C9}"/>
                  </a:ext>
                </a:extLst>
              </p14:cNvPr>
              <p14:cNvContentPartPr/>
              <p14:nvPr/>
            </p14:nvContentPartPr>
            <p14:xfrm>
              <a:off x="7402541" y="787808"/>
              <a:ext cx="1443240" cy="1814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B2B1ACA-EBC9-4149-8B5B-C2809097B8C9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7384541" y="769808"/>
                <a:ext cx="1478880" cy="21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967CCE2-6619-4967-9D74-5FD4540759C8}"/>
                  </a:ext>
                </a:extLst>
              </p14:cNvPr>
              <p14:cNvContentPartPr/>
              <p14:nvPr/>
            </p14:nvContentPartPr>
            <p14:xfrm>
              <a:off x="1681061" y="1258328"/>
              <a:ext cx="498960" cy="1004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967CCE2-6619-4967-9D74-5FD4540759C8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663061" y="1240328"/>
                <a:ext cx="53460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A4F28D8-95AE-44F4-B981-E1476137C008}"/>
                  </a:ext>
                </a:extLst>
              </p14:cNvPr>
              <p14:cNvContentPartPr/>
              <p14:nvPr/>
            </p14:nvContentPartPr>
            <p14:xfrm>
              <a:off x="8571101" y="1060688"/>
              <a:ext cx="328320" cy="4183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A4F28D8-95AE-44F4-B981-E1476137C008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8553101" y="1042688"/>
                <a:ext cx="363960" cy="45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71CB8FF-0291-4164-A8C5-6F25AC21A596}"/>
                  </a:ext>
                </a:extLst>
              </p14:cNvPr>
              <p14:cNvContentPartPr/>
              <p14:nvPr/>
            </p14:nvContentPartPr>
            <p14:xfrm>
              <a:off x="9558221" y="1890848"/>
              <a:ext cx="259560" cy="4604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71CB8FF-0291-4164-A8C5-6F25AC21A596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9540221" y="1872848"/>
                <a:ext cx="295200" cy="49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14AD8C8-B351-467A-99A5-254BB5FDF04D}"/>
                  </a:ext>
                </a:extLst>
              </p14:cNvPr>
              <p14:cNvContentPartPr/>
              <p14:nvPr/>
            </p14:nvContentPartPr>
            <p14:xfrm>
              <a:off x="10188581" y="3269648"/>
              <a:ext cx="390240" cy="4042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14AD8C8-B351-467A-99A5-254BB5FDF04D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0170581" y="3251648"/>
                <a:ext cx="425880" cy="43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9B526E5-0E8F-4303-AEEF-9EB2A70A47E7}"/>
                  </a:ext>
                </a:extLst>
              </p14:cNvPr>
              <p14:cNvContentPartPr/>
              <p14:nvPr/>
            </p14:nvContentPartPr>
            <p14:xfrm>
              <a:off x="10790501" y="4457648"/>
              <a:ext cx="190800" cy="4165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9B526E5-0E8F-4303-AEEF-9EB2A70A47E7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0772501" y="4439648"/>
                <a:ext cx="226440" cy="45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9C8CB10-4638-44C0-A48E-C074A2C1F241}"/>
                  </a:ext>
                </a:extLst>
              </p14:cNvPr>
              <p14:cNvContentPartPr/>
              <p14:nvPr/>
            </p14:nvContentPartPr>
            <p14:xfrm>
              <a:off x="9765941" y="4364048"/>
              <a:ext cx="699120" cy="6490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9C8CB10-4638-44C0-A48E-C074A2C1F241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9747941" y="4346048"/>
                <a:ext cx="734760" cy="68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FCA31965-E942-425B-9858-E9BAC85AC117}"/>
                  </a:ext>
                </a:extLst>
              </p14:cNvPr>
              <p14:cNvContentPartPr/>
              <p14:nvPr/>
            </p14:nvContentPartPr>
            <p14:xfrm>
              <a:off x="2106221" y="3664568"/>
              <a:ext cx="4385520" cy="2556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FCA31965-E942-425B-9858-E9BAC85AC117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2088221" y="3646568"/>
                <a:ext cx="4421160" cy="259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88965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B9B9C3FB-5EB7-4CFB-A81F-C325504A8875}"/>
                  </a:ext>
                </a:extLst>
              </p14:cNvPr>
              <p14:cNvContentPartPr/>
              <p14:nvPr/>
            </p14:nvContentPartPr>
            <p14:xfrm>
              <a:off x="303341" y="6094568"/>
              <a:ext cx="579600" cy="51840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B9B9C3FB-5EB7-4CFB-A81F-C325504A887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5341" y="6076568"/>
                <a:ext cx="615240" cy="55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51BC0CCB-4016-4D9C-A2DE-A14737A2521F}"/>
                  </a:ext>
                </a:extLst>
              </p14:cNvPr>
              <p14:cNvContentPartPr/>
              <p14:nvPr/>
            </p14:nvContentPartPr>
            <p14:xfrm>
              <a:off x="185981" y="185888"/>
              <a:ext cx="8267760" cy="478980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51BC0CCB-4016-4D9C-A2DE-A14737A2521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7981" y="167888"/>
                <a:ext cx="8303400" cy="482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26A0BD47-D497-48D9-84CB-1B455794E35B}"/>
                  </a:ext>
                </a:extLst>
              </p14:cNvPr>
              <p14:cNvContentPartPr/>
              <p14:nvPr/>
            </p14:nvContentPartPr>
            <p14:xfrm>
              <a:off x="1199021" y="4611728"/>
              <a:ext cx="132840" cy="14040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26A0BD47-D497-48D9-84CB-1B455794E35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81021" y="4593728"/>
                <a:ext cx="168480" cy="17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D0149D2F-F64B-4115-B8DF-8101660B6C50}"/>
                  </a:ext>
                </a:extLst>
              </p14:cNvPr>
              <p14:cNvContentPartPr/>
              <p14:nvPr/>
            </p14:nvContentPartPr>
            <p14:xfrm>
              <a:off x="653981" y="4759328"/>
              <a:ext cx="2611800" cy="182664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D0149D2F-F64B-4115-B8DF-8101660B6C5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35981" y="4741328"/>
                <a:ext cx="2647440" cy="186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17CE5EC5-DBF4-4BFE-A031-26B41DD2F096}"/>
                  </a:ext>
                </a:extLst>
              </p14:cNvPr>
              <p14:cNvContentPartPr/>
              <p14:nvPr/>
            </p14:nvContentPartPr>
            <p14:xfrm>
              <a:off x="1471901" y="4337408"/>
              <a:ext cx="666720" cy="53640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17CE5EC5-DBF4-4BFE-A031-26B41DD2F09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453901" y="4319408"/>
                <a:ext cx="702360" cy="57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67E92109-21F6-4B6C-B6AD-689BC203E5C1}"/>
                  </a:ext>
                </a:extLst>
              </p14:cNvPr>
              <p14:cNvContentPartPr/>
              <p14:nvPr/>
            </p14:nvContentPartPr>
            <p14:xfrm>
              <a:off x="1822901" y="4604168"/>
              <a:ext cx="5123520" cy="188568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67E92109-21F6-4B6C-B6AD-689BC203E5C1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804901" y="4586168"/>
                <a:ext cx="5159160" cy="192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12EF4600-35FE-484C-B94C-9101B63071BC}"/>
                  </a:ext>
                </a:extLst>
              </p14:cNvPr>
              <p14:cNvContentPartPr/>
              <p14:nvPr/>
            </p14:nvContentPartPr>
            <p14:xfrm>
              <a:off x="6967301" y="4299248"/>
              <a:ext cx="2704680" cy="1626840"/>
            </p14:xfrm>
          </p:contentPart>
        </mc:Choice>
        <mc:Fallback xmlns=""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12EF4600-35FE-484C-B94C-9101B63071B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949301" y="4281248"/>
                <a:ext cx="2740320" cy="166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82F7724B-D01D-4383-B88B-9FE9C8C5C914}"/>
                  </a:ext>
                </a:extLst>
              </p14:cNvPr>
              <p14:cNvContentPartPr/>
              <p14:nvPr/>
            </p14:nvContentPartPr>
            <p14:xfrm>
              <a:off x="9956021" y="5152808"/>
              <a:ext cx="677160" cy="780480"/>
            </p14:xfrm>
          </p:contentPart>
        </mc:Choice>
        <mc:Fallback xmlns=""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82F7724B-D01D-4383-B88B-9FE9C8C5C91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938021" y="5134808"/>
                <a:ext cx="712800" cy="81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0" name="Ink 129">
                <a:extLst>
                  <a:ext uri="{FF2B5EF4-FFF2-40B4-BE49-F238E27FC236}">
                    <a16:creationId xmlns:a16="http://schemas.microsoft.com/office/drawing/2014/main" id="{1CEC3C6E-56EC-42E7-921C-A130F3E639CF}"/>
                  </a:ext>
                </a:extLst>
              </p14:cNvPr>
              <p14:cNvContentPartPr/>
              <p14:nvPr/>
            </p14:nvContentPartPr>
            <p14:xfrm>
              <a:off x="7266461" y="4016648"/>
              <a:ext cx="1010520" cy="617400"/>
            </p14:xfrm>
          </p:contentPart>
        </mc:Choice>
        <mc:Fallback xmlns="">
          <p:pic>
            <p:nvPicPr>
              <p:cNvPr id="130" name="Ink 129">
                <a:extLst>
                  <a:ext uri="{FF2B5EF4-FFF2-40B4-BE49-F238E27FC236}">
                    <a16:creationId xmlns:a16="http://schemas.microsoft.com/office/drawing/2014/main" id="{1CEC3C6E-56EC-42E7-921C-A130F3E639C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248461" y="3998648"/>
                <a:ext cx="1046160" cy="65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2D2D0783-2E5C-4668-859C-1C3747FB56AE}"/>
                  </a:ext>
                </a:extLst>
              </p14:cNvPr>
              <p14:cNvContentPartPr/>
              <p14:nvPr/>
            </p14:nvContentPartPr>
            <p14:xfrm>
              <a:off x="9915701" y="620768"/>
              <a:ext cx="383400" cy="294840"/>
            </p14:xfrm>
          </p:contentPart>
        </mc:Choice>
        <mc:Fallback xmlns=""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2D2D0783-2E5C-4668-859C-1C3747FB56A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9897701" y="602768"/>
                <a:ext cx="419040" cy="33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37535D42-6889-4D37-A1C6-7AA8576140BA}"/>
                  </a:ext>
                </a:extLst>
              </p14:cNvPr>
              <p14:cNvContentPartPr/>
              <p14:nvPr/>
            </p14:nvContentPartPr>
            <p14:xfrm>
              <a:off x="10939181" y="545528"/>
              <a:ext cx="845640" cy="547560"/>
            </p14:xfrm>
          </p:contentPart>
        </mc:Choice>
        <mc:Fallback xmlns=""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37535D42-6889-4D37-A1C6-7AA8576140BA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0921181" y="527528"/>
                <a:ext cx="881280" cy="58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37" name="Ink 136">
                <a:extLst>
                  <a:ext uri="{FF2B5EF4-FFF2-40B4-BE49-F238E27FC236}">
                    <a16:creationId xmlns:a16="http://schemas.microsoft.com/office/drawing/2014/main" id="{FDCB47C4-6251-4592-BD7F-7F91D176780D}"/>
                  </a:ext>
                </a:extLst>
              </p14:cNvPr>
              <p14:cNvContentPartPr/>
              <p14:nvPr/>
            </p14:nvContentPartPr>
            <p14:xfrm>
              <a:off x="10101461" y="1725608"/>
              <a:ext cx="479520" cy="12600"/>
            </p14:xfrm>
          </p:contentPart>
        </mc:Choice>
        <mc:Fallback xmlns="">
          <p:pic>
            <p:nvPicPr>
              <p:cNvPr id="137" name="Ink 136">
                <a:extLst>
                  <a:ext uri="{FF2B5EF4-FFF2-40B4-BE49-F238E27FC236}">
                    <a16:creationId xmlns:a16="http://schemas.microsoft.com/office/drawing/2014/main" id="{FDCB47C4-6251-4592-BD7F-7F91D176780D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0083461" y="1707608"/>
                <a:ext cx="51516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40" name="Ink 139">
                <a:extLst>
                  <a:ext uri="{FF2B5EF4-FFF2-40B4-BE49-F238E27FC236}">
                    <a16:creationId xmlns:a16="http://schemas.microsoft.com/office/drawing/2014/main" id="{2FFE5997-588A-4E92-A23D-8CDEE4A4F0C0}"/>
                  </a:ext>
                </a:extLst>
              </p14:cNvPr>
              <p14:cNvContentPartPr/>
              <p14:nvPr/>
            </p14:nvContentPartPr>
            <p14:xfrm>
              <a:off x="5206541" y="58808"/>
              <a:ext cx="695520" cy="211320"/>
            </p14:xfrm>
          </p:contentPart>
        </mc:Choice>
        <mc:Fallback xmlns="">
          <p:pic>
            <p:nvPicPr>
              <p:cNvPr id="140" name="Ink 139">
                <a:extLst>
                  <a:ext uri="{FF2B5EF4-FFF2-40B4-BE49-F238E27FC236}">
                    <a16:creationId xmlns:a16="http://schemas.microsoft.com/office/drawing/2014/main" id="{2FFE5997-588A-4E92-A23D-8CDEE4A4F0C0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188541" y="40808"/>
                <a:ext cx="731160" cy="24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41" name="Ink 140">
                <a:extLst>
                  <a:ext uri="{FF2B5EF4-FFF2-40B4-BE49-F238E27FC236}">
                    <a16:creationId xmlns:a16="http://schemas.microsoft.com/office/drawing/2014/main" id="{845C5992-153A-4C59-AD53-51CAA32AF17A}"/>
                  </a:ext>
                </a:extLst>
              </p14:cNvPr>
              <p14:cNvContentPartPr/>
              <p14:nvPr/>
            </p14:nvContentPartPr>
            <p14:xfrm>
              <a:off x="6591461" y="54488"/>
              <a:ext cx="239040" cy="211320"/>
            </p14:xfrm>
          </p:contentPart>
        </mc:Choice>
        <mc:Fallback xmlns="">
          <p:pic>
            <p:nvPicPr>
              <p:cNvPr id="141" name="Ink 140">
                <a:extLst>
                  <a:ext uri="{FF2B5EF4-FFF2-40B4-BE49-F238E27FC236}">
                    <a16:creationId xmlns:a16="http://schemas.microsoft.com/office/drawing/2014/main" id="{845C5992-153A-4C59-AD53-51CAA32AF17A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573461" y="36488"/>
                <a:ext cx="274680" cy="24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42" name="Ink 141">
                <a:extLst>
                  <a:ext uri="{FF2B5EF4-FFF2-40B4-BE49-F238E27FC236}">
                    <a16:creationId xmlns:a16="http://schemas.microsoft.com/office/drawing/2014/main" id="{120AB296-036A-469E-9B86-B9FE32DEAEC5}"/>
                  </a:ext>
                </a:extLst>
              </p14:cNvPr>
              <p14:cNvContentPartPr/>
              <p14:nvPr/>
            </p14:nvContentPartPr>
            <p14:xfrm>
              <a:off x="7263941" y="1420688"/>
              <a:ext cx="53280" cy="212760"/>
            </p14:xfrm>
          </p:contentPart>
        </mc:Choice>
        <mc:Fallback xmlns="">
          <p:pic>
            <p:nvPicPr>
              <p:cNvPr id="142" name="Ink 141">
                <a:extLst>
                  <a:ext uri="{FF2B5EF4-FFF2-40B4-BE49-F238E27FC236}">
                    <a16:creationId xmlns:a16="http://schemas.microsoft.com/office/drawing/2014/main" id="{120AB296-036A-469E-9B86-B9FE32DEAEC5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7245941" y="1402688"/>
                <a:ext cx="8892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43" name="Ink 142">
                <a:extLst>
                  <a:ext uri="{FF2B5EF4-FFF2-40B4-BE49-F238E27FC236}">
                    <a16:creationId xmlns:a16="http://schemas.microsoft.com/office/drawing/2014/main" id="{CA846F15-4CEA-4649-86E6-4F4A58658E03}"/>
                  </a:ext>
                </a:extLst>
              </p14:cNvPr>
              <p14:cNvContentPartPr/>
              <p14:nvPr/>
            </p14:nvContentPartPr>
            <p14:xfrm>
              <a:off x="7858301" y="1372448"/>
              <a:ext cx="162000" cy="310680"/>
            </p14:xfrm>
          </p:contentPart>
        </mc:Choice>
        <mc:Fallback xmlns="">
          <p:pic>
            <p:nvPicPr>
              <p:cNvPr id="143" name="Ink 142">
                <a:extLst>
                  <a:ext uri="{FF2B5EF4-FFF2-40B4-BE49-F238E27FC236}">
                    <a16:creationId xmlns:a16="http://schemas.microsoft.com/office/drawing/2014/main" id="{CA846F15-4CEA-4649-86E6-4F4A58658E03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7840301" y="1354448"/>
                <a:ext cx="197640" cy="34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44" name="Ink 143">
                <a:extLst>
                  <a:ext uri="{FF2B5EF4-FFF2-40B4-BE49-F238E27FC236}">
                    <a16:creationId xmlns:a16="http://schemas.microsoft.com/office/drawing/2014/main" id="{67608290-2DD7-4A40-88E9-8F337B02EE8E}"/>
                  </a:ext>
                </a:extLst>
              </p14:cNvPr>
              <p14:cNvContentPartPr/>
              <p14:nvPr/>
            </p14:nvContentPartPr>
            <p14:xfrm>
              <a:off x="6251621" y="2437328"/>
              <a:ext cx="33120" cy="245160"/>
            </p14:xfrm>
          </p:contentPart>
        </mc:Choice>
        <mc:Fallback xmlns="">
          <p:pic>
            <p:nvPicPr>
              <p:cNvPr id="144" name="Ink 143">
                <a:extLst>
                  <a:ext uri="{FF2B5EF4-FFF2-40B4-BE49-F238E27FC236}">
                    <a16:creationId xmlns:a16="http://schemas.microsoft.com/office/drawing/2014/main" id="{67608290-2DD7-4A40-88E9-8F337B02EE8E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233621" y="2419328"/>
                <a:ext cx="68760" cy="28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45" name="Ink 144">
                <a:extLst>
                  <a:ext uri="{FF2B5EF4-FFF2-40B4-BE49-F238E27FC236}">
                    <a16:creationId xmlns:a16="http://schemas.microsoft.com/office/drawing/2014/main" id="{04789447-829E-49C5-8B2D-D78D6DDEB555}"/>
                  </a:ext>
                </a:extLst>
              </p14:cNvPr>
              <p14:cNvContentPartPr/>
              <p14:nvPr/>
            </p14:nvContentPartPr>
            <p14:xfrm>
              <a:off x="6795581" y="2364968"/>
              <a:ext cx="145800" cy="269280"/>
            </p14:xfrm>
          </p:contentPart>
        </mc:Choice>
        <mc:Fallback xmlns="">
          <p:pic>
            <p:nvPicPr>
              <p:cNvPr id="145" name="Ink 144">
                <a:extLst>
                  <a:ext uri="{FF2B5EF4-FFF2-40B4-BE49-F238E27FC236}">
                    <a16:creationId xmlns:a16="http://schemas.microsoft.com/office/drawing/2014/main" id="{04789447-829E-49C5-8B2D-D78D6DDEB555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6777581" y="2346968"/>
                <a:ext cx="181440" cy="30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46" name="Ink 145">
                <a:extLst>
                  <a:ext uri="{FF2B5EF4-FFF2-40B4-BE49-F238E27FC236}">
                    <a16:creationId xmlns:a16="http://schemas.microsoft.com/office/drawing/2014/main" id="{E40090C9-94A4-454C-B7F3-E4F375C93E0B}"/>
                  </a:ext>
                </a:extLst>
              </p14:cNvPr>
              <p14:cNvContentPartPr/>
              <p14:nvPr/>
            </p14:nvContentPartPr>
            <p14:xfrm>
              <a:off x="7470581" y="2367848"/>
              <a:ext cx="223560" cy="283680"/>
            </p14:xfrm>
          </p:contentPart>
        </mc:Choice>
        <mc:Fallback xmlns="">
          <p:pic>
            <p:nvPicPr>
              <p:cNvPr id="146" name="Ink 145">
                <a:extLst>
                  <a:ext uri="{FF2B5EF4-FFF2-40B4-BE49-F238E27FC236}">
                    <a16:creationId xmlns:a16="http://schemas.microsoft.com/office/drawing/2014/main" id="{E40090C9-94A4-454C-B7F3-E4F375C93E0B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7452581" y="2349848"/>
                <a:ext cx="259200" cy="31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47" name="Ink 146">
                <a:extLst>
                  <a:ext uri="{FF2B5EF4-FFF2-40B4-BE49-F238E27FC236}">
                    <a16:creationId xmlns:a16="http://schemas.microsoft.com/office/drawing/2014/main" id="{B6A1312D-A99C-4AA7-9A1C-D56E1C021850}"/>
                  </a:ext>
                </a:extLst>
              </p14:cNvPr>
              <p14:cNvContentPartPr/>
              <p14:nvPr/>
            </p14:nvContentPartPr>
            <p14:xfrm>
              <a:off x="6508661" y="3717128"/>
              <a:ext cx="58320" cy="239760"/>
            </p14:xfrm>
          </p:contentPart>
        </mc:Choice>
        <mc:Fallback xmlns="">
          <p:pic>
            <p:nvPicPr>
              <p:cNvPr id="147" name="Ink 146">
                <a:extLst>
                  <a:ext uri="{FF2B5EF4-FFF2-40B4-BE49-F238E27FC236}">
                    <a16:creationId xmlns:a16="http://schemas.microsoft.com/office/drawing/2014/main" id="{B6A1312D-A99C-4AA7-9A1C-D56E1C021850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6490661" y="3699128"/>
                <a:ext cx="93960" cy="27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48" name="Ink 147">
                <a:extLst>
                  <a:ext uri="{FF2B5EF4-FFF2-40B4-BE49-F238E27FC236}">
                    <a16:creationId xmlns:a16="http://schemas.microsoft.com/office/drawing/2014/main" id="{A0AA2572-CD6E-47CE-B5D0-68EE2EE5CF90}"/>
                  </a:ext>
                </a:extLst>
              </p14:cNvPr>
              <p14:cNvContentPartPr/>
              <p14:nvPr/>
            </p14:nvContentPartPr>
            <p14:xfrm>
              <a:off x="7639421" y="3678968"/>
              <a:ext cx="83160" cy="282240"/>
            </p14:xfrm>
          </p:contentPart>
        </mc:Choice>
        <mc:Fallback xmlns="">
          <p:pic>
            <p:nvPicPr>
              <p:cNvPr id="148" name="Ink 147">
                <a:extLst>
                  <a:ext uri="{FF2B5EF4-FFF2-40B4-BE49-F238E27FC236}">
                    <a16:creationId xmlns:a16="http://schemas.microsoft.com/office/drawing/2014/main" id="{A0AA2572-CD6E-47CE-B5D0-68EE2EE5CF90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621421" y="3660968"/>
                <a:ext cx="118800" cy="31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49" name="Ink 148">
                <a:extLst>
                  <a:ext uri="{FF2B5EF4-FFF2-40B4-BE49-F238E27FC236}">
                    <a16:creationId xmlns:a16="http://schemas.microsoft.com/office/drawing/2014/main" id="{AAC441B5-5C9D-4D4E-82CB-DFA615597CE3}"/>
                  </a:ext>
                </a:extLst>
              </p14:cNvPr>
              <p14:cNvContentPartPr/>
              <p14:nvPr/>
            </p14:nvContentPartPr>
            <p14:xfrm>
              <a:off x="5788661" y="67088"/>
              <a:ext cx="183600" cy="174600"/>
            </p14:xfrm>
          </p:contentPart>
        </mc:Choice>
        <mc:Fallback xmlns="">
          <p:pic>
            <p:nvPicPr>
              <p:cNvPr id="149" name="Ink 148">
                <a:extLst>
                  <a:ext uri="{FF2B5EF4-FFF2-40B4-BE49-F238E27FC236}">
                    <a16:creationId xmlns:a16="http://schemas.microsoft.com/office/drawing/2014/main" id="{AAC441B5-5C9D-4D4E-82CB-DFA615597CE3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5743661" y="-22912"/>
                <a:ext cx="273240" cy="35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50" name="Ink 149">
                <a:extLst>
                  <a:ext uri="{FF2B5EF4-FFF2-40B4-BE49-F238E27FC236}">
                    <a16:creationId xmlns:a16="http://schemas.microsoft.com/office/drawing/2014/main" id="{A66D480D-B4FA-4354-AC32-5EAAC46EA246}"/>
                  </a:ext>
                </a:extLst>
              </p14:cNvPr>
              <p14:cNvContentPartPr/>
              <p14:nvPr/>
            </p14:nvContentPartPr>
            <p14:xfrm>
              <a:off x="7214261" y="1427911"/>
              <a:ext cx="189000" cy="210240"/>
            </p14:xfrm>
          </p:contentPart>
        </mc:Choice>
        <mc:Fallback xmlns="">
          <p:pic>
            <p:nvPicPr>
              <p:cNvPr id="150" name="Ink 149">
                <a:extLst>
                  <a:ext uri="{FF2B5EF4-FFF2-40B4-BE49-F238E27FC236}">
                    <a16:creationId xmlns:a16="http://schemas.microsoft.com/office/drawing/2014/main" id="{A66D480D-B4FA-4354-AC32-5EAAC46EA246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7169261" y="1337911"/>
                <a:ext cx="278640" cy="38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51" name="Ink 150">
                <a:extLst>
                  <a:ext uri="{FF2B5EF4-FFF2-40B4-BE49-F238E27FC236}">
                    <a16:creationId xmlns:a16="http://schemas.microsoft.com/office/drawing/2014/main" id="{110A86A7-E5FC-46DC-AE13-151FABA5508E}"/>
                  </a:ext>
                </a:extLst>
              </p14:cNvPr>
              <p14:cNvContentPartPr/>
              <p14:nvPr/>
            </p14:nvContentPartPr>
            <p14:xfrm>
              <a:off x="6808181" y="2357431"/>
              <a:ext cx="174240" cy="244800"/>
            </p14:xfrm>
          </p:contentPart>
        </mc:Choice>
        <mc:Fallback xmlns="">
          <p:pic>
            <p:nvPicPr>
              <p:cNvPr id="151" name="Ink 150">
                <a:extLst>
                  <a:ext uri="{FF2B5EF4-FFF2-40B4-BE49-F238E27FC236}">
                    <a16:creationId xmlns:a16="http://schemas.microsoft.com/office/drawing/2014/main" id="{110A86A7-E5FC-46DC-AE13-151FABA5508E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6763181" y="2267431"/>
                <a:ext cx="263880" cy="42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52" name="Ink 151">
                <a:extLst>
                  <a:ext uri="{FF2B5EF4-FFF2-40B4-BE49-F238E27FC236}">
                    <a16:creationId xmlns:a16="http://schemas.microsoft.com/office/drawing/2014/main" id="{BA329A6C-4EDA-4540-9178-AD14831A95CB}"/>
                  </a:ext>
                </a:extLst>
              </p14:cNvPr>
              <p14:cNvContentPartPr/>
              <p14:nvPr/>
            </p14:nvContentPartPr>
            <p14:xfrm>
              <a:off x="6483461" y="3730831"/>
              <a:ext cx="142200" cy="241920"/>
            </p14:xfrm>
          </p:contentPart>
        </mc:Choice>
        <mc:Fallback xmlns="">
          <p:pic>
            <p:nvPicPr>
              <p:cNvPr id="152" name="Ink 151">
                <a:extLst>
                  <a:ext uri="{FF2B5EF4-FFF2-40B4-BE49-F238E27FC236}">
                    <a16:creationId xmlns:a16="http://schemas.microsoft.com/office/drawing/2014/main" id="{BA329A6C-4EDA-4540-9178-AD14831A95CB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438461" y="3640831"/>
                <a:ext cx="231840" cy="42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53" name="Ink 152">
                <a:extLst>
                  <a:ext uri="{FF2B5EF4-FFF2-40B4-BE49-F238E27FC236}">
                    <a16:creationId xmlns:a16="http://schemas.microsoft.com/office/drawing/2014/main" id="{A64F7528-576C-4F2B-A7A1-9358BC07DE13}"/>
                  </a:ext>
                </a:extLst>
              </p14:cNvPr>
              <p14:cNvContentPartPr/>
              <p14:nvPr/>
            </p14:nvContentPartPr>
            <p14:xfrm>
              <a:off x="7641941" y="3570271"/>
              <a:ext cx="176400" cy="168120"/>
            </p14:xfrm>
          </p:contentPart>
        </mc:Choice>
        <mc:Fallback xmlns="">
          <p:pic>
            <p:nvPicPr>
              <p:cNvPr id="153" name="Ink 152">
                <a:extLst>
                  <a:ext uri="{FF2B5EF4-FFF2-40B4-BE49-F238E27FC236}">
                    <a16:creationId xmlns:a16="http://schemas.microsoft.com/office/drawing/2014/main" id="{A64F7528-576C-4F2B-A7A1-9358BC07DE13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7623941" y="3552271"/>
                <a:ext cx="212040" cy="203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063143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D965F85-B26B-4A13-AE59-0AF007A575AC}"/>
                  </a:ext>
                </a:extLst>
              </p14:cNvPr>
              <p14:cNvContentPartPr/>
              <p14:nvPr/>
            </p14:nvContentPartPr>
            <p14:xfrm>
              <a:off x="1333301" y="302168"/>
              <a:ext cx="8925480" cy="25020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D965F85-B26B-4A13-AE59-0AF007A575A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15301" y="284168"/>
                <a:ext cx="8961120" cy="253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2D745A1E-DE4E-4A50-94EE-E6D5C77E899D}"/>
                  </a:ext>
                </a:extLst>
              </p14:cNvPr>
              <p14:cNvContentPartPr/>
              <p14:nvPr/>
            </p14:nvContentPartPr>
            <p14:xfrm>
              <a:off x="2688341" y="3284048"/>
              <a:ext cx="1857600" cy="5821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2D745A1E-DE4E-4A50-94EE-E6D5C77E899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70341" y="3266048"/>
                <a:ext cx="1893240" cy="61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53B17FA9-A372-4E66-8493-4874C4C892C5}"/>
                  </a:ext>
                </a:extLst>
              </p14:cNvPr>
              <p14:cNvContentPartPr/>
              <p14:nvPr/>
            </p14:nvContentPartPr>
            <p14:xfrm>
              <a:off x="3433901" y="3043208"/>
              <a:ext cx="7395480" cy="207900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53B17FA9-A372-4E66-8493-4874C4C892C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15901" y="3025208"/>
                <a:ext cx="7431120" cy="211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6D841DA6-D44A-45CF-8FC8-A5C1409B572B}"/>
                  </a:ext>
                </a:extLst>
              </p14:cNvPr>
              <p14:cNvContentPartPr/>
              <p14:nvPr/>
            </p14:nvContentPartPr>
            <p14:xfrm>
              <a:off x="7667141" y="6427208"/>
              <a:ext cx="211680" cy="2376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6D841DA6-D44A-45CF-8FC8-A5C1409B572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649141" y="6409208"/>
                <a:ext cx="247320" cy="5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7129A449-EBC2-4D07-B6B7-DA886B92F065}"/>
                  </a:ext>
                </a:extLst>
              </p14:cNvPr>
              <p14:cNvContentPartPr/>
              <p14:nvPr/>
            </p14:nvContentPartPr>
            <p14:xfrm>
              <a:off x="3567101" y="5545208"/>
              <a:ext cx="1446120" cy="51984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7129A449-EBC2-4D07-B6B7-DA886B92F06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549101" y="5527208"/>
                <a:ext cx="1481760" cy="55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A9A1015D-0AE0-4A8D-9C6C-30814E4C0ACC}"/>
                  </a:ext>
                </a:extLst>
              </p14:cNvPr>
              <p14:cNvContentPartPr/>
              <p14:nvPr/>
            </p14:nvContentPartPr>
            <p14:xfrm>
              <a:off x="5805941" y="5614328"/>
              <a:ext cx="3417840" cy="59616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A9A1015D-0AE0-4A8D-9C6C-30814E4C0AC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787941" y="5596328"/>
                <a:ext cx="3453480" cy="631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42347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77F9582-0024-4FEC-9E7D-7327A7260F20}"/>
                  </a:ext>
                </a:extLst>
              </p14:cNvPr>
              <p14:cNvContentPartPr/>
              <p14:nvPr/>
            </p14:nvContentPartPr>
            <p14:xfrm>
              <a:off x="7523181" y="553414"/>
              <a:ext cx="2129760" cy="5065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77F9582-0024-4FEC-9E7D-7327A7260F2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05181" y="535414"/>
                <a:ext cx="2165400" cy="54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CB081DC7-F0D3-4142-9529-716B9EC385F5}"/>
                  </a:ext>
                </a:extLst>
              </p14:cNvPr>
              <p14:cNvContentPartPr/>
              <p14:nvPr/>
            </p14:nvContentPartPr>
            <p14:xfrm>
              <a:off x="4551741" y="180814"/>
              <a:ext cx="2408760" cy="9493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CB081DC7-F0D3-4142-9529-716B9EC385F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33741" y="162814"/>
                <a:ext cx="2444400" cy="98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2DAC82A2-C900-49CD-9732-8F4916BBC445}"/>
                  </a:ext>
                </a:extLst>
              </p14:cNvPr>
              <p14:cNvContentPartPr/>
              <p14:nvPr/>
            </p14:nvContentPartPr>
            <p14:xfrm>
              <a:off x="5623821" y="1544494"/>
              <a:ext cx="5136120" cy="9075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2DAC82A2-C900-49CD-9732-8F4916BBC44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605821" y="1526494"/>
                <a:ext cx="5171760" cy="94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96226DE7-E3C5-4E9E-823B-0EDDEF2C5F04}"/>
                  </a:ext>
                </a:extLst>
              </p14:cNvPr>
              <p14:cNvContentPartPr/>
              <p14:nvPr/>
            </p14:nvContentPartPr>
            <p14:xfrm>
              <a:off x="10258101" y="2653654"/>
              <a:ext cx="727920" cy="68652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96226DE7-E3C5-4E9E-823B-0EDDEF2C5F0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240101" y="2635654"/>
                <a:ext cx="763560" cy="72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2E0F72A1-BDB4-48F3-B18B-7A220BEAD64F}"/>
                  </a:ext>
                </a:extLst>
              </p14:cNvPr>
              <p14:cNvContentPartPr/>
              <p14:nvPr/>
            </p14:nvContentPartPr>
            <p14:xfrm>
              <a:off x="7947621" y="2631694"/>
              <a:ext cx="1963440" cy="81144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2E0F72A1-BDB4-48F3-B18B-7A220BEAD64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929621" y="2613694"/>
                <a:ext cx="1999080" cy="84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5AC17B72-211F-4443-A9A9-194F976BA69D}"/>
                  </a:ext>
                </a:extLst>
              </p14:cNvPr>
              <p14:cNvContentPartPr/>
              <p14:nvPr/>
            </p14:nvContentPartPr>
            <p14:xfrm>
              <a:off x="5523021" y="2702254"/>
              <a:ext cx="2063880" cy="74844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5AC17B72-211F-4443-A9A9-194F976BA69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505021" y="2684254"/>
                <a:ext cx="2099520" cy="78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2E785C48-D34E-4358-B1F6-4407A5492A04}"/>
                  </a:ext>
                </a:extLst>
              </p14:cNvPr>
              <p14:cNvContentPartPr/>
              <p14:nvPr/>
            </p14:nvContentPartPr>
            <p14:xfrm>
              <a:off x="5348781" y="2069734"/>
              <a:ext cx="85320" cy="6084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2E785C48-D34E-4358-B1F6-4407A5492A0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330781" y="2051734"/>
                <a:ext cx="120960" cy="9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E9EC2C13-A1C3-4F1E-BA90-C7B3822D3C0B}"/>
                  </a:ext>
                </a:extLst>
              </p14:cNvPr>
              <p14:cNvContentPartPr/>
              <p14:nvPr/>
            </p14:nvContentPartPr>
            <p14:xfrm>
              <a:off x="10378341" y="3620614"/>
              <a:ext cx="877680" cy="87588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E9EC2C13-A1C3-4F1E-BA90-C7B3822D3C0B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360341" y="3602614"/>
                <a:ext cx="913320" cy="91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98522365-9E3E-4F0B-9643-E6183DEC3764}"/>
                  </a:ext>
                </a:extLst>
              </p14:cNvPr>
              <p14:cNvContentPartPr/>
              <p14:nvPr/>
            </p14:nvContentPartPr>
            <p14:xfrm>
              <a:off x="5740101" y="3457894"/>
              <a:ext cx="4372200" cy="96264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98522365-9E3E-4F0B-9643-E6183DEC3764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722101" y="3439894"/>
                <a:ext cx="4407840" cy="99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40C0D147-FEAA-4B31-84D0-346F905A4E5D}"/>
                  </a:ext>
                </a:extLst>
              </p14:cNvPr>
              <p14:cNvContentPartPr/>
              <p14:nvPr/>
            </p14:nvContentPartPr>
            <p14:xfrm>
              <a:off x="2027061" y="3750574"/>
              <a:ext cx="3243240" cy="73188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40C0D147-FEAA-4B31-84D0-346F905A4E5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009061" y="3732574"/>
                <a:ext cx="3278880" cy="76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A42FCDFC-10A2-42B7-BFC6-90228037F349}"/>
                  </a:ext>
                </a:extLst>
              </p14:cNvPr>
              <p14:cNvContentPartPr/>
              <p14:nvPr/>
            </p14:nvContentPartPr>
            <p14:xfrm>
              <a:off x="9505701" y="4910854"/>
              <a:ext cx="191520" cy="14796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A42FCDFC-10A2-42B7-BFC6-90228037F349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9487701" y="4892854"/>
                <a:ext cx="227160" cy="18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F7ABC8BA-6ADF-4761-964E-140415F2150C}"/>
                  </a:ext>
                </a:extLst>
              </p14:cNvPr>
              <p14:cNvContentPartPr/>
              <p14:nvPr/>
            </p14:nvContentPartPr>
            <p14:xfrm>
              <a:off x="10422621" y="4659574"/>
              <a:ext cx="636120" cy="570240"/>
            </p14:xfrm>
          </p:contentPart>
        </mc:Choice>
        <mc:Fallback xmlns=""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F7ABC8BA-6ADF-4761-964E-140415F2150C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0404621" y="4641574"/>
                <a:ext cx="671760" cy="60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1C3C0BDF-0531-4736-8305-E134328CA641}"/>
                  </a:ext>
                </a:extLst>
              </p14:cNvPr>
              <p14:cNvContentPartPr/>
              <p14:nvPr/>
            </p14:nvContentPartPr>
            <p14:xfrm>
              <a:off x="4864581" y="4640854"/>
              <a:ext cx="342000" cy="700200"/>
            </p14:xfrm>
          </p:contentPart>
        </mc:Choice>
        <mc:Fallback xmlns="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1C3C0BDF-0531-4736-8305-E134328CA641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846581" y="4622854"/>
                <a:ext cx="377640" cy="73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6FA825BF-9DB0-4892-811E-E6D7CCDF3235}"/>
                  </a:ext>
                </a:extLst>
              </p14:cNvPr>
              <p14:cNvContentPartPr/>
              <p14:nvPr/>
            </p14:nvContentPartPr>
            <p14:xfrm>
              <a:off x="3377781" y="4792414"/>
              <a:ext cx="695160" cy="428760"/>
            </p14:xfrm>
          </p:contentPart>
        </mc:Choice>
        <mc:Fallback xmlns=""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6FA825BF-9DB0-4892-811E-E6D7CCDF3235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359781" y="4774414"/>
                <a:ext cx="730800" cy="46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37" name="Ink 136">
                <a:extLst>
                  <a:ext uri="{FF2B5EF4-FFF2-40B4-BE49-F238E27FC236}">
                    <a16:creationId xmlns:a16="http://schemas.microsoft.com/office/drawing/2014/main" id="{3A129B4A-B5F1-44B8-95DE-8DEFB2DD0576}"/>
                  </a:ext>
                </a:extLst>
              </p14:cNvPr>
              <p14:cNvContentPartPr/>
              <p14:nvPr/>
            </p14:nvContentPartPr>
            <p14:xfrm>
              <a:off x="2319381" y="4711054"/>
              <a:ext cx="729000" cy="766080"/>
            </p14:xfrm>
          </p:contentPart>
        </mc:Choice>
        <mc:Fallback xmlns="">
          <p:pic>
            <p:nvPicPr>
              <p:cNvPr id="137" name="Ink 136">
                <a:extLst>
                  <a:ext uri="{FF2B5EF4-FFF2-40B4-BE49-F238E27FC236}">
                    <a16:creationId xmlns:a16="http://schemas.microsoft.com/office/drawing/2014/main" id="{3A129B4A-B5F1-44B8-95DE-8DEFB2DD0576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301381" y="4693054"/>
                <a:ext cx="764640" cy="80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48" name="Ink 147">
                <a:extLst>
                  <a:ext uri="{FF2B5EF4-FFF2-40B4-BE49-F238E27FC236}">
                    <a16:creationId xmlns:a16="http://schemas.microsoft.com/office/drawing/2014/main" id="{D782CF73-B5D2-4A28-A3CE-FECA360F36E5}"/>
                  </a:ext>
                </a:extLst>
              </p14:cNvPr>
              <p14:cNvContentPartPr/>
              <p14:nvPr/>
            </p14:nvContentPartPr>
            <p14:xfrm>
              <a:off x="744021" y="4349614"/>
              <a:ext cx="1428120" cy="1158120"/>
            </p14:xfrm>
          </p:contentPart>
        </mc:Choice>
        <mc:Fallback xmlns="">
          <p:pic>
            <p:nvPicPr>
              <p:cNvPr id="148" name="Ink 147">
                <a:extLst>
                  <a:ext uri="{FF2B5EF4-FFF2-40B4-BE49-F238E27FC236}">
                    <a16:creationId xmlns:a16="http://schemas.microsoft.com/office/drawing/2014/main" id="{D782CF73-B5D2-4A28-A3CE-FECA360F36E5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726021" y="4331614"/>
                <a:ext cx="1463760" cy="119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53" name="Ink 152">
                <a:extLst>
                  <a:ext uri="{FF2B5EF4-FFF2-40B4-BE49-F238E27FC236}">
                    <a16:creationId xmlns:a16="http://schemas.microsoft.com/office/drawing/2014/main" id="{DEF28682-2028-41FE-9382-4F9B05212D07}"/>
                  </a:ext>
                </a:extLst>
              </p14:cNvPr>
              <p14:cNvContentPartPr/>
              <p14:nvPr/>
            </p14:nvContentPartPr>
            <p14:xfrm>
              <a:off x="5681421" y="4452574"/>
              <a:ext cx="3757680" cy="740160"/>
            </p14:xfrm>
          </p:contentPart>
        </mc:Choice>
        <mc:Fallback xmlns="">
          <p:pic>
            <p:nvPicPr>
              <p:cNvPr id="153" name="Ink 152">
                <a:extLst>
                  <a:ext uri="{FF2B5EF4-FFF2-40B4-BE49-F238E27FC236}">
                    <a16:creationId xmlns:a16="http://schemas.microsoft.com/office/drawing/2014/main" id="{DEF28682-2028-41FE-9382-4F9B05212D07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663421" y="4434574"/>
                <a:ext cx="3793320" cy="77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92" name="Ink 191">
                <a:extLst>
                  <a:ext uri="{FF2B5EF4-FFF2-40B4-BE49-F238E27FC236}">
                    <a16:creationId xmlns:a16="http://schemas.microsoft.com/office/drawing/2014/main" id="{558D4A8C-6A3F-4FBA-BFF4-5C5B75092863}"/>
                  </a:ext>
                </a:extLst>
              </p14:cNvPr>
              <p14:cNvContentPartPr/>
              <p14:nvPr/>
            </p14:nvContentPartPr>
            <p14:xfrm>
              <a:off x="6215301" y="5809054"/>
              <a:ext cx="3386160" cy="718920"/>
            </p14:xfrm>
          </p:contentPart>
        </mc:Choice>
        <mc:Fallback xmlns="">
          <p:pic>
            <p:nvPicPr>
              <p:cNvPr id="192" name="Ink 191">
                <a:extLst>
                  <a:ext uri="{FF2B5EF4-FFF2-40B4-BE49-F238E27FC236}">
                    <a16:creationId xmlns:a16="http://schemas.microsoft.com/office/drawing/2014/main" id="{558D4A8C-6A3F-4FBA-BFF4-5C5B75092863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6197301" y="5791054"/>
                <a:ext cx="3421800" cy="75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27" name="Ink 226">
                <a:extLst>
                  <a:ext uri="{FF2B5EF4-FFF2-40B4-BE49-F238E27FC236}">
                    <a16:creationId xmlns:a16="http://schemas.microsoft.com/office/drawing/2014/main" id="{F4A1058D-917F-496B-A5A2-EFEF7A697451}"/>
                  </a:ext>
                </a:extLst>
              </p14:cNvPr>
              <p14:cNvContentPartPr/>
              <p14:nvPr/>
            </p14:nvContentPartPr>
            <p14:xfrm>
              <a:off x="1583541" y="5383894"/>
              <a:ext cx="7904160" cy="1224360"/>
            </p14:xfrm>
          </p:contentPart>
        </mc:Choice>
        <mc:Fallback xmlns="">
          <p:pic>
            <p:nvPicPr>
              <p:cNvPr id="227" name="Ink 226">
                <a:extLst>
                  <a:ext uri="{FF2B5EF4-FFF2-40B4-BE49-F238E27FC236}">
                    <a16:creationId xmlns:a16="http://schemas.microsoft.com/office/drawing/2014/main" id="{F4A1058D-917F-496B-A5A2-EFEF7A697451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565541" y="5365894"/>
                <a:ext cx="7939800" cy="12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783FD5B5-46A3-4CDB-B933-46B8764376ED}"/>
                  </a:ext>
                </a:extLst>
              </p14:cNvPr>
              <p14:cNvContentPartPr/>
              <p14:nvPr/>
            </p14:nvContentPartPr>
            <p14:xfrm>
              <a:off x="4524753" y="1138015"/>
              <a:ext cx="2138760" cy="2127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783FD5B5-46A3-4CDB-B933-46B8764376ED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4506753" y="1120015"/>
                <a:ext cx="217440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7C63210-54F6-4632-84FD-7C7EF5EEBC73}"/>
                  </a:ext>
                </a:extLst>
              </p14:cNvPr>
              <p14:cNvContentPartPr/>
              <p14:nvPr/>
            </p14:nvContentPartPr>
            <p14:xfrm>
              <a:off x="1370640" y="3190375"/>
              <a:ext cx="371880" cy="7318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7C63210-54F6-4632-84FD-7C7EF5EEBC73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352640" y="3172375"/>
                <a:ext cx="407520" cy="76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2200E3E-3A98-4274-89E0-94A6F67236F6}"/>
                  </a:ext>
                </a:extLst>
              </p14:cNvPr>
              <p14:cNvContentPartPr/>
              <p14:nvPr/>
            </p14:nvContentPartPr>
            <p14:xfrm>
              <a:off x="2908200" y="2754415"/>
              <a:ext cx="317520" cy="4471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2200E3E-3A98-4274-89E0-94A6F67236F6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2890200" y="2736415"/>
                <a:ext cx="353160" cy="48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DFF64FC-AC55-42A5-8AD6-D28CAFBE3A71}"/>
                  </a:ext>
                </a:extLst>
              </p14:cNvPr>
              <p14:cNvContentPartPr/>
              <p14:nvPr/>
            </p14:nvContentPartPr>
            <p14:xfrm>
              <a:off x="3195120" y="1739575"/>
              <a:ext cx="267120" cy="3646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DFF64FC-AC55-42A5-8AD6-D28CAFBE3A71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3177120" y="1721575"/>
                <a:ext cx="302760" cy="40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E105CD3-9D95-4A6F-9AA8-F3C35D29783E}"/>
                  </a:ext>
                </a:extLst>
              </p14:cNvPr>
              <p14:cNvContentPartPr/>
              <p14:nvPr/>
            </p14:nvContentPartPr>
            <p14:xfrm>
              <a:off x="4538280" y="5420935"/>
              <a:ext cx="270000" cy="6084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E105CD3-9D95-4A6F-9AA8-F3C35D29783E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520280" y="5402935"/>
                <a:ext cx="305640" cy="644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97232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761C1E70-CAAA-4665-977D-724EEAD6D643}"/>
                  </a:ext>
                </a:extLst>
              </p14:cNvPr>
              <p14:cNvContentPartPr/>
              <p14:nvPr/>
            </p14:nvContentPartPr>
            <p14:xfrm>
              <a:off x="5476181" y="854408"/>
              <a:ext cx="15480" cy="486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761C1E70-CAAA-4665-977D-724EEAD6D64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58181" y="836408"/>
                <a:ext cx="51120" cy="8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7A16CF7A-8D4F-44D5-BF81-5EDD9C4BEACD}"/>
                  </a:ext>
                </a:extLst>
              </p14:cNvPr>
              <p14:cNvContentPartPr/>
              <p14:nvPr/>
            </p14:nvContentPartPr>
            <p14:xfrm>
              <a:off x="5442341" y="214328"/>
              <a:ext cx="1311120" cy="4276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7A16CF7A-8D4F-44D5-BF81-5EDD9C4BEAC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24336" y="196328"/>
                <a:ext cx="1346770" cy="46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3005709E-186A-4117-980F-86A100B6328E}"/>
                  </a:ext>
                </a:extLst>
              </p14:cNvPr>
              <p14:cNvContentPartPr/>
              <p14:nvPr/>
            </p14:nvContentPartPr>
            <p14:xfrm>
              <a:off x="7183301" y="163568"/>
              <a:ext cx="4262040" cy="10400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3005709E-186A-4117-980F-86A100B6328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165301" y="145568"/>
                <a:ext cx="4297680" cy="107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8FAEDAE5-BF93-4E6C-8585-B1F1AF799951}"/>
                  </a:ext>
                </a:extLst>
              </p14:cNvPr>
              <p14:cNvContentPartPr/>
              <p14:nvPr/>
            </p14:nvContentPartPr>
            <p14:xfrm>
              <a:off x="3725861" y="89768"/>
              <a:ext cx="229680" cy="1548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8FAEDAE5-BF93-4E6C-8585-B1F1AF79995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707861" y="71768"/>
                <a:ext cx="265320" cy="19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90B8277-FA89-4B7A-92CE-B50420B4EA36}"/>
                  </a:ext>
                </a:extLst>
              </p14:cNvPr>
              <p14:cNvContentPartPr/>
              <p14:nvPr/>
            </p14:nvContentPartPr>
            <p14:xfrm>
              <a:off x="3788861" y="590888"/>
              <a:ext cx="257040" cy="8388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90B8277-FA89-4B7A-92CE-B50420B4EA3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770861" y="572888"/>
                <a:ext cx="292680" cy="11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7071558C-DA9B-45BD-8849-9C0B6DCE098C}"/>
                  </a:ext>
                </a:extLst>
              </p14:cNvPr>
              <p14:cNvContentPartPr/>
              <p14:nvPr/>
            </p14:nvContentPartPr>
            <p14:xfrm>
              <a:off x="11308541" y="1975808"/>
              <a:ext cx="204120" cy="1843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7071558C-DA9B-45BD-8849-9C0B6DCE098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290541" y="1957808"/>
                <a:ext cx="239760" cy="21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F35D10A8-657F-49FA-BF47-DF85F798AFC2}"/>
                  </a:ext>
                </a:extLst>
              </p14:cNvPr>
              <p14:cNvContentPartPr/>
              <p14:nvPr/>
            </p14:nvContentPartPr>
            <p14:xfrm>
              <a:off x="9875381" y="2407448"/>
              <a:ext cx="126360" cy="3492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F35D10A8-657F-49FA-BF47-DF85F798AFC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857381" y="2389448"/>
                <a:ext cx="162000" cy="7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D3769D64-77E8-4AE8-8069-0018C6BC79C6}"/>
                  </a:ext>
                </a:extLst>
              </p14:cNvPr>
              <p14:cNvContentPartPr/>
              <p14:nvPr/>
            </p14:nvContentPartPr>
            <p14:xfrm>
              <a:off x="9895901" y="1701128"/>
              <a:ext cx="1023480" cy="50112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D3769D64-77E8-4AE8-8069-0018C6BC79C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877901" y="1683128"/>
                <a:ext cx="1059120" cy="53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6F7CDA0D-86C6-484B-BB16-A568EAF6CC55}"/>
                  </a:ext>
                </a:extLst>
              </p14:cNvPr>
              <p14:cNvContentPartPr/>
              <p14:nvPr/>
            </p14:nvContentPartPr>
            <p14:xfrm>
              <a:off x="8774861" y="1846928"/>
              <a:ext cx="259920" cy="1026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6F7CDA0D-86C6-484B-BB16-A568EAF6CC55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756861" y="1828928"/>
                <a:ext cx="295560" cy="13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3AAB2511-AC4A-49B3-8185-5F546C706364}"/>
                  </a:ext>
                </a:extLst>
              </p14:cNvPr>
              <p14:cNvContentPartPr/>
              <p14:nvPr/>
            </p14:nvContentPartPr>
            <p14:xfrm>
              <a:off x="7714661" y="1902008"/>
              <a:ext cx="234720" cy="831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3AAB2511-AC4A-49B3-8185-5F546C706364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696661" y="1884008"/>
                <a:ext cx="270360" cy="11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8ABE323A-A1C8-4834-81AA-70D4BBAD2D73}"/>
                  </a:ext>
                </a:extLst>
              </p14:cNvPr>
              <p14:cNvContentPartPr/>
              <p14:nvPr/>
            </p14:nvContentPartPr>
            <p14:xfrm>
              <a:off x="5606861" y="1548128"/>
              <a:ext cx="1513080" cy="5526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8ABE323A-A1C8-4834-81AA-70D4BBAD2D73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588861" y="1530128"/>
                <a:ext cx="1548720" cy="58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DA98F73E-5717-438A-A40D-0D31FE106ADD}"/>
                  </a:ext>
                </a:extLst>
              </p14:cNvPr>
              <p14:cNvContentPartPr/>
              <p14:nvPr/>
            </p14:nvContentPartPr>
            <p14:xfrm>
              <a:off x="3829181" y="1806608"/>
              <a:ext cx="320040" cy="1368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DA98F73E-5717-438A-A40D-0D31FE106ADD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811181" y="1788608"/>
                <a:ext cx="35568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58CCE138-BDD7-457B-B790-58AA7C6377B3}"/>
                  </a:ext>
                </a:extLst>
              </p14:cNvPr>
              <p14:cNvContentPartPr/>
              <p14:nvPr/>
            </p14:nvContentPartPr>
            <p14:xfrm>
              <a:off x="4755101" y="1698248"/>
              <a:ext cx="201600" cy="1346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58CCE138-BDD7-457B-B790-58AA7C6377B3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737101" y="1680248"/>
                <a:ext cx="237240" cy="17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F1DA15A2-AC35-49DB-84DB-2FD19EE536D9}"/>
                  </a:ext>
                </a:extLst>
              </p14:cNvPr>
              <p14:cNvContentPartPr/>
              <p14:nvPr/>
            </p14:nvContentPartPr>
            <p14:xfrm>
              <a:off x="4869221" y="1473248"/>
              <a:ext cx="43200" cy="453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F1DA15A2-AC35-49DB-84DB-2FD19EE536D9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851221" y="1455248"/>
                <a:ext cx="78840" cy="8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E22E2432-F28A-403A-BF55-D9FC4F1FEB4F}"/>
                  </a:ext>
                </a:extLst>
              </p14:cNvPr>
              <p14:cNvContentPartPr/>
              <p14:nvPr/>
            </p14:nvContentPartPr>
            <p14:xfrm>
              <a:off x="3859421" y="1256528"/>
              <a:ext cx="181440" cy="16164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E22E2432-F28A-403A-BF55-D9FC4F1FEB4F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841421" y="1238528"/>
                <a:ext cx="217080" cy="19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4208A06D-5660-49AB-AED9-4FAAF950BD7D}"/>
                  </a:ext>
                </a:extLst>
              </p14:cNvPr>
              <p14:cNvContentPartPr/>
              <p14:nvPr/>
            </p14:nvContentPartPr>
            <p14:xfrm>
              <a:off x="11122061" y="3462248"/>
              <a:ext cx="257400" cy="14760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4208A06D-5660-49AB-AED9-4FAAF950BD7D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1104061" y="3444248"/>
                <a:ext cx="293040" cy="18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902D1A2E-8523-4535-9741-C1E2582BEAB8}"/>
                  </a:ext>
                </a:extLst>
              </p14:cNvPr>
              <p14:cNvContentPartPr/>
              <p14:nvPr/>
            </p14:nvContentPartPr>
            <p14:xfrm>
              <a:off x="9809861" y="3153728"/>
              <a:ext cx="962280" cy="54828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902D1A2E-8523-4535-9741-C1E2582BEAB8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9791861" y="3135728"/>
                <a:ext cx="997920" cy="58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2A8AC1F5-5171-488F-9B8C-6233F95B5725}"/>
                  </a:ext>
                </a:extLst>
              </p14:cNvPr>
              <p14:cNvContentPartPr/>
              <p14:nvPr/>
            </p14:nvContentPartPr>
            <p14:xfrm>
              <a:off x="8863061" y="2744408"/>
              <a:ext cx="409680" cy="26964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2A8AC1F5-5171-488F-9B8C-6233F95B5725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8845061" y="2726408"/>
                <a:ext cx="445320" cy="30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AD10CD57-AB47-4F90-B865-4B75AC2E8C8D}"/>
                  </a:ext>
                </a:extLst>
              </p14:cNvPr>
              <p14:cNvContentPartPr/>
              <p14:nvPr/>
            </p14:nvContentPartPr>
            <p14:xfrm>
              <a:off x="7498301" y="3334808"/>
              <a:ext cx="96120" cy="13212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AD10CD57-AB47-4F90-B865-4B75AC2E8C8D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7480301" y="3316808"/>
                <a:ext cx="131760" cy="16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81BDA537-E66D-44B5-AE3F-1B2B16662909}"/>
                  </a:ext>
                </a:extLst>
              </p14:cNvPr>
              <p14:cNvContentPartPr/>
              <p14:nvPr/>
            </p14:nvContentPartPr>
            <p14:xfrm>
              <a:off x="6589301" y="3401408"/>
              <a:ext cx="211680" cy="13500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81BDA537-E66D-44B5-AE3F-1B2B16662909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6571301" y="3383408"/>
                <a:ext cx="247320" cy="17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8AEBE113-3064-461E-B061-BAB372C83326}"/>
                  </a:ext>
                </a:extLst>
              </p14:cNvPr>
              <p14:cNvContentPartPr/>
              <p14:nvPr/>
            </p14:nvContentPartPr>
            <p14:xfrm>
              <a:off x="5853461" y="3098288"/>
              <a:ext cx="30960" cy="3319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8AEBE113-3064-461E-B061-BAB372C83326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835461" y="3080288"/>
                <a:ext cx="66600" cy="36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767AE6F1-D290-4C3D-8CB7-EFF60EC22D8F}"/>
                  </a:ext>
                </a:extLst>
              </p14:cNvPr>
              <p14:cNvContentPartPr/>
              <p14:nvPr/>
            </p14:nvContentPartPr>
            <p14:xfrm>
              <a:off x="5895581" y="3727208"/>
              <a:ext cx="14040" cy="4824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767AE6F1-D290-4C3D-8CB7-EFF60EC22D8F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5877581" y="3709208"/>
                <a:ext cx="49680" cy="8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D8DDBB9A-3CB9-46BD-970D-238B286503C0}"/>
                  </a:ext>
                </a:extLst>
              </p14:cNvPr>
              <p14:cNvContentPartPr/>
              <p14:nvPr/>
            </p14:nvContentPartPr>
            <p14:xfrm>
              <a:off x="8031461" y="3184688"/>
              <a:ext cx="1408680" cy="49464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D8DDBB9A-3CB9-46BD-970D-238B286503C0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8013461" y="3166688"/>
                <a:ext cx="1444320" cy="53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B2E23991-DA1E-41BA-847C-77DED8457FA4}"/>
                  </a:ext>
                </a:extLst>
              </p14:cNvPr>
              <p14:cNvContentPartPr/>
              <p14:nvPr/>
            </p14:nvContentPartPr>
            <p14:xfrm>
              <a:off x="10099661" y="4378448"/>
              <a:ext cx="960120" cy="24480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B2E23991-DA1E-41BA-847C-77DED8457FA4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0081661" y="4360448"/>
                <a:ext cx="995760" cy="28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1E5DE111-0014-4009-86BB-05DD94454F24}"/>
                  </a:ext>
                </a:extLst>
              </p14:cNvPr>
              <p14:cNvContentPartPr/>
              <p14:nvPr/>
            </p14:nvContentPartPr>
            <p14:xfrm>
              <a:off x="10157621" y="4757888"/>
              <a:ext cx="252000" cy="3312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1E5DE111-0014-4009-86BB-05DD94454F24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0139621" y="4739888"/>
                <a:ext cx="287640" cy="6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55D78EF7-F8E6-40D1-80FC-10E3A0D0821E}"/>
                  </a:ext>
                </a:extLst>
              </p14:cNvPr>
              <p14:cNvContentPartPr/>
              <p14:nvPr/>
            </p14:nvContentPartPr>
            <p14:xfrm>
              <a:off x="10208021" y="4239488"/>
              <a:ext cx="249480" cy="3024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55D78EF7-F8E6-40D1-80FC-10E3A0D0821E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0190021" y="4221488"/>
                <a:ext cx="285120" cy="6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EB2453EF-EACD-4005-9E15-EB75F78EB4B2}"/>
                  </a:ext>
                </a:extLst>
              </p14:cNvPr>
              <p14:cNvContentPartPr/>
              <p14:nvPr/>
            </p14:nvContentPartPr>
            <p14:xfrm>
              <a:off x="8282741" y="3988928"/>
              <a:ext cx="1182600" cy="79920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EB2453EF-EACD-4005-9E15-EB75F78EB4B2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8264741" y="3970928"/>
                <a:ext cx="1218240" cy="83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00B2050D-5245-4B7E-B789-7212C5E51A8B}"/>
                  </a:ext>
                </a:extLst>
              </p14:cNvPr>
              <p14:cNvContentPartPr/>
              <p14:nvPr/>
            </p14:nvContentPartPr>
            <p14:xfrm>
              <a:off x="7420181" y="4386728"/>
              <a:ext cx="161640" cy="9972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00B2050D-5245-4B7E-B789-7212C5E51A8B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7402181" y="4368728"/>
                <a:ext cx="197280" cy="13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F48FB5C0-62AD-413C-9B22-21AD03F63383}"/>
                  </a:ext>
                </a:extLst>
              </p14:cNvPr>
              <p14:cNvContentPartPr/>
              <p14:nvPr/>
            </p14:nvContentPartPr>
            <p14:xfrm>
              <a:off x="6805661" y="4437848"/>
              <a:ext cx="178560" cy="9792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F48FB5C0-62AD-413C-9B22-21AD03F63383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6787661" y="4419848"/>
                <a:ext cx="21420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37A21DE2-4430-47C9-881A-AE88A9419228}"/>
                  </a:ext>
                </a:extLst>
              </p14:cNvPr>
              <p14:cNvContentPartPr/>
              <p14:nvPr/>
            </p14:nvContentPartPr>
            <p14:xfrm>
              <a:off x="6113021" y="4351448"/>
              <a:ext cx="30600" cy="35136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37A21DE2-4430-47C9-881A-AE88A9419228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6095021" y="4333448"/>
                <a:ext cx="66240" cy="387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251741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2B6F2E-509B-4771-A711-952AC8FE28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5479173"/>
              </p:ext>
            </p:extLst>
          </p:nvPr>
        </p:nvGraphicFramePr>
        <p:xfrm>
          <a:off x="2490834" y="1088375"/>
          <a:ext cx="5029204" cy="4117805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257301">
                  <a:extLst>
                    <a:ext uri="{9D8B030D-6E8A-4147-A177-3AD203B41FA5}">
                      <a16:colId xmlns:a16="http://schemas.microsoft.com/office/drawing/2014/main" val="498431064"/>
                    </a:ext>
                  </a:extLst>
                </a:gridCol>
                <a:gridCol w="1257301">
                  <a:extLst>
                    <a:ext uri="{9D8B030D-6E8A-4147-A177-3AD203B41FA5}">
                      <a16:colId xmlns:a16="http://schemas.microsoft.com/office/drawing/2014/main" val="629276961"/>
                    </a:ext>
                  </a:extLst>
                </a:gridCol>
                <a:gridCol w="1257301">
                  <a:extLst>
                    <a:ext uri="{9D8B030D-6E8A-4147-A177-3AD203B41FA5}">
                      <a16:colId xmlns:a16="http://schemas.microsoft.com/office/drawing/2014/main" val="3563708855"/>
                    </a:ext>
                  </a:extLst>
                </a:gridCol>
                <a:gridCol w="1257301">
                  <a:extLst>
                    <a:ext uri="{9D8B030D-6E8A-4147-A177-3AD203B41FA5}">
                      <a16:colId xmlns:a16="http://schemas.microsoft.com/office/drawing/2014/main" val="2672802842"/>
                    </a:ext>
                  </a:extLst>
                </a:gridCol>
              </a:tblGrid>
              <a:tr h="823561"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7317316"/>
                  </a:ext>
                </a:extLst>
              </a:tr>
              <a:tr h="823561"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3321332"/>
                  </a:ext>
                </a:extLst>
              </a:tr>
              <a:tr h="823561"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7800373"/>
                  </a:ext>
                </a:extLst>
              </a:tr>
              <a:tr h="823561"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7221657"/>
                  </a:ext>
                </a:extLst>
              </a:tr>
              <a:tr h="823561"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3570698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549F3FE-9F0D-4480-A405-7BDE05F7D7F9}"/>
                  </a:ext>
                </a:extLst>
              </p14:cNvPr>
              <p14:cNvContentPartPr/>
              <p14:nvPr/>
            </p14:nvContentPartPr>
            <p14:xfrm>
              <a:off x="6734741" y="1361288"/>
              <a:ext cx="78840" cy="4759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549F3FE-9F0D-4480-A405-7BDE05F7D7F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16741" y="1343288"/>
                <a:ext cx="114480" cy="51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FC7EF9E-8122-49EB-A6AC-931A743601CD}"/>
                  </a:ext>
                </a:extLst>
              </p14:cNvPr>
              <p14:cNvContentPartPr/>
              <p14:nvPr/>
            </p14:nvContentPartPr>
            <p14:xfrm>
              <a:off x="6732581" y="2309888"/>
              <a:ext cx="12960" cy="4082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FC7EF9E-8122-49EB-A6AC-931A743601C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714581" y="2291888"/>
                <a:ext cx="48600" cy="44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28E68AE-D823-4A7B-BAEE-1BF067BB2CDA}"/>
                  </a:ext>
                </a:extLst>
              </p14:cNvPr>
              <p14:cNvContentPartPr/>
              <p14:nvPr/>
            </p14:nvContentPartPr>
            <p14:xfrm>
              <a:off x="5423261" y="2117288"/>
              <a:ext cx="40680" cy="3628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28E68AE-D823-4A7B-BAEE-1BF067BB2CD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05261" y="2099288"/>
                <a:ext cx="76320" cy="39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C0BD96C-9A8C-451B-8591-6F79CB773803}"/>
                  </a:ext>
                </a:extLst>
              </p14:cNvPr>
              <p14:cNvContentPartPr/>
              <p14:nvPr/>
            </p14:nvContentPartPr>
            <p14:xfrm>
              <a:off x="4368101" y="2189648"/>
              <a:ext cx="70920" cy="3272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C0BD96C-9A8C-451B-8591-6F79CB77380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350101" y="2171648"/>
                <a:ext cx="106560" cy="36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C09A8AC-C423-43FE-ACB3-01E9CE7A0F4D}"/>
                  </a:ext>
                </a:extLst>
              </p14:cNvPr>
              <p14:cNvContentPartPr/>
              <p14:nvPr/>
            </p14:nvContentPartPr>
            <p14:xfrm>
              <a:off x="3330221" y="1290008"/>
              <a:ext cx="33480" cy="4212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C09A8AC-C423-43FE-ACB3-01E9CE7A0F4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312221" y="1272008"/>
                <a:ext cx="69120" cy="45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91F7B78-7C34-4C30-B06A-215462BDE56A}"/>
                  </a:ext>
                </a:extLst>
              </p14:cNvPr>
              <p14:cNvContentPartPr/>
              <p14:nvPr/>
            </p14:nvContentPartPr>
            <p14:xfrm>
              <a:off x="3229781" y="2189648"/>
              <a:ext cx="35640" cy="2379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91F7B78-7C34-4C30-B06A-215462BDE56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211781" y="2171648"/>
                <a:ext cx="71280" cy="27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A5E12834-D1AA-41E7-AE38-32C898B4E4E6}"/>
                  </a:ext>
                </a:extLst>
              </p14:cNvPr>
              <p14:cNvContentPartPr/>
              <p14:nvPr/>
            </p14:nvContentPartPr>
            <p14:xfrm>
              <a:off x="3323021" y="3030248"/>
              <a:ext cx="23040" cy="3546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A5E12834-D1AA-41E7-AE38-32C898B4E4E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305021" y="3012248"/>
                <a:ext cx="58680" cy="39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A349AA0-5531-4239-8D62-1874D68CC269}"/>
                  </a:ext>
                </a:extLst>
              </p14:cNvPr>
              <p14:cNvContentPartPr/>
              <p14:nvPr/>
            </p14:nvContentPartPr>
            <p14:xfrm>
              <a:off x="3221861" y="3962288"/>
              <a:ext cx="43560" cy="3132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A349AA0-5531-4239-8D62-1874D68CC26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203861" y="3944288"/>
                <a:ext cx="79200" cy="34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EA6C234-5015-478A-9B94-EE4DBA36761A}"/>
                  </a:ext>
                </a:extLst>
              </p14:cNvPr>
              <p14:cNvContentPartPr/>
              <p14:nvPr/>
            </p14:nvContentPartPr>
            <p14:xfrm>
              <a:off x="3171821" y="4763648"/>
              <a:ext cx="19440" cy="2919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EA6C234-5015-478A-9B94-EE4DBA36761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153821" y="4745648"/>
                <a:ext cx="55080" cy="32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2EC985E-BE86-4E6A-B4CF-5D7F9129BB01}"/>
                  </a:ext>
                </a:extLst>
              </p14:cNvPr>
              <p14:cNvContentPartPr/>
              <p14:nvPr/>
            </p14:nvContentPartPr>
            <p14:xfrm>
              <a:off x="4552781" y="1473248"/>
              <a:ext cx="156600" cy="2289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2EC985E-BE86-4E6A-B4CF-5D7F9129BB0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534781" y="1455248"/>
                <a:ext cx="192240" cy="26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A6EE6A3-4779-43D5-A8B6-1C05D9EE4A1D}"/>
                  </a:ext>
                </a:extLst>
              </p14:cNvPr>
              <p14:cNvContentPartPr/>
              <p14:nvPr/>
            </p14:nvContentPartPr>
            <p14:xfrm>
              <a:off x="5471141" y="1382528"/>
              <a:ext cx="209160" cy="3225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A6EE6A3-4779-43D5-A8B6-1C05D9EE4A1D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453141" y="1364528"/>
                <a:ext cx="244800" cy="35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863B1D2F-39CE-46D6-AAF2-DB8D10715E8D}"/>
                  </a:ext>
                </a:extLst>
              </p14:cNvPr>
              <p14:cNvContentPartPr/>
              <p14:nvPr/>
            </p14:nvContentPartPr>
            <p14:xfrm>
              <a:off x="6415421" y="2940608"/>
              <a:ext cx="244080" cy="2260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863B1D2F-39CE-46D6-AAF2-DB8D10715E8D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397421" y="2922608"/>
                <a:ext cx="279720" cy="26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1376B48-A93B-4296-9EFA-4C20CCDDF412}"/>
                  </a:ext>
                </a:extLst>
              </p14:cNvPr>
              <p14:cNvContentPartPr/>
              <p14:nvPr/>
            </p14:nvContentPartPr>
            <p14:xfrm>
              <a:off x="5428301" y="3013688"/>
              <a:ext cx="244440" cy="1926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1376B48-A93B-4296-9EFA-4C20CCDDF412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410301" y="2995688"/>
                <a:ext cx="280080" cy="22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2942765-EC94-4DD6-AA51-005EFBEA5B95}"/>
                  </a:ext>
                </a:extLst>
              </p14:cNvPr>
              <p14:cNvContentPartPr/>
              <p14:nvPr/>
            </p14:nvContentPartPr>
            <p14:xfrm>
              <a:off x="4335341" y="3108368"/>
              <a:ext cx="219960" cy="2178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2942765-EC94-4DD6-AA51-005EFBEA5B95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317341" y="3090368"/>
                <a:ext cx="255600" cy="25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1984827-D342-4E1C-9C99-622A82B97EA6}"/>
                  </a:ext>
                </a:extLst>
              </p14:cNvPr>
              <p14:cNvContentPartPr/>
              <p14:nvPr/>
            </p14:nvContentPartPr>
            <p14:xfrm>
              <a:off x="4606421" y="3765728"/>
              <a:ext cx="158040" cy="2113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1984827-D342-4E1C-9C99-622A82B97EA6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588421" y="3747728"/>
                <a:ext cx="193680" cy="24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6950B2D9-8603-410C-BEAE-2420221F801D}"/>
                  </a:ext>
                </a:extLst>
              </p14:cNvPr>
              <p14:cNvContentPartPr/>
              <p14:nvPr/>
            </p14:nvContentPartPr>
            <p14:xfrm>
              <a:off x="5583461" y="3779768"/>
              <a:ext cx="210960" cy="2066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6950B2D9-8603-410C-BEAE-2420221F801D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565461" y="3761768"/>
                <a:ext cx="24660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BD379754-B74E-4AD5-90F6-FD2F76E731BD}"/>
                  </a:ext>
                </a:extLst>
              </p14:cNvPr>
              <p14:cNvContentPartPr/>
              <p14:nvPr/>
            </p14:nvContentPartPr>
            <p14:xfrm>
              <a:off x="6724301" y="3729368"/>
              <a:ext cx="238320" cy="2134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BD379754-B74E-4AD5-90F6-FD2F76E731BD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706301" y="3711368"/>
                <a:ext cx="273960" cy="24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063354C8-F81B-466F-BF1A-3264F5438201}"/>
                  </a:ext>
                </a:extLst>
              </p14:cNvPr>
              <p14:cNvContentPartPr/>
              <p14:nvPr/>
            </p14:nvContentPartPr>
            <p14:xfrm>
              <a:off x="6782981" y="4453688"/>
              <a:ext cx="316440" cy="1814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063354C8-F81B-466F-BF1A-3264F5438201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6764981" y="4435688"/>
                <a:ext cx="352080" cy="21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D86A4376-620B-48EF-8C4B-C95D365A1924}"/>
                  </a:ext>
                </a:extLst>
              </p14:cNvPr>
              <p14:cNvContentPartPr/>
              <p14:nvPr/>
            </p14:nvContentPartPr>
            <p14:xfrm>
              <a:off x="5478701" y="4634408"/>
              <a:ext cx="207000" cy="1425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D86A4376-620B-48EF-8C4B-C95D365A1924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460701" y="4616408"/>
                <a:ext cx="242640" cy="17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C6615D9-32FF-4564-B064-0C720E40C8B9}"/>
                  </a:ext>
                </a:extLst>
              </p14:cNvPr>
              <p14:cNvContentPartPr/>
              <p14:nvPr/>
            </p14:nvContentPartPr>
            <p14:xfrm>
              <a:off x="4368101" y="4652048"/>
              <a:ext cx="174600" cy="1580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C6615D9-32FF-4564-B064-0C720E40C8B9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350101" y="4634048"/>
                <a:ext cx="210240" cy="19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C46DD950-9B33-462B-810F-664504B6CFE0}"/>
                  </a:ext>
                </a:extLst>
              </p14:cNvPr>
              <p14:cNvContentPartPr/>
              <p14:nvPr/>
            </p14:nvContentPartPr>
            <p14:xfrm>
              <a:off x="9142781" y="1924688"/>
              <a:ext cx="524160" cy="4917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C46DD950-9B33-462B-810F-664504B6CFE0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9124781" y="1906688"/>
                <a:ext cx="559800" cy="52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FC81C1CA-C056-4709-88FB-7198EF6F87A3}"/>
                  </a:ext>
                </a:extLst>
              </p14:cNvPr>
              <p14:cNvContentPartPr/>
              <p14:nvPr/>
            </p14:nvContentPartPr>
            <p14:xfrm>
              <a:off x="9949901" y="626168"/>
              <a:ext cx="1127160" cy="8175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FC81C1CA-C056-4709-88FB-7198EF6F87A3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9931901" y="608168"/>
                <a:ext cx="1162800" cy="85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973E2497-E365-498B-9DC5-38BC4E89D43D}"/>
                  </a:ext>
                </a:extLst>
              </p14:cNvPr>
              <p14:cNvContentPartPr/>
              <p14:nvPr/>
            </p14:nvContentPartPr>
            <p14:xfrm>
              <a:off x="10683941" y="1768808"/>
              <a:ext cx="379800" cy="8031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973E2497-E365-498B-9DC5-38BC4E89D43D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0665941" y="1750808"/>
                <a:ext cx="415440" cy="83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DC240E8E-AA19-466C-95D6-20CA4744AA5F}"/>
                  </a:ext>
                </a:extLst>
              </p14:cNvPr>
              <p14:cNvContentPartPr/>
              <p14:nvPr/>
            </p14:nvContentPartPr>
            <p14:xfrm>
              <a:off x="10115141" y="1933328"/>
              <a:ext cx="173880" cy="39168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DC240E8E-AA19-466C-95D6-20CA4744AA5F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0097141" y="1915328"/>
                <a:ext cx="209520" cy="42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5901CE04-E180-493F-B459-89C094DA6E26}"/>
                  </a:ext>
                </a:extLst>
              </p14:cNvPr>
              <p14:cNvContentPartPr/>
              <p14:nvPr/>
            </p14:nvContentPartPr>
            <p14:xfrm>
              <a:off x="3217181" y="1161488"/>
              <a:ext cx="3628800" cy="365040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5901CE04-E180-493F-B459-89C094DA6E26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172181" y="1071488"/>
                <a:ext cx="3718440" cy="38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CFB28CAB-3D86-4ED7-8FF2-C2CC471D19A0}"/>
                  </a:ext>
                </a:extLst>
              </p14:cNvPr>
              <p14:cNvContentPartPr/>
              <p14:nvPr/>
            </p14:nvContentPartPr>
            <p14:xfrm>
              <a:off x="9757301" y="3274688"/>
              <a:ext cx="244800" cy="4485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CFB28CAB-3D86-4ED7-8FF2-C2CC471D19A0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9739301" y="3256688"/>
                <a:ext cx="280440" cy="48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797D07D4-AFC1-4955-8D29-7EA24011E488}"/>
                  </a:ext>
                </a:extLst>
              </p14:cNvPr>
              <p14:cNvContentPartPr/>
              <p14:nvPr/>
            </p14:nvContentPartPr>
            <p14:xfrm>
              <a:off x="10358861" y="3425528"/>
              <a:ext cx="1050480" cy="47052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797D07D4-AFC1-4955-8D29-7EA24011E488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0340861" y="3407528"/>
                <a:ext cx="1086120" cy="50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A7F6274C-140B-49CA-8CED-6C8825B37E13}"/>
                  </a:ext>
                </a:extLst>
              </p14:cNvPr>
              <p14:cNvContentPartPr/>
              <p14:nvPr/>
            </p14:nvContentPartPr>
            <p14:xfrm>
              <a:off x="9669101" y="4267928"/>
              <a:ext cx="531720" cy="16560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A7F6274C-140B-49CA-8CED-6C8825B37E13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9651101" y="4249928"/>
                <a:ext cx="567360" cy="20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27574537-EAFD-47DB-AA13-FCBDE8C2C724}"/>
                  </a:ext>
                </a:extLst>
              </p14:cNvPr>
              <p14:cNvContentPartPr/>
              <p14:nvPr/>
            </p14:nvContentPartPr>
            <p14:xfrm>
              <a:off x="8432501" y="3288008"/>
              <a:ext cx="749880" cy="5385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27574537-EAFD-47DB-AA13-FCBDE8C2C724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8414501" y="3270008"/>
                <a:ext cx="785520" cy="57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9CF6E494-435B-4F19-9303-D8E9855AD361}"/>
                  </a:ext>
                </a:extLst>
              </p14:cNvPr>
              <p14:cNvContentPartPr/>
              <p14:nvPr/>
            </p14:nvContentPartPr>
            <p14:xfrm>
              <a:off x="8629061" y="4909448"/>
              <a:ext cx="2934000" cy="83088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9CF6E494-435B-4F19-9303-D8E9855AD361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8611061" y="4891448"/>
                <a:ext cx="2969640" cy="866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609590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3545885-604A-4662-91F3-FA7C5CAB6889}"/>
                  </a:ext>
                </a:extLst>
              </p14:cNvPr>
              <p14:cNvContentPartPr/>
              <p14:nvPr/>
            </p14:nvContentPartPr>
            <p14:xfrm>
              <a:off x="1731386" y="1474899"/>
              <a:ext cx="181080" cy="109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3545885-604A-4662-91F3-FA7C5CAB688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13386" y="1456899"/>
                <a:ext cx="216720" cy="14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99E29EB-CB0E-460D-B96B-FB4DB7B657E9}"/>
                  </a:ext>
                </a:extLst>
              </p14:cNvPr>
              <p14:cNvContentPartPr/>
              <p14:nvPr/>
            </p14:nvContentPartPr>
            <p14:xfrm>
              <a:off x="3980306" y="1501539"/>
              <a:ext cx="194400" cy="975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99E29EB-CB0E-460D-B96B-FB4DB7B657E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62306" y="1483539"/>
                <a:ext cx="230040" cy="13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99EA4FC-6FA2-4140-8A13-2A7FE7462F44}"/>
                  </a:ext>
                </a:extLst>
              </p14:cNvPr>
              <p14:cNvContentPartPr/>
              <p14:nvPr/>
            </p14:nvContentPartPr>
            <p14:xfrm>
              <a:off x="2638586" y="1473819"/>
              <a:ext cx="616320" cy="1364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99EA4FC-6FA2-4140-8A13-2A7FE7462F4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20586" y="1455819"/>
                <a:ext cx="651960" cy="17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2AEBD15-454E-4C12-946A-8EDDD13857C7}"/>
                  </a:ext>
                </a:extLst>
              </p14:cNvPr>
              <p14:cNvContentPartPr/>
              <p14:nvPr/>
            </p14:nvContentPartPr>
            <p14:xfrm>
              <a:off x="1704386" y="1856859"/>
              <a:ext cx="134640" cy="1238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2AEBD15-454E-4C12-946A-8EDDD13857C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686386" y="1838859"/>
                <a:ext cx="170280" cy="15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A9FFCCD-3C71-4B13-9295-91B3A4D8052A}"/>
                  </a:ext>
                </a:extLst>
              </p14:cNvPr>
              <p14:cNvContentPartPr/>
              <p14:nvPr/>
            </p14:nvContentPartPr>
            <p14:xfrm>
              <a:off x="2606906" y="1800699"/>
              <a:ext cx="648720" cy="1486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A9FFCCD-3C71-4B13-9295-91B3A4D8052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588906" y="1782699"/>
                <a:ext cx="684360" cy="18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185BF76-FD6A-4D28-865B-DC38FDFC8A89}"/>
                  </a:ext>
                </a:extLst>
              </p14:cNvPr>
              <p14:cNvContentPartPr/>
              <p14:nvPr/>
            </p14:nvContentPartPr>
            <p14:xfrm>
              <a:off x="3987146" y="1851099"/>
              <a:ext cx="168120" cy="1072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185BF76-FD6A-4D28-865B-DC38FDFC8A8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969146" y="1833099"/>
                <a:ext cx="203760" cy="14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DB19B33-3464-4FE4-819E-0A1C5290F20E}"/>
                  </a:ext>
                </a:extLst>
              </p14:cNvPr>
              <p14:cNvContentPartPr/>
              <p14:nvPr/>
            </p14:nvContentPartPr>
            <p14:xfrm>
              <a:off x="1714826" y="2276619"/>
              <a:ext cx="211320" cy="867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DB19B33-3464-4FE4-819E-0A1C5290F20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696826" y="2258619"/>
                <a:ext cx="246960" cy="12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AAA71DA-52A0-40AF-8344-EEF154AF69E2}"/>
                  </a:ext>
                </a:extLst>
              </p14:cNvPr>
              <p14:cNvContentPartPr/>
              <p14:nvPr/>
            </p14:nvContentPartPr>
            <p14:xfrm>
              <a:off x="4104506" y="2229459"/>
              <a:ext cx="151920" cy="1022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AAA71DA-52A0-40AF-8344-EEF154AF69E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086506" y="2211459"/>
                <a:ext cx="187560" cy="13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56FFCF5-02E3-4E6A-A068-60F71B0C25AC}"/>
                  </a:ext>
                </a:extLst>
              </p14:cNvPr>
              <p14:cNvContentPartPr/>
              <p14:nvPr/>
            </p14:nvContentPartPr>
            <p14:xfrm>
              <a:off x="1737146" y="2568939"/>
              <a:ext cx="1639080" cy="1598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56FFCF5-02E3-4E6A-A068-60F71B0C25A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719146" y="2550939"/>
                <a:ext cx="1674720" cy="19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FA771E3-BAE3-4A09-85D9-42A25BF3F8A0}"/>
                  </a:ext>
                </a:extLst>
              </p14:cNvPr>
              <p14:cNvContentPartPr/>
              <p14:nvPr/>
            </p14:nvContentPartPr>
            <p14:xfrm>
              <a:off x="4100546" y="2575419"/>
              <a:ext cx="180000" cy="1087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FA771E3-BAE3-4A09-85D9-42A25BF3F8A0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082546" y="2557419"/>
                <a:ext cx="215640" cy="14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4AB7915-FCCB-4B28-B386-7B9580C2A0BA}"/>
                  </a:ext>
                </a:extLst>
              </p14:cNvPr>
              <p14:cNvContentPartPr/>
              <p14:nvPr/>
            </p14:nvContentPartPr>
            <p14:xfrm>
              <a:off x="1799066" y="3014259"/>
              <a:ext cx="170280" cy="770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4AB7915-FCCB-4B28-B386-7B9580C2A0BA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781066" y="2996259"/>
                <a:ext cx="205920" cy="11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33F3F20-D367-4591-8F54-B66DBD5578DF}"/>
                  </a:ext>
                </a:extLst>
              </p14:cNvPr>
              <p14:cNvContentPartPr/>
              <p14:nvPr/>
            </p14:nvContentPartPr>
            <p14:xfrm>
              <a:off x="2351306" y="3012819"/>
              <a:ext cx="140400" cy="759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33F3F20-D367-4591-8F54-B66DBD5578DF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333306" y="2994819"/>
                <a:ext cx="176040" cy="11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E3250D20-1581-485E-B19A-B9152F3EC3E7}"/>
                  </a:ext>
                </a:extLst>
              </p14:cNvPr>
              <p14:cNvContentPartPr/>
              <p14:nvPr/>
            </p14:nvContentPartPr>
            <p14:xfrm>
              <a:off x="2790146" y="2969979"/>
              <a:ext cx="104040" cy="83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E3250D20-1581-485E-B19A-B9152F3EC3E7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772146" y="2951979"/>
                <a:ext cx="139680" cy="11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71E1CC72-926F-4A86-9042-1C3F8AC8F215}"/>
                  </a:ext>
                </a:extLst>
              </p14:cNvPr>
              <p14:cNvContentPartPr/>
              <p14:nvPr/>
            </p14:nvContentPartPr>
            <p14:xfrm>
              <a:off x="3222506" y="2996619"/>
              <a:ext cx="93240" cy="655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71E1CC72-926F-4A86-9042-1C3F8AC8F215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204506" y="2978619"/>
                <a:ext cx="128880" cy="10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2B4ACCA-DF19-4F16-94DE-54C766697626}"/>
                  </a:ext>
                </a:extLst>
              </p14:cNvPr>
              <p14:cNvContentPartPr/>
              <p14:nvPr/>
            </p14:nvContentPartPr>
            <p14:xfrm>
              <a:off x="4111346" y="2989059"/>
              <a:ext cx="123480" cy="1191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2B4ACCA-DF19-4F16-94DE-54C766697626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093346" y="2971059"/>
                <a:ext cx="159120" cy="15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12A144CC-105D-409C-B115-93EF2DE2E589}"/>
                  </a:ext>
                </a:extLst>
              </p14:cNvPr>
              <p14:cNvContentPartPr/>
              <p14:nvPr/>
            </p14:nvContentPartPr>
            <p14:xfrm>
              <a:off x="1873946" y="3364899"/>
              <a:ext cx="137520" cy="730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12A144CC-105D-409C-B115-93EF2DE2E589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855946" y="3346899"/>
                <a:ext cx="173160" cy="10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DDA3B26B-E9C0-47AD-B89E-3D6061C0B313}"/>
                  </a:ext>
                </a:extLst>
              </p14:cNvPr>
              <p14:cNvContentPartPr/>
              <p14:nvPr/>
            </p14:nvContentPartPr>
            <p14:xfrm>
              <a:off x="2277866" y="3364899"/>
              <a:ext cx="93960" cy="835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DDA3B26B-E9C0-47AD-B89E-3D6061C0B313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259866" y="3346899"/>
                <a:ext cx="129600" cy="11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D806C4CF-12A3-4842-97AF-0A3D851CF0D2}"/>
                  </a:ext>
                </a:extLst>
              </p14:cNvPr>
              <p14:cNvContentPartPr/>
              <p14:nvPr/>
            </p14:nvContentPartPr>
            <p14:xfrm>
              <a:off x="2758466" y="3350139"/>
              <a:ext cx="127080" cy="493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D806C4CF-12A3-4842-97AF-0A3D851CF0D2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740466" y="3332139"/>
                <a:ext cx="162720" cy="8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1CA5EF6-A608-4EBE-94B3-44E2F68A9CF0}"/>
                  </a:ext>
                </a:extLst>
              </p14:cNvPr>
              <p14:cNvContentPartPr/>
              <p14:nvPr/>
            </p14:nvContentPartPr>
            <p14:xfrm>
              <a:off x="3197666" y="3338979"/>
              <a:ext cx="41040" cy="435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1CA5EF6-A608-4EBE-94B3-44E2F68A9CF0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179666" y="3320979"/>
                <a:ext cx="76680" cy="7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C6DECFF9-FB61-4523-93C0-32C770329501}"/>
                  </a:ext>
                </a:extLst>
              </p14:cNvPr>
              <p14:cNvContentPartPr/>
              <p14:nvPr/>
            </p14:nvContentPartPr>
            <p14:xfrm>
              <a:off x="4068866" y="3346539"/>
              <a:ext cx="136080" cy="705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C6DECFF9-FB61-4523-93C0-32C770329501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050866" y="3328539"/>
                <a:ext cx="171720" cy="10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0C211F38-464A-458F-9B20-27866E02B0B1}"/>
                  </a:ext>
                </a:extLst>
              </p14:cNvPr>
              <p14:cNvContentPartPr/>
              <p14:nvPr/>
            </p14:nvContentPartPr>
            <p14:xfrm>
              <a:off x="1210106" y="1449699"/>
              <a:ext cx="25920" cy="19620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0C211F38-464A-458F-9B20-27866E02B0B1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192106" y="1431699"/>
                <a:ext cx="6156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EA99BD66-EE99-4AB2-9AFA-40B5C2DB3716}"/>
                  </a:ext>
                </a:extLst>
              </p14:cNvPr>
              <p14:cNvContentPartPr/>
              <p14:nvPr/>
            </p14:nvContentPartPr>
            <p14:xfrm>
              <a:off x="1124426" y="1864419"/>
              <a:ext cx="170280" cy="21924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EA99BD66-EE99-4AB2-9AFA-40B5C2DB3716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106426" y="1846419"/>
                <a:ext cx="205920" cy="25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BE2F592A-43EE-4B79-AECE-2CDAE487B14F}"/>
                  </a:ext>
                </a:extLst>
              </p14:cNvPr>
              <p14:cNvContentPartPr/>
              <p14:nvPr/>
            </p14:nvContentPartPr>
            <p14:xfrm>
              <a:off x="1198946" y="2256099"/>
              <a:ext cx="204480" cy="1890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BE2F592A-43EE-4B79-AECE-2CDAE487B14F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180946" y="2238099"/>
                <a:ext cx="240120" cy="22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EF507117-E955-4E62-8002-D8DEC417EDA1}"/>
                  </a:ext>
                </a:extLst>
              </p14:cNvPr>
              <p14:cNvContentPartPr/>
              <p14:nvPr/>
            </p14:nvContentPartPr>
            <p14:xfrm>
              <a:off x="1251506" y="3327459"/>
              <a:ext cx="165600" cy="2217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EF507117-E955-4E62-8002-D8DEC417EDA1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233506" y="3309459"/>
                <a:ext cx="201240" cy="25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93F6EEB9-FAFC-4B04-8595-8B907519AB93}"/>
                  </a:ext>
                </a:extLst>
              </p14:cNvPr>
              <p14:cNvContentPartPr/>
              <p14:nvPr/>
            </p14:nvContentPartPr>
            <p14:xfrm>
              <a:off x="1203986" y="2636619"/>
              <a:ext cx="156960" cy="52272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93F6EEB9-FAFC-4B04-8595-8B907519AB93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185986" y="2618619"/>
                <a:ext cx="192600" cy="55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3FE0B42B-8ACD-4B05-BB10-E2BFCB60AD3D}"/>
                  </a:ext>
                </a:extLst>
              </p14:cNvPr>
              <p14:cNvContentPartPr/>
              <p14:nvPr/>
            </p14:nvContentPartPr>
            <p14:xfrm>
              <a:off x="1817066" y="1023459"/>
              <a:ext cx="36720" cy="25740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3FE0B42B-8ACD-4B05-BB10-E2BFCB60AD3D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799066" y="1005459"/>
                <a:ext cx="72360" cy="29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4DDEF8A8-9B04-46C0-9D55-A3D7D342D040}"/>
                  </a:ext>
                </a:extLst>
              </p14:cNvPr>
              <p14:cNvContentPartPr/>
              <p14:nvPr/>
            </p14:nvContentPartPr>
            <p14:xfrm>
              <a:off x="2265266" y="1001859"/>
              <a:ext cx="122400" cy="2494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4DDEF8A8-9B04-46C0-9D55-A3D7D342D040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2247266" y="983859"/>
                <a:ext cx="158040" cy="28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16C5EFFB-B931-4C36-8B97-EC7D5CC96833}"/>
                  </a:ext>
                </a:extLst>
              </p14:cNvPr>
              <p14:cNvContentPartPr/>
              <p14:nvPr/>
            </p14:nvContentPartPr>
            <p14:xfrm>
              <a:off x="2654426" y="1020939"/>
              <a:ext cx="179280" cy="2037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16C5EFFB-B931-4C36-8B97-EC7D5CC96833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2636426" y="1002939"/>
                <a:ext cx="214920" cy="23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2C784C28-4567-49E9-9350-15597CFE371D}"/>
                  </a:ext>
                </a:extLst>
              </p14:cNvPr>
              <p14:cNvContentPartPr/>
              <p14:nvPr/>
            </p14:nvContentPartPr>
            <p14:xfrm>
              <a:off x="3140426" y="994299"/>
              <a:ext cx="170640" cy="20988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2C784C28-4567-49E9-9350-15597CFE371D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3122426" y="976299"/>
                <a:ext cx="206280" cy="24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46A3AF78-34AE-4EC5-B6E5-C2B7C5039BE2}"/>
                  </a:ext>
                </a:extLst>
              </p14:cNvPr>
              <p14:cNvContentPartPr/>
              <p14:nvPr/>
            </p14:nvContentPartPr>
            <p14:xfrm>
              <a:off x="3610226" y="968739"/>
              <a:ext cx="169200" cy="2343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46A3AF78-34AE-4EC5-B6E5-C2B7C5039BE2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3592226" y="950739"/>
                <a:ext cx="204840" cy="27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4FF3E2A3-DFE2-4266-B6EF-14DBB49071F7}"/>
                  </a:ext>
                </a:extLst>
              </p14:cNvPr>
              <p14:cNvContentPartPr/>
              <p14:nvPr/>
            </p14:nvContentPartPr>
            <p14:xfrm>
              <a:off x="4084706" y="923019"/>
              <a:ext cx="167760" cy="33084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4FF3E2A3-DFE2-4266-B6EF-14DBB49071F7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4066706" y="905019"/>
                <a:ext cx="203400" cy="36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DE603687-425E-4E99-B1D7-7C77CBB0E713}"/>
                  </a:ext>
                </a:extLst>
              </p14:cNvPr>
              <p14:cNvContentPartPr/>
              <p14:nvPr/>
            </p14:nvContentPartPr>
            <p14:xfrm>
              <a:off x="4638746" y="3496659"/>
              <a:ext cx="779040" cy="3870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DE603687-425E-4E99-B1D7-7C77CBB0E713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4620746" y="3478659"/>
                <a:ext cx="814680" cy="42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CD694F1B-B01F-43C7-9665-CAA8962F3413}"/>
                  </a:ext>
                </a:extLst>
              </p14:cNvPr>
              <p14:cNvContentPartPr/>
              <p14:nvPr/>
            </p14:nvContentPartPr>
            <p14:xfrm>
              <a:off x="2192301" y="1621894"/>
              <a:ext cx="77040" cy="6408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CD694F1B-B01F-43C7-9665-CAA8962F3413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2147301" y="1531894"/>
                <a:ext cx="166680" cy="24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D2DBCC68-8E42-4819-BEDB-B23EA7888514}"/>
                  </a:ext>
                </a:extLst>
              </p14:cNvPr>
              <p14:cNvContentPartPr/>
              <p14:nvPr/>
            </p14:nvContentPartPr>
            <p14:xfrm>
              <a:off x="2106261" y="2228854"/>
              <a:ext cx="215280" cy="435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D2DBCC68-8E42-4819-BEDB-B23EA7888514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2061261" y="2138854"/>
                <a:ext cx="304920" cy="22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3D33F0B4-4A5D-4FA5-95C1-C6FA590BE282}"/>
                  </a:ext>
                </a:extLst>
              </p14:cNvPr>
              <p14:cNvContentPartPr/>
              <p14:nvPr/>
            </p14:nvContentPartPr>
            <p14:xfrm>
              <a:off x="2248821" y="2162974"/>
              <a:ext cx="55080" cy="26748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3D33F0B4-4A5D-4FA5-95C1-C6FA590BE282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2230821" y="2144974"/>
                <a:ext cx="90720" cy="30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E4721904-1679-4D4F-866D-100BD05C6500}"/>
                  </a:ext>
                </a:extLst>
              </p14:cNvPr>
              <p14:cNvContentPartPr/>
              <p14:nvPr/>
            </p14:nvContentPartPr>
            <p14:xfrm>
              <a:off x="2771541" y="1784974"/>
              <a:ext cx="14400" cy="26496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E4721904-1679-4D4F-866D-100BD05C6500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2753541" y="1766974"/>
                <a:ext cx="50040" cy="30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83361E75-4160-438B-8FCD-7A125B7339B2}"/>
                  </a:ext>
                </a:extLst>
              </p14:cNvPr>
              <p14:cNvContentPartPr/>
              <p14:nvPr/>
            </p14:nvContentPartPr>
            <p14:xfrm>
              <a:off x="3215061" y="1513894"/>
              <a:ext cx="68760" cy="23184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83361E75-4160-438B-8FCD-7A125B7339B2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3197061" y="1495894"/>
                <a:ext cx="104400" cy="26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78F10525-C040-44A5-AC5D-44489F7BCF2B}"/>
                  </a:ext>
                </a:extLst>
              </p14:cNvPr>
              <p14:cNvContentPartPr/>
              <p14:nvPr/>
            </p14:nvContentPartPr>
            <p14:xfrm>
              <a:off x="3595221" y="1321654"/>
              <a:ext cx="59040" cy="2498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78F10525-C040-44A5-AC5D-44489F7BCF2B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3577221" y="1303654"/>
                <a:ext cx="94680" cy="28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4A01FC09-CD1B-427D-8D62-E96336122093}"/>
                  </a:ext>
                </a:extLst>
              </p14:cNvPr>
              <p14:cNvContentPartPr/>
              <p14:nvPr/>
            </p14:nvContentPartPr>
            <p14:xfrm>
              <a:off x="3615381" y="1791094"/>
              <a:ext cx="9360" cy="22968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4A01FC09-CD1B-427D-8D62-E96336122093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3597381" y="1773094"/>
                <a:ext cx="45000" cy="26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C51F7BA6-AC1E-4E10-A5AE-C51EFB49D9EE}"/>
                  </a:ext>
                </a:extLst>
              </p14:cNvPr>
              <p14:cNvContentPartPr/>
              <p14:nvPr/>
            </p14:nvContentPartPr>
            <p14:xfrm>
              <a:off x="2834541" y="2198254"/>
              <a:ext cx="16560" cy="21168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C51F7BA6-AC1E-4E10-A5AE-C51EFB49D9EE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2816541" y="2180254"/>
                <a:ext cx="52200" cy="24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1E2A04A5-7E5E-4909-ACF3-F2E75A4C6D8A}"/>
                  </a:ext>
                </a:extLst>
              </p14:cNvPr>
              <p14:cNvContentPartPr/>
              <p14:nvPr/>
            </p14:nvContentPartPr>
            <p14:xfrm>
              <a:off x="3416301" y="2137774"/>
              <a:ext cx="18360" cy="22644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1E2A04A5-7E5E-4909-ACF3-F2E75A4C6D8A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3398301" y="2119774"/>
                <a:ext cx="54000" cy="26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8DEF148A-621B-4E81-8285-3AEEB8CC78EF}"/>
                  </a:ext>
                </a:extLst>
              </p14:cNvPr>
              <p14:cNvContentPartPr/>
              <p14:nvPr/>
            </p14:nvContentPartPr>
            <p14:xfrm>
              <a:off x="3667221" y="2564734"/>
              <a:ext cx="48240" cy="93924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8DEF148A-621B-4E81-8285-3AEEB8CC78EF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3649221" y="2546734"/>
                <a:ext cx="83880" cy="97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4AD6EB32-0D52-445E-B445-6E8DC13238AC}"/>
                  </a:ext>
                </a:extLst>
              </p14:cNvPr>
              <p14:cNvContentPartPr/>
              <p14:nvPr/>
            </p14:nvContentPartPr>
            <p14:xfrm>
              <a:off x="2197701" y="1538734"/>
              <a:ext cx="218880" cy="16308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4AD6EB32-0D52-445E-B445-6E8DC13238AC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2179701" y="1520734"/>
                <a:ext cx="25452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B9ACCE1B-A9B8-45AD-9BBF-157FB06A43F3}"/>
                  </a:ext>
                </a:extLst>
              </p14:cNvPr>
              <p14:cNvContentPartPr/>
              <p14:nvPr/>
            </p14:nvContentPartPr>
            <p14:xfrm>
              <a:off x="8426061" y="1104214"/>
              <a:ext cx="174600" cy="864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B9ACCE1B-A9B8-45AD-9BBF-157FB06A43F3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8408061" y="1086214"/>
                <a:ext cx="21024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98C7226A-8F4E-4CA2-8ACB-62E92E11A1B5}"/>
                  </a:ext>
                </a:extLst>
              </p14:cNvPr>
              <p14:cNvContentPartPr/>
              <p14:nvPr/>
            </p14:nvContentPartPr>
            <p14:xfrm>
              <a:off x="6582141" y="737734"/>
              <a:ext cx="36360" cy="828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98C7226A-8F4E-4CA2-8ACB-62E92E11A1B5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6564141" y="719734"/>
                <a:ext cx="7200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D295D3C4-44FE-41B6-BA76-F6AB7487D94A}"/>
                  </a:ext>
                </a:extLst>
              </p14:cNvPr>
              <p14:cNvContentPartPr/>
              <p14:nvPr/>
            </p14:nvContentPartPr>
            <p14:xfrm>
              <a:off x="7000461" y="206014"/>
              <a:ext cx="4754880" cy="77436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D295D3C4-44FE-41B6-BA76-F6AB7487D94A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6982460" y="188014"/>
                <a:ext cx="4790523" cy="81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7BB75CD7-BEB6-405E-BAE5-392695FBCE66}"/>
                  </a:ext>
                </a:extLst>
              </p14:cNvPr>
              <p14:cNvContentPartPr/>
              <p14:nvPr/>
            </p14:nvContentPartPr>
            <p14:xfrm>
              <a:off x="4203981" y="5314054"/>
              <a:ext cx="52200" cy="1800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7BB75CD7-BEB6-405E-BAE5-392695FBCE66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4185981" y="5296054"/>
                <a:ext cx="87840" cy="5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E657D78-610F-4A09-8179-9C15E4152259}"/>
                  </a:ext>
                </a:extLst>
              </p14:cNvPr>
              <p14:cNvContentPartPr/>
              <p14:nvPr/>
            </p14:nvContentPartPr>
            <p14:xfrm>
              <a:off x="8989061" y="2720288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E657D78-610F-4A09-8179-9C15E4152259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8971061" y="2702288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3386C2C-567D-4019-B7DD-3EA1AA0189BB}"/>
                  </a:ext>
                </a:extLst>
              </p14:cNvPr>
              <p14:cNvContentPartPr/>
              <p14:nvPr/>
            </p14:nvContentPartPr>
            <p14:xfrm>
              <a:off x="2126741" y="1328528"/>
              <a:ext cx="1620720" cy="10778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3386C2C-567D-4019-B7DD-3EA1AA0189BB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2090741" y="1256528"/>
                <a:ext cx="1692360" cy="122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A390F98-1B72-46C1-A029-800F43B0890B}"/>
                  </a:ext>
                </a:extLst>
              </p14:cNvPr>
              <p14:cNvContentPartPr/>
              <p14:nvPr/>
            </p14:nvContentPartPr>
            <p14:xfrm>
              <a:off x="3720461" y="1592048"/>
              <a:ext cx="86400" cy="19342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A390F98-1B72-46C1-A029-800F43B0890B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3684461" y="1520048"/>
                <a:ext cx="158040" cy="207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AEB9FFD9-AC03-4BDE-9A75-5614FE01432D}"/>
                  </a:ext>
                </a:extLst>
              </p14:cNvPr>
              <p14:cNvContentPartPr/>
              <p14:nvPr/>
            </p14:nvContentPartPr>
            <p14:xfrm>
              <a:off x="4130861" y="2149328"/>
              <a:ext cx="89640" cy="2527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AEB9FFD9-AC03-4BDE-9A75-5614FE01432D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4121861" y="2140328"/>
                <a:ext cx="107280" cy="27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4940091C-BECC-47E8-9F2D-03DF367CCA7B}"/>
                  </a:ext>
                </a:extLst>
              </p14:cNvPr>
              <p14:cNvContentPartPr/>
              <p14:nvPr/>
            </p14:nvContentPartPr>
            <p14:xfrm>
              <a:off x="3690581" y="2207648"/>
              <a:ext cx="695520" cy="162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4940091C-BECC-47E8-9F2D-03DF367CCA7B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3654581" y="2135648"/>
                <a:ext cx="76716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A05BE737-B616-4875-9168-E55C8D27E977}"/>
                  </a:ext>
                </a:extLst>
              </p14:cNvPr>
              <p14:cNvContentPartPr/>
              <p14:nvPr/>
            </p14:nvContentPartPr>
            <p14:xfrm>
              <a:off x="7845701" y="1821368"/>
              <a:ext cx="1473480" cy="16300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A05BE737-B616-4875-9168-E55C8D27E977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7809701" y="1749368"/>
                <a:ext cx="1545120" cy="1773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838093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انواع مختلف تصویر در متلب-1 - سیم پاور (گروه مهندس عربعامری)">
            <a:extLst>
              <a:ext uri="{FF2B5EF4-FFF2-40B4-BE49-F238E27FC236}">
                <a16:creationId xmlns:a16="http://schemas.microsoft.com/office/drawing/2014/main" id="{68A0306C-C680-431B-80D0-6423A09CC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6286"/>
            <a:ext cx="9731375" cy="508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257B355C-4B4D-4674-96EE-4CD0491E7094}"/>
                  </a:ext>
                </a:extLst>
              </p14:cNvPr>
              <p14:cNvContentPartPr/>
              <p14:nvPr/>
            </p14:nvContentPartPr>
            <p14:xfrm>
              <a:off x="1868981" y="64208"/>
              <a:ext cx="4695480" cy="33591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257B355C-4B4D-4674-96EE-4CD0491E709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50981" y="46208"/>
                <a:ext cx="4731120" cy="3394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557346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w to Develop a CNN for MNIST Handwritten Digit Classification">
            <a:extLst>
              <a:ext uri="{FF2B5EF4-FFF2-40B4-BE49-F238E27FC236}">
                <a16:creationId xmlns:a16="http://schemas.microsoft.com/office/drawing/2014/main" id="{F99C6F24-005C-40B8-BC6C-109FE80D0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988"/>
            <a:ext cx="7324074" cy="548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1FB8E1F-F97F-41C3-A2E8-8D47DA20D713}"/>
                  </a:ext>
                </a:extLst>
              </p14:cNvPr>
              <p14:cNvContentPartPr/>
              <p14:nvPr/>
            </p14:nvContentPartPr>
            <p14:xfrm>
              <a:off x="4570821" y="814774"/>
              <a:ext cx="4321800" cy="16304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1FB8E1F-F97F-41C3-A2E8-8D47DA20D71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52821" y="796774"/>
                <a:ext cx="4357440" cy="166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AF9D97D-BE1D-4799-B8E2-7934526D7D92}"/>
                  </a:ext>
                </a:extLst>
              </p14:cNvPr>
              <p14:cNvContentPartPr/>
              <p14:nvPr/>
            </p14:nvContentPartPr>
            <p14:xfrm>
              <a:off x="11213901" y="1240294"/>
              <a:ext cx="161280" cy="212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AF9D97D-BE1D-4799-B8E2-7934526D7D9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195901" y="1222294"/>
                <a:ext cx="19692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5DF4C3A-8D11-43BD-9708-2EA200EE4FEA}"/>
                  </a:ext>
                </a:extLst>
              </p14:cNvPr>
              <p14:cNvContentPartPr/>
              <p14:nvPr/>
            </p14:nvContentPartPr>
            <p14:xfrm>
              <a:off x="9930861" y="1333174"/>
              <a:ext cx="283320" cy="399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5DF4C3A-8D11-43BD-9708-2EA200EE4FE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912861" y="1315174"/>
                <a:ext cx="31896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4F2A6C5-A1CE-4588-8445-BB2A6E8D3540}"/>
                  </a:ext>
                </a:extLst>
              </p14:cNvPr>
              <p14:cNvContentPartPr/>
              <p14:nvPr/>
            </p14:nvContentPartPr>
            <p14:xfrm>
              <a:off x="9615861" y="572494"/>
              <a:ext cx="2139480" cy="5392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4F2A6C5-A1CE-4588-8445-BB2A6E8D354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597861" y="554494"/>
                <a:ext cx="2175120" cy="57492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C6D3ADF8-817F-48DB-ADDA-D890954167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8035984"/>
              </p:ext>
            </p:extLst>
          </p:nvPr>
        </p:nvGraphicFramePr>
        <p:xfrm>
          <a:off x="7849677" y="3092598"/>
          <a:ext cx="2835924" cy="219456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472654">
                  <a:extLst>
                    <a:ext uri="{9D8B030D-6E8A-4147-A177-3AD203B41FA5}">
                      <a16:colId xmlns:a16="http://schemas.microsoft.com/office/drawing/2014/main" val="864593057"/>
                    </a:ext>
                  </a:extLst>
                </a:gridCol>
                <a:gridCol w="472654">
                  <a:extLst>
                    <a:ext uri="{9D8B030D-6E8A-4147-A177-3AD203B41FA5}">
                      <a16:colId xmlns:a16="http://schemas.microsoft.com/office/drawing/2014/main" val="1404743455"/>
                    </a:ext>
                  </a:extLst>
                </a:gridCol>
                <a:gridCol w="472654">
                  <a:extLst>
                    <a:ext uri="{9D8B030D-6E8A-4147-A177-3AD203B41FA5}">
                      <a16:colId xmlns:a16="http://schemas.microsoft.com/office/drawing/2014/main" val="468492051"/>
                    </a:ext>
                  </a:extLst>
                </a:gridCol>
                <a:gridCol w="472654">
                  <a:extLst>
                    <a:ext uri="{9D8B030D-6E8A-4147-A177-3AD203B41FA5}">
                      <a16:colId xmlns:a16="http://schemas.microsoft.com/office/drawing/2014/main" val="562290654"/>
                    </a:ext>
                  </a:extLst>
                </a:gridCol>
                <a:gridCol w="472654">
                  <a:extLst>
                    <a:ext uri="{9D8B030D-6E8A-4147-A177-3AD203B41FA5}">
                      <a16:colId xmlns:a16="http://schemas.microsoft.com/office/drawing/2014/main" val="3324588600"/>
                    </a:ext>
                  </a:extLst>
                </a:gridCol>
                <a:gridCol w="472654">
                  <a:extLst>
                    <a:ext uri="{9D8B030D-6E8A-4147-A177-3AD203B41FA5}">
                      <a16:colId xmlns:a16="http://schemas.microsoft.com/office/drawing/2014/main" val="2744066940"/>
                    </a:ext>
                  </a:extLst>
                </a:gridCol>
              </a:tblGrid>
              <a:tr h="287591"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8879752"/>
                  </a:ext>
                </a:extLst>
              </a:tr>
              <a:tr h="287591"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5784566"/>
                  </a:ext>
                </a:extLst>
              </a:tr>
              <a:tr h="287591"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1225428"/>
                  </a:ext>
                </a:extLst>
              </a:tr>
              <a:tr h="287591"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1858672"/>
                  </a:ext>
                </a:extLst>
              </a:tr>
              <a:tr h="287591"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0801690"/>
                  </a:ext>
                </a:extLst>
              </a:tr>
              <a:tr h="287591"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8271673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11D272E-303A-42D3-A810-0BD5DD38AA67}"/>
                  </a:ext>
                </a:extLst>
              </p14:cNvPr>
              <p14:cNvContentPartPr/>
              <p14:nvPr/>
            </p14:nvContentPartPr>
            <p14:xfrm>
              <a:off x="8527581" y="3249094"/>
              <a:ext cx="1428480" cy="7826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11D272E-303A-42D3-A810-0BD5DD38AA6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482581" y="3159094"/>
                <a:ext cx="1518120" cy="96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A7F9E904-42A9-4E18-80BB-A048D4A75C7B}"/>
                  </a:ext>
                </a:extLst>
              </p14:cNvPr>
              <p14:cNvContentPartPr/>
              <p14:nvPr/>
            </p14:nvContentPartPr>
            <p14:xfrm>
              <a:off x="9911061" y="3298774"/>
              <a:ext cx="65520" cy="17053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A7F9E904-42A9-4E18-80BB-A048D4A75C7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866061" y="3208774"/>
                <a:ext cx="155160" cy="188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DACDF89-0DBF-437A-A800-0D298E8D79CC}"/>
                  </a:ext>
                </a:extLst>
              </p14:cNvPr>
              <p14:cNvContentPartPr/>
              <p14:nvPr/>
            </p14:nvContentPartPr>
            <p14:xfrm>
              <a:off x="8039421" y="3210934"/>
              <a:ext cx="181080" cy="1098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DACDF89-0DBF-437A-A800-0D298E8D79C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021421" y="3192934"/>
                <a:ext cx="216720" cy="14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58C4407-3301-4140-8031-D7291D7994BB}"/>
                  </a:ext>
                </a:extLst>
              </p14:cNvPr>
              <p14:cNvContentPartPr/>
              <p14:nvPr/>
            </p14:nvContentPartPr>
            <p14:xfrm>
              <a:off x="10288341" y="3237574"/>
              <a:ext cx="194400" cy="975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58C4407-3301-4140-8031-D7291D7994BB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0270341" y="3219574"/>
                <a:ext cx="230040" cy="13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0BD523FF-6445-4C5E-AEF7-125DD3699F20}"/>
                  </a:ext>
                </a:extLst>
              </p14:cNvPr>
              <p14:cNvContentPartPr/>
              <p14:nvPr/>
            </p14:nvContentPartPr>
            <p14:xfrm>
              <a:off x="8946621" y="3209854"/>
              <a:ext cx="616320" cy="1364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0BD523FF-6445-4C5E-AEF7-125DD3699F2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928621" y="3191854"/>
                <a:ext cx="651960" cy="17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AE9B92EE-D1F5-413C-8D45-784C054AB6E5}"/>
                  </a:ext>
                </a:extLst>
              </p14:cNvPr>
              <p14:cNvContentPartPr/>
              <p14:nvPr/>
            </p14:nvContentPartPr>
            <p14:xfrm>
              <a:off x="8012421" y="3592894"/>
              <a:ext cx="134640" cy="12384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AE9B92EE-D1F5-413C-8D45-784C054AB6E5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994421" y="3574894"/>
                <a:ext cx="170280" cy="15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8871F244-A4B8-4C4D-B1CA-8B24A567250F}"/>
                  </a:ext>
                </a:extLst>
              </p14:cNvPr>
              <p14:cNvContentPartPr/>
              <p14:nvPr/>
            </p14:nvContentPartPr>
            <p14:xfrm>
              <a:off x="8914941" y="3536734"/>
              <a:ext cx="648720" cy="1486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8871F244-A4B8-4C4D-B1CA-8B24A567250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896941" y="3518734"/>
                <a:ext cx="684360" cy="18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8789BA88-010D-4321-87E4-09EA7E1F7592}"/>
                  </a:ext>
                </a:extLst>
              </p14:cNvPr>
              <p14:cNvContentPartPr/>
              <p14:nvPr/>
            </p14:nvContentPartPr>
            <p14:xfrm>
              <a:off x="10295181" y="3587134"/>
              <a:ext cx="168120" cy="1072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8789BA88-010D-4321-87E4-09EA7E1F7592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0277181" y="3569134"/>
                <a:ext cx="203760" cy="14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909C9CBA-F93A-4820-92B6-C0E8CB8E32A0}"/>
                  </a:ext>
                </a:extLst>
              </p14:cNvPr>
              <p14:cNvContentPartPr/>
              <p14:nvPr/>
            </p14:nvContentPartPr>
            <p14:xfrm>
              <a:off x="8022861" y="4012654"/>
              <a:ext cx="211320" cy="867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909C9CBA-F93A-4820-92B6-C0E8CB8E32A0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8004861" y="3994654"/>
                <a:ext cx="246960" cy="12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A66EA669-8CCF-44AA-A411-66E3DD9330E6}"/>
                  </a:ext>
                </a:extLst>
              </p14:cNvPr>
              <p14:cNvContentPartPr/>
              <p14:nvPr/>
            </p14:nvContentPartPr>
            <p14:xfrm>
              <a:off x="10412541" y="3965494"/>
              <a:ext cx="151920" cy="1022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A66EA669-8CCF-44AA-A411-66E3DD9330E6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0394541" y="3947494"/>
                <a:ext cx="187560" cy="13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4A6F7AF5-6AB4-4A35-BC11-319AA608A735}"/>
                  </a:ext>
                </a:extLst>
              </p14:cNvPr>
              <p14:cNvContentPartPr/>
              <p14:nvPr/>
            </p14:nvContentPartPr>
            <p14:xfrm>
              <a:off x="8045181" y="4304974"/>
              <a:ext cx="1639080" cy="15984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4A6F7AF5-6AB4-4A35-BC11-319AA608A735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8027181" y="4286974"/>
                <a:ext cx="1674720" cy="19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6816EC33-DEF8-4B0B-B139-7BD85F24B0D7}"/>
                  </a:ext>
                </a:extLst>
              </p14:cNvPr>
              <p14:cNvContentPartPr/>
              <p14:nvPr/>
            </p14:nvContentPartPr>
            <p14:xfrm>
              <a:off x="10408581" y="4311454"/>
              <a:ext cx="180000" cy="10872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6816EC33-DEF8-4B0B-B139-7BD85F24B0D7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0390581" y="4293454"/>
                <a:ext cx="215640" cy="14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9BAEE707-ABB2-4B8C-88DB-A30F4B9C6386}"/>
                  </a:ext>
                </a:extLst>
              </p14:cNvPr>
              <p14:cNvContentPartPr/>
              <p14:nvPr/>
            </p14:nvContentPartPr>
            <p14:xfrm>
              <a:off x="8107101" y="4750294"/>
              <a:ext cx="170280" cy="770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9BAEE707-ABB2-4B8C-88DB-A30F4B9C6386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8089101" y="4732294"/>
                <a:ext cx="205920" cy="11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A195A73E-2367-419A-A11C-A7F787B6ACA6}"/>
                  </a:ext>
                </a:extLst>
              </p14:cNvPr>
              <p14:cNvContentPartPr/>
              <p14:nvPr/>
            </p14:nvContentPartPr>
            <p14:xfrm>
              <a:off x="8659341" y="4748854"/>
              <a:ext cx="140400" cy="759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A195A73E-2367-419A-A11C-A7F787B6ACA6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8641341" y="4730854"/>
                <a:ext cx="176040" cy="11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8AA7AD64-FFA3-4829-BCF6-A0B5664FDAE0}"/>
                  </a:ext>
                </a:extLst>
              </p14:cNvPr>
              <p14:cNvContentPartPr/>
              <p14:nvPr/>
            </p14:nvContentPartPr>
            <p14:xfrm>
              <a:off x="9098181" y="4706014"/>
              <a:ext cx="104040" cy="831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8AA7AD64-FFA3-4829-BCF6-A0B5664FDAE0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9080181" y="4688014"/>
                <a:ext cx="139680" cy="11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0DB72CA3-22B6-4F34-A149-DE3FE9CCFE53}"/>
                  </a:ext>
                </a:extLst>
              </p14:cNvPr>
              <p14:cNvContentPartPr/>
              <p14:nvPr/>
            </p14:nvContentPartPr>
            <p14:xfrm>
              <a:off x="9530541" y="4732654"/>
              <a:ext cx="93240" cy="6552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0DB72CA3-22B6-4F34-A149-DE3FE9CCFE53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9512541" y="4714654"/>
                <a:ext cx="128880" cy="10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A45AF076-213E-4640-B400-BBF84AE7C9D2}"/>
                  </a:ext>
                </a:extLst>
              </p14:cNvPr>
              <p14:cNvContentPartPr/>
              <p14:nvPr/>
            </p14:nvContentPartPr>
            <p14:xfrm>
              <a:off x="10419381" y="4725094"/>
              <a:ext cx="123480" cy="1191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A45AF076-213E-4640-B400-BBF84AE7C9D2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0401381" y="4707094"/>
                <a:ext cx="159120" cy="15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BE200C75-863F-4D5E-9D94-AF5BC80CAB63}"/>
                  </a:ext>
                </a:extLst>
              </p14:cNvPr>
              <p14:cNvContentPartPr/>
              <p14:nvPr/>
            </p14:nvContentPartPr>
            <p14:xfrm>
              <a:off x="8181981" y="5100934"/>
              <a:ext cx="137520" cy="7308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BE200C75-863F-4D5E-9D94-AF5BC80CAB63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163981" y="5082934"/>
                <a:ext cx="173160" cy="10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4267293E-E740-45F4-9B76-8BF36E1501C7}"/>
                  </a:ext>
                </a:extLst>
              </p14:cNvPr>
              <p14:cNvContentPartPr/>
              <p14:nvPr/>
            </p14:nvContentPartPr>
            <p14:xfrm>
              <a:off x="8585901" y="5100934"/>
              <a:ext cx="93960" cy="835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4267293E-E740-45F4-9B76-8BF36E1501C7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8567901" y="5082934"/>
                <a:ext cx="129600" cy="11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D424E5D0-C4DF-40C2-A5A9-3B0E270199C5}"/>
                  </a:ext>
                </a:extLst>
              </p14:cNvPr>
              <p14:cNvContentPartPr/>
              <p14:nvPr/>
            </p14:nvContentPartPr>
            <p14:xfrm>
              <a:off x="9066501" y="5086174"/>
              <a:ext cx="127080" cy="4932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D424E5D0-C4DF-40C2-A5A9-3B0E270199C5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9048501" y="5068174"/>
                <a:ext cx="162720" cy="8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6189999B-7FFB-49E0-A9F9-44B0C93AB60F}"/>
                  </a:ext>
                </a:extLst>
              </p14:cNvPr>
              <p14:cNvContentPartPr/>
              <p14:nvPr/>
            </p14:nvContentPartPr>
            <p14:xfrm>
              <a:off x="9505701" y="5075014"/>
              <a:ext cx="41040" cy="4356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6189999B-7FFB-49E0-A9F9-44B0C93AB60F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9487701" y="5057014"/>
                <a:ext cx="76680" cy="7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84846F42-9BA0-4AF5-8CD6-8D5FDE656650}"/>
                  </a:ext>
                </a:extLst>
              </p14:cNvPr>
              <p14:cNvContentPartPr/>
              <p14:nvPr/>
            </p14:nvContentPartPr>
            <p14:xfrm>
              <a:off x="10376901" y="5082574"/>
              <a:ext cx="136080" cy="705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84846F42-9BA0-4AF5-8CD6-8D5FDE656650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0358901" y="5064574"/>
                <a:ext cx="171720" cy="10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6DDD99B7-661B-4719-AC0A-9BCE3A1EC740}"/>
                  </a:ext>
                </a:extLst>
              </p14:cNvPr>
              <p14:cNvContentPartPr/>
              <p14:nvPr/>
            </p14:nvContentPartPr>
            <p14:xfrm>
              <a:off x="8402301" y="3219934"/>
              <a:ext cx="58320" cy="19512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6DDD99B7-661B-4719-AC0A-9BCE3A1EC740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8384301" y="3201934"/>
                <a:ext cx="93960" cy="23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9F7287C2-B803-45D9-AC5B-A4919A369FA2}"/>
                  </a:ext>
                </a:extLst>
              </p14:cNvPr>
              <p14:cNvContentPartPr/>
              <p14:nvPr/>
            </p14:nvContentPartPr>
            <p14:xfrm>
              <a:off x="8387901" y="3574894"/>
              <a:ext cx="47880" cy="2037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9F7287C2-B803-45D9-AC5B-A4919A369FA2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8369901" y="3556894"/>
                <a:ext cx="83520" cy="23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3C4473E6-1D7D-44C7-AAAE-81C3AFE7F212}"/>
                  </a:ext>
                </a:extLst>
              </p14:cNvPr>
              <p14:cNvContentPartPr/>
              <p14:nvPr/>
            </p14:nvContentPartPr>
            <p14:xfrm>
              <a:off x="8462061" y="3937414"/>
              <a:ext cx="48240" cy="1569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3C4473E6-1D7D-44C7-AAAE-81C3AFE7F212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8444061" y="3919414"/>
                <a:ext cx="83880" cy="19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0C65C375-2BD0-404E-A284-152A6C9883A8}"/>
                  </a:ext>
                </a:extLst>
              </p14:cNvPr>
              <p14:cNvContentPartPr/>
              <p14:nvPr/>
            </p14:nvContentPartPr>
            <p14:xfrm>
              <a:off x="9083061" y="3879094"/>
              <a:ext cx="42840" cy="2635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0C65C375-2BD0-404E-A284-152A6C9883A8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9065061" y="3861094"/>
                <a:ext cx="78480" cy="29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B248EAB6-394C-425C-9757-1177EA5BE299}"/>
                  </a:ext>
                </a:extLst>
              </p14:cNvPr>
              <p14:cNvContentPartPr/>
              <p14:nvPr/>
            </p14:nvContentPartPr>
            <p14:xfrm>
              <a:off x="9538821" y="3898174"/>
              <a:ext cx="66600" cy="19224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B248EAB6-394C-425C-9757-1177EA5BE299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9520821" y="3880174"/>
                <a:ext cx="102240" cy="22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177BB1A7-5FD0-432D-8D97-08CDCF2BA04F}"/>
                  </a:ext>
                </a:extLst>
              </p14:cNvPr>
              <p14:cNvContentPartPr/>
              <p14:nvPr/>
            </p14:nvContentPartPr>
            <p14:xfrm>
              <a:off x="10053261" y="3254134"/>
              <a:ext cx="32040" cy="21060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177BB1A7-5FD0-432D-8D97-08CDCF2BA04F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0035261" y="3236134"/>
                <a:ext cx="67680" cy="24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FFBE3D50-3D5F-412E-BF87-AAB0BFBD308E}"/>
                  </a:ext>
                </a:extLst>
              </p14:cNvPr>
              <p14:cNvContentPartPr/>
              <p14:nvPr/>
            </p14:nvContentPartPr>
            <p14:xfrm>
              <a:off x="9928701" y="3605494"/>
              <a:ext cx="138240" cy="46584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FFBE3D50-3D5F-412E-BF87-AAB0BFBD308E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9910701" y="3587494"/>
                <a:ext cx="173880" cy="50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A915DE0D-91C2-4A30-BBA8-6025949D3FA4}"/>
                  </a:ext>
                </a:extLst>
              </p14:cNvPr>
              <p14:cNvContentPartPr/>
              <p14:nvPr/>
            </p14:nvContentPartPr>
            <p14:xfrm>
              <a:off x="10064421" y="4293814"/>
              <a:ext cx="68400" cy="28008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A915DE0D-91C2-4A30-BBA8-6025949D3FA4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10046421" y="4275814"/>
                <a:ext cx="104040" cy="31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71E63C4B-88A7-42F1-AE42-E687BBE88236}"/>
                  </a:ext>
                </a:extLst>
              </p14:cNvPr>
              <p14:cNvContentPartPr/>
              <p14:nvPr/>
            </p14:nvContentPartPr>
            <p14:xfrm>
              <a:off x="10069101" y="4722574"/>
              <a:ext cx="86400" cy="19224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71E63C4B-88A7-42F1-AE42-E687BBE88236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10051101" y="4704574"/>
                <a:ext cx="122040" cy="22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A96D0485-27C0-400A-AE48-97737217CF1F}"/>
                  </a:ext>
                </a:extLst>
              </p14:cNvPr>
              <p14:cNvContentPartPr/>
              <p14:nvPr/>
            </p14:nvContentPartPr>
            <p14:xfrm>
              <a:off x="10030581" y="5091214"/>
              <a:ext cx="32040" cy="14796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A96D0485-27C0-400A-AE48-97737217CF1F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10012581" y="5073214"/>
                <a:ext cx="67680" cy="18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3C21FC41-A26E-4107-95E7-B616B7BA836C}"/>
                  </a:ext>
                </a:extLst>
              </p14:cNvPr>
              <p14:cNvContentPartPr/>
              <p14:nvPr/>
            </p14:nvContentPartPr>
            <p14:xfrm>
              <a:off x="10901781" y="6165094"/>
              <a:ext cx="611280" cy="18612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3C21FC41-A26E-4107-95E7-B616B7BA836C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10883781" y="6147094"/>
                <a:ext cx="646920" cy="22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D0A4229D-43E8-4054-89E6-84A90F639C03}"/>
                  </a:ext>
                </a:extLst>
              </p14:cNvPr>
              <p14:cNvContentPartPr/>
              <p14:nvPr/>
            </p14:nvContentPartPr>
            <p14:xfrm>
              <a:off x="10335501" y="6020014"/>
              <a:ext cx="238320" cy="21924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D0A4229D-43E8-4054-89E6-84A90F639C03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10317501" y="6002014"/>
                <a:ext cx="273960" cy="25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1052" name="Ink 1051">
                <a:extLst>
                  <a:ext uri="{FF2B5EF4-FFF2-40B4-BE49-F238E27FC236}">
                    <a16:creationId xmlns:a16="http://schemas.microsoft.com/office/drawing/2014/main" id="{50101323-3A48-4E36-931D-822F269ECF54}"/>
                  </a:ext>
                </a:extLst>
              </p14:cNvPr>
              <p14:cNvContentPartPr/>
              <p14:nvPr/>
            </p14:nvContentPartPr>
            <p14:xfrm>
              <a:off x="5885901" y="5764414"/>
              <a:ext cx="4213080" cy="860400"/>
            </p14:xfrm>
          </p:contentPart>
        </mc:Choice>
        <mc:Fallback xmlns="">
          <p:pic>
            <p:nvPicPr>
              <p:cNvPr id="1052" name="Ink 1051">
                <a:extLst>
                  <a:ext uri="{FF2B5EF4-FFF2-40B4-BE49-F238E27FC236}">
                    <a16:creationId xmlns:a16="http://schemas.microsoft.com/office/drawing/2014/main" id="{50101323-3A48-4E36-931D-822F269ECF54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5867901" y="5746414"/>
                <a:ext cx="4248720" cy="89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1054" name="Ink 1053">
                <a:extLst>
                  <a:ext uri="{FF2B5EF4-FFF2-40B4-BE49-F238E27FC236}">
                    <a16:creationId xmlns:a16="http://schemas.microsoft.com/office/drawing/2014/main" id="{0EC5E91C-97B6-4D93-A16A-2FBA9B443AE1}"/>
                  </a:ext>
                </a:extLst>
              </p14:cNvPr>
              <p14:cNvContentPartPr/>
              <p14:nvPr/>
            </p14:nvContentPartPr>
            <p14:xfrm>
              <a:off x="5550021" y="6191374"/>
              <a:ext cx="140760" cy="60840"/>
            </p14:xfrm>
          </p:contentPart>
        </mc:Choice>
        <mc:Fallback xmlns="">
          <p:pic>
            <p:nvPicPr>
              <p:cNvPr id="1054" name="Ink 1053">
                <a:extLst>
                  <a:ext uri="{FF2B5EF4-FFF2-40B4-BE49-F238E27FC236}">
                    <a16:creationId xmlns:a16="http://schemas.microsoft.com/office/drawing/2014/main" id="{0EC5E91C-97B6-4D93-A16A-2FBA9B443AE1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5532021" y="6173374"/>
                <a:ext cx="176400" cy="9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1055" name="Ink 1054">
                <a:extLst>
                  <a:ext uri="{FF2B5EF4-FFF2-40B4-BE49-F238E27FC236}">
                    <a16:creationId xmlns:a16="http://schemas.microsoft.com/office/drawing/2014/main" id="{8C5D5DB8-3DEE-4DE4-82DA-962DFDA099CD}"/>
                  </a:ext>
                </a:extLst>
              </p14:cNvPr>
              <p14:cNvContentPartPr/>
              <p14:nvPr/>
            </p14:nvContentPartPr>
            <p14:xfrm>
              <a:off x="7518141" y="3185734"/>
              <a:ext cx="25920" cy="196200"/>
            </p14:xfrm>
          </p:contentPart>
        </mc:Choice>
        <mc:Fallback xmlns="">
          <p:pic>
            <p:nvPicPr>
              <p:cNvPr id="1055" name="Ink 1054">
                <a:extLst>
                  <a:ext uri="{FF2B5EF4-FFF2-40B4-BE49-F238E27FC236}">
                    <a16:creationId xmlns:a16="http://schemas.microsoft.com/office/drawing/2014/main" id="{8C5D5DB8-3DEE-4DE4-82DA-962DFDA099CD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7500141" y="3167734"/>
                <a:ext cx="6156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1056" name="Ink 1055">
                <a:extLst>
                  <a:ext uri="{FF2B5EF4-FFF2-40B4-BE49-F238E27FC236}">
                    <a16:creationId xmlns:a16="http://schemas.microsoft.com/office/drawing/2014/main" id="{44C3779B-0914-446F-8E8D-BD1E0C24CE93}"/>
                  </a:ext>
                </a:extLst>
              </p14:cNvPr>
              <p14:cNvContentPartPr/>
              <p14:nvPr/>
            </p14:nvContentPartPr>
            <p14:xfrm>
              <a:off x="7432461" y="3600454"/>
              <a:ext cx="170280" cy="219240"/>
            </p14:xfrm>
          </p:contentPart>
        </mc:Choice>
        <mc:Fallback xmlns="">
          <p:pic>
            <p:nvPicPr>
              <p:cNvPr id="1056" name="Ink 1055">
                <a:extLst>
                  <a:ext uri="{FF2B5EF4-FFF2-40B4-BE49-F238E27FC236}">
                    <a16:creationId xmlns:a16="http://schemas.microsoft.com/office/drawing/2014/main" id="{44C3779B-0914-446F-8E8D-BD1E0C24CE93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7414461" y="3582454"/>
                <a:ext cx="205920" cy="25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1057" name="Ink 1056">
                <a:extLst>
                  <a:ext uri="{FF2B5EF4-FFF2-40B4-BE49-F238E27FC236}">
                    <a16:creationId xmlns:a16="http://schemas.microsoft.com/office/drawing/2014/main" id="{07EAF4AB-8D26-4ACB-8851-15E2CDE54C84}"/>
                  </a:ext>
                </a:extLst>
              </p14:cNvPr>
              <p14:cNvContentPartPr/>
              <p14:nvPr/>
            </p14:nvContentPartPr>
            <p14:xfrm>
              <a:off x="7506981" y="3992134"/>
              <a:ext cx="204480" cy="189000"/>
            </p14:xfrm>
          </p:contentPart>
        </mc:Choice>
        <mc:Fallback xmlns="">
          <p:pic>
            <p:nvPicPr>
              <p:cNvPr id="1057" name="Ink 1056">
                <a:extLst>
                  <a:ext uri="{FF2B5EF4-FFF2-40B4-BE49-F238E27FC236}">
                    <a16:creationId xmlns:a16="http://schemas.microsoft.com/office/drawing/2014/main" id="{07EAF4AB-8D26-4ACB-8851-15E2CDE54C84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7488981" y="3974134"/>
                <a:ext cx="240120" cy="22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1060" name="Ink 1059">
                <a:extLst>
                  <a:ext uri="{FF2B5EF4-FFF2-40B4-BE49-F238E27FC236}">
                    <a16:creationId xmlns:a16="http://schemas.microsoft.com/office/drawing/2014/main" id="{9CC7FD5C-809F-4589-B433-3493B322AC57}"/>
                  </a:ext>
                </a:extLst>
              </p14:cNvPr>
              <p14:cNvContentPartPr/>
              <p14:nvPr/>
            </p14:nvContentPartPr>
            <p14:xfrm>
              <a:off x="7559541" y="5063494"/>
              <a:ext cx="165600" cy="221760"/>
            </p14:xfrm>
          </p:contentPart>
        </mc:Choice>
        <mc:Fallback xmlns="">
          <p:pic>
            <p:nvPicPr>
              <p:cNvPr id="1060" name="Ink 1059">
                <a:extLst>
                  <a:ext uri="{FF2B5EF4-FFF2-40B4-BE49-F238E27FC236}">
                    <a16:creationId xmlns:a16="http://schemas.microsoft.com/office/drawing/2014/main" id="{9CC7FD5C-809F-4589-B433-3493B322AC57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7541541" y="5045494"/>
                <a:ext cx="201240" cy="25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1061" name="Ink 1060">
                <a:extLst>
                  <a:ext uri="{FF2B5EF4-FFF2-40B4-BE49-F238E27FC236}">
                    <a16:creationId xmlns:a16="http://schemas.microsoft.com/office/drawing/2014/main" id="{4F76AA25-4118-456D-9D6E-4F949A3596D6}"/>
                  </a:ext>
                </a:extLst>
              </p14:cNvPr>
              <p14:cNvContentPartPr/>
              <p14:nvPr/>
            </p14:nvContentPartPr>
            <p14:xfrm>
              <a:off x="7512021" y="4372654"/>
              <a:ext cx="156960" cy="522720"/>
            </p14:xfrm>
          </p:contentPart>
        </mc:Choice>
        <mc:Fallback xmlns="">
          <p:pic>
            <p:nvPicPr>
              <p:cNvPr id="1061" name="Ink 1060">
                <a:extLst>
                  <a:ext uri="{FF2B5EF4-FFF2-40B4-BE49-F238E27FC236}">
                    <a16:creationId xmlns:a16="http://schemas.microsoft.com/office/drawing/2014/main" id="{4F76AA25-4118-456D-9D6E-4F949A3596D6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7494021" y="4354654"/>
                <a:ext cx="192600" cy="55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1062" name="Ink 1061">
                <a:extLst>
                  <a:ext uri="{FF2B5EF4-FFF2-40B4-BE49-F238E27FC236}">
                    <a16:creationId xmlns:a16="http://schemas.microsoft.com/office/drawing/2014/main" id="{2D3711AE-4758-4BD4-BEB0-59C2034860C9}"/>
                  </a:ext>
                </a:extLst>
              </p14:cNvPr>
              <p14:cNvContentPartPr/>
              <p14:nvPr/>
            </p14:nvContentPartPr>
            <p14:xfrm>
              <a:off x="8125101" y="2759494"/>
              <a:ext cx="36720" cy="257400"/>
            </p14:xfrm>
          </p:contentPart>
        </mc:Choice>
        <mc:Fallback xmlns="">
          <p:pic>
            <p:nvPicPr>
              <p:cNvPr id="1062" name="Ink 1061">
                <a:extLst>
                  <a:ext uri="{FF2B5EF4-FFF2-40B4-BE49-F238E27FC236}">
                    <a16:creationId xmlns:a16="http://schemas.microsoft.com/office/drawing/2014/main" id="{2D3711AE-4758-4BD4-BEB0-59C2034860C9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8107101" y="2741494"/>
                <a:ext cx="72360" cy="29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1063" name="Ink 1062">
                <a:extLst>
                  <a:ext uri="{FF2B5EF4-FFF2-40B4-BE49-F238E27FC236}">
                    <a16:creationId xmlns:a16="http://schemas.microsoft.com/office/drawing/2014/main" id="{64BE28E9-DB12-48BC-A562-3CF467C301CA}"/>
                  </a:ext>
                </a:extLst>
              </p14:cNvPr>
              <p14:cNvContentPartPr/>
              <p14:nvPr/>
            </p14:nvContentPartPr>
            <p14:xfrm>
              <a:off x="8573301" y="2737894"/>
              <a:ext cx="122400" cy="249480"/>
            </p14:xfrm>
          </p:contentPart>
        </mc:Choice>
        <mc:Fallback xmlns="">
          <p:pic>
            <p:nvPicPr>
              <p:cNvPr id="1063" name="Ink 1062">
                <a:extLst>
                  <a:ext uri="{FF2B5EF4-FFF2-40B4-BE49-F238E27FC236}">
                    <a16:creationId xmlns:a16="http://schemas.microsoft.com/office/drawing/2014/main" id="{64BE28E9-DB12-48BC-A562-3CF467C301CA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8555301" y="2719894"/>
                <a:ext cx="158040" cy="28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1064" name="Ink 1063">
                <a:extLst>
                  <a:ext uri="{FF2B5EF4-FFF2-40B4-BE49-F238E27FC236}">
                    <a16:creationId xmlns:a16="http://schemas.microsoft.com/office/drawing/2014/main" id="{004EBE71-520C-40AE-82F7-2A65F185CCDA}"/>
                  </a:ext>
                </a:extLst>
              </p14:cNvPr>
              <p14:cNvContentPartPr/>
              <p14:nvPr/>
            </p14:nvContentPartPr>
            <p14:xfrm>
              <a:off x="8962461" y="2756974"/>
              <a:ext cx="179280" cy="203760"/>
            </p14:xfrm>
          </p:contentPart>
        </mc:Choice>
        <mc:Fallback xmlns="">
          <p:pic>
            <p:nvPicPr>
              <p:cNvPr id="1064" name="Ink 1063">
                <a:extLst>
                  <a:ext uri="{FF2B5EF4-FFF2-40B4-BE49-F238E27FC236}">
                    <a16:creationId xmlns:a16="http://schemas.microsoft.com/office/drawing/2014/main" id="{004EBE71-520C-40AE-82F7-2A65F185CCDA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8944461" y="2738974"/>
                <a:ext cx="214920" cy="23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065" name="Ink 1064">
                <a:extLst>
                  <a:ext uri="{FF2B5EF4-FFF2-40B4-BE49-F238E27FC236}">
                    <a16:creationId xmlns:a16="http://schemas.microsoft.com/office/drawing/2014/main" id="{D769BE81-9F9F-4C45-BAF6-31F8C90A1025}"/>
                  </a:ext>
                </a:extLst>
              </p14:cNvPr>
              <p14:cNvContentPartPr/>
              <p14:nvPr/>
            </p14:nvContentPartPr>
            <p14:xfrm>
              <a:off x="9448461" y="2730334"/>
              <a:ext cx="170640" cy="209880"/>
            </p14:xfrm>
          </p:contentPart>
        </mc:Choice>
        <mc:Fallback xmlns="">
          <p:pic>
            <p:nvPicPr>
              <p:cNvPr id="1065" name="Ink 1064">
                <a:extLst>
                  <a:ext uri="{FF2B5EF4-FFF2-40B4-BE49-F238E27FC236}">
                    <a16:creationId xmlns:a16="http://schemas.microsoft.com/office/drawing/2014/main" id="{D769BE81-9F9F-4C45-BAF6-31F8C90A1025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9430461" y="2712334"/>
                <a:ext cx="206280" cy="24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66" name="Ink 1065">
                <a:extLst>
                  <a:ext uri="{FF2B5EF4-FFF2-40B4-BE49-F238E27FC236}">
                    <a16:creationId xmlns:a16="http://schemas.microsoft.com/office/drawing/2014/main" id="{7A79645E-19A8-403A-95DB-ED5D5C81F7EB}"/>
                  </a:ext>
                </a:extLst>
              </p14:cNvPr>
              <p14:cNvContentPartPr/>
              <p14:nvPr/>
            </p14:nvContentPartPr>
            <p14:xfrm>
              <a:off x="9918261" y="2704774"/>
              <a:ext cx="169200" cy="234360"/>
            </p14:xfrm>
          </p:contentPart>
        </mc:Choice>
        <mc:Fallback xmlns="">
          <p:pic>
            <p:nvPicPr>
              <p:cNvPr id="1066" name="Ink 1065">
                <a:extLst>
                  <a:ext uri="{FF2B5EF4-FFF2-40B4-BE49-F238E27FC236}">
                    <a16:creationId xmlns:a16="http://schemas.microsoft.com/office/drawing/2014/main" id="{7A79645E-19A8-403A-95DB-ED5D5C81F7EB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9900261" y="2686774"/>
                <a:ext cx="204840" cy="27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67" name="Ink 1066">
                <a:extLst>
                  <a:ext uri="{FF2B5EF4-FFF2-40B4-BE49-F238E27FC236}">
                    <a16:creationId xmlns:a16="http://schemas.microsoft.com/office/drawing/2014/main" id="{01CA2979-2C9D-4572-81CC-BD6D41D8B306}"/>
                  </a:ext>
                </a:extLst>
              </p14:cNvPr>
              <p14:cNvContentPartPr/>
              <p14:nvPr/>
            </p14:nvContentPartPr>
            <p14:xfrm>
              <a:off x="10392741" y="2659054"/>
              <a:ext cx="167760" cy="330840"/>
            </p14:xfrm>
          </p:contentPart>
        </mc:Choice>
        <mc:Fallback xmlns="">
          <p:pic>
            <p:nvPicPr>
              <p:cNvPr id="1067" name="Ink 1066">
                <a:extLst>
                  <a:ext uri="{FF2B5EF4-FFF2-40B4-BE49-F238E27FC236}">
                    <a16:creationId xmlns:a16="http://schemas.microsoft.com/office/drawing/2014/main" id="{01CA2979-2C9D-4572-81CC-BD6D41D8B306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10374741" y="2641054"/>
                <a:ext cx="203400" cy="36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74" name="Ink 1073">
                <a:extLst>
                  <a:ext uri="{FF2B5EF4-FFF2-40B4-BE49-F238E27FC236}">
                    <a16:creationId xmlns:a16="http://schemas.microsoft.com/office/drawing/2014/main" id="{2CB5184B-3414-4606-B9EA-4793C7E9BDDE}"/>
                  </a:ext>
                </a:extLst>
              </p14:cNvPr>
              <p14:cNvContentPartPr/>
              <p14:nvPr/>
            </p14:nvContentPartPr>
            <p14:xfrm>
              <a:off x="10946781" y="5232694"/>
              <a:ext cx="779040" cy="387000"/>
            </p14:xfrm>
          </p:contentPart>
        </mc:Choice>
        <mc:Fallback xmlns="">
          <p:pic>
            <p:nvPicPr>
              <p:cNvPr id="1074" name="Ink 1073">
                <a:extLst>
                  <a:ext uri="{FF2B5EF4-FFF2-40B4-BE49-F238E27FC236}">
                    <a16:creationId xmlns:a16="http://schemas.microsoft.com/office/drawing/2014/main" id="{2CB5184B-3414-4606-B9EA-4793C7E9BDDE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10928781" y="5214694"/>
                <a:ext cx="814680" cy="422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564045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pplied Sciences | Free Full-Text | A Survey of Handwritten Character  Recognition with MNIST and EMNIST | HTML">
            <a:extLst>
              <a:ext uri="{FF2B5EF4-FFF2-40B4-BE49-F238E27FC236}">
                <a16:creationId xmlns:a16="http://schemas.microsoft.com/office/drawing/2014/main" id="{74B9EDB6-F12B-4DA0-81F1-19B5C238D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" y="379662"/>
            <a:ext cx="10871374" cy="57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F284DB2-FAFB-4D4B-A7B7-16CAD187083B}"/>
                  </a:ext>
                </a:extLst>
              </p14:cNvPr>
              <p14:cNvContentPartPr/>
              <p14:nvPr/>
            </p14:nvContentPartPr>
            <p14:xfrm>
              <a:off x="558261" y="2177374"/>
              <a:ext cx="247320" cy="1515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F284DB2-FAFB-4D4B-A7B7-16CAD187083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3261" y="2087374"/>
                <a:ext cx="336960" cy="33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1E328AE-628B-4D6E-A816-34F0FA101A32}"/>
                  </a:ext>
                </a:extLst>
              </p14:cNvPr>
              <p14:cNvContentPartPr/>
              <p14:nvPr/>
            </p14:nvContentPartPr>
            <p14:xfrm>
              <a:off x="1230381" y="3759214"/>
              <a:ext cx="219960" cy="1155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1E328AE-628B-4D6E-A816-34F0FA101A3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85381" y="3669214"/>
                <a:ext cx="309600" cy="29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F35E279-FC69-4E3A-B75B-51B6F8AF14F2}"/>
                  </a:ext>
                </a:extLst>
              </p14:cNvPr>
              <p14:cNvContentPartPr/>
              <p14:nvPr/>
            </p14:nvContentPartPr>
            <p14:xfrm>
              <a:off x="1780461" y="3417214"/>
              <a:ext cx="172080" cy="1389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F35E279-FC69-4E3A-B75B-51B6F8AF14F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35461" y="3327214"/>
                <a:ext cx="261720" cy="31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D88CBD3D-F89A-4FFA-AA28-385806879B54}"/>
                  </a:ext>
                </a:extLst>
              </p14:cNvPr>
              <p14:cNvContentPartPr/>
              <p14:nvPr/>
            </p14:nvContentPartPr>
            <p14:xfrm>
              <a:off x="451341" y="2279974"/>
              <a:ext cx="1026720" cy="12636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D88CBD3D-F89A-4FFA-AA28-385806879B5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33341" y="2261974"/>
                <a:ext cx="1062360" cy="129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0C924C53-1FAF-43EE-8124-F4C9F3CB132B}"/>
                  </a:ext>
                </a:extLst>
              </p14:cNvPr>
              <p14:cNvContentPartPr/>
              <p14:nvPr/>
            </p14:nvContentPartPr>
            <p14:xfrm>
              <a:off x="840861" y="3838414"/>
              <a:ext cx="1224360" cy="14644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0C924C53-1FAF-43EE-8124-F4C9F3CB132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22861" y="3820414"/>
                <a:ext cx="1260000" cy="150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76CE79FF-FB86-4BA4-978E-38F445C0EB4A}"/>
                  </a:ext>
                </a:extLst>
              </p14:cNvPr>
              <p14:cNvContentPartPr/>
              <p14:nvPr/>
            </p14:nvContentPartPr>
            <p14:xfrm>
              <a:off x="5167341" y="1928254"/>
              <a:ext cx="1153080" cy="166752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76CE79FF-FB86-4BA4-978E-38F445C0EB4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149341" y="1910254"/>
                <a:ext cx="1188720" cy="170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3D9E6709-A8F4-4FA3-BF4E-4CB0EB2CD3F1}"/>
                  </a:ext>
                </a:extLst>
              </p14:cNvPr>
              <p14:cNvContentPartPr/>
              <p14:nvPr/>
            </p14:nvContentPartPr>
            <p14:xfrm>
              <a:off x="5188221" y="3743014"/>
              <a:ext cx="601200" cy="31428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3D9E6709-A8F4-4FA3-BF4E-4CB0EB2CD3F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170221" y="3725014"/>
                <a:ext cx="636840" cy="34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D391B741-C2D4-44DA-A514-0ED0C835FEF2}"/>
                  </a:ext>
                </a:extLst>
              </p14:cNvPr>
              <p14:cNvContentPartPr/>
              <p14:nvPr/>
            </p14:nvContentPartPr>
            <p14:xfrm>
              <a:off x="1497501" y="720094"/>
              <a:ext cx="4673160" cy="169632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D391B741-C2D4-44DA-A514-0ED0C835FEF2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479501" y="702094"/>
                <a:ext cx="4708800" cy="173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FEB1C49-5E64-4D98-A95E-5377D24AA5B9}"/>
                  </a:ext>
                </a:extLst>
              </p14:cNvPr>
              <p14:cNvContentPartPr/>
              <p14:nvPr/>
            </p14:nvContentPartPr>
            <p14:xfrm>
              <a:off x="4352981" y="5426048"/>
              <a:ext cx="1105920" cy="11743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FEB1C49-5E64-4D98-A95E-5377D24AA5B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334981" y="5408048"/>
                <a:ext cx="1141560" cy="1209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63234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1EF3C00-641A-78A6-BB8C-BB788EF9F034}"/>
                  </a:ext>
                </a:extLst>
              </p14:cNvPr>
              <p14:cNvContentPartPr/>
              <p14:nvPr/>
            </p14:nvContentPartPr>
            <p14:xfrm>
              <a:off x="5756168" y="1375537"/>
              <a:ext cx="7920" cy="309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1EF3C00-641A-78A6-BB8C-BB788EF9F03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47168" y="1366537"/>
                <a:ext cx="25560" cy="48600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10CBEBED-1BD0-0BDA-9F62-6A57EA26A0FD}"/>
              </a:ext>
            </a:extLst>
          </p:cNvPr>
          <p:cNvGrpSpPr/>
          <p:nvPr/>
        </p:nvGrpSpPr>
        <p:grpSpPr>
          <a:xfrm>
            <a:off x="982568" y="448177"/>
            <a:ext cx="3312720" cy="2071440"/>
            <a:chOff x="982568" y="448177"/>
            <a:chExt cx="3312720" cy="2071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A306880F-8FA9-3E7E-FE68-2DF54F36745A}"/>
                    </a:ext>
                  </a:extLst>
                </p14:cNvPr>
                <p14:cNvContentPartPr/>
                <p14:nvPr/>
              </p14:nvContentPartPr>
              <p14:xfrm>
                <a:off x="982568" y="448177"/>
                <a:ext cx="3312720" cy="12056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A306880F-8FA9-3E7E-FE68-2DF54F36745A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76448" y="442057"/>
                  <a:ext cx="3324960" cy="121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A523F762-BBF6-C648-5581-1D98E7C6CD23}"/>
                    </a:ext>
                  </a:extLst>
                </p14:cNvPr>
                <p14:cNvContentPartPr/>
                <p14:nvPr/>
              </p14:nvContentPartPr>
              <p14:xfrm>
                <a:off x="2408168" y="681457"/>
                <a:ext cx="120960" cy="126720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A523F762-BBF6-C648-5581-1D98E7C6CD2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402048" y="675337"/>
                  <a:ext cx="133200" cy="127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7DB10924-E8F4-34FC-7CE1-B0CC4341F9A6}"/>
                    </a:ext>
                  </a:extLst>
                </p14:cNvPr>
                <p14:cNvContentPartPr/>
                <p14:nvPr/>
              </p14:nvContentPartPr>
              <p14:xfrm>
                <a:off x="1769528" y="2181217"/>
                <a:ext cx="255240" cy="3384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7DB10924-E8F4-34FC-7CE1-B0CC4341F9A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763408" y="2175097"/>
                  <a:ext cx="267480" cy="35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600D381C-F9EC-E80B-2C70-4FC7B1227205}"/>
                    </a:ext>
                  </a:extLst>
                </p14:cNvPr>
                <p14:cNvContentPartPr/>
                <p14:nvPr/>
              </p14:nvContentPartPr>
              <p14:xfrm>
                <a:off x="2987048" y="1956577"/>
                <a:ext cx="358920" cy="3682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600D381C-F9EC-E80B-2C70-4FC7B122720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980928" y="1950457"/>
                  <a:ext cx="371160" cy="380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0B826A0-D1E1-1D65-5DC8-C3ED4E1DAB25}"/>
                  </a:ext>
                </a:extLst>
              </p14:cNvPr>
              <p14:cNvContentPartPr/>
              <p14:nvPr/>
            </p14:nvContentPartPr>
            <p14:xfrm>
              <a:off x="1874288" y="3052057"/>
              <a:ext cx="236160" cy="3776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0B826A0-D1E1-1D65-5DC8-C3ED4E1DAB2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868168" y="3045937"/>
                <a:ext cx="248400" cy="38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1DCFF08-391B-6A8F-27E6-0ABB0B383E2A}"/>
                  </a:ext>
                </a:extLst>
              </p14:cNvPr>
              <p14:cNvContentPartPr/>
              <p14:nvPr/>
            </p14:nvContentPartPr>
            <p14:xfrm>
              <a:off x="2894168" y="2946217"/>
              <a:ext cx="59760" cy="6562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1DCFF08-391B-6A8F-27E6-0ABB0B383E2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888048" y="2940097"/>
                <a:ext cx="72000" cy="66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922BEE0-F41B-8056-1C3D-26B605DB92EA}"/>
                  </a:ext>
                </a:extLst>
              </p14:cNvPr>
              <p14:cNvContentPartPr/>
              <p14:nvPr/>
            </p14:nvContentPartPr>
            <p14:xfrm>
              <a:off x="2015408" y="4149697"/>
              <a:ext cx="73440" cy="6786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922BEE0-F41B-8056-1C3D-26B605DB92EA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009288" y="4143577"/>
                <a:ext cx="85680" cy="69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65D8E39-996E-C876-4774-DD6E6B19FC31}"/>
                  </a:ext>
                </a:extLst>
              </p14:cNvPr>
              <p14:cNvContentPartPr/>
              <p14:nvPr/>
            </p14:nvContentPartPr>
            <p14:xfrm>
              <a:off x="2931608" y="4282177"/>
              <a:ext cx="384120" cy="4651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65D8E39-996E-C876-4774-DD6E6B19FC3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925488" y="4276057"/>
                <a:ext cx="396360" cy="47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126A08B-368B-F7B3-0F11-65518109CC6E}"/>
                  </a:ext>
                </a:extLst>
              </p14:cNvPr>
              <p14:cNvContentPartPr/>
              <p14:nvPr/>
            </p14:nvContentPartPr>
            <p14:xfrm>
              <a:off x="2202248" y="5587897"/>
              <a:ext cx="130320" cy="8092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126A08B-368B-F7B3-0F11-65518109CC6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196128" y="5581777"/>
                <a:ext cx="142560" cy="82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62EF790-80D7-11A7-C89E-3F837EBD8C29}"/>
                  </a:ext>
                </a:extLst>
              </p14:cNvPr>
              <p14:cNvContentPartPr/>
              <p14:nvPr/>
            </p14:nvContentPartPr>
            <p14:xfrm>
              <a:off x="3102248" y="5537497"/>
              <a:ext cx="136440" cy="8593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62EF790-80D7-11A7-C89E-3F837EBD8C29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096128" y="5531377"/>
                <a:ext cx="148680" cy="871560"/>
              </a:xfrm>
              <a:prstGeom prst="rect">
                <a:avLst/>
              </a:prstGeom>
            </p:spPr>
          </p:pic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90890D0F-D17C-0D26-1854-E344207D551A}"/>
              </a:ext>
            </a:extLst>
          </p:cNvPr>
          <p:cNvGrpSpPr/>
          <p:nvPr/>
        </p:nvGrpSpPr>
        <p:grpSpPr>
          <a:xfrm>
            <a:off x="4319408" y="1636537"/>
            <a:ext cx="1522440" cy="545760"/>
            <a:chOff x="4319408" y="1636537"/>
            <a:chExt cx="1522440" cy="545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438FAB73-09B5-5A7D-055F-0E2FEBE8B46E}"/>
                    </a:ext>
                  </a:extLst>
                </p14:cNvPr>
                <p14:cNvContentPartPr/>
                <p14:nvPr/>
              </p14:nvContentPartPr>
              <p14:xfrm>
                <a:off x="4319408" y="1969537"/>
                <a:ext cx="932400" cy="2127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438FAB73-09B5-5A7D-055F-0E2FEBE8B46E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313288" y="1963417"/>
                  <a:ext cx="94464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1F1BED2F-44ED-7B65-350B-B2C6988875C8}"/>
                    </a:ext>
                  </a:extLst>
                </p14:cNvPr>
                <p14:cNvContentPartPr/>
                <p14:nvPr/>
              </p14:nvContentPartPr>
              <p14:xfrm>
                <a:off x="5587688" y="1636537"/>
                <a:ext cx="254160" cy="3117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1F1BED2F-44ED-7B65-350B-B2C6988875C8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581568" y="1630417"/>
                  <a:ext cx="266400" cy="324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4ADBDAF-4EAE-29FD-CB97-4706D2F82F26}"/>
              </a:ext>
            </a:extLst>
          </p:cNvPr>
          <p:cNvGrpSpPr/>
          <p:nvPr/>
        </p:nvGrpSpPr>
        <p:grpSpPr>
          <a:xfrm>
            <a:off x="4515248" y="2799697"/>
            <a:ext cx="1190880" cy="572400"/>
            <a:chOff x="4515248" y="2799697"/>
            <a:chExt cx="1190880" cy="572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08245C33-7BB1-B87F-1D5E-14E57D46CF6A}"/>
                    </a:ext>
                  </a:extLst>
                </p14:cNvPr>
                <p14:cNvContentPartPr/>
                <p14:nvPr/>
              </p14:nvContentPartPr>
              <p14:xfrm>
                <a:off x="4515248" y="3017497"/>
                <a:ext cx="833760" cy="2520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08245C33-7BB1-B87F-1D5E-14E57D46CF6A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509128" y="3011377"/>
                  <a:ext cx="84600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BF3268C0-619C-1BEF-977A-C43CFD87545E}"/>
                    </a:ext>
                  </a:extLst>
                </p14:cNvPr>
                <p14:cNvContentPartPr/>
                <p14:nvPr/>
              </p14:nvContentPartPr>
              <p14:xfrm>
                <a:off x="5649248" y="2799697"/>
                <a:ext cx="56880" cy="5724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BF3268C0-619C-1BEF-977A-C43CFD87545E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643128" y="2793577"/>
                  <a:ext cx="69120" cy="584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EF43C86-5381-F112-1FC8-4C317088CF3D}"/>
              </a:ext>
            </a:extLst>
          </p:cNvPr>
          <p:cNvGrpSpPr/>
          <p:nvPr/>
        </p:nvGrpSpPr>
        <p:grpSpPr>
          <a:xfrm>
            <a:off x="4614608" y="4113697"/>
            <a:ext cx="1170000" cy="499320"/>
            <a:chOff x="4614608" y="4113697"/>
            <a:chExt cx="1170000" cy="499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9A03DB63-617E-CB0D-AE2D-500F4D7E0EC7}"/>
                    </a:ext>
                  </a:extLst>
                </p14:cNvPr>
                <p14:cNvContentPartPr/>
                <p14:nvPr/>
              </p14:nvContentPartPr>
              <p14:xfrm>
                <a:off x="4614608" y="4294417"/>
                <a:ext cx="728640" cy="3186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9A03DB63-617E-CB0D-AE2D-500F4D7E0EC7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608488" y="4288297"/>
                  <a:ext cx="740880" cy="33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16F09F77-B00B-4B01-E8F2-86B5281031C2}"/>
                    </a:ext>
                  </a:extLst>
                </p14:cNvPr>
                <p14:cNvContentPartPr/>
                <p14:nvPr/>
              </p14:nvContentPartPr>
              <p14:xfrm>
                <a:off x="5549888" y="4113697"/>
                <a:ext cx="234720" cy="4579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16F09F77-B00B-4B01-E8F2-86B5281031C2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543768" y="4107577"/>
                  <a:ext cx="246960" cy="470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DB6D13E-527E-9311-DBEA-30E2367FF9A2}"/>
              </a:ext>
            </a:extLst>
          </p:cNvPr>
          <p:cNvGrpSpPr/>
          <p:nvPr/>
        </p:nvGrpSpPr>
        <p:grpSpPr>
          <a:xfrm>
            <a:off x="4564928" y="5331577"/>
            <a:ext cx="1522440" cy="709920"/>
            <a:chOff x="4564928" y="5331577"/>
            <a:chExt cx="1522440" cy="709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35F54A6F-CBC8-9CF4-5B0E-D446AAB08492}"/>
                    </a:ext>
                  </a:extLst>
                </p14:cNvPr>
                <p14:cNvContentPartPr/>
                <p14:nvPr/>
              </p14:nvContentPartPr>
              <p14:xfrm>
                <a:off x="4564928" y="5677177"/>
                <a:ext cx="885960" cy="1180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35F54A6F-CBC8-9CF4-5B0E-D446AAB08492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558808" y="5671057"/>
                  <a:ext cx="89820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31B22AB7-B733-F307-6D8E-DDA8BB229516}"/>
                    </a:ext>
                  </a:extLst>
                </p14:cNvPr>
                <p14:cNvContentPartPr/>
                <p14:nvPr/>
              </p14:nvContentPartPr>
              <p14:xfrm>
                <a:off x="5212928" y="5497897"/>
                <a:ext cx="190800" cy="5436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31B22AB7-B733-F307-6D8E-DDA8BB229516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5206808" y="5491777"/>
                  <a:ext cx="203040" cy="55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BD4803CA-BB9E-6ABA-8273-2D3A6524DEE6}"/>
                    </a:ext>
                  </a:extLst>
                </p14:cNvPr>
                <p14:cNvContentPartPr/>
                <p14:nvPr/>
              </p14:nvContentPartPr>
              <p14:xfrm>
                <a:off x="5686328" y="5331577"/>
                <a:ext cx="401040" cy="5180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BD4803CA-BB9E-6ABA-8273-2D3A6524DEE6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5680208" y="5325457"/>
                  <a:ext cx="413280" cy="530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4F6E82C-151A-CA1D-39A4-D1F71E094BBD}"/>
              </a:ext>
            </a:extLst>
          </p:cNvPr>
          <p:cNvGrpSpPr/>
          <p:nvPr/>
        </p:nvGrpSpPr>
        <p:grpSpPr>
          <a:xfrm>
            <a:off x="8185448" y="552577"/>
            <a:ext cx="1561320" cy="1206720"/>
            <a:chOff x="8185448" y="552577"/>
            <a:chExt cx="1561320" cy="1206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CA33922B-F9D8-6CD7-CCA6-B4AD9C959CB3}"/>
                    </a:ext>
                  </a:extLst>
                </p14:cNvPr>
                <p14:cNvContentPartPr/>
                <p14:nvPr/>
              </p14:nvContentPartPr>
              <p14:xfrm>
                <a:off x="8185448" y="1175377"/>
                <a:ext cx="190080" cy="5839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CA33922B-F9D8-6CD7-CCA6-B4AD9C959CB3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8179328" y="1169257"/>
                  <a:ext cx="202320" cy="59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03EC6144-108B-6590-454E-3585DCCA165F}"/>
                    </a:ext>
                  </a:extLst>
                </p14:cNvPr>
                <p14:cNvContentPartPr/>
                <p14:nvPr/>
              </p14:nvContentPartPr>
              <p14:xfrm>
                <a:off x="8523848" y="552577"/>
                <a:ext cx="209880" cy="5522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03EC6144-108B-6590-454E-3585DCCA165F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8517728" y="546457"/>
                  <a:ext cx="222120" cy="56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FE286596-2837-3A74-2DD8-E71A5DF9CE3D}"/>
                    </a:ext>
                  </a:extLst>
                </p14:cNvPr>
                <p14:cNvContentPartPr/>
                <p14:nvPr/>
              </p14:nvContentPartPr>
              <p14:xfrm>
                <a:off x="8787728" y="1366537"/>
                <a:ext cx="485640" cy="1418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FE286596-2837-3A74-2DD8-E71A5DF9CE3D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8781608" y="1360417"/>
                  <a:ext cx="497880" cy="15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F98A0679-6137-7A0A-CDB3-669C0F885EA1}"/>
                    </a:ext>
                  </a:extLst>
                </p14:cNvPr>
                <p14:cNvContentPartPr/>
                <p14:nvPr/>
              </p14:nvContentPartPr>
              <p14:xfrm>
                <a:off x="9391088" y="829057"/>
                <a:ext cx="355680" cy="7462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F98A0679-6137-7A0A-CDB3-669C0F885EA1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9384968" y="822937"/>
                  <a:ext cx="367920" cy="758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2273158-613B-B3C4-C5F6-7680DE78AA38}"/>
              </a:ext>
            </a:extLst>
          </p:cNvPr>
          <p:cNvGrpSpPr/>
          <p:nvPr/>
        </p:nvGrpSpPr>
        <p:grpSpPr>
          <a:xfrm>
            <a:off x="7723208" y="2537617"/>
            <a:ext cx="2716560" cy="1393200"/>
            <a:chOff x="7723208" y="2537617"/>
            <a:chExt cx="2716560" cy="1393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45276FF7-21C9-5E5A-C247-B44FC38E3EB7}"/>
                    </a:ext>
                  </a:extLst>
                </p14:cNvPr>
                <p14:cNvContentPartPr/>
                <p14:nvPr/>
              </p14:nvContentPartPr>
              <p14:xfrm>
                <a:off x="7723208" y="2537617"/>
                <a:ext cx="2716560" cy="12790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45276FF7-21C9-5E5A-C247-B44FC38E3EB7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7717088" y="2531497"/>
                  <a:ext cx="2728800" cy="129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FCF0BAED-2DCE-8252-87A1-A7A1CF4D5745}"/>
                    </a:ext>
                  </a:extLst>
                </p14:cNvPr>
                <p14:cNvContentPartPr/>
                <p14:nvPr/>
              </p14:nvContentPartPr>
              <p14:xfrm>
                <a:off x="8703848" y="2809057"/>
                <a:ext cx="12600" cy="11217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FCF0BAED-2DCE-8252-87A1-A7A1CF4D5745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8697728" y="2802937"/>
                  <a:ext cx="24840" cy="11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FC9B5943-52D4-6083-84B1-CF1B821F3B65}"/>
                    </a:ext>
                  </a:extLst>
                </p14:cNvPr>
                <p14:cNvContentPartPr/>
                <p14:nvPr/>
              </p14:nvContentPartPr>
              <p14:xfrm>
                <a:off x="9358328" y="2718337"/>
                <a:ext cx="65880" cy="11685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FC9B5943-52D4-6083-84B1-CF1B821F3B65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9352208" y="2712217"/>
                  <a:ext cx="78120" cy="1180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CBFD1C39-92E3-67E9-17A0-3536D4D1E829}"/>
                  </a:ext>
                </a:extLst>
              </p14:cNvPr>
              <p14:cNvContentPartPr/>
              <p14:nvPr/>
            </p14:nvContentPartPr>
            <p14:xfrm>
              <a:off x="8066648" y="4411417"/>
              <a:ext cx="154800" cy="1123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CBFD1C39-92E3-67E9-17A0-3536D4D1E829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8060528" y="4405297"/>
                <a:ext cx="167040" cy="124560"/>
              </a:xfrm>
              <a:prstGeom prst="rect">
                <a:avLst/>
              </a:prstGeom>
            </p:spPr>
          </p:pic>
        </mc:Fallback>
      </mc:AlternateContent>
      <p:grpSp>
        <p:nvGrpSpPr>
          <p:cNvPr id="62" name="Group 61">
            <a:extLst>
              <a:ext uri="{FF2B5EF4-FFF2-40B4-BE49-F238E27FC236}">
                <a16:creationId xmlns:a16="http://schemas.microsoft.com/office/drawing/2014/main" id="{F22AD7BE-9091-CDAC-FA44-670C4D5D3037}"/>
              </a:ext>
            </a:extLst>
          </p:cNvPr>
          <p:cNvGrpSpPr/>
          <p:nvPr/>
        </p:nvGrpSpPr>
        <p:grpSpPr>
          <a:xfrm>
            <a:off x="8169968" y="3922177"/>
            <a:ext cx="1872360" cy="2244600"/>
            <a:chOff x="8169968" y="3922177"/>
            <a:chExt cx="1872360" cy="2244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E6DE24B0-EFB8-BC6C-7F28-A48220667A2E}"/>
                    </a:ext>
                  </a:extLst>
                </p14:cNvPr>
                <p14:cNvContentPartPr/>
                <p14:nvPr/>
              </p14:nvContentPartPr>
              <p14:xfrm>
                <a:off x="8173928" y="4180657"/>
                <a:ext cx="190800" cy="2869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E6DE24B0-EFB8-BC6C-7F28-A48220667A2E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8167808" y="4174537"/>
                  <a:ext cx="203040" cy="29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AFFBC5F0-0F5C-6DBE-5764-0FBF691259EF}"/>
                    </a:ext>
                  </a:extLst>
                </p14:cNvPr>
                <p14:cNvContentPartPr/>
                <p14:nvPr/>
              </p14:nvContentPartPr>
              <p14:xfrm>
                <a:off x="8758928" y="4138177"/>
                <a:ext cx="210960" cy="2437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AFFBC5F0-0F5C-6DBE-5764-0FBF691259EF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8752808" y="4132057"/>
                  <a:ext cx="22320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C80B829B-0AB3-EDB5-5BE8-31EBB6D83107}"/>
                    </a:ext>
                  </a:extLst>
                </p14:cNvPr>
                <p14:cNvContentPartPr/>
                <p14:nvPr/>
              </p14:nvContentPartPr>
              <p14:xfrm>
                <a:off x="8169968" y="4666657"/>
                <a:ext cx="258480" cy="2167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C80B829B-0AB3-EDB5-5BE8-31EBB6D83107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8163848" y="4660537"/>
                  <a:ext cx="27072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B543C5B2-9206-8849-7679-4F9726254711}"/>
                    </a:ext>
                  </a:extLst>
                </p14:cNvPr>
                <p14:cNvContentPartPr/>
                <p14:nvPr/>
              </p14:nvContentPartPr>
              <p14:xfrm>
                <a:off x="8811848" y="4658737"/>
                <a:ext cx="264240" cy="3092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B543C5B2-9206-8849-7679-4F9726254711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8805728" y="4652617"/>
                  <a:ext cx="276480" cy="32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AC338A02-BD34-B812-9A69-46CF8B7A1B0B}"/>
                    </a:ext>
                  </a:extLst>
                </p14:cNvPr>
                <p14:cNvContentPartPr/>
                <p14:nvPr/>
              </p14:nvContentPartPr>
              <p14:xfrm>
                <a:off x="8304608" y="5216017"/>
                <a:ext cx="317880" cy="1998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AC338A02-BD34-B812-9A69-46CF8B7A1B0B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8298488" y="5209897"/>
                  <a:ext cx="33012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AA0464F3-1B90-1DF1-6591-BF8DDA92E999}"/>
                    </a:ext>
                  </a:extLst>
                </p14:cNvPr>
                <p14:cNvContentPartPr/>
                <p14:nvPr/>
              </p14:nvContentPartPr>
              <p14:xfrm>
                <a:off x="8971328" y="5187217"/>
                <a:ext cx="184680" cy="4100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AA0464F3-1B90-1DF1-6591-BF8DDA92E999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8965208" y="5181097"/>
                  <a:ext cx="196920" cy="42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DA5E2451-2B65-A36F-07C9-CF11160A2D7D}"/>
                    </a:ext>
                  </a:extLst>
                </p14:cNvPr>
                <p14:cNvContentPartPr/>
                <p14:nvPr/>
              </p14:nvContentPartPr>
              <p14:xfrm>
                <a:off x="9631208" y="3922177"/>
                <a:ext cx="310320" cy="2692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DA5E2451-2B65-A36F-07C9-CF11160A2D7D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9625088" y="3916057"/>
                  <a:ext cx="322560" cy="28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5A138282-5DB6-6FE2-F6F9-CEB9DB19734B}"/>
                    </a:ext>
                  </a:extLst>
                </p14:cNvPr>
                <p14:cNvContentPartPr/>
                <p14:nvPr/>
              </p14:nvContentPartPr>
              <p14:xfrm>
                <a:off x="9867368" y="4379017"/>
                <a:ext cx="91080" cy="5086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5A138282-5DB6-6FE2-F6F9-CEB9DB19734B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9861248" y="4372897"/>
                  <a:ext cx="103320" cy="52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7D902027-77A3-0ADD-B76E-83BDB7BD67E9}"/>
                    </a:ext>
                  </a:extLst>
                </p14:cNvPr>
                <p14:cNvContentPartPr/>
                <p14:nvPr/>
              </p14:nvContentPartPr>
              <p14:xfrm>
                <a:off x="9710768" y="5119897"/>
                <a:ext cx="331560" cy="2682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7D902027-77A3-0ADD-B76E-83BDB7BD67E9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9704648" y="5113777"/>
                  <a:ext cx="343800" cy="28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BCC29C41-9F7E-C3AD-5A74-D0F8803E3275}"/>
                    </a:ext>
                  </a:extLst>
                </p14:cNvPr>
                <p14:cNvContentPartPr/>
                <p14:nvPr/>
              </p14:nvContentPartPr>
              <p14:xfrm>
                <a:off x="8442128" y="5817937"/>
                <a:ext cx="261720" cy="2444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BCC29C41-9F7E-C3AD-5A74-D0F8803E3275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8436008" y="5811817"/>
                  <a:ext cx="273960" cy="25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4595C21D-AF36-6875-3BF2-E35F7A28C214}"/>
                    </a:ext>
                  </a:extLst>
                </p14:cNvPr>
                <p14:cNvContentPartPr/>
                <p14:nvPr/>
              </p14:nvContentPartPr>
              <p14:xfrm>
                <a:off x="9135488" y="5780497"/>
                <a:ext cx="235800" cy="3862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4595C21D-AF36-6875-3BF2-E35F7A28C214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9129368" y="5774377"/>
                  <a:ext cx="248040" cy="39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426F47EA-89CD-12E9-E029-F92477236145}"/>
                    </a:ext>
                  </a:extLst>
                </p14:cNvPr>
                <p14:cNvContentPartPr/>
                <p14:nvPr/>
              </p14:nvContentPartPr>
              <p14:xfrm>
                <a:off x="9833168" y="5575297"/>
                <a:ext cx="189000" cy="5907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426F47EA-89CD-12E9-E029-F92477236145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9827048" y="5569177"/>
                  <a:ext cx="201240" cy="603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0E12A5FD-B43F-B771-7C0F-6FC76D1746D1}"/>
                  </a:ext>
                </a:extLst>
              </p14:cNvPr>
              <p14:cNvContentPartPr/>
              <p14:nvPr/>
            </p14:nvContentPartPr>
            <p14:xfrm>
              <a:off x="8706728" y="6573217"/>
              <a:ext cx="160920" cy="26676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0E12A5FD-B43F-B771-7C0F-6FC76D1746D1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8700608" y="6567097"/>
                <a:ext cx="173160" cy="27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11ABE4BE-1FB0-8B51-EFD7-E2BBBC89BA85}"/>
                  </a:ext>
                </a:extLst>
              </p14:cNvPr>
              <p14:cNvContentPartPr/>
              <p14:nvPr/>
            </p14:nvContentPartPr>
            <p14:xfrm>
              <a:off x="9332048" y="6467017"/>
              <a:ext cx="188640" cy="37296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11ABE4BE-1FB0-8B51-EFD7-E2BBBC89BA85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9325928" y="6460897"/>
                <a:ext cx="200880" cy="38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D7401B0E-471C-CB27-DD64-296FC1768ADF}"/>
                  </a:ext>
                </a:extLst>
              </p14:cNvPr>
              <p14:cNvContentPartPr/>
              <p14:nvPr/>
            </p14:nvContentPartPr>
            <p14:xfrm>
              <a:off x="9992288" y="6484297"/>
              <a:ext cx="88920" cy="32292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D7401B0E-471C-CB27-DD64-296FC1768ADF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9986168" y="6478177"/>
                <a:ext cx="101160" cy="335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450497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1A885FB-4AA8-9536-DEF7-7DE289BF8BDE}"/>
                  </a:ext>
                </a:extLst>
              </p14:cNvPr>
              <p14:cNvContentPartPr/>
              <p14:nvPr/>
            </p14:nvContentPartPr>
            <p14:xfrm>
              <a:off x="1360208" y="431977"/>
              <a:ext cx="3353040" cy="13611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1A885FB-4AA8-9536-DEF7-7DE289BF8BD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54088" y="425857"/>
                <a:ext cx="3365280" cy="137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3136FB7-33C9-CA13-D29F-A310A7D0EBEF}"/>
                  </a:ext>
                </a:extLst>
              </p14:cNvPr>
              <p14:cNvContentPartPr/>
              <p14:nvPr/>
            </p14:nvContentPartPr>
            <p14:xfrm>
              <a:off x="9520328" y="523057"/>
              <a:ext cx="353520" cy="5054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3136FB7-33C9-CA13-D29F-A310A7D0EBE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14208" y="516937"/>
                <a:ext cx="365760" cy="51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D7D99F0-D8B3-173A-3B46-D409D62402BD}"/>
                  </a:ext>
                </a:extLst>
              </p14:cNvPr>
              <p14:cNvContentPartPr/>
              <p14:nvPr/>
            </p14:nvContentPartPr>
            <p14:xfrm>
              <a:off x="7878008" y="641857"/>
              <a:ext cx="1178280" cy="2912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D7D99F0-D8B3-173A-3B46-D409D62402B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871888" y="635737"/>
                <a:ext cx="1190520" cy="30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B17C238-EA3F-2C60-6127-95E4AE15C9D0}"/>
                  </a:ext>
                </a:extLst>
              </p14:cNvPr>
              <p14:cNvContentPartPr/>
              <p14:nvPr/>
            </p14:nvContentPartPr>
            <p14:xfrm>
              <a:off x="8293448" y="1184377"/>
              <a:ext cx="543600" cy="2577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B17C238-EA3F-2C60-6127-95E4AE15C9D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87328" y="1178257"/>
                <a:ext cx="555840" cy="27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6F90706-9922-9E44-7074-57B4C1905323}"/>
                  </a:ext>
                </a:extLst>
              </p14:cNvPr>
              <p14:cNvContentPartPr/>
              <p14:nvPr/>
            </p14:nvContentPartPr>
            <p14:xfrm>
              <a:off x="8336648" y="279697"/>
              <a:ext cx="311760" cy="356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6F90706-9922-9E44-7074-57B4C190532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330528" y="273577"/>
                <a:ext cx="324000" cy="47880"/>
              </a:xfrm>
              <a:prstGeom prst="rect">
                <a:avLst/>
              </a:prstGeom>
            </p:spPr>
          </p:pic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19AC7344-6F5B-7DC8-9A32-488E34BE252C}"/>
              </a:ext>
            </a:extLst>
          </p:cNvPr>
          <p:cNvGrpSpPr/>
          <p:nvPr/>
        </p:nvGrpSpPr>
        <p:grpSpPr>
          <a:xfrm>
            <a:off x="1883288" y="2591977"/>
            <a:ext cx="2155680" cy="1300320"/>
            <a:chOff x="1883288" y="2591977"/>
            <a:chExt cx="2155680" cy="1300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7D403515-78DC-21B3-83A4-AF2839E54566}"/>
                    </a:ext>
                  </a:extLst>
                </p14:cNvPr>
                <p14:cNvContentPartPr/>
                <p14:nvPr/>
              </p14:nvContentPartPr>
              <p14:xfrm>
                <a:off x="1883288" y="3085177"/>
                <a:ext cx="263520" cy="8071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7D403515-78DC-21B3-83A4-AF2839E5456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877168" y="3079057"/>
                  <a:ext cx="275760" cy="81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6EC1D71C-FB66-A376-526D-406CFC294A0F}"/>
                    </a:ext>
                  </a:extLst>
                </p14:cNvPr>
                <p14:cNvContentPartPr/>
                <p14:nvPr/>
              </p14:nvContentPartPr>
              <p14:xfrm>
                <a:off x="2413208" y="2591977"/>
                <a:ext cx="409680" cy="6649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6EC1D71C-FB66-A376-526D-406CFC294A0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407088" y="2585857"/>
                  <a:ext cx="421920" cy="67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D3D74471-8533-E0CD-4E1F-12DD846E1937}"/>
                    </a:ext>
                  </a:extLst>
                </p14:cNvPr>
                <p14:cNvContentPartPr/>
                <p14:nvPr/>
              </p14:nvContentPartPr>
              <p14:xfrm>
                <a:off x="3266408" y="3493057"/>
                <a:ext cx="635040" cy="666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D3D74471-8533-E0CD-4E1F-12DD846E1937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260288" y="3486937"/>
                  <a:ext cx="647280" cy="7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47B50A3C-B715-7F14-2ABE-A412B6DFC487}"/>
                    </a:ext>
                  </a:extLst>
                </p14:cNvPr>
                <p14:cNvContentPartPr/>
                <p14:nvPr/>
              </p14:nvContentPartPr>
              <p14:xfrm>
                <a:off x="3466208" y="3700777"/>
                <a:ext cx="572760" cy="442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47B50A3C-B715-7F14-2ABE-A412B6DFC487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460088" y="3694657"/>
                  <a:ext cx="585000" cy="56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3A8C796-9238-AE8D-623F-E6FA3292643D}"/>
              </a:ext>
            </a:extLst>
          </p:cNvPr>
          <p:cNvGrpSpPr/>
          <p:nvPr/>
        </p:nvGrpSpPr>
        <p:grpSpPr>
          <a:xfrm>
            <a:off x="4499408" y="2946217"/>
            <a:ext cx="1115640" cy="869760"/>
            <a:chOff x="4499408" y="2946217"/>
            <a:chExt cx="1115640" cy="869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844B9855-C7D6-AF8F-3362-DBDB1D76E5C8}"/>
                    </a:ext>
                  </a:extLst>
                </p14:cNvPr>
                <p14:cNvContentPartPr/>
                <p14:nvPr/>
              </p14:nvContentPartPr>
              <p14:xfrm>
                <a:off x="4499408" y="3092017"/>
                <a:ext cx="249480" cy="5979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844B9855-C7D6-AF8F-3362-DBDB1D76E5C8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493288" y="3085897"/>
                  <a:ext cx="261720" cy="61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D3A830A8-4AC3-B8C1-10E1-C8DD6BF43CC9}"/>
                    </a:ext>
                  </a:extLst>
                </p14:cNvPr>
                <p14:cNvContentPartPr/>
                <p14:nvPr/>
              </p14:nvContentPartPr>
              <p14:xfrm>
                <a:off x="4941128" y="3038737"/>
                <a:ext cx="268200" cy="6750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D3A830A8-4AC3-B8C1-10E1-C8DD6BF43CC9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935008" y="3032617"/>
                  <a:ext cx="280440" cy="68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18EE9EED-4A64-7D04-57F9-DC8E88D88CFD}"/>
                    </a:ext>
                  </a:extLst>
                </p14:cNvPr>
                <p14:cNvContentPartPr/>
                <p14:nvPr/>
              </p14:nvContentPartPr>
              <p14:xfrm>
                <a:off x="5367728" y="2946217"/>
                <a:ext cx="247320" cy="8697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18EE9EED-4A64-7D04-57F9-DC8E88D88CFD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361608" y="2940097"/>
                  <a:ext cx="259560" cy="882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DC447E1-5B48-7D71-CC18-D6A0005E8EDB}"/>
              </a:ext>
            </a:extLst>
          </p:cNvPr>
          <p:cNvGrpSpPr/>
          <p:nvPr/>
        </p:nvGrpSpPr>
        <p:grpSpPr>
          <a:xfrm>
            <a:off x="2539568" y="4486657"/>
            <a:ext cx="4698360" cy="1018080"/>
            <a:chOff x="2539568" y="4486657"/>
            <a:chExt cx="4698360" cy="1018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E20C95C8-7722-17D8-A92D-7CCDC0458F85}"/>
                    </a:ext>
                  </a:extLst>
                </p14:cNvPr>
                <p14:cNvContentPartPr/>
                <p14:nvPr/>
              </p14:nvContentPartPr>
              <p14:xfrm>
                <a:off x="2539568" y="5258497"/>
                <a:ext cx="360000" cy="2462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E20C95C8-7722-17D8-A92D-7CCDC0458F85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533448" y="5252377"/>
                  <a:ext cx="372240" cy="25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17E18E36-D393-D06C-D612-9EDE078F12F7}"/>
                    </a:ext>
                  </a:extLst>
                </p14:cNvPr>
                <p14:cNvContentPartPr/>
                <p14:nvPr/>
              </p14:nvContentPartPr>
              <p14:xfrm>
                <a:off x="3232928" y="4868977"/>
                <a:ext cx="2128680" cy="4330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17E18E36-D393-D06C-D612-9EDE078F12F7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226808" y="4862857"/>
                  <a:ext cx="2140920" cy="44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2532A42E-D4AC-715E-9708-81E4290AEC70}"/>
                    </a:ext>
                  </a:extLst>
                </p14:cNvPr>
                <p14:cNvContentPartPr/>
                <p14:nvPr/>
              </p14:nvContentPartPr>
              <p14:xfrm>
                <a:off x="5846528" y="4620937"/>
                <a:ext cx="317880" cy="6116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2532A42E-D4AC-715E-9708-81E4290AEC70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840408" y="4614817"/>
                  <a:ext cx="330120" cy="62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9209E9E2-768A-97B5-38CB-A6EE55C0C4AF}"/>
                    </a:ext>
                  </a:extLst>
                </p14:cNvPr>
                <p14:cNvContentPartPr/>
                <p14:nvPr/>
              </p14:nvContentPartPr>
              <p14:xfrm>
                <a:off x="6321008" y="4638217"/>
                <a:ext cx="337320" cy="5508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9209E9E2-768A-97B5-38CB-A6EE55C0C4AF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314888" y="4632097"/>
                  <a:ext cx="349560" cy="56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F1F69FDB-ADC3-1C1C-F576-8C961C6BF865}"/>
                    </a:ext>
                  </a:extLst>
                </p14:cNvPr>
                <p14:cNvContentPartPr/>
                <p14:nvPr/>
              </p14:nvContentPartPr>
              <p14:xfrm>
                <a:off x="6820688" y="4486657"/>
                <a:ext cx="417240" cy="5907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F1F69FDB-ADC3-1C1C-F576-8C961C6BF865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814568" y="4480537"/>
                  <a:ext cx="429480" cy="603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3164037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5325F22-0A22-4800-8877-0A0CAB0AD914}"/>
                  </a:ext>
                </a:extLst>
              </p14:cNvPr>
              <p14:cNvContentPartPr/>
              <p14:nvPr/>
            </p14:nvContentPartPr>
            <p14:xfrm>
              <a:off x="2826941" y="726968"/>
              <a:ext cx="597240" cy="4744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5325F22-0A22-4800-8877-0A0CAB0AD91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08941" y="708968"/>
                <a:ext cx="632880" cy="51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FD7D4CA-99DA-475A-BF67-57E70F38B658}"/>
                  </a:ext>
                </a:extLst>
              </p14:cNvPr>
              <p14:cNvContentPartPr/>
              <p14:nvPr/>
            </p14:nvContentPartPr>
            <p14:xfrm>
              <a:off x="4443701" y="612128"/>
              <a:ext cx="813600" cy="6192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FD7D4CA-99DA-475A-BF67-57E70F38B65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25701" y="594128"/>
                <a:ext cx="849240" cy="65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6F6B25F-C9C2-48B9-AD4A-CB7CAE40C082}"/>
                  </a:ext>
                </a:extLst>
              </p14:cNvPr>
              <p14:cNvContentPartPr/>
              <p14:nvPr/>
            </p14:nvContentPartPr>
            <p14:xfrm>
              <a:off x="3771221" y="896888"/>
              <a:ext cx="277200" cy="4334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6F6B25F-C9C2-48B9-AD4A-CB7CAE40C08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753221" y="878888"/>
                <a:ext cx="312840" cy="46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4FA4EF8-1640-4762-A1CA-8C6EBF7DCF80}"/>
                  </a:ext>
                </a:extLst>
              </p14:cNvPr>
              <p14:cNvContentPartPr/>
              <p14:nvPr/>
            </p14:nvContentPartPr>
            <p14:xfrm>
              <a:off x="6982061" y="840008"/>
              <a:ext cx="388080" cy="1357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4FA4EF8-1640-4762-A1CA-8C6EBF7DCF8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964061" y="822008"/>
                <a:ext cx="423720" cy="17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0E1E7640-67CD-4F5E-BD7E-404D71BCE204}"/>
                  </a:ext>
                </a:extLst>
              </p14:cNvPr>
              <p14:cNvContentPartPr/>
              <p14:nvPr/>
            </p14:nvContentPartPr>
            <p14:xfrm>
              <a:off x="5730341" y="644888"/>
              <a:ext cx="604800" cy="4874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0E1E7640-67CD-4F5E-BD7E-404D71BCE20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712341" y="626888"/>
                <a:ext cx="640440" cy="52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BA651969-8C04-409B-BBE3-F626A2408F63}"/>
                  </a:ext>
                </a:extLst>
              </p14:cNvPr>
              <p14:cNvContentPartPr/>
              <p14:nvPr/>
            </p14:nvContentPartPr>
            <p14:xfrm>
              <a:off x="8029661" y="474968"/>
              <a:ext cx="1327320" cy="5140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BA651969-8C04-409B-BBE3-F626A2408F6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011661" y="456968"/>
                <a:ext cx="1362960" cy="54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40DE0561-7B45-499C-AD5B-C12A5C8809C9}"/>
                  </a:ext>
                </a:extLst>
              </p14:cNvPr>
              <p14:cNvContentPartPr/>
              <p14:nvPr/>
            </p14:nvContentPartPr>
            <p14:xfrm>
              <a:off x="10794461" y="364448"/>
              <a:ext cx="861840" cy="4748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40DE0561-7B45-499C-AD5B-C12A5C8809C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776461" y="346448"/>
                <a:ext cx="897480" cy="51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C7563B21-42E2-4D4C-ABE8-BE84098F25E8}"/>
                  </a:ext>
                </a:extLst>
              </p14:cNvPr>
              <p14:cNvContentPartPr/>
              <p14:nvPr/>
            </p14:nvContentPartPr>
            <p14:xfrm>
              <a:off x="8412701" y="1334288"/>
              <a:ext cx="3170520" cy="9327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C7563B21-42E2-4D4C-ABE8-BE84098F25E8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394701" y="1316288"/>
                <a:ext cx="3206160" cy="96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AD93B723-2A73-4862-9D0C-BBB6FB38EC4C}"/>
                  </a:ext>
                </a:extLst>
              </p14:cNvPr>
              <p14:cNvContentPartPr/>
              <p14:nvPr/>
            </p14:nvContentPartPr>
            <p14:xfrm>
              <a:off x="5672381" y="1371008"/>
              <a:ext cx="2083320" cy="98676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AD93B723-2A73-4862-9D0C-BBB6FB38EC4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654381" y="1353008"/>
                <a:ext cx="2118960" cy="102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B13FAAFF-E909-44FC-B943-F73B24DD0899}"/>
                  </a:ext>
                </a:extLst>
              </p14:cNvPr>
              <p14:cNvContentPartPr/>
              <p14:nvPr/>
            </p14:nvContentPartPr>
            <p14:xfrm>
              <a:off x="1677821" y="2880848"/>
              <a:ext cx="1254960" cy="85500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B13FAAFF-E909-44FC-B943-F73B24DD0899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659821" y="2862848"/>
                <a:ext cx="1290600" cy="89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792AF328-EB99-411A-813B-EA97A25B0B34}"/>
                  </a:ext>
                </a:extLst>
              </p14:cNvPr>
              <p14:cNvContentPartPr/>
              <p14:nvPr/>
            </p14:nvContentPartPr>
            <p14:xfrm>
              <a:off x="3428501" y="2846648"/>
              <a:ext cx="1567080" cy="88920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792AF328-EB99-411A-813B-EA97A25B0B34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410501" y="2828648"/>
                <a:ext cx="1602720" cy="92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3C677EE4-EE97-4CC0-84B1-02BD77327116}"/>
                  </a:ext>
                </a:extLst>
              </p14:cNvPr>
              <p14:cNvContentPartPr/>
              <p14:nvPr/>
            </p14:nvContentPartPr>
            <p14:xfrm>
              <a:off x="2115581" y="3947888"/>
              <a:ext cx="842400" cy="33732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3C677EE4-EE97-4CC0-84B1-02BD77327116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097581" y="3929888"/>
                <a:ext cx="878040" cy="37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FADF1C8A-2CF2-40C5-A29E-5494F9FD03B2}"/>
                  </a:ext>
                </a:extLst>
              </p14:cNvPr>
              <p14:cNvContentPartPr/>
              <p14:nvPr/>
            </p14:nvContentPartPr>
            <p14:xfrm>
              <a:off x="4292501" y="3879848"/>
              <a:ext cx="702000" cy="37440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FADF1C8A-2CF2-40C5-A29E-5494F9FD03B2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274501" y="3861848"/>
                <a:ext cx="737640" cy="41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B042AD1F-24B0-495D-8EEF-19A036546F81}"/>
                  </a:ext>
                </a:extLst>
              </p14:cNvPr>
              <p14:cNvContentPartPr/>
              <p14:nvPr/>
            </p14:nvContentPartPr>
            <p14:xfrm>
              <a:off x="5931581" y="3073088"/>
              <a:ext cx="544680" cy="13680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B042AD1F-24B0-495D-8EEF-19A036546F81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913581" y="3055088"/>
                <a:ext cx="580320" cy="17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79CEFF30-5C35-457D-B2AD-FB1BCA8129D0}"/>
                  </a:ext>
                </a:extLst>
              </p14:cNvPr>
              <p14:cNvContentPartPr/>
              <p14:nvPr/>
            </p14:nvContentPartPr>
            <p14:xfrm>
              <a:off x="7449341" y="2789768"/>
              <a:ext cx="316080" cy="40392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79CEFF30-5C35-457D-B2AD-FB1BCA8129D0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7431341" y="2771768"/>
                <a:ext cx="351720" cy="43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5EB9EE35-0A07-422E-959E-4F91D898376F}"/>
                  </a:ext>
                </a:extLst>
              </p14:cNvPr>
              <p14:cNvContentPartPr/>
              <p14:nvPr/>
            </p14:nvContentPartPr>
            <p14:xfrm>
              <a:off x="8147741" y="2978048"/>
              <a:ext cx="1458720" cy="71244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5EB9EE35-0A07-422E-959E-4F91D898376F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8129741" y="2960048"/>
                <a:ext cx="1494360" cy="748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02908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7DE42BE-2D1E-4979-BEAF-599B3643CD14}"/>
                  </a:ext>
                </a:extLst>
              </p14:cNvPr>
              <p14:cNvContentPartPr/>
              <p14:nvPr/>
            </p14:nvContentPartPr>
            <p14:xfrm>
              <a:off x="1203741" y="732694"/>
              <a:ext cx="3546000" cy="25498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7DE42BE-2D1E-4979-BEAF-599B3643CD1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85741" y="714694"/>
                <a:ext cx="3581640" cy="258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5EE3DAE-F3BD-4BF4-8733-7920DB887126}"/>
                  </a:ext>
                </a:extLst>
              </p14:cNvPr>
              <p14:cNvContentPartPr/>
              <p14:nvPr/>
            </p14:nvContentPartPr>
            <p14:xfrm>
              <a:off x="3841821" y="1149934"/>
              <a:ext cx="400680" cy="2822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5EE3DAE-F3BD-4BF4-8733-7920DB88712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96821" y="1059934"/>
                <a:ext cx="490320" cy="46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ACDEA7E6-1992-4338-844E-98CD57F55A61}"/>
                  </a:ext>
                </a:extLst>
              </p14:cNvPr>
              <p14:cNvContentPartPr/>
              <p14:nvPr/>
            </p14:nvContentPartPr>
            <p14:xfrm>
              <a:off x="4373541" y="185854"/>
              <a:ext cx="5317200" cy="240840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ACDEA7E6-1992-4338-844E-98CD57F55A6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55541" y="167854"/>
                <a:ext cx="5352840" cy="244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98928B33-708C-47B3-8074-743BF97EC17E}"/>
                  </a:ext>
                </a:extLst>
              </p14:cNvPr>
              <p14:cNvContentPartPr/>
              <p14:nvPr/>
            </p14:nvContentPartPr>
            <p14:xfrm>
              <a:off x="4617981" y="2878654"/>
              <a:ext cx="4596120" cy="67608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98928B33-708C-47B3-8074-743BF97EC17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599981" y="2860654"/>
                <a:ext cx="4631760" cy="71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7598E770-61E4-48BF-9C28-7DA8E99DCC63}"/>
                  </a:ext>
                </a:extLst>
              </p14:cNvPr>
              <p14:cNvContentPartPr/>
              <p14:nvPr/>
            </p14:nvContentPartPr>
            <p14:xfrm>
              <a:off x="221301" y="1768414"/>
              <a:ext cx="1271880" cy="277236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7598E770-61E4-48BF-9C28-7DA8E99DCC6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03301" y="1750414"/>
                <a:ext cx="1307520" cy="28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50" name="Ink 149">
                <a:extLst>
                  <a:ext uri="{FF2B5EF4-FFF2-40B4-BE49-F238E27FC236}">
                    <a16:creationId xmlns:a16="http://schemas.microsoft.com/office/drawing/2014/main" id="{1129B048-812E-4C08-ACE1-B2C280B13377}"/>
                  </a:ext>
                </a:extLst>
              </p14:cNvPr>
              <p14:cNvContentPartPr/>
              <p14:nvPr/>
            </p14:nvContentPartPr>
            <p14:xfrm>
              <a:off x="1085661" y="3554374"/>
              <a:ext cx="3292920" cy="2658240"/>
            </p14:xfrm>
          </p:contentPart>
        </mc:Choice>
        <mc:Fallback xmlns="">
          <p:pic>
            <p:nvPicPr>
              <p:cNvPr id="150" name="Ink 149">
                <a:extLst>
                  <a:ext uri="{FF2B5EF4-FFF2-40B4-BE49-F238E27FC236}">
                    <a16:creationId xmlns:a16="http://schemas.microsoft.com/office/drawing/2014/main" id="{1129B048-812E-4C08-ACE1-B2C280B1337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67661" y="3536374"/>
                <a:ext cx="3328560" cy="269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75" name="Ink 174">
                <a:extLst>
                  <a:ext uri="{FF2B5EF4-FFF2-40B4-BE49-F238E27FC236}">
                    <a16:creationId xmlns:a16="http://schemas.microsoft.com/office/drawing/2014/main" id="{A2CEF179-553E-4931-BF39-B106386C5363}"/>
                  </a:ext>
                </a:extLst>
              </p14:cNvPr>
              <p14:cNvContentPartPr/>
              <p14:nvPr/>
            </p14:nvContentPartPr>
            <p14:xfrm>
              <a:off x="1456821" y="4587574"/>
              <a:ext cx="672480" cy="1080360"/>
            </p14:xfrm>
          </p:contentPart>
        </mc:Choice>
        <mc:Fallback xmlns="">
          <p:pic>
            <p:nvPicPr>
              <p:cNvPr id="175" name="Ink 174">
                <a:extLst>
                  <a:ext uri="{FF2B5EF4-FFF2-40B4-BE49-F238E27FC236}">
                    <a16:creationId xmlns:a16="http://schemas.microsoft.com/office/drawing/2014/main" id="{A2CEF179-553E-4931-BF39-B106386C536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438821" y="4569574"/>
                <a:ext cx="708120" cy="11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78" name="Ink 177">
                <a:extLst>
                  <a:ext uri="{FF2B5EF4-FFF2-40B4-BE49-F238E27FC236}">
                    <a16:creationId xmlns:a16="http://schemas.microsoft.com/office/drawing/2014/main" id="{23DAE863-9848-4649-9CC3-4C1CBBDC013A}"/>
                  </a:ext>
                </a:extLst>
              </p14:cNvPr>
              <p14:cNvContentPartPr/>
              <p14:nvPr/>
            </p14:nvContentPartPr>
            <p14:xfrm>
              <a:off x="4731021" y="4277254"/>
              <a:ext cx="1088640" cy="254880"/>
            </p14:xfrm>
          </p:contentPart>
        </mc:Choice>
        <mc:Fallback xmlns="">
          <p:pic>
            <p:nvPicPr>
              <p:cNvPr id="178" name="Ink 177">
                <a:extLst>
                  <a:ext uri="{FF2B5EF4-FFF2-40B4-BE49-F238E27FC236}">
                    <a16:creationId xmlns:a16="http://schemas.microsoft.com/office/drawing/2014/main" id="{23DAE863-9848-4649-9CC3-4C1CBBDC013A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713021" y="4259254"/>
                <a:ext cx="1124280" cy="29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94" name="Ink 193">
                <a:extLst>
                  <a:ext uri="{FF2B5EF4-FFF2-40B4-BE49-F238E27FC236}">
                    <a16:creationId xmlns:a16="http://schemas.microsoft.com/office/drawing/2014/main" id="{C6E078FA-3873-4589-84B0-78F8CE5C5AD1}"/>
                  </a:ext>
                </a:extLst>
              </p14:cNvPr>
              <p14:cNvContentPartPr/>
              <p14:nvPr/>
            </p14:nvContentPartPr>
            <p14:xfrm>
              <a:off x="6595461" y="3819334"/>
              <a:ext cx="3438360" cy="814320"/>
            </p14:xfrm>
          </p:contentPart>
        </mc:Choice>
        <mc:Fallback xmlns="">
          <p:pic>
            <p:nvPicPr>
              <p:cNvPr id="194" name="Ink 193">
                <a:extLst>
                  <a:ext uri="{FF2B5EF4-FFF2-40B4-BE49-F238E27FC236}">
                    <a16:creationId xmlns:a16="http://schemas.microsoft.com/office/drawing/2014/main" id="{C6E078FA-3873-4589-84B0-78F8CE5C5AD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577461" y="3801334"/>
                <a:ext cx="3474000" cy="84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5" name="Ink 194">
                <a:extLst>
                  <a:ext uri="{FF2B5EF4-FFF2-40B4-BE49-F238E27FC236}">
                    <a16:creationId xmlns:a16="http://schemas.microsoft.com/office/drawing/2014/main" id="{C68D37C4-281B-4870-9354-AB7ECD31DD69}"/>
                  </a:ext>
                </a:extLst>
              </p14:cNvPr>
              <p14:cNvContentPartPr/>
              <p14:nvPr/>
            </p14:nvContentPartPr>
            <p14:xfrm>
              <a:off x="9731781" y="5218654"/>
              <a:ext cx="530640" cy="151920"/>
            </p14:xfrm>
          </p:contentPart>
        </mc:Choice>
        <mc:Fallback xmlns="">
          <p:pic>
            <p:nvPicPr>
              <p:cNvPr id="195" name="Ink 194">
                <a:extLst>
                  <a:ext uri="{FF2B5EF4-FFF2-40B4-BE49-F238E27FC236}">
                    <a16:creationId xmlns:a16="http://schemas.microsoft.com/office/drawing/2014/main" id="{C68D37C4-281B-4870-9354-AB7ECD31DD69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9713781" y="5200654"/>
                <a:ext cx="566280" cy="18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96" name="Ink 195">
                <a:extLst>
                  <a:ext uri="{FF2B5EF4-FFF2-40B4-BE49-F238E27FC236}">
                    <a16:creationId xmlns:a16="http://schemas.microsoft.com/office/drawing/2014/main" id="{8ADDFEF4-C842-482B-8018-0573F1AF6412}"/>
                  </a:ext>
                </a:extLst>
              </p14:cNvPr>
              <p14:cNvContentPartPr/>
              <p14:nvPr/>
            </p14:nvContentPartPr>
            <p14:xfrm>
              <a:off x="9835821" y="5483254"/>
              <a:ext cx="224640" cy="26640"/>
            </p14:xfrm>
          </p:contentPart>
        </mc:Choice>
        <mc:Fallback xmlns="">
          <p:pic>
            <p:nvPicPr>
              <p:cNvPr id="196" name="Ink 195">
                <a:extLst>
                  <a:ext uri="{FF2B5EF4-FFF2-40B4-BE49-F238E27FC236}">
                    <a16:creationId xmlns:a16="http://schemas.microsoft.com/office/drawing/2014/main" id="{8ADDFEF4-C842-482B-8018-0573F1AF6412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9817821" y="5465254"/>
                <a:ext cx="260280" cy="6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97" name="Ink 196">
                <a:extLst>
                  <a:ext uri="{FF2B5EF4-FFF2-40B4-BE49-F238E27FC236}">
                    <a16:creationId xmlns:a16="http://schemas.microsoft.com/office/drawing/2014/main" id="{6298C8C3-AB0B-4A46-B0CF-00B6FFC1F435}"/>
                  </a:ext>
                </a:extLst>
              </p14:cNvPr>
              <p14:cNvContentPartPr/>
              <p14:nvPr/>
            </p14:nvContentPartPr>
            <p14:xfrm>
              <a:off x="10229661" y="4914454"/>
              <a:ext cx="348840" cy="167040"/>
            </p14:xfrm>
          </p:contentPart>
        </mc:Choice>
        <mc:Fallback xmlns="">
          <p:pic>
            <p:nvPicPr>
              <p:cNvPr id="197" name="Ink 196">
                <a:extLst>
                  <a:ext uri="{FF2B5EF4-FFF2-40B4-BE49-F238E27FC236}">
                    <a16:creationId xmlns:a16="http://schemas.microsoft.com/office/drawing/2014/main" id="{6298C8C3-AB0B-4A46-B0CF-00B6FFC1F43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0211661" y="4896454"/>
                <a:ext cx="384480" cy="20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15" name="Ink 214">
                <a:extLst>
                  <a:ext uri="{FF2B5EF4-FFF2-40B4-BE49-F238E27FC236}">
                    <a16:creationId xmlns:a16="http://schemas.microsoft.com/office/drawing/2014/main" id="{5E581567-BA34-412B-BDDD-630A24C6BF5E}"/>
                  </a:ext>
                </a:extLst>
              </p14:cNvPr>
              <p14:cNvContentPartPr/>
              <p14:nvPr/>
            </p14:nvContentPartPr>
            <p14:xfrm>
              <a:off x="5739741" y="4976734"/>
              <a:ext cx="3700440" cy="673200"/>
            </p14:xfrm>
          </p:contentPart>
        </mc:Choice>
        <mc:Fallback xmlns="">
          <p:pic>
            <p:nvPicPr>
              <p:cNvPr id="215" name="Ink 214">
                <a:extLst>
                  <a:ext uri="{FF2B5EF4-FFF2-40B4-BE49-F238E27FC236}">
                    <a16:creationId xmlns:a16="http://schemas.microsoft.com/office/drawing/2014/main" id="{5E581567-BA34-412B-BDDD-630A24C6BF5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721741" y="4958734"/>
                <a:ext cx="3736080" cy="70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25" name="Ink 224">
                <a:extLst>
                  <a:ext uri="{FF2B5EF4-FFF2-40B4-BE49-F238E27FC236}">
                    <a16:creationId xmlns:a16="http://schemas.microsoft.com/office/drawing/2014/main" id="{774EB4F4-532E-4B87-8B7A-7C71D22E0ECD}"/>
                  </a:ext>
                </a:extLst>
              </p14:cNvPr>
              <p14:cNvContentPartPr/>
              <p14:nvPr/>
            </p14:nvContentPartPr>
            <p14:xfrm>
              <a:off x="8679861" y="5911654"/>
              <a:ext cx="1080720" cy="564120"/>
            </p14:xfrm>
          </p:contentPart>
        </mc:Choice>
        <mc:Fallback xmlns="">
          <p:pic>
            <p:nvPicPr>
              <p:cNvPr id="225" name="Ink 224">
                <a:extLst>
                  <a:ext uri="{FF2B5EF4-FFF2-40B4-BE49-F238E27FC236}">
                    <a16:creationId xmlns:a16="http://schemas.microsoft.com/office/drawing/2014/main" id="{774EB4F4-532E-4B87-8B7A-7C71D22E0ECD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8661861" y="5893654"/>
                <a:ext cx="1116360" cy="59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36" name="Ink 235">
                <a:extLst>
                  <a:ext uri="{FF2B5EF4-FFF2-40B4-BE49-F238E27FC236}">
                    <a16:creationId xmlns:a16="http://schemas.microsoft.com/office/drawing/2014/main" id="{4D4281FA-8038-420E-B7C6-4610BC2C3CC0}"/>
                  </a:ext>
                </a:extLst>
              </p14:cNvPr>
              <p14:cNvContentPartPr/>
              <p14:nvPr/>
            </p14:nvContentPartPr>
            <p14:xfrm>
              <a:off x="6533181" y="5822734"/>
              <a:ext cx="1823400" cy="580680"/>
            </p14:xfrm>
          </p:contentPart>
        </mc:Choice>
        <mc:Fallback xmlns="">
          <p:pic>
            <p:nvPicPr>
              <p:cNvPr id="236" name="Ink 235">
                <a:extLst>
                  <a:ext uri="{FF2B5EF4-FFF2-40B4-BE49-F238E27FC236}">
                    <a16:creationId xmlns:a16="http://schemas.microsoft.com/office/drawing/2014/main" id="{4D4281FA-8038-420E-B7C6-4610BC2C3CC0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515181" y="5804734"/>
                <a:ext cx="1859040" cy="61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39" name="Ink 238">
                <a:extLst>
                  <a:ext uri="{FF2B5EF4-FFF2-40B4-BE49-F238E27FC236}">
                    <a16:creationId xmlns:a16="http://schemas.microsoft.com/office/drawing/2014/main" id="{FB782539-14E0-4614-9E9C-6AB8FA45B922}"/>
                  </a:ext>
                </a:extLst>
              </p14:cNvPr>
              <p14:cNvContentPartPr/>
              <p14:nvPr/>
            </p14:nvContentPartPr>
            <p14:xfrm>
              <a:off x="2846061" y="154534"/>
              <a:ext cx="68400" cy="62280"/>
            </p14:xfrm>
          </p:contentPart>
        </mc:Choice>
        <mc:Fallback xmlns="">
          <p:pic>
            <p:nvPicPr>
              <p:cNvPr id="239" name="Ink 238">
                <a:extLst>
                  <a:ext uri="{FF2B5EF4-FFF2-40B4-BE49-F238E27FC236}">
                    <a16:creationId xmlns:a16="http://schemas.microsoft.com/office/drawing/2014/main" id="{FB782539-14E0-4614-9E9C-6AB8FA45B922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828061" y="136534"/>
                <a:ext cx="104040" cy="9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42" name="Ink 241">
                <a:extLst>
                  <a:ext uri="{FF2B5EF4-FFF2-40B4-BE49-F238E27FC236}">
                    <a16:creationId xmlns:a16="http://schemas.microsoft.com/office/drawing/2014/main" id="{3B1BE3A7-C423-4B47-9A98-88EE00F9B14A}"/>
                  </a:ext>
                </a:extLst>
              </p14:cNvPr>
              <p14:cNvContentPartPr/>
              <p14:nvPr/>
            </p14:nvContentPartPr>
            <p14:xfrm>
              <a:off x="2616741" y="401494"/>
              <a:ext cx="621360" cy="347040"/>
            </p14:xfrm>
          </p:contentPart>
        </mc:Choice>
        <mc:Fallback xmlns="">
          <p:pic>
            <p:nvPicPr>
              <p:cNvPr id="242" name="Ink 241">
                <a:extLst>
                  <a:ext uri="{FF2B5EF4-FFF2-40B4-BE49-F238E27FC236}">
                    <a16:creationId xmlns:a16="http://schemas.microsoft.com/office/drawing/2014/main" id="{3B1BE3A7-C423-4B47-9A98-88EE00F9B14A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598741" y="383494"/>
                <a:ext cx="657000" cy="38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43" name="Ink 242">
                <a:extLst>
                  <a:ext uri="{FF2B5EF4-FFF2-40B4-BE49-F238E27FC236}">
                    <a16:creationId xmlns:a16="http://schemas.microsoft.com/office/drawing/2014/main" id="{1F6FEFF0-8AF4-4677-9E59-85D3C23456E7}"/>
                  </a:ext>
                </a:extLst>
              </p14:cNvPr>
              <p14:cNvContentPartPr/>
              <p14:nvPr/>
            </p14:nvContentPartPr>
            <p14:xfrm>
              <a:off x="3144861" y="3599014"/>
              <a:ext cx="237960" cy="276480"/>
            </p14:xfrm>
          </p:contentPart>
        </mc:Choice>
        <mc:Fallback xmlns="">
          <p:pic>
            <p:nvPicPr>
              <p:cNvPr id="243" name="Ink 242">
                <a:extLst>
                  <a:ext uri="{FF2B5EF4-FFF2-40B4-BE49-F238E27FC236}">
                    <a16:creationId xmlns:a16="http://schemas.microsoft.com/office/drawing/2014/main" id="{1F6FEFF0-8AF4-4677-9E59-85D3C23456E7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126861" y="3581014"/>
                <a:ext cx="273600" cy="312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64840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F45B2E2-A44F-4500-B9A5-14F10724082D}"/>
                  </a:ext>
                </a:extLst>
              </p14:cNvPr>
              <p14:cNvContentPartPr/>
              <p14:nvPr/>
            </p14:nvContentPartPr>
            <p14:xfrm>
              <a:off x="10050741" y="650254"/>
              <a:ext cx="231480" cy="270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F45B2E2-A44F-4500-B9A5-14F10724082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32741" y="632254"/>
                <a:ext cx="267120" cy="6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332E31A-F887-4156-830C-79AFC5ABDE1A}"/>
                  </a:ext>
                </a:extLst>
              </p14:cNvPr>
              <p14:cNvContentPartPr/>
              <p14:nvPr/>
            </p14:nvContentPartPr>
            <p14:xfrm>
              <a:off x="8860581" y="792454"/>
              <a:ext cx="1670400" cy="4147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332E31A-F887-4156-830C-79AFC5ABDE1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42581" y="774454"/>
                <a:ext cx="1706040" cy="45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34AE066-E740-4CAA-8221-902CF46F0089}"/>
                  </a:ext>
                </a:extLst>
              </p14:cNvPr>
              <p14:cNvContentPartPr/>
              <p14:nvPr/>
            </p14:nvContentPartPr>
            <p14:xfrm>
              <a:off x="7351821" y="483574"/>
              <a:ext cx="1113120" cy="4975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34AE066-E740-4CAA-8221-902CF46F008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333821" y="465574"/>
                <a:ext cx="1148760" cy="53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0F2B151A-A4C4-49FB-9CE8-25D8A7B51EC3}"/>
                  </a:ext>
                </a:extLst>
              </p14:cNvPr>
              <p14:cNvContentPartPr/>
              <p14:nvPr/>
            </p14:nvContentPartPr>
            <p14:xfrm>
              <a:off x="6378381" y="624694"/>
              <a:ext cx="470880" cy="2890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0F2B151A-A4C4-49FB-9CE8-25D8A7B51EC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360381" y="606694"/>
                <a:ext cx="506520" cy="32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1876F535-BA3F-4DB3-AB9B-79A047BDBA9C}"/>
                  </a:ext>
                </a:extLst>
              </p14:cNvPr>
              <p14:cNvContentPartPr/>
              <p14:nvPr/>
            </p14:nvContentPartPr>
            <p14:xfrm>
              <a:off x="2256021" y="420934"/>
              <a:ext cx="3554640" cy="64440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1876F535-BA3F-4DB3-AB9B-79A047BDBA9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238021" y="402934"/>
                <a:ext cx="3590280" cy="680040"/>
              </a:xfrm>
              <a:prstGeom prst="rect">
                <a:avLst/>
              </a:prstGeom>
            </p:spPr>
          </p:pic>
        </mc:Fallback>
      </mc:AlternateContent>
      <p:pic>
        <p:nvPicPr>
          <p:cNvPr id="41" name="Picture 40">
            <a:extLst>
              <a:ext uri="{FF2B5EF4-FFF2-40B4-BE49-F238E27FC236}">
                <a16:creationId xmlns:a16="http://schemas.microsoft.com/office/drawing/2014/main" id="{B5C17FB0-C52C-4192-88EC-B15E5DE3897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3261" y="1806633"/>
            <a:ext cx="10714800" cy="324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5993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pplied Sciences | Free Full-Text | A Survey of Handwritten Character  Recognition with MNIST and EMNIST | HTML">
            <a:extLst>
              <a:ext uri="{FF2B5EF4-FFF2-40B4-BE49-F238E27FC236}">
                <a16:creationId xmlns:a16="http://schemas.microsoft.com/office/drawing/2014/main" id="{ADAB11F9-990A-4306-9328-6CCB9AF58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843" y="326653"/>
            <a:ext cx="7301948" cy="383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3D71B62-C8B4-4AA7-95A6-086786C69D8B}"/>
                  </a:ext>
                </a:extLst>
              </p14:cNvPr>
              <p14:cNvContentPartPr/>
              <p14:nvPr/>
            </p14:nvContentPartPr>
            <p14:xfrm>
              <a:off x="1644741" y="3423334"/>
              <a:ext cx="1222200" cy="847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3D71B62-C8B4-4AA7-95A6-086786C69D8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26741" y="3405334"/>
                <a:ext cx="1257840" cy="88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F8CAD392-111A-46CA-A231-62FC8D141007}"/>
                  </a:ext>
                </a:extLst>
              </p14:cNvPr>
              <p14:cNvContentPartPr/>
              <p14:nvPr/>
            </p14:nvContentPartPr>
            <p14:xfrm>
              <a:off x="248661" y="4446454"/>
              <a:ext cx="2283120" cy="18576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F8CAD392-111A-46CA-A231-62FC8D14100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0661" y="4428454"/>
                <a:ext cx="2318760" cy="189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CD1B78B4-56DC-49C2-9A29-0424986DFED4}"/>
                  </a:ext>
                </a:extLst>
              </p14:cNvPr>
              <p14:cNvContentPartPr/>
              <p14:nvPr/>
            </p14:nvContentPartPr>
            <p14:xfrm>
              <a:off x="7532541" y="1738894"/>
              <a:ext cx="2917080" cy="343188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CD1B78B4-56DC-49C2-9A29-0424986DFED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514541" y="1720894"/>
                <a:ext cx="2952720" cy="346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7626DF39-0168-4702-ABB9-7A80A3081D79}"/>
                  </a:ext>
                </a:extLst>
              </p14:cNvPr>
              <p14:cNvContentPartPr/>
              <p14:nvPr/>
            </p14:nvContentPartPr>
            <p14:xfrm>
              <a:off x="7663581" y="5081134"/>
              <a:ext cx="2947680" cy="103464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7626DF39-0168-4702-ABB9-7A80A3081D7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645581" y="5063134"/>
                <a:ext cx="2983320" cy="107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140E3F0E-83EA-4730-B2B1-9B195C53808D}"/>
                  </a:ext>
                </a:extLst>
              </p14:cNvPr>
              <p14:cNvContentPartPr/>
              <p14:nvPr/>
            </p14:nvContentPartPr>
            <p14:xfrm>
              <a:off x="3630501" y="3253054"/>
              <a:ext cx="2005920" cy="261900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140E3F0E-83EA-4730-B2B1-9B195C53808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612501" y="3235054"/>
                <a:ext cx="2041560" cy="2654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116372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5F80A92-B074-4D6D-A1EC-9367D6190B4E}"/>
                  </a:ext>
                </a:extLst>
              </p14:cNvPr>
              <p14:cNvContentPartPr/>
              <p14:nvPr/>
            </p14:nvContentPartPr>
            <p14:xfrm>
              <a:off x="9704381" y="455168"/>
              <a:ext cx="534240" cy="1954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5F80A92-B074-4D6D-A1EC-9367D6190B4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686381" y="437168"/>
                <a:ext cx="56988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67A07E31-690E-48E8-9CB3-BD0ADABB79F4}"/>
                  </a:ext>
                </a:extLst>
              </p14:cNvPr>
              <p14:cNvContentPartPr/>
              <p14:nvPr/>
            </p14:nvContentPartPr>
            <p14:xfrm>
              <a:off x="8197781" y="784928"/>
              <a:ext cx="1484280" cy="4734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67A07E31-690E-48E8-9CB3-BD0ADABB79F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179781" y="766928"/>
                <a:ext cx="1519920" cy="50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E21B2F31-360E-47FF-AD7A-A540001B6B96}"/>
                  </a:ext>
                </a:extLst>
              </p14:cNvPr>
              <p14:cNvContentPartPr/>
              <p14:nvPr/>
            </p14:nvContentPartPr>
            <p14:xfrm>
              <a:off x="8892581" y="1413488"/>
              <a:ext cx="718920" cy="1465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E21B2F31-360E-47FF-AD7A-A540001B6B9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4581" y="1395488"/>
                <a:ext cx="754560" cy="18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695B0EC-B130-4BAD-ABE1-6AB5723CDFDC}"/>
                  </a:ext>
                </a:extLst>
              </p14:cNvPr>
              <p14:cNvContentPartPr/>
              <p14:nvPr/>
            </p14:nvContentPartPr>
            <p14:xfrm>
              <a:off x="6599381" y="647768"/>
              <a:ext cx="1175760" cy="7434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695B0EC-B130-4BAD-ABE1-6AB5723CDFD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581381" y="629768"/>
                <a:ext cx="1211400" cy="77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AF25DA23-FEA6-4B3A-8927-6649153FABCB}"/>
                  </a:ext>
                </a:extLst>
              </p14:cNvPr>
              <p14:cNvContentPartPr/>
              <p14:nvPr/>
            </p14:nvContentPartPr>
            <p14:xfrm>
              <a:off x="4149221" y="694208"/>
              <a:ext cx="574200" cy="76248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AF25DA23-FEA6-4B3A-8927-6649153FABC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131221" y="676208"/>
                <a:ext cx="609840" cy="79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638BFD7B-8CDF-4855-80DE-5031AF87F07E}"/>
                  </a:ext>
                </a:extLst>
              </p14:cNvPr>
              <p14:cNvContentPartPr/>
              <p14:nvPr/>
            </p14:nvContentPartPr>
            <p14:xfrm>
              <a:off x="3193421" y="755408"/>
              <a:ext cx="719640" cy="68112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638BFD7B-8CDF-4855-80DE-5031AF87F07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75421" y="737408"/>
                <a:ext cx="755280" cy="71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E2139E5F-00CC-4C77-AA75-FB0B35EA7FC6}"/>
                  </a:ext>
                </a:extLst>
              </p14:cNvPr>
              <p14:cNvContentPartPr/>
              <p14:nvPr/>
            </p14:nvContentPartPr>
            <p14:xfrm>
              <a:off x="2545781" y="467048"/>
              <a:ext cx="153000" cy="4640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E2139E5F-00CC-4C77-AA75-FB0B35EA7FC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527781" y="449048"/>
                <a:ext cx="188640" cy="49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B2D163BA-B1F8-4E20-B1E4-D1BED333380E}"/>
                  </a:ext>
                </a:extLst>
              </p14:cNvPr>
              <p14:cNvContentPartPr/>
              <p14:nvPr/>
            </p14:nvContentPartPr>
            <p14:xfrm>
              <a:off x="2655581" y="1153208"/>
              <a:ext cx="64440" cy="547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B2D163BA-B1F8-4E20-B1E4-D1BED333380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637581" y="1135208"/>
                <a:ext cx="100080" cy="9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4B99E680-327E-47A6-98A2-18D47C1350E7}"/>
                  </a:ext>
                </a:extLst>
              </p14:cNvPr>
              <p14:cNvContentPartPr/>
              <p14:nvPr/>
            </p14:nvContentPartPr>
            <p14:xfrm>
              <a:off x="5642141" y="417008"/>
              <a:ext cx="237240" cy="3132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4B99E680-327E-47A6-98A2-18D47C1350E7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624141" y="399008"/>
                <a:ext cx="272880" cy="6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50EF7EAC-6B80-4B8B-B564-3AEB21F1A1D7}"/>
                  </a:ext>
                </a:extLst>
              </p14:cNvPr>
              <p14:cNvContentPartPr/>
              <p14:nvPr/>
            </p14:nvContentPartPr>
            <p14:xfrm>
              <a:off x="5027981" y="687368"/>
              <a:ext cx="1055520" cy="64584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50EF7EAC-6B80-4B8B-B564-3AEB21F1A1D7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009981" y="669368"/>
                <a:ext cx="1091160" cy="68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1F548C4B-F166-49F4-BA3F-6D3EF8F1456F}"/>
                  </a:ext>
                </a:extLst>
              </p14:cNvPr>
              <p14:cNvContentPartPr/>
              <p14:nvPr/>
            </p14:nvContentPartPr>
            <p14:xfrm>
              <a:off x="2259221" y="1552448"/>
              <a:ext cx="6989760" cy="209304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1F548C4B-F166-49F4-BA3F-6D3EF8F1456F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241221" y="1534448"/>
                <a:ext cx="7025400" cy="212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0345D2A6-7019-49C1-8A41-80BF68A68C0A}"/>
                  </a:ext>
                </a:extLst>
              </p14:cNvPr>
              <p14:cNvContentPartPr/>
              <p14:nvPr/>
            </p14:nvContentPartPr>
            <p14:xfrm>
              <a:off x="5787221" y="4130768"/>
              <a:ext cx="2288160" cy="169272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0345D2A6-7019-49C1-8A41-80BF68A68C0A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769221" y="4112768"/>
                <a:ext cx="2323800" cy="172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69A58A1E-3A45-43FA-8D17-B42A99DF198D}"/>
                  </a:ext>
                </a:extLst>
              </p14:cNvPr>
              <p14:cNvContentPartPr/>
              <p14:nvPr/>
            </p14:nvContentPartPr>
            <p14:xfrm>
              <a:off x="5715221" y="4215728"/>
              <a:ext cx="2332440" cy="149256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69A58A1E-3A45-43FA-8D17-B42A99DF198D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697221" y="4197728"/>
                <a:ext cx="2368080" cy="152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CEE63B4E-0F64-47C3-8EDC-87E97F57EB10}"/>
                  </a:ext>
                </a:extLst>
              </p14:cNvPr>
              <p14:cNvContentPartPr/>
              <p14:nvPr/>
            </p14:nvContentPartPr>
            <p14:xfrm>
              <a:off x="2146901" y="4146248"/>
              <a:ext cx="2546280" cy="1947240"/>
            </p14:xfrm>
          </p:contentPart>
        </mc:Choice>
        <mc:Fallback xmlns=""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CEE63B4E-0F64-47C3-8EDC-87E97F57EB10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128901" y="4128248"/>
                <a:ext cx="2581920" cy="198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02554543-8825-4355-8D94-57C9D0BAEF51}"/>
                  </a:ext>
                </a:extLst>
              </p14:cNvPr>
              <p14:cNvContentPartPr/>
              <p14:nvPr/>
            </p14:nvContentPartPr>
            <p14:xfrm>
              <a:off x="3088661" y="4293488"/>
              <a:ext cx="746280" cy="1558440"/>
            </p14:xfrm>
          </p:contentPart>
        </mc:Choice>
        <mc:Fallback xmlns=""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02554543-8825-4355-8D94-57C9D0BAEF51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043661" y="4203488"/>
                <a:ext cx="835920" cy="173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3150C8D5-781D-4276-BFCA-268C5B420B9A}"/>
                  </a:ext>
                </a:extLst>
              </p14:cNvPr>
              <p14:cNvContentPartPr/>
              <p14:nvPr/>
            </p14:nvContentPartPr>
            <p14:xfrm>
              <a:off x="7503341" y="4368368"/>
              <a:ext cx="33120" cy="219960"/>
            </p14:xfrm>
          </p:contentPart>
        </mc:Choice>
        <mc:Fallback xmlns=""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3150C8D5-781D-4276-BFCA-268C5B420B9A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7458341" y="4278368"/>
                <a:ext cx="122760" cy="39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14" name="Ink 113">
                <a:extLst>
                  <a:ext uri="{FF2B5EF4-FFF2-40B4-BE49-F238E27FC236}">
                    <a16:creationId xmlns:a16="http://schemas.microsoft.com/office/drawing/2014/main" id="{88B4EA55-7881-49A5-8D5F-1BF6CF167595}"/>
                  </a:ext>
                </a:extLst>
              </p14:cNvPr>
              <p14:cNvContentPartPr/>
              <p14:nvPr/>
            </p14:nvContentPartPr>
            <p14:xfrm>
              <a:off x="7519541" y="4796048"/>
              <a:ext cx="1800" cy="65520"/>
            </p14:xfrm>
          </p:contentPart>
        </mc:Choice>
        <mc:Fallback xmlns="">
          <p:pic>
            <p:nvPicPr>
              <p:cNvPr id="114" name="Ink 113">
                <a:extLst>
                  <a:ext uri="{FF2B5EF4-FFF2-40B4-BE49-F238E27FC236}">
                    <a16:creationId xmlns:a16="http://schemas.microsoft.com/office/drawing/2014/main" id="{88B4EA55-7881-49A5-8D5F-1BF6CF167595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7474541" y="4706048"/>
                <a:ext cx="91440" cy="24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83B0D186-41C4-4FC1-84B7-2BD3D16D529C}"/>
                  </a:ext>
                </a:extLst>
              </p14:cNvPr>
              <p14:cNvContentPartPr/>
              <p14:nvPr/>
            </p14:nvContentPartPr>
            <p14:xfrm>
              <a:off x="7163141" y="4960208"/>
              <a:ext cx="25560" cy="324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83B0D186-41C4-4FC1-84B7-2BD3D16D529C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7118141" y="4870208"/>
                <a:ext cx="115200" cy="18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90B1224E-BEE9-4D87-8BD1-2FD993646C70}"/>
                  </a:ext>
                </a:extLst>
              </p14:cNvPr>
              <p14:cNvContentPartPr/>
              <p14:nvPr/>
            </p14:nvContentPartPr>
            <p14:xfrm>
              <a:off x="6644381" y="5045168"/>
              <a:ext cx="118800" cy="1044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90B1224E-BEE9-4D87-8BD1-2FD993646C70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6599381" y="4955168"/>
                <a:ext cx="208440" cy="19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3E0894C3-813E-4939-A404-A43077B0DF5E}"/>
                  </a:ext>
                </a:extLst>
              </p14:cNvPr>
              <p14:cNvContentPartPr/>
              <p14:nvPr/>
            </p14:nvContentPartPr>
            <p14:xfrm>
              <a:off x="6150461" y="4691288"/>
              <a:ext cx="18360" cy="75240"/>
            </p14:xfrm>
          </p:contentPart>
        </mc:Choice>
        <mc:Fallback xmlns=""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3E0894C3-813E-4939-A404-A43077B0DF5E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6105461" y="4601288"/>
                <a:ext cx="108000" cy="25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18" name="Ink 117">
                <a:extLst>
                  <a:ext uri="{FF2B5EF4-FFF2-40B4-BE49-F238E27FC236}">
                    <a16:creationId xmlns:a16="http://schemas.microsoft.com/office/drawing/2014/main" id="{5AC57D39-475A-46D3-B459-BB8E37E51693}"/>
                  </a:ext>
                </a:extLst>
              </p14:cNvPr>
              <p14:cNvContentPartPr/>
              <p14:nvPr/>
            </p14:nvContentPartPr>
            <p14:xfrm>
              <a:off x="6319301" y="5148488"/>
              <a:ext cx="10800" cy="91080"/>
            </p14:xfrm>
          </p:contentPart>
        </mc:Choice>
        <mc:Fallback xmlns="">
          <p:pic>
            <p:nvPicPr>
              <p:cNvPr id="118" name="Ink 117">
                <a:extLst>
                  <a:ext uri="{FF2B5EF4-FFF2-40B4-BE49-F238E27FC236}">
                    <a16:creationId xmlns:a16="http://schemas.microsoft.com/office/drawing/2014/main" id="{5AC57D39-475A-46D3-B459-BB8E37E51693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274301" y="5058488"/>
                <a:ext cx="100440" cy="27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BEBA7A71-C1CC-4664-9B3E-175283026A5A}"/>
                  </a:ext>
                </a:extLst>
              </p14:cNvPr>
              <p14:cNvContentPartPr/>
              <p14:nvPr/>
            </p14:nvContentPartPr>
            <p14:xfrm>
              <a:off x="6337301" y="5430368"/>
              <a:ext cx="2880" cy="51480"/>
            </p14:xfrm>
          </p:contentPart>
        </mc:Choice>
        <mc:Fallback xmlns=""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BEBA7A71-C1CC-4664-9B3E-175283026A5A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292301" y="5340368"/>
                <a:ext cx="9252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F5FD143F-77F2-4E7D-BAB3-BBA55CE028EF}"/>
                  </a:ext>
                </a:extLst>
              </p14:cNvPr>
              <p14:cNvContentPartPr/>
              <p14:nvPr/>
            </p14:nvContentPartPr>
            <p14:xfrm>
              <a:off x="6307061" y="5594528"/>
              <a:ext cx="360" cy="360"/>
            </p14:xfrm>
          </p:contentPart>
        </mc:Choice>
        <mc:Fallback xmlns=""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F5FD143F-77F2-4E7D-BAB3-BBA55CE028EF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6262061" y="5504528"/>
                <a:ext cx="90000" cy="18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7CD7D6B3-C6AC-469E-BED2-47CB8755AE69}"/>
                  </a:ext>
                </a:extLst>
              </p14:cNvPr>
              <p14:cNvContentPartPr/>
              <p14:nvPr/>
            </p14:nvContentPartPr>
            <p14:xfrm>
              <a:off x="8240981" y="5864888"/>
              <a:ext cx="1156680" cy="42228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7CD7D6B3-C6AC-469E-BED2-47CB8755AE69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8222981" y="5846888"/>
                <a:ext cx="1192320" cy="45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44" name="Ink 143">
                <a:extLst>
                  <a:ext uri="{FF2B5EF4-FFF2-40B4-BE49-F238E27FC236}">
                    <a16:creationId xmlns:a16="http://schemas.microsoft.com/office/drawing/2014/main" id="{9DCE3751-1386-4F54-A247-0588CFFA0075}"/>
                  </a:ext>
                </a:extLst>
              </p14:cNvPr>
              <p14:cNvContentPartPr/>
              <p14:nvPr/>
            </p14:nvContentPartPr>
            <p14:xfrm>
              <a:off x="1948181" y="3861488"/>
              <a:ext cx="3913560" cy="2610000"/>
            </p14:xfrm>
          </p:contentPart>
        </mc:Choice>
        <mc:Fallback xmlns="">
          <p:pic>
            <p:nvPicPr>
              <p:cNvPr id="144" name="Ink 143">
                <a:extLst>
                  <a:ext uri="{FF2B5EF4-FFF2-40B4-BE49-F238E27FC236}">
                    <a16:creationId xmlns:a16="http://schemas.microsoft.com/office/drawing/2014/main" id="{9DCE3751-1386-4F54-A247-0588CFFA0075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930181" y="3843488"/>
                <a:ext cx="3949200" cy="2645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75878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5D13350-7D29-43B2-9368-12CA14093BAB}"/>
                  </a:ext>
                </a:extLst>
              </p14:cNvPr>
              <p14:cNvContentPartPr/>
              <p14:nvPr/>
            </p14:nvContentPartPr>
            <p14:xfrm>
              <a:off x="10367541" y="797854"/>
              <a:ext cx="188280" cy="27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5D13350-7D29-43B2-9368-12CA14093BA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49541" y="779854"/>
                <a:ext cx="223920" cy="6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487D2D4-1368-4D28-AF76-6CCE3DCCAFC4}"/>
                  </a:ext>
                </a:extLst>
              </p14:cNvPr>
              <p14:cNvContentPartPr/>
              <p14:nvPr/>
            </p14:nvContentPartPr>
            <p14:xfrm>
              <a:off x="9955701" y="917374"/>
              <a:ext cx="149760" cy="79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487D2D4-1368-4D28-AF76-6CCE3DCCAFC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937701" y="899374"/>
                <a:ext cx="185400" cy="4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9FDFCBD-FEC6-4320-BE40-E219F2AA4ABD}"/>
                  </a:ext>
                </a:extLst>
              </p14:cNvPr>
              <p14:cNvContentPartPr/>
              <p14:nvPr/>
            </p14:nvContentPartPr>
            <p14:xfrm>
              <a:off x="9845901" y="1045894"/>
              <a:ext cx="813960" cy="3567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9FDFCBD-FEC6-4320-BE40-E219F2AA4AB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27901" y="1027894"/>
                <a:ext cx="849600" cy="39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66E51C99-96EC-4A00-874F-09A879415682}"/>
                  </a:ext>
                </a:extLst>
              </p14:cNvPr>
              <p14:cNvContentPartPr/>
              <p14:nvPr/>
            </p14:nvContentPartPr>
            <p14:xfrm>
              <a:off x="7940421" y="798934"/>
              <a:ext cx="1753200" cy="7992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66E51C99-96EC-4A00-874F-09A87941568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922421" y="780934"/>
                <a:ext cx="1788840" cy="83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2B8B9091-9D4A-4823-9554-CB7DDBF8BB27}"/>
                  </a:ext>
                </a:extLst>
              </p14:cNvPr>
              <p14:cNvContentPartPr/>
              <p14:nvPr/>
            </p14:nvContentPartPr>
            <p14:xfrm>
              <a:off x="9322461" y="2323174"/>
              <a:ext cx="1499400" cy="38844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2B8B9091-9D4A-4823-9554-CB7DDBF8BB2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304461" y="2305174"/>
                <a:ext cx="1535040" cy="42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5A6BCEA5-C4DE-426A-A179-8EA1F270639C}"/>
                  </a:ext>
                </a:extLst>
              </p14:cNvPr>
              <p14:cNvContentPartPr/>
              <p14:nvPr/>
            </p14:nvContentPartPr>
            <p14:xfrm>
              <a:off x="207621" y="363694"/>
              <a:ext cx="8771400" cy="254484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5A6BCEA5-C4DE-426A-A179-8EA1F270639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89621" y="345694"/>
                <a:ext cx="8807040" cy="2580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351116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CF7DE1BA-EC6D-461D-8233-CC82671A79D7}"/>
                  </a:ext>
                </a:extLst>
              </p14:cNvPr>
              <p14:cNvContentPartPr/>
              <p14:nvPr/>
            </p14:nvContentPartPr>
            <p14:xfrm>
              <a:off x="2784101" y="1229528"/>
              <a:ext cx="433440" cy="1389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CF7DE1BA-EC6D-461D-8233-CC82671A79D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66101" y="1211528"/>
                <a:ext cx="469080" cy="17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49B0D5A-6CAD-4EF6-8F63-1BE4F0597DB9}"/>
                  </a:ext>
                </a:extLst>
              </p14:cNvPr>
              <p14:cNvContentPartPr/>
              <p14:nvPr/>
            </p14:nvContentPartPr>
            <p14:xfrm>
              <a:off x="1630661" y="562808"/>
              <a:ext cx="99360" cy="637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49B0D5A-6CAD-4EF6-8F63-1BE4F0597DB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12661" y="544808"/>
                <a:ext cx="135000" cy="9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59679555-75B9-4CC8-97D8-FA2D85CC25B6}"/>
                  </a:ext>
                </a:extLst>
              </p14:cNvPr>
              <p14:cNvContentPartPr/>
              <p14:nvPr/>
            </p14:nvContentPartPr>
            <p14:xfrm>
              <a:off x="2267141" y="218648"/>
              <a:ext cx="2193480" cy="7452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59679555-75B9-4CC8-97D8-FA2D85CC25B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49141" y="200648"/>
                <a:ext cx="2229120" cy="78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D4D2616B-3184-48E9-A713-11674E3B35CE}"/>
                  </a:ext>
                </a:extLst>
              </p14:cNvPr>
              <p14:cNvContentPartPr/>
              <p14:nvPr/>
            </p14:nvContentPartPr>
            <p14:xfrm>
              <a:off x="5415701" y="165008"/>
              <a:ext cx="5764680" cy="13348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D4D2616B-3184-48E9-A713-11674E3B35C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397701" y="147008"/>
                <a:ext cx="5800320" cy="137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84BE10AA-C505-45B0-8E20-E603C84C8C07}"/>
                  </a:ext>
                </a:extLst>
              </p14:cNvPr>
              <p14:cNvContentPartPr/>
              <p14:nvPr/>
            </p14:nvContentPartPr>
            <p14:xfrm>
              <a:off x="7488221" y="2850608"/>
              <a:ext cx="40680" cy="61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84BE10AA-C505-45B0-8E20-E603C84C8C0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470221" y="2832608"/>
                <a:ext cx="76320" cy="4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1920536-26E7-47C9-BD15-C0C20989014B}"/>
                  </a:ext>
                </a:extLst>
              </p14:cNvPr>
              <p14:cNvContentPartPr/>
              <p14:nvPr/>
            </p14:nvContentPartPr>
            <p14:xfrm>
              <a:off x="7060181" y="3172088"/>
              <a:ext cx="156240" cy="1065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1920536-26E7-47C9-BD15-C0C20989014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042181" y="3154088"/>
                <a:ext cx="191880" cy="14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5CE1404E-2848-4813-A721-B2D6E74B72C6}"/>
                  </a:ext>
                </a:extLst>
              </p14:cNvPr>
              <p14:cNvContentPartPr/>
              <p14:nvPr/>
            </p14:nvContentPartPr>
            <p14:xfrm>
              <a:off x="6813221" y="1718408"/>
              <a:ext cx="3506040" cy="8906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5CE1404E-2848-4813-A721-B2D6E74B72C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795221" y="1700408"/>
                <a:ext cx="3541680" cy="9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4014CB8-8304-49E4-B3AD-3756F4838811}"/>
                  </a:ext>
                </a:extLst>
              </p14:cNvPr>
              <p14:cNvContentPartPr/>
              <p14:nvPr/>
            </p14:nvContentPartPr>
            <p14:xfrm>
              <a:off x="8303981" y="2794088"/>
              <a:ext cx="529200" cy="500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4014CB8-8304-49E4-B3AD-3756F483881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285981" y="2776088"/>
                <a:ext cx="564840" cy="8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83A68C88-F80E-49BD-BDDB-4FE1743C64B0}"/>
                  </a:ext>
                </a:extLst>
              </p14:cNvPr>
              <p14:cNvContentPartPr/>
              <p14:nvPr/>
            </p14:nvContentPartPr>
            <p14:xfrm>
              <a:off x="5684981" y="1934768"/>
              <a:ext cx="232200" cy="5544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83A68C88-F80E-49BD-BDDB-4FE1743C64B0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666981" y="1916768"/>
                <a:ext cx="267840" cy="9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C6425D46-E8C7-4AC8-A7D3-1F3D640F18A9}"/>
                  </a:ext>
                </a:extLst>
              </p14:cNvPr>
              <p14:cNvContentPartPr/>
              <p14:nvPr/>
            </p14:nvContentPartPr>
            <p14:xfrm>
              <a:off x="4831421" y="2914328"/>
              <a:ext cx="239400" cy="414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C6425D46-E8C7-4AC8-A7D3-1F3D640F18A9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813421" y="2896328"/>
                <a:ext cx="27504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C9F630A2-D717-41A0-B900-5323A24789DD}"/>
                  </a:ext>
                </a:extLst>
              </p14:cNvPr>
              <p14:cNvContentPartPr/>
              <p14:nvPr/>
            </p14:nvContentPartPr>
            <p14:xfrm>
              <a:off x="4710461" y="2132768"/>
              <a:ext cx="1629720" cy="60084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C9F630A2-D717-41A0-B900-5323A24789DD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692461" y="2114768"/>
                <a:ext cx="1665360" cy="63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F29C0B32-71FA-43CC-828F-ED0E0DF0B75E}"/>
                  </a:ext>
                </a:extLst>
              </p14:cNvPr>
              <p14:cNvContentPartPr/>
              <p14:nvPr/>
            </p14:nvContentPartPr>
            <p14:xfrm>
              <a:off x="502421" y="1351208"/>
              <a:ext cx="3733560" cy="147780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F29C0B32-71FA-43CC-828F-ED0E0DF0B75E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84421" y="1333208"/>
                <a:ext cx="3769200" cy="1513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723762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7EAC4C2-C357-477F-A0F6-917DF8DE205D}"/>
                  </a:ext>
                </a:extLst>
              </p14:cNvPr>
              <p14:cNvContentPartPr/>
              <p14:nvPr/>
            </p14:nvContentPartPr>
            <p14:xfrm>
              <a:off x="3534701" y="157808"/>
              <a:ext cx="6550200" cy="10339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7EAC4C2-C357-477F-A0F6-917DF8DE205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16701" y="139808"/>
                <a:ext cx="6585840" cy="106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2B496119-DE54-4ACC-BFDD-55A61ED79976}"/>
                  </a:ext>
                </a:extLst>
              </p14:cNvPr>
              <p14:cNvContentPartPr/>
              <p14:nvPr/>
            </p14:nvContentPartPr>
            <p14:xfrm>
              <a:off x="2305661" y="1539488"/>
              <a:ext cx="9126360" cy="25491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2B496119-DE54-4ACC-BFDD-55A61ED7997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87661" y="1521488"/>
                <a:ext cx="9162000" cy="258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B177D415-C700-4D39-ABCA-005C9BB1FF71}"/>
                  </a:ext>
                </a:extLst>
              </p14:cNvPr>
              <p14:cNvContentPartPr/>
              <p14:nvPr/>
            </p14:nvContentPartPr>
            <p14:xfrm>
              <a:off x="8588021" y="1948808"/>
              <a:ext cx="1177560" cy="65160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B177D415-C700-4D39-ABCA-005C9BB1FF7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570021" y="1930808"/>
                <a:ext cx="1213200" cy="68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3B0FCD45-A946-4873-9087-4F635E09B57E}"/>
                  </a:ext>
                </a:extLst>
              </p14:cNvPr>
              <p14:cNvContentPartPr/>
              <p14:nvPr/>
            </p14:nvContentPartPr>
            <p14:xfrm>
              <a:off x="756941" y="844328"/>
              <a:ext cx="669960" cy="4140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3B0FCD45-A946-4873-9087-4F635E09B57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38941" y="826328"/>
                <a:ext cx="705600" cy="44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A4327001-3E9D-4B7D-B84C-6B42B62ECB30}"/>
                  </a:ext>
                </a:extLst>
              </p14:cNvPr>
              <p14:cNvContentPartPr/>
              <p14:nvPr/>
            </p14:nvContentPartPr>
            <p14:xfrm>
              <a:off x="1129541" y="1481528"/>
              <a:ext cx="10889280" cy="400716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A4327001-3E9D-4B7D-B84C-6B42B62ECB3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11541" y="1463528"/>
                <a:ext cx="10924920" cy="404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C52919F5-4FDD-43BE-ABD1-52A7C6995023}"/>
                  </a:ext>
                </a:extLst>
              </p14:cNvPr>
              <p14:cNvContentPartPr/>
              <p14:nvPr/>
            </p14:nvContentPartPr>
            <p14:xfrm>
              <a:off x="1070141" y="2917208"/>
              <a:ext cx="416160" cy="29952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C52919F5-4FDD-43BE-ABD1-52A7C699502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52141" y="2899208"/>
                <a:ext cx="451800" cy="33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4" name="Ink 143">
                <a:extLst>
                  <a:ext uri="{FF2B5EF4-FFF2-40B4-BE49-F238E27FC236}">
                    <a16:creationId xmlns:a16="http://schemas.microsoft.com/office/drawing/2014/main" id="{0FDCA67D-D291-42F1-9871-2447F47D3150}"/>
                  </a:ext>
                </a:extLst>
              </p14:cNvPr>
              <p14:cNvContentPartPr/>
              <p14:nvPr/>
            </p14:nvContentPartPr>
            <p14:xfrm>
              <a:off x="3580061" y="5554928"/>
              <a:ext cx="4624200" cy="982440"/>
            </p14:xfrm>
          </p:contentPart>
        </mc:Choice>
        <mc:Fallback xmlns="">
          <p:pic>
            <p:nvPicPr>
              <p:cNvPr id="144" name="Ink 143">
                <a:extLst>
                  <a:ext uri="{FF2B5EF4-FFF2-40B4-BE49-F238E27FC236}">
                    <a16:creationId xmlns:a16="http://schemas.microsoft.com/office/drawing/2014/main" id="{0FDCA67D-D291-42F1-9871-2447F47D315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562061" y="5536928"/>
                <a:ext cx="4659840" cy="101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45" name="Ink 144">
                <a:extLst>
                  <a:ext uri="{FF2B5EF4-FFF2-40B4-BE49-F238E27FC236}">
                    <a16:creationId xmlns:a16="http://schemas.microsoft.com/office/drawing/2014/main" id="{0EFBEB44-F5BE-45B1-AE1B-2450247A3454}"/>
                  </a:ext>
                </a:extLst>
              </p14:cNvPr>
              <p14:cNvContentPartPr/>
              <p14:nvPr/>
            </p14:nvContentPartPr>
            <p14:xfrm>
              <a:off x="8968901" y="3667808"/>
              <a:ext cx="712080" cy="2000880"/>
            </p14:xfrm>
          </p:contentPart>
        </mc:Choice>
        <mc:Fallback xmlns="">
          <p:pic>
            <p:nvPicPr>
              <p:cNvPr id="145" name="Ink 144">
                <a:extLst>
                  <a:ext uri="{FF2B5EF4-FFF2-40B4-BE49-F238E27FC236}">
                    <a16:creationId xmlns:a16="http://schemas.microsoft.com/office/drawing/2014/main" id="{0EFBEB44-F5BE-45B1-AE1B-2450247A345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950901" y="3649808"/>
                <a:ext cx="747720" cy="203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6" name="Ink 145">
                <a:extLst>
                  <a:ext uri="{FF2B5EF4-FFF2-40B4-BE49-F238E27FC236}">
                    <a16:creationId xmlns:a16="http://schemas.microsoft.com/office/drawing/2014/main" id="{EA4CBBF0-E524-48A3-BA7B-1935FC52A368}"/>
                  </a:ext>
                </a:extLst>
              </p14:cNvPr>
              <p14:cNvContentPartPr/>
              <p14:nvPr/>
            </p14:nvContentPartPr>
            <p14:xfrm>
              <a:off x="4798661" y="3317888"/>
              <a:ext cx="360" cy="360"/>
            </p14:xfrm>
          </p:contentPart>
        </mc:Choice>
        <mc:Fallback xmlns="">
          <p:pic>
            <p:nvPicPr>
              <p:cNvPr id="146" name="Ink 145">
                <a:extLst>
                  <a:ext uri="{FF2B5EF4-FFF2-40B4-BE49-F238E27FC236}">
                    <a16:creationId xmlns:a16="http://schemas.microsoft.com/office/drawing/2014/main" id="{EA4CBBF0-E524-48A3-BA7B-1935FC52A36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780661" y="3299888"/>
                <a:ext cx="3600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545434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1EDC864-B5AC-44B9-9C99-76D9433C9164}"/>
                  </a:ext>
                </a:extLst>
              </p14:cNvPr>
              <p14:cNvContentPartPr/>
              <p14:nvPr/>
            </p14:nvContentPartPr>
            <p14:xfrm>
              <a:off x="10464701" y="2139968"/>
              <a:ext cx="60840" cy="4888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1EDC864-B5AC-44B9-9C99-76D9433C916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446701" y="2121968"/>
                <a:ext cx="96480" cy="52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1A47279-3B1B-4038-9765-D72993B24244}"/>
                  </a:ext>
                </a:extLst>
              </p14:cNvPr>
              <p14:cNvContentPartPr/>
              <p14:nvPr/>
            </p14:nvContentPartPr>
            <p14:xfrm>
              <a:off x="1298381" y="1600328"/>
              <a:ext cx="2465640" cy="24285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1A47279-3B1B-4038-9765-D72993B2424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80381" y="1582328"/>
                <a:ext cx="2501280" cy="246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D225C63D-F84B-44DF-A665-5E375281A047}"/>
                  </a:ext>
                </a:extLst>
              </p14:cNvPr>
              <p14:cNvContentPartPr/>
              <p14:nvPr/>
            </p14:nvContentPartPr>
            <p14:xfrm>
              <a:off x="6160901" y="3040328"/>
              <a:ext cx="416160" cy="259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D225C63D-F84B-44DF-A665-5E375281A04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142901" y="3022328"/>
                <a:ext cx="45180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8DE6EDD9-7EBA-4859-B2AE-34D9EACE72B2}"/>
                  </a:ext>
                </a:extLst>
              </p14:cNvPr>
              <p14:cNvContentPartPr/>
              <p14:nvPr/>
            </p14:nvContentPartPr>
            <p14:xfrm>
              <a:off x="4390781" y="1825688"/>
              <a:ext cx="1281960" cy="19159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8DE6EDD9-7EBA-4859-B2AE-34D9EACE72B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372781" y="1807688"/>
                <a:ext cx="1317600" cy="195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6C0478FC-0AC9-40E1-A14B-482DA660A20B}"/>
                  </a:ext>
                </a:extLst>
              </p14:cNvPr>
              <p14:cNvContentPartPr/>
              <p14:nvPr/>
            </p14:nvContentPartPr>
            <p14:xfrm>
              <a:off x="7289141" y="1885088"/>
              <a:ext cx="1617120" cy="17290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6C0478FC-0AC9-40E1-A14B-482DA660A20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271141" y="1867088"/>
                <a:ext cx="1652760" cy="176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938FFA67-9F71-4815-80D6-BF2703C080D5}"/>
                  </a:ext>
                </a:extLst>
              </p14:cNvPr>
              <p14:cNvContentPartPr/>
              <p14:nvPr/>
            </p14:nvContentPartPr>
            <p14:xfrm>
              <a:off x="9944861" y="132248"/>
              <a:ext cx="687240" cy="5162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938FFA67-9F71-4815-80D6-BF2703C080D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926861" y="114248"/>
                <a:ext cx="722880" cy="55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70906305-9960-47F5-A98B-D7592F8B34ED}"/>
                  </a:ext>
                </a:extLst>
              </p14:cNvPr>
              <p14:cNvContentPartPr/>
              <p14:nvPr/>
            </p14:nvContentPartPr>
            <p14:xfrm>
              <a:off x="7442861" y="69968"/>
              <a:ext cx="2052720" cy="9266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70906305-9960-47F5-A98B-D7592F8B34ED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424861" y="51968"/>
                <a:ext cx="2088360" cy="96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5FF79C1-B7EA-49DF-BF76-E1CF2BF1B301}"/>
                  </a:ext>
                </a:extLst>
              </p14:cNvPr>
              <p14:cNvContentPartPr/>
              <p14:nvPr/>
            </p14:nvContentPartPr>
            <p14:xfrm>
              <a:off x="6317141" y="207128"/>
              <a:ext cx="725760" cy="62208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5FF79C1-B7EA-49DF-BF76-E1CF2BF1B30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299141" y="189128"/>
                <a:ext cx="761400" cy="65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9EECB198-842F-4A9A-AB1F-42EAD1F51882}"/>
                  </a:ext>
                </a:extLst>
              </p14:cNvPr>
              <p14:cNvContentPartPr/>
              <p14:nvPr/>
            </p14:nvContentPartPr>
            <p14:xfrm>
              <a:off x="2912621" y="132248"/>
              <a:ext cx="2618280" cy="9079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9EECB198-842F-4A9A-AB1F-42EAD1F51882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894621" y="114248"/>
                <a:ext cx="2653920" cy="94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92492C0B-1FDA-47C1-B1B6-EB102FE745F2}"/>
                  </a:ext>
                </a:extLst>
              </p14:cNvPr>
              <p14:cNvContentPartPr/>
              <p14:nvPr/>
            </p14:nvContentPartPr>
            <p14:xfrm>
              <a:off x="1935221" y="3058688"/>
              <a:ext cx="6923160" cy="262692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92492C0B-1FDA-47C1-B1B6-EB102FE745F2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917221" y="3040688"/>
                <a:ext cx="6958800" cy="2662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400971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A82D1C3-6DA7-45F8-B7C9-38E3441090FD}"/>
                  </a:ext>
                </a:extLst>
              </p14:cNvPr>
              <p14:cNvContentPartPr/>
              <p14:nvPr/>
            </p14:nvContentPartPr>
            <p14:xfrm>
              <a:off x="9452381" y="1171568"/>
              <a:ext cx="7920" cy="201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A82D1C3-6DA7-45F8-B7C9-38E3441090F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434381" y="1153568"/>
                <a:ext cx="4356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6042FE9-0E87-44C6-BFC8-51425B669870}"/>
                  </a:ext>
                </a:extLst>
              </p14:cNvPr>
              <p14:cNvContentPartPr/>
              <p14:nvPr/>
            </p14:nvContentPartPr>
            <p14:xfrm>
              <a:off x="9867821" y="227288"/>
              <a:ext cx="1710360" cy="8344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6042FE9-0E87-44C6-BFC8-51425B66987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49821" y="209288"/>
                <a:ext cx="1746000" cy="87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3B3AF0D-AC36-49DA-BA2D-0D348937D41F}"/>
                  </a:ext>
                </a:extLst>
              </p14:cNvPr>
              <p14:cNvContentPartPr/>
              <p14:nvPr/>
            </p14:nvContentPartPr>
            <p14:xfrm>
              <a:off x="10296221" y="1246448"/>
              <a:ext cx="599400" cy="702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3B3AF0D-AC36-49DA-BA2D-0D348937D41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278221" y="1228448"/>
                <a:ext cx="635040" cy="10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3BB5E71D-0A45-4242-B53B-8AA35C0F4300}"/>
                  </a:ext>
                </a:extLst>
              </p14:cNvPr>
              <p14:cNvContentPartPr/>
              <p14:nvPr/>
            </p14:nvContentPartPr>
            <p14:xfrm>
              <a:off x="5380421" y="888968"/>
              <a:ext cx="68400" cy="266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3BB5E71D-0A45-4242-B53B-8AA35C0F430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362421" y="870968"/>
                <a:ext cx="104040" cy="6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25207333-053A-4978-A34A-9BFD92833CEE}"/>
                  </a:ext>
                </a:extLst>
              </p14:cNvPr>
              <p14:cNvContentPartPr/>
              <p14:nvPr/>
            </p14:nvContentPartPr>
            <p14:xfrm>
              <a:off x="5375021" y="674408"/>
              <a:ext cx="38520" cy="741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25207333-053A-4978-A34A-9BFD92833CE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357021" y="656408"/>
                <a:ext cx="74160" cy="10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58DCA12-0B62-4C32-B0A5-D7EB06C4E582}"/>
                  </a:ext>
                </a:extLst>
              </p14:cNvPr>
              <p14:cNvContentPartPr/>
              <p14:nvPr/>
            </p14:nvContentPartPr>
            <p14:xfrm>
              <a:off x="7400021" y="422408"/>
              <a:ext cx="2065320" cy="5922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58DCA12-0B62-4C32-B0A5-D7EB06C4E58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382021" y="404408"/>
                <a:ext cx="2100960" cy="62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B20F8FF8-2240-4275-9619-908B6D8A7C32}"/>
                  </a:ext>
                </a:extLst>
              </p14:cNvPr>
              <p14:cNvContentPartPr/>
              <p14:nvPr/>
            </p14:nvContentPartPr>
            <p14:xfrm>
              <a:off x="6325061" y="534728"/>
              <a:ext cx="597600" cy="6840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B20F8FF8-2240-4275-9619-908B6D8A7C3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307061" y="516728"/>
                <a:ext cx="633240" cy="71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24EC640F-FBDC-4D26-8989-862901620922}"/>
                  </a:ext>
                </a:extLst>
              </p14:cNvPr>
              <p14:cNvContentPartPr/>
              <p14:nvPr/>
            </p14:nvContentPartPr>
            <p14:xfrm>
              <a:off x="5357381" y="878528"/>
              <a:ext cx="81360" cy="399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24EC640F-FBDC-4D26-8989-86290162092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339381" y="860528"/>
                <a:ext cx="11700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B51C15E3-CE86-44F7-A132-0440BD13E7D9}"/>
                  </a:ext>
                </a:extLst>
              </p14:cNvPr>
              <p14:cNvContentPartPr/>
              <p14:nvPr/>
            </p14:nvContentPartPr>
            <p14:xfrm>
              <a:off x="315941" y="360128"/>
              <a:ext cx="445680" cy="66888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B51C15E3-CE86-44F7-A132-0440BD13E7D9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97941" y="342128"/>
                <a:ext cx="481320" cy="70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DC2BD1A3-4DE9-4125-A018-DA6586DD0BC9}"/>
                  </a:ext>
                </a:extLst>
              </p14:cNvPr>
              <p14:cNvContentPartPr/>
              <p14:nvPr/>
            </p14:nvContentPartPr>
            <p14:xfrm>
              <a:off x="985901" y="405488"/>
              <a:ext cx="3511080" cy="85032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DC2BD1A3-4DE9-4125-A018-DA6586DD0BC9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967901" y="387488"/>
                <a:ext cx="3546720" cy="88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A4579610-776D-4723-B139-6C39BF99F464}"/>
                  </a:ext>
                </a:extLst>
              </p14:cNvPr>
              <p14:cNvContentPartPr/>
              <p14:nvPr/>
            </p14:nvContentPartPr>
            <p14:xfrm>
              <a:off x="8684501" y="2380448"/>
              <a:ext cx="103320" cy="8280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A4579610-776D-4723-B139-6C39BF99F464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666501" y="2362448"/>
                <a:ext cx="138960" cy="11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0D4AB4FF-21B6-4F9B-848F-6B5AC6CAB730}"/>
                  </a:ext>
                </a:extLst>
              </p14:cNvPr>
              <p14:cNvContentPartPr/>
              <p14:nvPr/>
            </p14:nvContentPartPr>
            <p14:xfrm>
              <a:off x="6762821" y="1220888"/>
              <a:ext cx="2433600" cy="75672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0D4AB4FF-21B6-4F9B-848F-6B5AC6CAB730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744821" y="1202888"/>
                <a:ext cx="2469240" cy="79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B81E9B26-FB65-44DA-89D8-DABA4D0A39C0}"/>
                  </a:ext>
                </a:extLst>
              </p14:cNvPr>
              <p14:cNvContentPartPr/>
              <p14:nvPr/>
            </p14:nvContentPartPr>
            <p14:xfrm>
              <a:off x="1560101" y="2156888"/>
              <a:ext cx="970560" cy="62496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B81E9B26-FB65-44DA-89D8-DABA4D0A39C0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542101" y="2138888"/>
                <a:ext cx="1006200" cy="66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A58F59D2-47D6-428F-9853-F5B65C9CD460}"/>
                  </a:ext>
                </a:extLst>
              </p14:cNvPr>
              <p14:cNvContentPartPr/>
              <p14:nvPr/>
            </p14:nvContentPartPr>
            <p14:xfrm>
              <a:off x="1894541" y="3075248"/>
              <a:ext cx="1023840" cy="51192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A58F59D2-47D6-428F-9853-F5B65C9CD460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876541" y="3057248"/>
                <a:ext cx="1059480" cy="54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7986E997-68B2-4FF0-9B10-7BB13D73A737}"/>
                  </a:ext>
                </a:extLst>
              </p14:cNvPr>
              <p14:cNvContentPartPr/>
              <p14:nvPr/>
            </p14:nvContentPartPr>
            <p14:xfrm>
              <a:off x="1431581" y="4760768"/>
              <a:ext cx="186840" cy="5400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7986E997-68B2-4FF0-9B10-7BB13D73A737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413581" y="4742768"/>
                <a:ext cx="222480" cy="8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7F6F55AC-0CF5-4CEC-87D7-9F81DE295F8C}"/>
                  </a:ext>
                </a:extLst>
              </p14:cNvPr>
              <p14:cNvContentPartPr/>
              <p14:nvPr/>
            </p14:nvContentPartPr>
            <p14:xfrm>
              <a:off x="452021" y="3075968"/>
              <a:ext cx="1118520" cy="145440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7F6F55AC-0CF5-4CEC-87D7-9F81DE295F8C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34021" y="3057968"/>
                <a:ext cx="1154160" cy="149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BE528AC3-CA9E-4CAB-BF39-34BC836294EE}"/>
                  </a:ext>
                </a:extLst>
              </p14:cNvPr>
              <p14:cNvContentPartPr/>
              <p14:nvPr/>
            </p14:nvContentPartPr>
            <p14:xfrm>
              <a:off x="3340661" y="2251928"/>
              <a:ext cx="2659680" cy="155412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BE528AC3-CA9E-4CAB-BF39-34BC836294EE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322661" y="2233928"/>
                <a:ext cx="2695320" cy="158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EE5DC95E-C984-4CDA-BE67-AE02952977AF}"/>
                  </a:ext>
                </a:extLst>
              </p14:cNvPr>
              <p14:cNvContentPartPr/>
              <p14:nvPr/>
            </p14:nvContentPartPr>
            <p14:xfrm>
              <a:off x="6377621" y="2710568"/>
              <a:ext cx="5460120" cy="1845000"/>
            </p14:xfrm>
          </p:contentPart>
        </mc:Choice>
        <mc:Fallback xmlns=""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EE5DC95E-C984-4CDA-BE67-AE02952977AF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6359621" y="2692568"/>
                <a:ext cx="5495760" cy="188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0953FF54-1BB8-4487-93E4-9E79AF245477}"/>
                  </a:ext>
                </a:extLst>
              </p14:cNvPr>
              <p14:cNvContentPartPr/>
              <p14:nvPr/>
            </p14:nvContentPartPr>
            <p14:xfrm>
              <a:off x="7465541" y="2900288"/>
              <a:ext cx="788400" cy="478800"/>
            </p14:xfrm>
          </p:contentPart>
        </mc:Choice>
        <mc:Fallback xmlns=""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0953FF54-1BB8-4487-93E4-9E79AF245477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7447541" y="2882288"/>
                <a:ext cx="824040" cy="51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BA12D64A-601E-4267-989D-916073F29A09}"/>
                  </a:ext>
                </a:extLst>
              </p14:cNvPr>
              <p14:cNvContentPartPr/>
              <p14:nvPr/>
            </p14:nvContentPartPr>
            <p14:xfrm>
              <a:off x="6649421" y="4941848"/>
              <a:ext cx="5132880" cy="1722240"/>
            </p14:xfrm>
          </p:contentPart>
        </mc:Choice>
        <mc:Fallback xmlns="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BA12D64A-601E-4267-989D-916073F29A09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6631421" y="4923848"/>
                <a:ext cx="5168520" cy="175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BE62017C-8074-42C1-B3EA-C6FC3E1A445E}"/>
                  </a:ext>
                </a:extLst>
              </p14:cNvPr>
              <p14:cNvContentPartPr/>
              <p14:nvPr/>
            </p14:nvContentPartPr>
            <p14:xfrm>
              <a:off x="8206061" y="5273768"/>
              <a:ext cx="756720" cy="307080"/>
            </p14:xfrm>
          </p:contentPart>
        </mc:Choice>
        <mc:Fallback xmlns=""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BE62017C-8074-42C1-B3EA-C6FC3E1A445E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8188061" y="5255768"/>
                <a:ext cx="792360" cy="34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43" name="Ink 142">
                <a:extLst>
                  <a:ext uri="{FF2B5EF4-FFF2-40B4-BE49-F238E27FC236}">
                    <a16:creationId xmlns:a16="http://schemas.microsoft.com/office/drawing/2014/main" id="{BBFF9967-48AA-4B23-9C0C-E96A27F0111E}"/>
                  </a:ext>
                </a:extLst>
              </p14:cNvPr>
              <p14:cNvContentPartPr/>
              <p14:nvPr/>
            </p14:nvContentPartPr>
            <p14:xfrm>
              <a:off x="1340861" y="1502408"/>
              <a:ext cx="5800320" cy="4568400"/>
            </p14:xfrm>
          </p:contentPart>
        </mc:Choice>
        <mc:Fallback xmlns="">
          <p:pic>
            <p:nvPicPr>
              <p:cNvPr id="143" name="Ink 142">
                <a:extLst>
                  <a:ext uri="{FF2B5EF4-FFF2-40B4-BE49-F238E27FC236}">
                    <a16:creationId xmlns:a16="http://schemas.microsoft.com/office/drawing/2014/main" id="{BBFF9967-48AA-4B23-9C0C-E96A27F0111E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322861" y="1484408"/>
                <a:ext cx="5835960" cy="4604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066559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7456055F-D448-450E-9E4D-03B6523BCB2F}"/>
                  </a:ext>
                </a:extLst>
              </p14:cNvPr>
              <p14:cNvContentPartPr/>
              <p14:nvPr/>
            </p14:nvContentPartPr>
            <p14:xfrm>
              <a:off x="7110581" y="323408"/>
              <a:ext cx="3644280" cy="8434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7456055F-D448-450E-9E4D-03B6523BCB2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092581" y="305408"/>
                <a:ext cx="3679920" cy="87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03C54112-9515-4DCB-993C-52AD4FF1697C}"/>
                  </a:ext>
                </a:extLst>
              </p14:cNvPr>
              <p14:cNvContentPartPr/>
              <p14:nvPr/>
            </p14:nvContentPartPr>
            <p14:xfrm>
              <a:off x="5143181" y="1393328"/>
              <a:ext cx="5178600" cy="203112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03C54112-9515-4DCB-993C-52AD4FF1697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25181" y="1375328"/>
                <a:ext cx="5214240" cy="206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EB7DE74C-A8EB-4E50-9ADF-8A21174EAF75}"/>
                  </a:ext>
                </a:extLst>
              </p14:cNvPr>
              <p14:cNvContentPartPr/>
              <p14:nvPr/>
            </p14:nvContentPartPr>
            <p14:xfrm>
              <a:off x="5390501" y="1542368"/>
              <a:ext cx="1179000" cy="41940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EB7DE74C-A8EB-4E50-9ADF-8A21174EAF7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372501" y="1524368"/>
                <a:ext cx="1214640" cy="45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B76C8E4C-286B-4147-817B-993CDEE32CB1}"/>
                  </a:ext>
                </a:extLst>
              </p14:cNvPr>
              <p14:cNvContentPartPr/>
              <p14:nvPr/>
            </p14:nvContentPartPr>
            <p14:xfrm>
              <a:off x="2390621" y="1957448"/>
              <a:ext cx="2413440" cy="101412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B76C8E4C-286B-4147-817B-993CDEE32CB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72621" y="1939448"/>
                <a:ext cx="2449080" cy="104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6B3099F2-0133-4965-8030-1116CD04714F}"/>
                  </a:ext>
                </a:extLst>
              </p14:cNvPr>
              <p14:cNvContentPartPr/>
              <p14:nvPr/>
            </p14:nvContentPartPr>
            <p14:xfrm>
              <a:off x="1469381" y="2247968"/>
              <a:ext cx="672840" cy="58608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6B3099F2-0133-4965-8030-1116CD04714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451381" y="2229968"/>
                <a:ext cx="708480" cy="62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EAE06020-FED8-46D5-A0D8-C2926E21A6DC}"/>
                  </a:ext>
                </a:extLst>
              </p14:cNvPr>
              <p14:cNvContentPartPr/>
              <p14:nvPr/>
            </p14:nvContentPartPr>
            <p14:xfrm>
              <a:off x="149621" y="2192168"/>
              <a:ext cx="1172880" cy="77652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EAE06020-FED8-46D5-A0D8-C2926E21A6D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31621" y="2174168"/>
                <a:ext cx="1208520" cy="81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B92B989D-7F37-4516-A4DF-BC6EF6286306}"/>
                  </a:ext>
                </a:extLst>
              </p14:cNvPr>
              <p14:cNvContentPartPr/>
              <p14:nvPr/>
            </p14:nvContentPartPr>
            <p14:xfrm>
              <a:off x="9782501" y="1294688"/>
              <a:ext cx="537480" cy="8964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B92B989D-7F37-4516-A4DF-BC6EF628630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764501" y="1276688"/>
                <a:ext cx="573120" cy="12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F685AFCC-6309-445B-9F19-38C172409275}"/>
                  </a:ext>
                </a:extLst>
              </p14:cNvPr>
              <p14:cNvContentPartPr/>
              <p14:nvPr/>
            </p14:nvContentPartPr>
            <p14:xfrm>
              <a:off x="7707101" y="4755008"/>
              <a:ext cx="136440" cy="9252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F685AFCC-6309-445B-9F19-38C17240927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689101" y="4737008"/>
                <a:ext cx="17208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7F615F8B-90E2-4F82-B663-3BE43BF96F4D}"/>
                  </a:ext>
                </a:extLst>
              </p14:cNvPr>
              <p14:cNvContentPartPr/>
              <p14:nvPr/>
            </p14:nvContentPartPr>
            <p14:xfrm>
              <a:off x="7253861" y="3892808"/>
              <a:ext cx="1631520" cy="58068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7F615F8B-90E2-4F82-B663-3BE43BF96F4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235861" y="3874808"/>
                <a:ext cx="1667160" cy="61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A3FB04DD-34A4-4EA1-A381-D9DA1B890251}"/>
                  </a:ext>
                </a:extLst>
              </p14:cNvPr>
              <p14:cNvContentPartPr/>
              <p14:nvPr/>
            </p14:nvContentPartPr>
            <p14:xfrm>
              <a:off x="3809021" y="3969128"/>
              <a:ext cx="779400" cy="80172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A3FB04DD-34A4-4EA1-A381-D9DA1B89025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791021" y="3951128"/>
                <a:ext cx="815040" cy="83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AAF292D2-2620-442C-81AA-A8E95A4D63A1}"/>
                  </a:ext>
                </a:extLst>
              </p14:cNvPr>
              <p14:cNvContentPartPr/>
              <p14:nvPr/>
            </p14:nvContentPartPr>
            <p14:xfrm>
              <a:off x="5586701" y="4214288"/>
              <a:ext cx="939960" cy="28620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AAF292D2-2620-442C-81AA-A8E95A4D63A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568701" y="4196288"/>
                <a:ext cx="975600" cy="32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BD528B41-A5C5-41D6-86C3-F9CC7C4AADB1}"/>
                  </a:ext>
                </a:extLst>
              </p14:cNvPr>
              <p14:cNvContentPartPr/>
              <p14:nvPr/>
            </p14:nvContentPartPr>
            <p14:xfrm>
              <a:off x="5323181" y="3721448"/>
              <a:ext cx="1476720" cy="142488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BD528B41-A5C5-41D6-86C3-F9CC7C4AADB1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305181" y="3703448"/>
                <a:ext cx="1512360" cy="146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DD53393C-A397-47E7-AFA3-B184B901837B}"/>
                  </a:ext>
                </a:extLst>
              </p14:cNvPr>
              <p14:cNvContentPartPr/>
              <p14:nvPr/>
            </p14:nvContentPartPr>
            <p14:xfrm>
              <a:off x="5211581" y="3370448"/>
              <a:ext cx="2075400" cy="1964160"/>
            </p14:xfrm>
          </p:contentPart>
        </mc:Choice>
        <mc:Fallback xmlns=""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DD53393C-A397-47E7-AFA3-B184B901837B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193581" y="3352448"/>
                <a:ext cx="2111040" cy="199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40694F41-7CFB-45DC-9005-81DBBC2D6F7A}"/>
                  </a:ext>
                </a:extLst>
              </p14:cNvPr>
              <p14:cNvContentPartPr/>
              <p14:nvPr/>
            </p14:nvContentPartPr>
            <p14:xfrm>
              <a:off x="5177741" y="4933568"/>
              <a:ext cx="3872520" cy="166572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40694F41-7CFB-45DC-9005-81DBBC2D6F7A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159741" y="4915568"/>
                <a:ext cx="3908160" cy="1701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398532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D7973D58-B76B-4961-8B7F-C3387DEDF5A6}"/>
                  </a:ext>
                </a:extLst>
              </p14:cNvPr>
              <p14:cNvContentPartPr/>
              <p14:nvPr/>
            </p14:nvContentPartPr>
            <p14:xfrm>
              <a:off x="3166781" y="390008"/>
              <a:ext cx="4465440" cy="479448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D7973D58-B76B-4961-8B7F-C3387DEDF5A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48781" y="372008"/>
                <a:ext cx="4501080" cy="483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56260EEC-5804-4792-8CC1-916859191B61}"/>
                  </a:ext>
                </a:extLst>
              </p14:cNvPr>
              <p14:cNvContentPartPr/>
              <p14:nvPr/>
            </p14:nvContentPartPr>
            <p14:xfrm>
              <a:off x="2313221" y="4950488"/>
              <a:ext cx="7595280" cy="143964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56260EEC-5804-4792-8CC1-916859191B6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95221" y="4932488"/>
                <a:ext cx="7630920" cy="1475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145464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D72A8D1-DD93-43E7-A29E-5D8AABD156D4}"/>
                  </a:ext>
                </a:extLst>
              </p14:cNvPr>
              <p14:cNvContentPartPr/>
              <p14:nvPr/>
            </p14:nvContentPartPr>
            <p14:xfrm>
              <a:off x="6783701" y="280928"/>
              <a:ext cx="3608280" cy="1161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D72A8D1-DD93-43E7-A29E-5D8AABD156D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65701" y="262928"/>
                <a:ext cx="3643920" cy="119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70D34287-C461-4C57-8366-440DF6C794FD}"/>
                  </a:ext>
                </a:extLst>
              </p14:cNvPr>
              <p14:cNvContentPartPr/>
              <p14:nvPr/>
            </p14:nvContentPartPr>
            <p14:xfrm>
              <a:off x="1013621" y="249608"/>
              <a:ext cx="6918120" cy="532404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70D34287-C461-4C57-8366-440DF6C794F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95621" y="231608"/>
                <a:ext cx="6953760" cy="535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C8AC706F-83C1-4214-96C5-08BD00AC375F}"/>
                  </a:ext>
                </a:extLst>
              </p14:cNvPr>
              <p14:cNvContentPartPr/>
              <p14:nvPr/>
            </p14:nvContentPartPr>
            <p14:xfrm>
              <a:off x="8766221" y="2074808"/>
              <a:ext cx="1275120" cy="61632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C8AC706F-83C1-4214-96C5-08BD00AC375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748221" y="2056808"/>
                <a:ext cx="1310760" cy="65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DAA10BC1-DC6D-4C1B-A482-B2304C013DE6}"/>
                  </a:ext>
                </a:extLst>
              </p14:cNvPr>
              <p14:cNvContentPartPr/>
              <p14:nvPr/>
            </p14:nvContentPartPr>
            <p14:xfrm>
              <a:off x="8984021" y="2898848"/>
              <a:ext cx="1405440" cy="83376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DAA10BC1-DC6D-4C1B-A482-B2304C013DE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966021" y="2880848"/>
                <a:ext cx="1441080" cy="86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9A49D140-F5B5-4F36-9E94-EEDE5B345A79}"/>
                  </a:ext>
                </a:extLst>
              </p14:cNvPr>
              <p14:cNvContentPartPr/>
              <p14:nvPr/>
            </p14:nvContentPartPr>
            <p14:xfrm>
              <a:off x="11756741" y="2826488"/>
              <a:ext cx="12960" cy="2880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9A49D140-F5B5-4F36-9E94-EEDE5B345A7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738741" y="2808488"/>
                <a:ext cx="48600" cy="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ACED2F89-3944-4EE6-8E96-83722D2A014E}"/>
                  </a:ext>
                </a:extLst>
              </p14:cNvPr>
              <p14:cNvContentPartPr/>
              <p14:nvPr/>
            </p14:nvContentPartPr>
            <p14:xfrm>
              <a:off x="11042501" y="3179288"/>
              <a:ext cx="1029240" cy="56664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ACED2F89-3944-4EE6-8E96-83722D2A014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024501" y="3161288"/>
                <a:ext cx="1064880" cy="60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1A901E4B-9D3E-41F1-9A7C-72F092F41857}"/>
                  </a:ext>
                </a:extLst>
              </p14:cNvPr>
              <p14:cNvContentPartPr/>
              <p14:nvPr/>
            </p14:nvContentPartPr>
            <p14:xfrm>
              <a:off x="10875821" y="473528"/>
              <a:ext cx="1173240" cy="196704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1A901E4B-9D3E-41F1-9A7C-72F092F4185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857821" y="455528"/>
                <a:ext cx="1208880" cy="200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F78F8499-76EE-4A9D-9073-11874D704751}"/>
                  </a:ext>
                </a:extLst>
              </p14:cNvPr>
              <p14:cNvContentPartPr/>
              <p14:nvPr/>
            </p14:nvContentPartPr>
            <p14:xfrm>
              <a:off x="9145301" y="4211408"/>
              <a:ext cx="2604240" cy="86688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F78F8499-76EE-4A9D-9073-11874D70475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127301" y="4193408"/>
                <a:ext cx="2639880" cy="90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B2734CD6-8672-4426-A518-B2CC1B0261FA}"/>
                  </a:ext>
                </a:extLst>
              </p14:cNvPr>
              <p14:cNvContentPartPr/>
              <p14:nvPr/>
            </p14:nvContentPartPr>
            <p14:xfrm>
              <a:off x="4266941" y="5377808"/>
              <a:ext cx="7021800" cy="127656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B2734CD6-8672-4426-A518-B2CC1B0261F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248941" y="5359808"/>
                <a:ext cx="7057440" cy="1312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37756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0522B3-25F8-4E9D-9495-2E4A8D2A9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1026629"/>
            <a:ext cx="8153400" cy="42481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975CAF5-762C-4F72-8B02-284D778A346C}"/>
                  </a:ext>
                </a:extLst>
              </p14:cNvPr>
              <p14:cNvContentPartPr/>
              <p14:nvPr/>
            </p14:nvContentPartPr>
            <p14:xfrm>
              <a:off x="9016821" y="204934"/>
              <a:ext cx="2435040" cy="5065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975CAF5-762C-4F72-8B02-284D778A346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998821" y="186934"/>
                <a:ext cx="2470680" cy="54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9B5A6CEF-D3CB-429A-969B-8646DAB69856}"/>
                  </a:ext>
                </a:extLst>
              </p14:cNvPr>
              <p14:cNvContentPartPr/>
              <p14:nvPr/>
            </p14:nvContentPartPr>
            <p14:xfrm>
              <a:off x="7034661" y="98014"/>
              <a:ext cx="1638720" cy="4798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9B5A6CEF-D3CB-429A-969B-8646DAB6985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16661" y="80014"/>
                <a:ext cx="1674360" cy="51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0E79BB15-00D9-4F53-A4EB-A9A5CA536895}"/>
                  </a:ext>
                </a:extLst>
              </p14:cNvPr>
              <p14:cNvContentPartPr/>
              <p14:nvPr/>
            </p14:nvContentPartPr>
            <p14:xfrm>
              <a:off x="5294421" y="217534"/>
              <a:ext cx="1317960" cy="43812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0E79BB15-00D9-4F53-A4EB-A9A5CA53689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276421" y="199534"/>
                <a:ext cx="1353600" cy="47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EF820A4F-1A89-43CB-A92B-0B391895A6F8}"/>
                  </a:ext>
                </a:extLst>
              </p14:cNvPr>
              <p14:cNvContentPartPr/>
              <p14:nvPr/>
            </p14:nvContentPartPr>
            <p14:xfrm>
              <a:off x="2327661" y="129334"/>
              <a:ext cx="2462400" cy="49068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EF820A4F-1A89-43CB-A92B-0B391895A6F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309661" y="111334"/>
                <a:ext cx="2498040" cy="526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936802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01425EB-6D74-4237-9EA5-9B28C1635853}"/>
                  </a:ext>
                </a:extLst>
              </p14:cNvPr>
              <p14:cNvContentPartPr/>
              <p14:nvPr/>
            </p14:nvContentPartPr>
            <p14:xfrm>
              <a:off x="8341781" y="330608"/>
              <a:ext cx="277560" cy="838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01425EB-6D74-4237-9EA5-9B28C163585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23781" y="312608"/>
                <a:ext cx="313200" cy="11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93CFBF4C-2B35-4D4A-B80E-79D037640277}"/>
                  </a:ext>
                </a:extLst>
              </p14:cNvPr>
              <p14:cNvContentPartPr/>
              <p14:nvPr/>
            </p14:nvContentPartPr>
            <p14:xfrm>
              <a:off x="7527821" y="2588888"/>
              <a:ext cx="1514520" cy="11156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93CFBF4C-2B35-4D4A-B80E-79D03764027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09821" y="2570888"/>
                <a:ext cx="1550160" cy="115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1818FC43-02F8-4DEA-B37C-C30D706598DA}"/>
                  </a:ext>
                </a:extLst>
              </p14:cNvPr>
              <p14:cNvContentPartPr/>
              <p14:nvPr/>
            </p14:nvContentPartPr>
            <p14:xfrm>
              <a:off x="6566621" y="557768"/>
              <a:ext cx="3314880" cy="466200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1818FC43-02F8-4DEA-B37C-C30D706598D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548621" y="539768"/>
                <a:ext cx="3350520" cy="469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11E2AB89-5110-467F-AD3F-E74B4E283256}"/>
                  </a:ext>
                </a:extLst>
              </p14:cNvPr>
              <p14:cNvContentPartPr/>
              <p14:nvPr/>
            </p14:nvContentPartPr>
            <p14:xfrm>
              <a:off x="3131501" y="3007928"/>
              <a:ext cx="262440" cy="1101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11E2AB89-5110-467F-AD3F-E74B4E28325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113501" y="2989928"/>
                <a:ext cx="298080" cy="14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C062D787-91FF-4AB4-BE89-126F07D66999}"/>
                  </a:ext>
                </a:extLst>
              </p14:cNvPr>
              <p14:cNvContentPartPr/>
              <p14:nvPr/>
            </p14:nvContentPartPr>
            <p14:xfrm>
              <a:off x="2745581" y="1902008"/>
              <a:ext cx="3035520" cy="86688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C062D787-91FF-4AB4-BE89-126F07D6699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727581" y="1884008"/>
                <a:ext cx="3071160" cy="90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D65C585A-D178-426E-9434-AF360A6F4AD9}"/>
                  </a:ext>
                </a:extLst>
              </p14:cNvPr>
              <p14:cNvContentPartPr/>
              <p14:nvPr/>
            </p14:nvContentPartPr>
            <p14:xfrm>
              <a:off x="9727061" y="5672288"/>
              <a:ext cx="224280" cy="1677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D65C585A-D178-426E-9434-AF360A6F4AD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709061" y="5654288"/>
                <a:ext cx="259920" cy="20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18D14B7B-6953-4238-BF29-0161D5F1329E}"/>
                  </a:ext>
                </a:extLst>
              </p14:cNvPr>
              <p14:cNvContentPartPr/>
              <p14:nvPr/>
            </p14:nvContentPartPr>
            <p14:xfrm>
              <a:off x="8346101" y="5437568"/>
              <a:ext cx="670320" cy="81144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18D14B7B-6953-4238-BF29-0161D5F1329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328101" y="5419568"/>
                <a:ext cx="705960" cy="84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7E2ACA40-D092-4403-9985-E6A04E5817C3}"/>
                  </a:ext>
                </a:extLst>
              </p14:cNvPr>
              <p14:cNvContentPartPr/>
              <p14:nvPr/>
            </p14:nvContentPartPr>
            <p14:xfrm>
              <a:off x="284621" y="3372968"/>
              <a:ext cx="5900040" cy="286632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7E2ACA40-D092-4403-9985-E6A04E5817C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66621" y="3354968"/>
                <a:ext cx="5935680" cy="290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615B7C03-4126-42CD-B73D-5AFEEB1B4CCF}"/>
                  </a:ext>
                </a:extLst>
              </p14:cNvPr>
              <p14:cNvContentPartPr/>
              <p14:nvPr/>
            </p14:nvContentPartPr>
            <p14:xfrm>
              <a:off x="394061" y="2785088"/>
              <a:ext cx="6107400" cy="412020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615B7C03-4126-42CD-B73D-5AFEEB1B4CC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76061" y="2767088"/>
                <a:ext cx="6143040" cy="4155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1364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CA6FCEE-CE14-4A9C-A610-4E5247DD9F22}"/>
                  </a:ext>
                </a:extLst>
              </p14:cNvPr>
              <p14:cNvContentPartPr/>
              <p14:nvPr/>
            </p14:nvContentPartPr>
            <p14:xfrm>
              <a:off x="10433421" y="400774"/>
              <a:ext cx="136080" cy="309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CA6FCEE-CE14-4A9C-A610-4E5247DD9F2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415421" y="382774"/>
                <a:ext cx="171720" cy="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B5D9318-06A6-4517-8744-0C35FB85743C}"/>
                  </a:ext>
                </a:extLst>
              </p14:cNvPr>
              <p14:cNvContentPartPr/>
              <p14:nvPr/>
            </p14:nvContentPartPr>
            <p14:xfrm>
              <a:off x="9521541" y="428854"/>
              <a:ext cx="41040" cy="129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B5D9318-06A6-4517-8744-0C35FB85743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03541" y="410854"/>
                <a:ext cx="76680" cy="4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50CEEB7-7F05-4CA9-8165-8F93E75849CF}"/>
                  </a:ext>
                </a:extLst>
              </p14:cNvPr>
              <p14:cNvContentPartPr/>
              <p14:nvPr/>
            </p14:nvContentPartPr>
            <p14:xfrm>
              <a:off x="9222741" y="145174"/>
              <a:ext cx="609120" cy="1058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50CEEB7-7F05-4CA9-8165-8F93E75849C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204741" y="127174"/>
                <a:ext cx="644760" cy="14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37E03F7-39BA-4194-9177-FB06E1DA9E16}"/>
                  </a:ext>
                </a:extLst>
              </p14:cNvPr>
              <p14:cNvContentPartPr/>
              <p14:nvPr/>
            </p14:nvContentPartPr>
            <p14:xfrm>
              <a:off x="9016461" y="545854"/>
              <a:ext cx="1734480" cy="4086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37E03F7-39BA-4194-9177-FB06E1DA9E1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998461" y="527854"/>
                <a:ext cx="1770120" cy="44424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4F1B83BB-5493-4DC6-9DD7-C1745E3A90D7}"/>
              </a:ext>
            </a:extLst>
          </p:cNvPr>
          <p:cNvSpPr/>
          <p:nvPr/>
        </p:nvSpPr>
        <p:spPr>
          <a:xfrm>
            <a:off x="2095200" y="1459080"/>
            <a:ext cx="2880000" cy="2880000"/>
          </a:xfrm>
          <a:prstGeom prst="rect">
            <a:avLst/>
          </a:prstGeom>
          <a:solidFill>
            <a:srgbClr val="ED1C24">
              <a:alpha val="5000"/>
            </a:srgbClr>
          </a:solidFill>
          <a:ln w="36000">
            <a:solidFill>
              <a:srgbClr val="ED1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ED1C24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6A21D2-57B1-4C1F-B0B5-62D4ED04D6F9}"/>
              </a:ext>
            </a:extLst>
          </p:cNvPr>
          <p:cNvSpPr/>
          <p:nvPr/>
        </p:nvSpPr>
        <p:spPr>
          <a:xfrm>
            <a:off x="2572701" y="1989000"/>
            <a:ext cx="2880000" cy="2880000"/>
          </a:xfrm>
          <a:prstGeom prst="rect">
            <a:avLst/>
          </a:prstGeom>
          <a:solidFill>
            <a:srgbClr val="ED1C24">
              <a:alpha val="5000"/>
            </a:srgbClr>
          </a:solidFill>
          <a:ln w="36000">
            <a:solidFill>
              <a:srgbClr val="ED1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ED1C24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74A02ED-B68A-4EB8-9286-966B993CF080}"/>
              </a:ext>
            </a:extLst>
          </p:cNvPr>
          <p:cNvSpPr/>
          <p:nvPr/>
        </p:nvSpPr>
        <p:spPr>
          <a:xfrm>
            <a:off x="3050201" y="2975280"/>
            <a:ext cx="2880000" cy="2880000"/>
          </a:xfrm>
          <a:prstGeom prst="rect">
            <a:avLst/>
          </a:prstGeom>
          <a:solidFill>
            <a:srgbClr val="ED1C24">
              <a:alpha val="5000"/>
            </a:srgbClr>
          </a:solidFill>
          <a:ln w="36000">
            <a:solidFill>
              <a:srgbClr val="ED1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ED1C24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9CCC317A-3613-4838-AE24-8FC3D66EF95A}"/>
                  </a:ext>
                </a:extLst>
              </p14:cNvPr>
              <p14:cNvContentPartPr/>
              <p14:nvPr/>
            </p14:nvContentPartPr>
            <p14:xfrm>
              <a:off x="2115261" y="1451254"/>
              <a:ext cx="986760" cy="16178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9CCC317A-3613-4838-AE24-8FC3D66EF95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097261" y="1433254"/>
                <a:ext cx="1022400" cy="165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6C0B7CE0-75D2-4976-8BE5-7ADF9F8FC7BF}"/>
                  </a:ext>
                </a:extLst>
              </p14:cNvPr>
              <p14:cNvContentPartPr/>
              <p14:nvPr/>
            </p14:nvContentPartPr>
            <p14:xfrm>
              <a:off x="4925781" y="1413454"/>
              <a:ext cx="982440" cy="16236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6C0B7CE0-75D2-4976-8BE5-7ADF9F8FC7B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907781" y="1395454"/>
                <a:ext cx="1018080" cy="165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51292674-21C3-43A7-8085-1EB05AC178C8}"/>
                  </a:ext>
                </a:extLst>
              </p14:cNvPr>
              <p14:cNvContentPartPr/>
              <p14:nvPr/>
            </p14:nvContentPartPr>
            <p14:xfrm>
              <a:off x="2094741" y="4275814"/>
              <a:ext cx="1104840" cy="16300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51292674-21C3-43A7-8085-1EB05AC178C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076741" y="4257814"/>
                <a:ext cx="1140480" cy="166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BF2550F7-24C4-409F-908D-3581CA7C5831}"/>
                  </a:ext>
                </a:extLst>
              </p14:cNvPr>
              <p14:cNvContentPartPr/>
              <p14:nvPr/>
            </p14:nvContentPartPr>
            <p14:xfrm>
              <a:off x="6120261" y="2714854"/>
              <a:ext cx="331560" cy="3924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BF2550F7-24C4-409F-908D-3581CA7C583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102261" y="2696854"/>
                <a:ext cx="367200" cy="42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6BF0F44-F1F0-476B-99FB-18235E0707C2}"/>
                  </a:ext>
                </a:extLst>
              </p14:cNvPr>
              <p14:cNvContentPartPr/>
              <p14:nvPr/>
            </p14:nvContentPartPr>
            <p14:xfrm>
              <a:off x="5326101" y="1156054"/>
              <a:ext cx="624960" cy="10490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6BF0F44-F1F0-476B-99FB-18235E0707C2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308101" y="1138054"/>
                <a:ext cx="660600" cy="108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762A5DBC-281A-4518-A4E5-032F78C7F92A}"/>
                  </a:ext>
                </a:extLst>
              </p14:cNvPr>
              <p14:cNvContentPartPr/>
              <p14:nvPr/>
            </p14:nvContentPartPr>
            <p14:xfrm>
              <a:off x="3065661" y="2975854"/>
              <a:ext cx="495720" cy="4654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762A5DBC-281A-4518-A4E5-032F78C7F92A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047661" y="2957854"/>
                <a:ext cx="531360" cy="50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480F1190-D1E5-4D3A-AD63-F7ED7AD3D690}"/>
                  </a:ext>
                </a:extLst>
              </p14:cNvPr>
              <p14:cNvContentPartPr/>
              <p14:nvPr/>
            </p14:nvContentPartPr>
            <p14:xfrm>
              <a:off x="2047221" y="1451614"/>
              <a:ext cx="1548360" cy="199908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480F1190-D1E5-4D3A-AD63-F7ED7AD3D690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029221" y="1433614"/>
                <a:ext cx="1584000" cy="203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BC6D133B-A979-47BC-A783-E0D32016F6B4}"/>
                  </a:ext>
                </a:extLst>
              </p14:cNvPr>
              <p14:cNvContentPartPr/>
              <p14:nvPr/>
            </p14:nvContentPartPr>
            <p14:xfrm>
              <a:off x="9204741" y="1223734"/>
              <a:ext cx="1930320" cy="8517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BC6D133B-A979-47BC-A783-E0D32016F6B4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9186741" y="1205734"/>
                <a:ext cx="1965960" cy="88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170BA07A-5554-4319-B681-7544D550D966}"/>
                  </a:ext>
                </a:extLst>
              </p14:cNvPr>
              <p14:cNvContentPartPr/>
              <p14:nvPr/>
            </p14:nvContentPartPr>
            <p14:xfrm>
              <a:off x="7267581" y="1258294"/>
              <a:ext cx="1890000" cy="100944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170BA07A-5554-4319-B681-7544D550D966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249581" y="1240294"/>
                <a:ext cx="1925640" cy="10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B2778B48-8967-49CB-BD81-EC45CCB9C022}"/>
                  </a:ext>
                </a:extLst>
              </p14:cNvPr>
              <p14:cNvContentPartPr/>
              <p14:nvPr/>
            </p14:nvContentPartPr>
            <p14:xfrm>
              <a:off x="8186301" y="2436214"/>
              <a:ext cx="2899080" cy="50724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B2778B48-8967-49CB-BD81-EC45CCB9C022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8168301" y="2418214"/>
                <a:ext cx="2934720" cy="542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87891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F8C921AE-FAF4-4AC6-A4A4-E3802373F847}"/>
                  </a:ext>
                </a:extLst>
              </p14:cNvPr>
              <p14:cNvContentPartPr/>
              <p14:nvPr/>
            </p14:nvContentPartPr>
            <p14:xfrm>
              <a:off x="8951301" y="239134"/>
              <a:ext cx="2613960" cy="7585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F8C921AE-FAF4-4AC6-A4A4-E3802373F84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33301" y="221134"/>
                <a:ext cx="2649600" cy="79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EBB057CC-C5EE-47C4-BF9D-E4E0A424D784}"/>
                  </a:ext>
                </a:extLst>
              </p14:cNvPr>
              <p14:cNvContentPartPr/>
              <p14:nvPr/>
            </p14:nvContentPartPr>
            <p14:xfrm>
              <a:off x="10065861" y="1415254"/>
              <a:ext cx="869400" cy="6318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EBB057CC-C5EE-47C4-BF9D-E4E0A424D78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047861" y="1397254"/>
                <a:ext cx="905040" cy="66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28FBBD25-BEDD-4BF7-BFB2-6E21790BAA12}"/>
                  </a:ext>
                </a:extLst>
              </p14:cNvPr>
              <p14:cNvContentPartPr/>
              <p14:nvPr/>
            </p14:nvContentPartPr>
            <p14:xfrm>
              <a:off x="7999461" y="2549614"/>
              <a:ext cx="3063960" cy="96804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28FBBD25-BEDD-4BF7-BFB2-6E21790BAA1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981461" y="2531614"/>
                <a:ext cx="3099600" cy="100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4F59996B-CFF9-4526-B088-02EF5CE0B0E9}"/>
                  </a:ext>
                </a:extLst>
              </p14:cNvPr>
              <p14:cNvContentPartPr/>
              <p14:nvPr/>
            </p14:nvContentPartPr>
            <p14:xfrm>
              <a:off x="5773941" y="2470774"/>
              <a:ext cx="1805040" cy="143892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4F59996B-CFF9-4526-B088-02EF5CE0B0E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55941" y="2452774"/>
                <a:ext cx="1840680" cy="147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96FA9E51-3D6C-48F8-BDCB-36FB5C36F3CE}"/>
                  </a:ext>
                </a:extLst>
              </p14:cNvPr>
              <p14:cNvContentPartPr/>
              <p14:nvPr/>
            </p14:nvContentPartPr>
            <p14:xfrm>
              <a:off x="9507141" y="3881614"/>
              <a:ext cx="1685160" cy="107748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96FA9E51-3D6C-48F8-BDCB-36FB5C36F3C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489141" y="3863614"/>
                <a:ext cx="1720800" cy="111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7BA78BED-AAC5-4679-8FAE-C083C72E234A}"/>
                  </a:ext>
                </a:extLst>
              </p14:cNvPr>
              <p14:cNvContentPartPr/>
              <p14:nvPr/>
            </p14:nvContentPartPr>
            <p14:xfrm>
              <a:off x="6945741" y="4222534"/>
              <a:ext cx="1863720" cy="80568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7BA78BED-AAC5-4679-8FAE-C083C72E234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927741" y="4204534"/>
                <a:ext cx="1899360" cy="84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CE534A54-DBAB-4956-9DF9-695818E84960}"/>
                  </a:ext>
                </a:extLst>
              </p14:cNvPr>
              <p14:cNvContentPartPr/>
              <p14:nvPr/>
            </p14:nvContentPartPr>
            <p14:xfrm>
              <a:off x="5547501" y="1265854"/>
              <a:ext cx="2021400" cy="105552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CE534A54-DBAB-4956-9DF9-695818E8496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529501" y="1247854"/>
                <a:ext cx="2057040" cy="109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1C0FDE17-09B0-4A35-A754-47BEF84DEF6B}"/>
                  </a:ext>
                </a:extLst>
              </p14:cNvPr>
              <p14:cNvContentPartPr/>
              <p14:nvPr/>
            </p14:nvContentPartPr>
            <p14:xfrm>
              <a:off x="7751781" y="1269814"/>
              <a:ext cx="2134440" cy="65016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1C0FDE17-09B0-4A35-A754-47BEF84DEF6B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733781" y="1251814"/>
                <a:ext cx="2170080" cy="685800"/>
              </a:xfrm>
              <a:prstGeom prst="rect">
                <a:avLst/>
              </a:prstGeom>
            </p:spPr>
          </p:pic>
        </mc:Fallback>
      </mc:AlternateContent>
      <p:pic>
        <p:nvPicPr>
          <p:cNvPr id="3074" name="Picture 2" descr="Principles of Image Analysis | SpringerLink">
            <a:extLst>
              <a:ext uri="{FF2B5EF4-FFF2-40B4-BE49-F238E27FC236}">
                <a16:creationId xmlns:a16="http://schemas.microsoft.com/office/drawing/2014/main" id="{6F275A78-C1EB-41AF-8695-EAA8F39BF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59" y="2525445"/>
            <a:ext cx="4349883" cy="191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nkscape: after bitmap trace, break shapes into own paths (for css  animation) - Graphic Design Stack Exchange">
            <a:extLst>
              <a:ext uri="{FF2B5EF4-FFF2-40B4-BE49-F238E27FC236}">
                <a16:creationId xmlns:a16="http://schemas.microsoft.com/office/drawing/2014/main" id="{9AF964E4-92C7-4358-A6AC-30F1E1902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433" y="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4EB9C3D0-3073-4AE6-9AFA-F3E1ED645F6B}"/>
                  </a:ext>
                </a:extLst>
              </p14:cNvPr>
              <p14:cNvContentPartPr/>
              <p14:nvPr/>
            </p14:nvContentPartPr>
            <p14:xfrm>
              <a:off x="3794301" y="555934"/>
              <a:ext cx="1496160" cy="105048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4EB9C3D0-3073-4AE6-9AFA-F3E1ED645F6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776301" y="537934"/>
                <a:ext cx="1531800" cy="108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FFC78BA6-2A43-48A8-B044-D8A48C4A3E7F}"/>
                  </a:ext>
                </a:extLst>
              </p14:cNvPr>
              <p14:cNvContentPartPr/>
              <p14:nvPr/>
            </p14:nvContentPartPr>
            <p14:xfrm>
              <a:off x="325341" y="251734"/>
              <a:ext cx="2036880" cy="681480"/>
            </p14:xfrm>
          </p:contentPart>
        </mc:Choice>
        <mc:Fallback xmlns=""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FFC78BA6-2A43-48A8-B044-D8A48C4A3E7F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07341" y="233734"/>
                <a:ext cx="2072520" cy="71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18" name="Ink 117">
                <a:extLst>
                  <a:ext uri="{FF2B5EF4-FFF2-40B4-BE49-F238E27FC236}">
                    <a16:creationId xmlns:a16="http://schemas.microsoft.com/office/drawing/2014/main" id="{EF1C52B3-8F32-4B65-9A04-6E24EEB64BC3}"/>
                  </a:ext>
                </a:extLst>
              </p14:cNvPr>
              <p14:cNvContentPartPr/>
              <p14:nvPr/>
            </p14:nvContentPartPr>
            <p14:xfrm>
              <a:off x="866061" y="1864894"/>
              <a:ext cx="97920" cy="24840"/>
            </p14:xfrm>
          </p:contentPart>
        </mc:Choice>
        <mc:Fallback xmlns="">
          <p:pic>
            <p:nvPicPr>
              <p:cNvPr id="118" name="Ink 117">
                <a:extLst>
                  <a:ext uri="{FF2B5EF4-FFF2-40B4-BE49-F238E27FC236}">
                    <a16:creationId xmlns:a16="http://schemas.microsoft.com/office/drawing/2014/main" id="{EF1C52B3-8F32-4B65-9A04-6E24EEB64BC3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48061" y="1846894"/>
                <a:ext cx="133560" cy="6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A2355EB4-EE05-46CC-BA0F-4F7A541C9864}"/>
                  </a:ext>
                </a:extLst>
              </p14:cNvPr>
              <p14:cNvContentPartPr/>
              <p14:nvPr/>
            </p14:nvContentPartPr>
            <p14:xfrm>
              <a:off x="399861" y="1315534"/>
              <a:ext cx="2152440" cy="418680"/>
            </p14:xfrm>
          </p:contentPart>
        </mc:Choice>
        <mc:Fallback xmlns=""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A2355EB4-EE05-46CC-BA0F-4F7A541C986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81861" y="1297534"/>
                <a:ext cx="2188080" cy="45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51931ED4-5826-4F8D-96F6-A044099A3020}"/>
                  </a:ext>
                </a:extLst>
              </p14:cNvPr>
              <p14:cNvContentPartPr/>
              <p14:nvPr/>
            </p14:nvContentPartPr>
            <p14:xfrm>
              <a:off x="4857741" y="2926174"/>
              <a:ext cx="747000" cy="289080"/>
            </p14:xfrm>
          </p:contentPart>
        </mc:Choice>
        <mc:Fallback xmlns=""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51931ED4-5826-4F8D-96F6-A044099A3020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839741" y="2908174"/>
                <a:ext cx="782640" cy="32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C4A0DA4C-410E-406D-99A0-DEBD575620F9}"/>
                  </a:ext>
                </a:extLst>
              </p14:cNvPr>
              <p14:cNvContentPartPr/>
              <p14:nvPr/>
            </p14:nvContentPartPr>
            <p14:xfrm>
              <a:off x="3653901" y="6067174"/>
              <a:ext cx="2520" cy="5400"/>
            </p14:xfrm>
          </p:contentPart>
        </mc:Choice>
        <mc:Fallback xmlns=""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C4A0DA4C-410E-406D-99A0-DEBD575620F9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635901" y="6049174"/>
                <a:ext cx="38160" cy="41040"/>
              </a:xfrm>
              <a:prstGeom prst="rect">
                <a:avLst/>
              </a:prstGeom>
            </p:spPr>
          </p:pic>
        </mc:Fallback>
      </mc:AlternateContent>
      <p:pic>
        <p:nvPicPr>
          <p:cNvPr id="3078" name="Picture 6" descr="MATLAB | RGB image representation - GeeksforGeeks">
            <a:extLst>
              <a:ext uri="{FF2B5EF4-FFF2-40B4-BE49-F238E27FC236}">
                <a16:creationId xmlns:a16="http://schemas.microsoft.com/office/drawing/2014/main" id="{91E5E71B-D75A-4BEC-8254-CF76097EB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691" y="4992050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860E40C9-3834-4132-AACC-069C34C89F82}"/>
                  </a:ext>
                </a:extLst>
              </p14:cNvPr>
              <p14:cNvContentPartPr/>
              <p14:nvPr/>
            </p14:nvContentPartPr>
            <p14:xfrm>
              <a:off x="4842981" y="4645894"/>
              <a:ext cx="1750680" cy="62640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860E40C9-3834-4132-AACC-069C34C89F82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824981" y="4627894"/>
                <a:ext cx="1786320" cy="662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280983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inciples of Image Analysis | SpringerLink">
            <a:extLst>
              <a:ext uri="{FF2B5EF4-FFF2-40B4-BE49-F238E27FC236}">
                <a16:creationId xmlns:a16="http://schemas.microsoft.com/office/drawing/2014/main" id="{81E3C1F6-C8F9-427A-81A3-6BF57C3D4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51" y="719700"/>
            <a:ext cx="9877653" cy="435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8C60BB5-51B2-4D0A-81DD-28440D0915C0}"/>
                  </a:ext>
                </a:extLst>
              </p14:cNvPr>
              <p14:cNvContentPartPr/>
              <p14:nvPr/>
            </p14:nvContentPartPr>
            <p14:xfrm>
              <a:off x="2255661" y="2316694"/>
              <a:ext cx="559080" cy="325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8C60BB5-51B2-4D0A-81DD-28440D0915C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10661" y="2226694"/>
                <a:ext cx="648720" cy="50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7AC973B-54CE-4F4F-9AB7-60D87FA6BC00}"/>
                  </a:ext>
                </a:extLst>
              </p14:cNvPr>
              <p14:cNvContentPartPr/>
              <p14:nvPr/>
            </p14:nvContentPartPr>
            <p14:xfrm>
              <a:off x="6348141" y="1470694"/>
              <a:ext cx="367560" cy="2289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7AC973B-54CE-4F4F-9AB7-60D87FA6BC0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03141" y="1380694"/>
                <a:ext cx="457200" cy="40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9333346-3334-4E20-86F2-A6D0B9B0BE15}"/>
                  </a:ext>
                </a:extLst>
              </p14:cNvPr>
              <p14:cNvContentPartPr/>
              <p14:nvPr/>
            </p14:nvContentPartPr>
            <p14:xfrm>
              <a:off x="6881661" y="1463134"/>
              <a:ext cx="486000" cy="2293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9333346-3334-4E20-86F2-A6D0B9B0BE1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836661" y="1373134"/>
                <a:ext cx="575640" cy="40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C72B63E-8E36-4267-80B1-102BFAFFA347}"/>
                  </a:ext>
                </a:extLst>
              </p14:cNvPr>
              <p14:cNvContentPartPr/>
              <p14:nvPr/>
            </p14:nvContentPartPr>
            <p14:xfrm>
              <a:off x="7416981" y="1445134"/>
              <a:ext cx="428040" cy="222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C72B63E-8E36-4267-80B1-102BFAFFA34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371981" y="1355134"/>
                <a:ext cx="517680" cy="40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65B2A97-ECED-4769-947E-25969FB6CF3C}"/>
                  </a:ext>
                </a:extLst>
              </p14:cNvPr>
              <p14:cNvContentPartPr/>
              <p14:nvPr/>
            </p14:nvContentPartPr>
            <p14:xfrm>
              <a:off x="7922421" y="1469614"/>
              <a:ext cx="381240" cy="2509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65B2A97-ECED-4769-947E-25969FB6CF3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877421" y="1379614"/>
                <a:ext cx="470880" cy="43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8E5893A-0AD4-4408-8D11-E2FE56CB54A7}"/>
                  </a:ext>
                </a:extLst>
              </p14:cNvPr>
              <p14:cNvContentPartPr/>
              <p14:nvPr/>
            </p14:nvContentPartPr>
            <p14:xfrm>
              <a:off x="8441901" y="1481494"/>
              <a:ext cx="411480" cy="2451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8E5893A-0AD4-4408-8D11-E2FE56CB54A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396901" y="1391494"/>
                <a:ext cx="501120" cy="42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E9AC86D-C946-4998-8615-D47B6D7117D2}"/>
                  </a:ext>
                </a:extLst>
              </p14:cNvPr>
              <p14:cNvContentPartPr/>
              <p14:nvPr/>
            </p14:nvContentPartPr>
            <p14:xfrm>
              <a:off x="8987301" y="1502374"/>
              <a:ext cx="434520" cy="2365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E9AC86D-C946-4998-8615-D47B6D7117D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942301" y="1412374"/>
                <a:ext cx="524160" cy="41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CFCACC3-6FDC-4AF0-A02C-C08732B72A83}"/>
                  </a:ext>
                </a:extLst>
              </p14:cNvPr>
              <p14:cNvContentPartPr/>
              <p14:nvPr/>
            </p14:nvContentPartPr>
            <p14:xfrm>
              <a:off x="9564381" y="1496254"/>
              <a:ext cx="420120" cy="2113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CFCACC3-6FDC-4AF0-A02C-C08732B72A83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9519381" y="1406254"/>
                <a:ext cx="509760" cy="39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CDFEF513-30B9-4595-A9E1-AE2637D546C9}"/>
                  </a:ext>
                </a:extLst>
              </p14:cNvPr>
              <p14:cNvContentPartPr/>
              <p14:nvPr/>
            </p14:nvContentPartPr>
            <p14:xfrm>
              <a:off x="10066221" y="1532254"/>
              <a:ext cx="401400" cy="1940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CDFEF513-30B9-4595-A9E1-AE2637D546C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0021221" y="1442254"/>
                <a:ext cx="491040" cy="37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DFE401E-B94F-4EA2-86BA-E28CE36EAD17}"/>
                  </a:ext>
                </a:extLst>
              </p14:cNvPr>
              <p14:cNvContentPartPr/>
              <p14:nvPr/>
            </p14:nvContentPartPr>
            <p14:xfrm>
              <a:off x="6218541" y="1989814"/>
              <a:ext cx="446040" cy="3099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DFE401E-B94F-4EA2-86BA-E28CE36EAD17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173541" y="1899814"/>
                <a:ext cx="535680" cy="48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B7473CD5-35FC-4420-9563-CDBC92466F76}"/>
                  </a:ext>
                </a:extLst>
              </p14:cNvPr>
              <p14:cNvContentPartPr/>
              <p14:nvPr/>
            </p14:nvContentPartPr>
            <p14:xfrm>
              <a:off x="832581" y="4249174"/>
              <a:ext cx="6290640" cy="227880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B7473CD5-35FC-4420-9563-CDBC92466F76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14581" y="4231174"/>
                <a:ext cx="6326280" cy="2314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852747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MATLAB | RGB image representation - GeeksforGeeks">
            <a:extLst>
              <a:ext uri="{FF2B5EF4-FFF2-40B4-BE49-F238E27FC236}">
                <a16:creationId xmlns:a16="http://schemas.microsoft.com/office/drawing/2014/main" id="{FBCF1E8A-6B8D-45FD-841A-BEDF4E145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61" y="671841"/>
            <a:ext cx="9662334" cy="541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1F700D9-FE2E-4FF7-97D3-A173DFEE9AD7}"/>
                  </a:ext>
                </a:extLst>
              </p14:cNvPr>
              <p14:cNvContentPartPr/>
              <p14:nvPr/>
            </p14:nvContentPartPr>
            <p14:xfrm>
              <a:off x="5400981" y="5004094"/>
              <a:ext cx="2778480" cy="702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1F700D9-FE2E-4FF7-97D3-A173DFEE9AD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82981" y="4986094"/>
                <a:ext cx="2814120" cy="73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2ED60CC-3A13-466D-B279-45E0A1CF3919}"/>
                  </a:ext>
                </a:extLst>
              </p14:cNvPr>
              <p14:cNvContentPartPr/>
              <p14:nvPr/>
            </p14:nvContentPartPr>
            <p14:xfrm>
              <a:off x="11189061" y="3643654"/>
              <a:ext cx="306000" cy="1846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2ED60CC-3A13-466D-B279-45E0A1CF391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171061" y="3625654"/>
                <a:ext cx="341640" cy="22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26993FC2-10E9-420B-AD58-F988DDDEED50}"/>
                  </a:ext>
                </a:extLst>
              </p14:cNvPr>
              <p14:cNvContentPartPr/>
              <p14:nvPr/>
            </p14:nvContentPartPr>
            <p14:xfrm>
              <a:off x="6801381" y="4135774"/>
              <a:ext cx="5155200" cy="228384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26993FC2-10E9-420B-AD58-F988DDDEED5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783381" y="4117774"/>
                <a:ext cx="5190840" cy="231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F8C6B194-1A1C-4846-8241-E904B723B3F5}"/>
                  </a:ext>
                </a:extLst>
              </p14:cNvPr>
              <p14:cNvContentPartPr/>
              <p14:nvPr/>
            </p14:nvContentPartPr>
            <p14:xfrm>
              <a:off x="5660901" y="5447614"/>
              <a:ext cx="3139920" cy="13201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F8C6B194-1A1C-4846-8241-E904B723B3F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642901" y="5429614"/>
                <a:ext cx="3175560" cy="135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D8004294-6505-4A3D-A59D-6F0B6C8BFA87}"/>
                  </a:ext>
                </a:extLst>
              </p14:cNvPr>
              <p14:cNvContentPartPr/>
              <p14:nvPr/>
            </p14:nvContentPartPr>
            <p14:xfrm>
              <a:off x="6536781" y="5026414"/>
              <a:ext cx="862560" cy="36684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D8004294-6505-4A3D-A59D-6F0B6C8BFA8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518781" y="5008414"/>
                <a:ext cx="898200" cy="40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8D4C2650-A13B-47FE-B19D-CBC654EE72DD}"/>
                  </a:ext>
                </a:extLst>
              </p14:cNvPr>
              <p14:cNvContentPartPr/>
              <p14:nvPr/>
            </p14:nvContentPartPr>
            <p14:xfrm>
              <a:off x="6948621" y="5045494"/>
              <a:ext cx="742680" cy="41256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8D4C2650-A13B-47FE-B19D-CBC654EE72D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930621" y="5027494"/>
                <a:ext cx="778320" cy="448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487028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0A04EEF-5A87-CCB6-2B92-83C23BCC81C4}"/>
              </a:ext>
            </a:extLst>
          </p:cNvPr>
          <p:cNvGrpSpPr/>
          <p:nvPr/>
        </p:nvGrpSpPr>
        <p:grpSpPr>
          <a:xfrm>
            <a:off x="2183888" y="835897"/>
            <a:ext cx="8013960" cy="4174560"/>
            <a:chOff x="2183888" y="835897"/>
            <a:chExt cx="8013960" cy="4174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84E4EA37-3382-E12B-8BE9-A356C0E6D68A}"/>
                    </a:ext>
                  </a:extLst>
                </p14:cNvPr>
                <p14:cNvContentPartPr/>
                <p14:nvPr/>
              </p14:nvContentPartPr>
              <p14:xfrm>
                <a:off x="4944728" y="835897"/>
                <a:ext cx="196200" cy="224568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84E4EA37-3382-E12B-8BE9-A356C0E6D68A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938608" y="829777"/>
                  <a:ext cx="208440" cy="225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A8001865-A134-BDE2-0688-447DDDF72CF6}"/>
                    </a:ext>
                  </a:extLst>
                </p14:cNvPr>
                <p14:cNvContentPartPr/>
                <p14:nvPr/>
              </p14:nvContentPartPr>
              <p14:xfrm>
                <a:off x="2183888" y="3059977"/>
                <a:ext cx="2911320" cy="195048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A8001865-A134-BDE2-0688-447DDDF72CF6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177768" y="3053857"/>
                  <a:ext cx="2923560" cy="19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22857D8D-A634-DD34-5F48-E1A0F8164190}"/>
                    </a:ext>
                  </a:extLst>
                </p14:cNvPr>
                <p14:cNvContentPartPr/>
                <p14:nvPr/>
              </p14:nvContentPartPr>
              <p14:xfrm>
                <a:off x="5125808" y="3041617"/>
                <a:ext cx="5072040" cy="7707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22857D8D-A634-DD34-5F48-E1A0F816419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119688" y="3035497"/>
                  <a:ext cx="5084280" cy="783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2B9207A-6ADF-7573-DD58-2E8602A6CE5B}"/>
                  </a:ext>
                </a:extLst>
              </p14:cNvPr>
              <p14:cNvContentPartPr/>
              <p14:nvPr/>
            </p14:nvContentPartPr>
            <p14:xfrm>
              <a:off x="4926008" y="144697"/>
              <a:ext cx="230760" cy="8247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2B9207A-6ADF-7573-DD58-2E8602A6CE5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919888" y="138577"/>
                <a:ext cx="243000" cy="83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5E5AD4A-F57C-64ED-96D3-849D2837612E}"/>
                  </a:ext>
                </a:extLst>
              </p14:cNvPr>
              <p14:cNvContentPartPr/>
              <p14:nvPr/>
            </p14:nvContentPartPr>
            <p14:xfrm>
              <a:off x="2236448" y="4694737"/>
              <a:ext cx="205920" cy="2484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5E5AD4A-F57C-64ED-96D3-849D2837612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230328" y="4688617"/>
                <a:ext cx="218160" cy="26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BD259C2-D7E7-98D9-9969-CDC0856D0D0F}"/>
                  </a:ext>
                </a:extLst>
              </p14:cNvPr>
              <p14:cNvContentPartPr/>
              <p14:nvPr/>
            </p14:nvContentPartPr>
            <p14:xfrm>
              <a:off x="10094888" y="3742177"/>
              <a:ext cx="415080" cy="7617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BD259C2-D7E7-98D9-9969-CDC0856D0D0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088768" y="3736057"/>
                <a:ext cx="427320" cy="77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6B5BF28-566F-5E9C-2257-FDFF8F96088F}"/>
                  </a:ext>
                </a:extLst>
              </p14:cNvPr>
              <p14:cNvContentPartPr/>
              <p14:nvPr/>
            </p14:nvContentPartPr>
            <p14:xfrm>
              <a:off x="2337248" y="5297737"/>
              <a:ext cx="451440" cy="6181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6B5BF28-566F-5E9C-2257-FDFF8F96088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331128" y="5291617"/>
                <a:ext cx="463680" cy="630360"/>
              </a:xfrm>
              <a:prstGeom prst="rect">
                <a:avLst/>
              </a:prstGeom>
            </p:spPr>
          </p:pic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ACC3D320-C866-C3ED-A18A-D95494EA3ED1}"/>
              </a:ext>
            </a:extLst>
          </p:cNvPr>
          <p:cNvGrpSpPr/>
          <p:nvPr/>
        </p:nvGrpSpPr>
        <p:grpSpPr>
          <a:xfrm>
            <a:off x="3829088" y="36337"/>
            <a:ext cx="491400" cy="651600"/>
            <a:chOff x="3829088" y="36337"/>
            <a:chExt cx="491400" cy="651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2DC3C239-E233-A014-4AC1-B089C457A8F3}"/>
                    </a:ext>
                  </a:extLst>
                </p14:cNvPr>
                <p14:cNvContentPartPr/>
                <p14:nvPr/>
              </p14:nvContentPartPr>
              <p14:xfrm>
                <a:off x="3853928" y="213817"/>
                <a:ext cx="13680" cy="4230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2DC3C239-E233-A014-4AC1-B089C457A8F3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847808" y="207697"/>
                  <a:ext cx="25920" cy="43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C888D668-5A88-278C-B098-07086B2E51D7}"/>
                    </a:ext>
                  </a:extLst>
                </p14:cNvPr>
                <p14:cNvContentPartPr/>
                <p14:nvPr/>
              </p14:nvContentPartPr>
              <p14:xfrm>
                <a:off x="3829088" y="36337"/>
                <a:ext cx="491400" cy="6516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C888D668-5A88-278C-B098-07086B2E51D7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822968" y="30217"/>
                  <a:ext cx="503640" cy="663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3245D17-CA03-D0E5-DF78-8CBDC0387114}"/>
                  </a:ext>
                </a:extLst>
              </p14:cNvPr>
              <p14:cNvContentPartPr/>
              <p14:nvPr/>
            </p14:nvContentPartPr>
            <p14:xfrm>
              <a:off x="5020328" y="2972137"/>
              <a:ext cx="119160" cy="1378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3245D17-CA03-D0E5-DF78-8CBDC0387114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014208" y="2966017"/>
                <a:ext cx="131400" cy="15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B89C7FB-A242-BBF2-8AD7-07B240A7366B}"/>
                  </a:ext>
                </a:extLst>
              </p14:cNvPr>
              <p14:cNvContentPartPr/>
              <p14:nvPr/>
            </p14:nvContentPartPr>
            <p14:xfrm>
              <a:off x="5150648" y="2996257"/>
              <a:ext cx="136080" cy="1144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B89C7FB-A242-BBF2-8AD7-07B240A7366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144528" y="2990137"/>
                <a:ext cx="148320" cy="12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6F89A69-47F6-F7CB-793B-C63B6ED545E7}"/>
                  </a:ext>
                </a:extLst>
              </p14:cNvPr>
              <p14:cNvContentPartPr/>
              <p14:nvPr/>
            </p14:nvContentPartPr>
            <p14:xfrm>
              <a:off x="4927448" y="449617"/>
              <a:ext cx="159480" cy="1047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6F89A69-47F6-F7CB-793B-C63B6ED545E7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921328" y="443497"/>
                <a:ext cx="171720" cy="117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2ABE3CC0-C837-E012-DEE3-E5742C65D16C}"/>
              </a:ext>
            </a:extLst>
          </p:cNvPr>
          <p:cNvGrpSpPr/>
          <p:nvPr/>
        </p:nvGrpSpPr>
        <p:grpSpPr>
          <a:xfrm>
            <a:off x="4629368" y="532777"/>
            <a:ext cx="381600" cy="225360"/>
            <a:chOff x="4629368" y="532777"/>
            <a:chExt cx="381600" cy="225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3034FDF0-FB7E-4C65-9AB9-36239F286CCD}"/>
                    </a:ext>
                  </a:extLst>
                </p14:cNvPr>
                <p14:cNvContentPartPr/>
                <p14:nvPr/>
              </p14:nvContentPartPr>
              <p14:xfrm>
                <a:off x="5010608" y="532777"/>
                <a:ext cx="360" cy="3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3034FDF0-FB7E-4C65-9AB9-36239F286CCD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004488" y="526657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82D83568-5E02-058D-BA24-836A38372BEC}"/>
                    </a:ext>
                  </a:extLst>
                </p14:cNvPr>
                <p14:cNvContentPartPr/>
                <p14:nvPr/>
              </p14:nvContentPartPr>
              <p14:xfrm>
                <a:off x="4927448" y="544297"/>
                <a:ext cx="73800" cy="529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82D83568-5E02-058D-BA24-836A38372BEC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921328" y="538177"/>
                  <a:ext cx="8604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B73B9E7F-5302-474F-837C-73EFB1798A5C}"/>
                    </a:ext>
                  </a:extLst>
                </p14:cNvPr>
                <p14:cNvContentPartPr/>
                <p14:nvPr/>
              </p14:nvContentPartPr>
              <p14:xfrm>
                <a:off x="4629368" y="617737"/>
                <a:ext cx="251640" cy="1404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B73B9E7F-5302-474F-837C-73EFB1798A5C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623248" y="611617"/>
                  <a:ext cx="263880" cy="152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DD03F9F6-3FFF-9414-1B9E-09195B4E5D97}"/>
                  </a:ext>
                </a:extLst>
              </p14:cNvPr>
              <p14:cNvContentPartPr/>
              <p14:nvPr/>
            </p14:nvContentPartPr>
            <p14:xfrm>
              <a:off x="4097288" y="835897"/>
              <a:ext cx="368280" cy="26892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DD03F9F6-3FFF-9414-1B9E-09195B4E5D97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091168" y="829777"/>
                <a:ext cx="380520" cy="28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6BA9E693-B3EC-76FA-3AC8-E0B2CF10E9D2}"/>
                  </a:ext>
                </a:extLst>
              </p14:cNvPr>
              <p14:cNvContentPartPr/>
              <p14:nvPr/>
            </p14:nvContentPartPr>
            <p14:xfrm>
              <a:off x="3221048" y="1202737"/>
              <a:ext cx="623160" cy="21384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6BA9E693-B3EC-76FA-3AC8-E0B2CF10E9D2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214928" y="1196617"/>
                <a:ext cx="635400" cy="226080"/>
              </a:xfrm>
              <a:prstGeom prst="rect">
                <a:avLst/>
              </a:prstGeom>
            </p:spPr>
          </p:pic>
        </mc:Fallback>
      </mc:AlternateContent>
      <p:grpSp>
        <p:nvGrpSpPr>
          <p:cNvPr id="51" name="Group 50">
            <a:extLst>
              <a:ext uri="{FF2B5EF4-FFF2-40B4-BE49-F238E27FC236}">
                <a16:creationId xmlns:a16="http://schemas.microsoft.com/office/drawing/2014/main" id="{785E7B6E-1118-23C4-FD43-A614E7B2FB20}"/>
              </a:ext>
            </a:extLst>
          </p:cNvPr>
          <p:cNvGrpSpPr/>
          <p:nvPr/>
        </p:nvGrpSpPr>
        <p:grpSpPr>
          <a:xfrm>
            <a:off x="2432648" y="1535377"/>
            <a:ext cx="484920" cy="304560"/>
            <a:chOff x="2432648" y="1535377"/>
            <a:chExt cx="484920" cy="304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5DFF0097-6B4C-F7C7-B85B-4A5E064C9C6E}"/>
                    </a:ext>
                  </a:extLst>
                </p14:cNvPr>
                <p14:cNvContentPartPr/>
                <p14:nvPr/>
              </p14:nvContentPartPr>
              <p14:xfrm>
                <a:off x="2579888" y="1535377"/>
                <a:ext cx="337680" cy="2037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5DFF0097-6B4C-F7C7-B85B-4A5E064C9C6E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573768" y="1529257"/>
                  <a:ext cx="34992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62ACC3B2-453C-A2DC-6615-532DB91FB6BD}"/>
                    </a:ext>
                  </a:extLst>
                </p14:cNvPr>
                <p14:cNvContentPartPr/>
                <p14:nvPr/>
              </p14:nvContentPartPr>
              <p14:xfrm>
                <a:off x="2432648" y="1839577"/>
                <a:ext cx="360" cy="3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62ACC3B2-453C-A2DC-6615-532DB91FB6BD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426528" y="1833457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C8358235-76AE-59AC-D6CF-5AF694FF26D1}"/>
                  </a:ext>
                </a:extLst>
              </p14:cNvPr>
              <p14:cNvContentPartPr/>
              <p14:nvPr/>
            </p14:nvContentPartPr>
            <p14:xfrm>
              <a:off x="2543888" y="4493857"/>
              <a:ext cx="22680" cy="1659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C8358235-76AE-59AC-D6CF-5AF694FF26D1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537768" y="4487737"/>
                <a:ext cx="34920" cy="17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519B8522-A922-7DD5-9572-B3E4F68FDEFF}"/>
                  </a:ext>
                </a:extLst>
              </p14:cNvPr>
              <p14:cNvContentPartPr/>
              <p14:nvPr/>
            </p14:nvContentPartPr>
            <p14:xfrm>
              <a:off x="2498888" y="3986617"/>
              <a:ext cx="7920" cy="1731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519B8522-A922-7DD5-9572-B3E4F68FDEFF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2492768" y="3980497"/>
                <a:ext cx="20160" cy="18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8B69CE27-022D-65B2-E081-75E9A767609A}"/>
                  </a:ext>
                </a:extLst>
              </p14:cNvPr>
              <p14:cNvContentPartPr/>
              <p14:nvPr/>
            </p14:nvContentPartPr>
            <p14:xfrm>
              <a:off x="2370008" y="2968897"/>
              <a:ext cx="109440" cy="8103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8B69CE27-022D-65B2-E081-75E9A767609A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363888" y="2962777"/>
                <a:ext cx="121680" cy="822600"/>
              </a:xfrm>
              <a:prstGeom prst="rect">
                <a:avLst/>
              </a:prstGeom>
            </p:spPr>
          </p:pic>
        </mc:Fallback>
      </mc:AlternateContent>
      <p:grpSp>
        <p:nvGrpSpPr>
          <p:cNvPr id="50" name="Group 49">
            <a:extLst>
              <a:ext uri="{FF2B5EF4-FFF2-40B4-BE49-F238E27FC236}">
                <a16:creationId xmlns:a16="http://schemas.microsoft.com/office/drawing/2014/main" id="{1A39C256-8048-2B90-08C8-73A223439D73}"/>
              </a:ext>
            </a:extLst>
          </p:cNvPr>
          <p:cNvGrpSpPr/>
          <p:nvPr/>
        </p:nvGrpSpPr>
        <p:grpSpPr>
          <a:xfrm>
            <a:off x="2192528" y="2045857"/>
            <a:ext cx="459000" cy="650520"/>
            <a:chOff x="2192528" y="2045857"/>
            <a:chExt cx="459000" cy="650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A179C9C4-97C4-45C4-0E62-2D4B30CB8FEC}"/>
                    </a:ext>
                  </a:extLst>
                </p14:cNvPr>
                <p14:cNvContentPartPr/>
                <p14:nvPr/>
              </p14:nvContentPartPr>
              <p14:xfrm>
                <a:off x="2217008" y="2180857"/>
                <a:ext cx="98640" cy="5155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A179C9C4-97C4-45C4-0E62-2D4B30CB8FEC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2210888" y="2174737"/>
                  <a:ext cx="110880" cy="52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15A4F7BA-7644-F108-2386-A887177CA617}"/>
                    </a:ext>
                  </a:extLst>
                </p14:cNvPr>
                <p14:cNvContentPartPr/>
                <p14:nvPr/>
              </p14:nvContentPartPr>
              <p14:xfrm>
                <a:off x="2194688" y="2080057"/>
                <a:ext cx="360" cy="3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15A4F7BA-7644-F108-2386-A887177CA617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188568" y="2073937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A00AA5BC-A47E-F125-A4AE-6D823A69E30C}"/>
                    </a:ext>
                  </a:extLst>
                </p14:cNvPr>
                <p14:cNvContentPartPr/>
                <p14:nvPr/>
              </p14:nvContentPartPr>
              <p14:xfrm>
                <a:off x="2192528" y="2045857"/>
                <a:ext cx="459000" cy="205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A00AA5BC-A47E-F125-A4AE-6D823A69E30C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2186408" y="2039737"/>
                  <a:ext cx="471240" cy="32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F6EFBFAE-2F2E-0867-F9EA-FCFF9B502B8C}"/>
                  </a:ext>
                </a:extLst>
              </p14:cNvPr>
              <p14:cNvContentPartPr/>
              <p14:nvPr/>
            </p14:nvContentPartPr>
            <p14:xfrm>
              <a:off x="2966168" y="2068897"/>
              <a:ext cx="776160" cy="3888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F6EFBFAE-2F2E-0867-F9EA-FCFF9B502B8C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2960048" y="2062777"/>
                <a:ext cx="788400" cy="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58E2046F-864C-A3E7-F7FA-B8821F55FA75}"/>
                  </a:ext>
                </a:extLst>
              </p14:cNvPr>
              <p14:cNvContentPartPr/>
              <p14:nvPr/>
            </p14:nvContentPartPr>
            <p14:xfrm>
              <a:off x="4004408" y="2087257"/>
              <a:ext cx="49320" cy="57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58E2046F-864C-A3E7-F7FA-B8821F55FA75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998288" y="2081137"/>
                <a:ext cx="6156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90" name="Group 89">
            <a:extLst>
              <a:ext uri="{FF2B5EF4-FFF2-40B4-BE49-F238E27FC236}">
                <a16:creationId xmlns:a16="http://schemas.microsoft.com/office/drawing/2014/main" id="{21F7787C-DDB3-9020-E7E9-E13CCB234161}"/>
              </a:ext>
            </a:extLst>
          </p:cNvPr>
          <p:cNvGrpSpPr/>
          <p:nvPr/>
        </p:nvGrpSpPr>
        <p:grpSpPr>
          <a:xfrm>
            <a:off x="4414088" y="2100937"/>
            <a:ext cx="987840" cy="149400"/>
            <a:chOff x="4414088" y="2100937"/>
            <a:chExt cx="987840" cy="149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6ABC7A39-5EAB-02E1-1C70-DEE96094CC74}"/>
                    </a:ext>
                  </a:extLst>
                </p14:cNvPr>
                <p14:cNvContentPartPr/>
                <p14:nvPr/>
              </p14:nvContentPartPr>
              <p14:xfrm>
                <a:off x="4414088" y="2100937"/>
                <a:ext cx="523440" cy="543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6ABC7A39-5EAB-02E1-1C70-DEE96094CC74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4407968" y="2094817"/>
                  <a:ext cx="53568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F748F089-C13A-23E1-852A-41C5324DA614}"/>
                    </a:ext>
                  </a:extLst>
                </p14:cNvPr>
                <p14:cNvContentPartPr/>
                <p14:nvPr/>
              </p14:nvContentPartPr>
              <p14:xfrm>
                <a:off x="5070728" y="2160697"/>
                <a:ext cx="198720" cy="442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F748F089-C13A-23E1-852A-41C5324DA614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064608" y="2154577"/>
                  <a:ext cx="21096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8DEABBA2-CA18-3882-2539-4E679066E72C}"/>
                    </a:ext>
                  </a:extLst>
                </p14:cNvPr>
                <p14:cNvContentPartPr/>
                <p14:nvPr/>
              </p14:nvContentPartPr>
              <p14:xfrm>
                <a:off x="5384648" y="2186257"/>
                <a:ext cx="360" cy="3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8DEABBA2-CA18-3882-2539-4E679066E72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378528" y="2180137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F85CA21F-764A-CE59-9670-216C26736912}"/>
                    </a:ext>
                  </a:extLst>
                </p14:cNvPr>
                <p14:cNvContentPartPr/>
                <p14:nvPr/>
              </p14:nvContentPartPr>
              <p14:xfrm>
                <a:off x="5078288" y="2215777"/>
                <a:ext cx="38160" cy="57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F85CA21F-764A-CE59-9670-216C26736912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5072168" y="2209657"/>
                  <a:ext cx="50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55EAB722-D9BA-8E15-DA47-6A49AF773278}"/>
                    </a:ext>
                  </a:extLst>
                </p14:cNvPr>
                <p14:cNvContentPartPr/>
                <p14:nvPr/>
              </p14:nvContentPartPr>
              <p14:xfrm>
                <a:off x="5208968" y="2242777"/>
                <a:ext cx="26280" cy="75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55EAB722-D9BA-8E15-DA47-6A49AF773278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5202848" y="2236657"/>
                  <a:ext cx="3852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5CC4AF45-2216-2238-A868-BF8429A4375F}"/>
                    </a:ext>
                  </a:extLst>
                </p14:cNvPr>
                <p14:cNvContentPartPr/>
                <p14:nvPr/>
              </p14:nvContentPartPr>
              <p14:xfrm>
                <a:off x="5250728" y="2122897"/>
                <a:ext cx="151200" cy="1440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5CC4AF45-2216-2238-A868-BF8429A4375F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5244608" y="2116777"/>
                  <a:ext cx="163440" cy="26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63589F96-A91B-2871-19FC-2EED9A8BA92C}"/>
                  </a:ext>
                </a:extLst>
              </p14:cNvPr>
              <p14:cNvContentPartPr/>
              <p14:nvPr/>
            </p14:nvContentPartPr>
            <p14:xfrm>
              <a:off x="5688488" y="2208577"/>
              <a:ext cx="227160" cy="1332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63589F96-A91B-2871-19FC-2EED9A8BA92C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5682368" y="2202457"/>
                <a:ext cx="239400" cy="2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2FFD760E-4A00-AA88-43CB-C13864508E92}"/>
                  </a:ext>
                </a:extLst>
              </p14:cNvPr>
              <p14:cNvContentPartPr/>
              <p14:nvPr/>
            </p14:nvContentPartPr>
            <p14:xfrm>
              <a:off x="6450968" y="2218657"/>
              <a:ext cx="996840" cy="6840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2FFD760E-4A00-AA88-43CB-C13864508E92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6444848" y="2212537"/>
                <a:ext cx="1009080" cy="8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B9D6E078-2EF2-1E0E-4C95-BBB87580935E}"/>
                  </a:ext>
                </a:extLst>
              </p14:cNvPr>
              <p14:cNvContentPartPr/>
              <p14:nvPr/>
            </p14:nvContentPartPr>
            <p14:xfrm>
              <a:off x="8742368" y="2758297"/>
              <a:ext cx="36720" cy="1123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B9D6E078-2EF2-1E0E-4C95-BBB87580935E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8736248" y="2752177"/>
                <a:ext cx="48960" cy="12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11E69158-7801-D6A7-AA41-52DD9AA14AF0}"/>
                  </a:ext>
                </a:extLst>
              </p14:cNvPr>
              <p14:cNvContentPartPr/>
              <p14:nvPr/>
            </p14:nvContentPartPr>
            <p14:xfrm>
              <a:off x="5197088" y="581017"/>
              <a:ext cx="23400" cy="324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11E69158-7801-D6A7-AA41-52DD9AA14AF0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5190968" y="574897"/>
                <a:ext cx="35640" cy="15480"/>
              </a:xfrm>
              <a:prstGeom prst="rect">
                <a:avLst/>
              </a:prstGeom>
            </p:spPr>
          </p:pic>
        </mc:Fallback>
      </mc:AlternateContent>
      <p:grpSp>
        <p:nvGrpSpPr>
          <p:cNvPr id="89" name="Group 88">
            <a:extLst>
              <a:ext uri="{FF2B5EF4-FFF2-40B4-BE49-F238E27FC236}">
                <a16:creationId xmlns:a16="http://schemas.microsoft.com/office/drawing/2014/main" id="{AC2F6966-1E40-FCFC-A362-C0D86FEF48F6}"/>
              </a:ext>
            </a:extLst>
          </p:cNvPr>
          <p:cNvGrpSpPr/>
          <p:nvPr/>
        </p:nvGrpSpPr>
        <p:grpSpPr>
          <a:xfrm>
            <a:off x="5416688" y="358537"/>
            <a:ext cx="692280" cy="314280"/>
            <a:chOff x="5416688" y="358537"/>
            <a:chExt cx="692280" cy="314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4B9BEE80-4B14-A01D-E738-EB91638E7F29}"/>
                    </a:ext>
                  </a:extLst>
                </p14:cNvPr>
                <p14:cNvContentPartPr/>
                <p14:nvPr/>
              </p14:nvContentPartPr>
              <p14:xfrm>
                <a:off x="5416688" y="367177"/>
                <a:ext cx="175320" cy="2988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4B9BEE80-4B14-A01D-E738-EB91638E7F29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5410568" y="361057"/>
                  <a:ext cx="187560" cy="31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6CB30186-C262-CC62-F1C7-2AE383CD8E49}"/>
                    </a:ext>
                  </a:extLst>
                </p14:cNvPr>
                <p14:cNvContentPartPr/>
                <p14:nvPr/>
              </p14:nvContentPartPr>
              <p14:xfrm>
                <a:off x="5665448" y="386977"/>
                <a:ext cx="149760" cy="2606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6CB30186-C262-CC62-F1C7-2AE383CD8E49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5659328" y="380857"/>
                  <a:ext cx="162000" cy="27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98B283A4-82B7-F561-AD07-BE6801CA72A7}"/>
                    </a:ext>
                  </a:extLst>
                </p14:cNvPr>
                <p14:cNvContentPartPr/>
                <p14:nvPr/>
              </p14:nvContentPartPr>
              <p14:xfrm>
                <a:off x="5874968" y="358537"/>
                <a:ext cx="234000" cy="3142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98B283A4-82B7-F561-AD07-BE6801CA72A7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5868848" y="352417"/>
                  <a:ext cx="246240" cy="32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4C10D52C-663A-F239-8130-25BEA42339E5}"/>
                    </a:ext>
                  </a:extLst>
                </p14:cNvPr>
                <p14:cNvContentPartPr/>
                <p14:nvPr/>
              </p14:nvContentPartPr>
              <p14:xfrm>
                <a:off x="5693528" y="637537"/>
                <a:ext cx="283680" cy="3420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4C10D52C-663A-F239-8130-25BEA42339E5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5687408" y="631417"/>
                  <a:ext cx="295920" cy="46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6B23A70B-985E-08C7-4D0A-FE7024963657}"/>
                  </a:ext>
                </a:extLst>
              </p14:cNvPr>
              <p14:cNvContentPartPr/>
              <p14:nvPr/>
            </p14:nvContentPartPr>
            <p14:xfrm>
              <a:off x="6381128" y="644737"/>
              <a:ext cx="1216080" cy="7128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6B23A70B-985E-08C7-4D0A-FE7024963657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6375008" y="638617"/>
                <a:ext cx="1228320" cy="83520"/>
              </a:xfrm>
              <a:prstGeom prst="rect">
                <a:avLst/>
              </a:prstGeom>
            </p:spPr>
          </p:pic>
        </mc:Fallback>
      </mc:AlternateContent>
      <p:grpSp>
        <p:nvGrpSpPr>
          <p:cNvPr id="87" name="Group 86">
            <a:extLst>
              <a:ext uri="{FF2B5EF4-FFF2-40B4-BE49-F238E27FC236}">
                <a16:creationId xmlns:a16="http://schemas.microsoft.com/office/drawing/2014/main" id="{2FFC9F89-DE86-92D6-403B-628262BCA03E}"/>
              </a:ext>
            </a:extLst>
          </p:cNvPr>
          <p:cNvGrpSpPr/>
          <p:nvPr/>
        </p:nvGrpSpPr>
        <p:grpSpPr>
          <a:xfrm>
            <a:off x="7987088" y="2238817"/>
            <a:ext cx="890280" cy="412200"/>
            <a:chOff x="7987088" y="2238817"/>
            <a:chExt cx="890280" cy="412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95EEDA84-A291-C792-77C1-852DD9A6B1E9}"/>
                    </a:ext>
                  </a:extLst>
                </p14:cNvPr>
                <p14:cNvContentPartPr/>
                <p14:nvPr/>
              </p14:nvContentPartPr>
              <p14:xfrm>
                <a:off x="7987088" y="2238817"/>
                <a:ext cx="553320" cy="6948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95EEDA84-A291-C792-77C1-852DD9A6B1E9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7980968" y="2232697"/>
                  <a:ext cx="565560" cy="8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2AD416FF-728C-3FA7-5897-73B049138A05}"/>
                    </a:ext>
                  </a:extLst>
                </p14:cNvPr>
                <p14:cNvContentPartPr/>
                <p14:nvPr/>
              </p14:nvContentPartPr>
              <p14:xfrm>
                <a:off x="8812208" y="2391457"/>
                <a:ext cx="360" cy="36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2AD416FF-728C-3FA7-5897-73B049138A05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8806088" y="2385337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74B22D09-9CD9-117F-A82C-B9EBB22B630F}"/>
                    </a:ext>
                  </a:extLst>
                </p14:cNvPr>
                <p14:cNvContentPartPr/>
                <p14:nvPr/>
              </p14:nvContentPartPr>
              <p14:xfrm>
                <a:off x="8857568" y="2354737"/>
                <a:ext cx="19800" cy="11628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74B22D09-9CD9-117F-A82C-B9EBB22B630F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8851448" y="2348617"/>
                  <a:ext cx="3204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A13A2850-1A71-5FFC-FDFA-C436744322C0}"/>
                    </a:ext>
                  </a:extLst>
                </p14:cNvPr>
                <p14:cNvContentPartPr/>
                <p14:nvPr/>
              </p14:nvContentPartPr>
              <p14:xfrm>
                <a:off x="8542208" y="2377417"/>
                <a:ext cx="151200" cy="27360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A13A2850-1A71-5FFC-FDFA-C436744322C0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8536088" y="2371297"/>
                  <a:ext cx="163440" cy="285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815BDC76-24C4-9751-AD04-97E458316473}"/>
              </a:ext>
            </a:extLst>
          </p:cNvPr>
          <p:cNvGrpSpPr/>
          <p:nvPr/>
        </p:nvGrpSpPr>
        <p:grpSpPr>
          <a:xfrm>
            <a:off x="8417648" y="613417"/>
            <a:ext cx="1285920" cy="1321200"/>
            <a:chOff x="8417648" y="613417"/>
            <a:chExt cx="1285920" cy="1321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CD7C56C4-263C-8CD9-9E47-315814428B7E}"/>
                    </a:ext>
                  </a:extLst>
                </p14:cNvPr>
                <p14:cNvContentPartPr/>
                <p14:nvPr/>
              </p14:nvContentPartPr>
              <p14:xfrm>
                <a:off x="8417648" y="692617"/>
                <a:ext cx="316080" cy="3060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CD7C56C4-263C-8CD9-9E47-315814428B7E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8411528" y="686497"/>
                  <a:ext cx="32832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DB79E5ED-EB88-FF38-3397-09D1FCC956E9}"/>
                    </a:ext>
                  </a:extLst>
                </p14:cNvPr>
                <p14:cNvContentPartPr/>
                <p14:nvPr/>
              </p14:nvContentPartPr>
              <p14:xfrm>
                <a:off x="8901128" y="613417"/>
                <a:ext cx="802440" cy="132120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DB79E5ED-EB88-FF38-3397-09D1FCC956E9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8895008" y="607297"/>
                  <a:ext cx="814680" cy="133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E8733BA0-AFA8-853D-3D2B-651257597873}"/>
                    </a:ext>
                  </a:extLst>
                </p14:cNvPr>
                <p14:cNvContentPartPr/>
                <p14:nvPr/>
              </p14:nvContentPartPr>
              <p14:xfrm>
                <a:off x="9497288" y="841297"/>
                <a:ext cx="60480" cy="36432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E8733BA0-AFA8-853D-3D2B-651257597873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9491168" y="835177"/>
                  <a:ext cx="72720" cy="376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3D149019-5A02-8623-8ED1-56F641624978}"/>
                  </a:ext>
                </a:extLst>
              </p14:cNvPr>
              <p14:cNvContentPartPr/>
              <p14:nvPr/>
            </p14:nvContentPartPr>
            <p14:xfrm>
              <a:off x="9350048" y="2186257"/>
              <a:ext cx="53280" cy="62280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3D149019-5A02-8623-8ED1-56F641624978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9343928" y="2180137"/>
                <a:ext cx="65520" cy="635040"/>
              </a:xfrm>
              <a:prstGeom prst="rect">
                <a:avLst/>
              </a:prstGeom>
            </p:spPr>
          </p:pic>
        </mc:Fallback>
      </mc:AlternateContent>
      <p:grpSp>
        <p:nvGrpSpPr>
          <p:cNvPr id="85" name="Group 84">
            <a:extLst>
              <a:ext uri="{FF2B5EF4-FFF2-40B4-BE49-F238E27FC236}">
                <a16:creationId xmlns:a16="http://schemas.microsoft.com/office/drawing/2014/main" id="{6984407B-9DBF-66E0-F70E-3BD6D5BB5FF4}"/>
              </a:ext>
            </a:extLst>
          </p:cNvPr>
          <p:cNvGrpSpPr/>
          <p:nvPr/>
        </p:nvGrpSpPr>
        <p:grpSpPr>
          <a:xfrm>
            <a:off x="2547848" y="4706257"/>
            <a:ext cx="747360" cy="394920"/>
            <a:chOff x="2547848" y="4706257"/>
            <a:chExt cx="747360" cy="394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1C9DC111-0859-B47B-7847-547B2C046638}"/>
                    </a:ext>
                  </a:extLst>
                </p14:cNvPr>
                <p14:cNvContentPartPr/>
                <p14:nvPr/>
              </p14:nvContentPartPr>
              <p14:xfrm>
                <a:off x="2547848" y="4706257"/>
                <a:ext cx="98640" cy="1735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1C9DC111-0859-B47B-7847-547B2C046638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2541728" y="4700137"/>
                  <a:ext cx="11088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93D3E30B-BB91-19C9-49E2-3C7F8D572527}"/>
                    </a:ext>
                  </a:extLst>
                </p14:cNvPr>
                <p14:cNvContentPartPr/>
                <p14:nvPr/>
              </p14:nvContentPartPr>
              <p14:xfrm>
                <a:off x="2724608" y="4940977"/>
                <a:ext cx="221760" cy="1602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93D3E30B-BB91-19C9-49E2-3C7F8D572527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2718488" y="4934857"/>
                  <a:ext cx="23400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5A2225AC-044B-9C89-9670-881DB1BD2543}"/>
                    </a:ext>
                  </a:extLst>
                </p14:cNvPr>
                <p14:cNvContentPartPr/>
                <p14:nvPr/>
              </p14:nvContentPartPr>
              <p14:xfrm>
                <a:off x="2970488" y="4887337"/>
                <a:ext cx="179280" cy="2098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5A2225AC-044B-9C89-9670-881DB1BD2543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2964368" y="4881217"/>
                  <a:ext cx="19152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8B970179-4F1C-A5BE-0B30-7A3A014A75EA}"/>
                    </a:ext>
                  </a:extLst>
                </p14:cNvPr>
                <p14:cNvContentPartPr/>
                <p14:nvPr/>
              </p14:nvContentPartPr>
              <p14:xfrm>
                <a:off x="3117728" y="4768177"/>
                <a:ext cx="177480" cy="2260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8B970179-4F1C-A5BE-0B30-7A3A014A75EA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3111608" y="4762057"/>
                  <a:ext cx="189720" cy="23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2752EC48-A6BB-2BBB-B743-A45D157EA1B7}"/>
                    </a:ext>
                  </a:extLst>
                </p14:cNvPr>
                <p14:cNvContentPartPr/>
                <p14:nvPr/>
              </p14:nvContentPartPr>
              <p14:xfrm>
                <a:off x="2760968" y="4879057"/>
                <a:ext cx="53280" cy="1144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2752EC48-A6BB-2BBB-B743-A45D157EA1B7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2754848" y="4872937"/>
                  <a:ext cx="6552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CC20AFC5-D835-B3F9-0C0B-EF1530AE91DD}"/>
                    </a:ext>
                  </a:extLst>
                </p14:cNvPr>
                <p14:cNvContentPartPr/>
                <p14:nvPr/>
              </p14:nvContentPartPr>
              <p14:xfrm>
                <a:off x="2683208" y="4725697"/>
                <a:ext cx="323640" cy="2052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CC20AFC5-D835-B3F9-0C0B-EF1530AE91DD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2677088" y="4719577"/>
                  <a:ext cx="335880" cy="32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50FD5202-5094-F2F5-6206-A915C701ED4B}"/>
                  </a:ext>
                </a:extLst>
              </p14:cNvPr>
              <p14:cNvContentPartPr/>
              <p14:nvPr/>
            </p14:nvContentPartPr>
            <p14:xfrm>
              <a:off x="3608408" y="4709137"/>
              <a:ext cx="255240" cy="1152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50FD5202-5094-F2F5-6206-A915C701ED4B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3602288" y="4703017"/>
                <a:ext cx="267480" cy="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467C1FA0-C69A-CBD9-CC5D-0A16AF765ED8}"/>
                  </a:ext>
                </a:extLst>
              </p14:cNvPr>
              <p14:cNvContentPartPr/>
              <p14:nvPr/>
            </p14:nvContentPartPr>
            <p14:xfrm>
              <a:off x="4726208" y="4755937"/>
              <a:ext cx="683280" cy="7380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467C1FA0-C69A-CBD9-CC5D-0A16AF765ED8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4720088" y="4749817"/>
                <a:ext cx="695520" cy="86040"/>
              </a:xfrm>
              <a:prstGeom prst="rect">
                <a:avLst/>
              </a:prstGeom>
            </p:spPr>
          </p:pic>
        </mc:Fallback>
      </mc:AlternateContent>
      <p:grpSp>
        <p:nvGrpSpPr>
          <p:cNvPr id="84" name="Group 83">
            <a:extLst>
              <a:ext uri="{FF2B5EF4-FFF2-40B4-BE49-F238E27FC236}">
                <a16:creationId xmlns:a16="http://schemas.microsoft.com/office/drawing/2014/main" id="{7C1DCDD6-D172-088C-72D6-5F18ADDB738F}"/>
              </a:ext>
            </a:extLst>
          </p:cNvPr>
          <p:cNvGrpSpPr/>
          <p:nvPr/>
        </p:nvGrpSpPr>
        <p:grpSpPr>
          <a:xfrm>
            <a:off x="6103928" y="2983297"/>
            <a:ext cx="3517200" cy="2067840"/>
            <a:chOff x="6103928" y="2983297"/>
            <a:chExt cx="3517200" cy="2067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E15378C4-C397-0A15-B66C-D53986149D35}"/>
                    </a:ext>
                  </a:extLst>
                </p14:cNvPr>
                <p14:cNvContentPartPr/>
                <p14:nvPr/>
              </p14:nvContentPartPr>
              <p14:xfrm>
                <a:off x="9197768" y="3467137"/>
                <a:ext cx="36000" cy="1915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E15378C4-C397-0A15-B66C-D53986149D35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9191648" y="3461017"/>
                  <a:ext cx="4824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A87C5424-5A3C-65EB-2807-BDD8A7B06A60}"/>
                    </a:ext>
                  </a:extLst>
                </p14:cNvPr>
                <p14:cNvContentPartPr/>
                <p14:nvPr/>
              </p14:nvContentPartPr>
              <p14:xfrm>
                <a:off x="9067088" y="3863497"/>
                <a:ext cx="111960" cy="2116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A87C5424-5A3C-65EB-2807-BDD8A7B06A60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9060968" y="3857377"/>
                  <a:ext cx="124200" cy="2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47F7812F-96AC-4948-2FD8-46E2D638E15D}"/>
                    </a:ext>
                  </a:extLst>
                </p14:cNvPr>
                <p14:cNvContentPartPr/>
                <p14:nvPr/>
              </p14:nvContentPartPr>
              <p14:xfrm>
                <a:off x="9253208" y="3914977"/>
                <a:ext cx="96120" cy="2419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47F7812F-96AC-4948-2FD8-46E2D638E15D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9247088" y="3908857"/>
                  <a:ext cx="108360" cy="25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3A60D6DE-E191-0BEB-44FD-AD39A43C0B9B}"/>
                    </a:ext>
                  </a:extLst>
                </p14:cNvPr>
                <p14:cNvContentPartPr/>
                <p14:nvPr/>
              </p14:nvContentPartPr>
              <p14:xfrm>
                <a:off x="9500888" y="3903817"/>
                <a:ext cx="120240" cy="2811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3A60D6DE-E191-0BEB-44FD-AD39A43C0B9B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9494768" y="3897697"/>
                  <a:ext cx="132480" cy="29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15F683BD-B4F0-39EE-6AE0-453F697FF3E9}"/>
                    </a:ext>
                  </a:extLst>
                </p14:cNvPr>
                <p14:cNvContentPartPr/>
                <p14:nvPr/>
              </p14:nvContentPartPr>
              <p14:xfrm>
                <a:off x="9168968" y="3592057"/>
                <a:ext cx="360" cy="3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15F683BD-B4F0-39EE-6AE0-453F697FF3E9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9162848" y="3585937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C8D4C61F-91F1-0043-6213-054F6BCBF38A}"/>
                    </a:ext>
                  </a:extLst>
                </p14:cNvPr>
                <p14:cNvContentPartPr/>
                <p14:nvPr/>
              </p14:nvContentPartPr>
              <p14:xfrm>
                <a:off x="9168968" y="3379657"/>
                <a:ext cx="17280" cy="684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C8D4C61F-91F1-0043-6213-054F6BCBF38A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9162848" y="3373537"/>
                  <a:ext cx="29520" cy="8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735AF92C-998E-222C-AACF-C46AAD545AD7}"/>
                    </a:ext>
                  </a:extLst>
                </p14:cNvPr>
                <p14:cNvContentPartPr/>
                <p14:nvPr/>
              </p14:nvContentPartPr>
              <p14:xfrm>
                <a:off x="9122168" y="2983297"/>
                <a:ext cx="7920" cy="24228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735AF92C-998E-222C-AACF-C46AAD545AD7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9116048" y="2977177"/>
                  <a:ext cx="20160" cy="25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9AA3474F-91F8-0894-FB10-B4FBE122A25B}"/>
                    </a:ext>
                  </a:extLst>
                </p14:cNvPr>
                <p14:cNvContentPartPr/>
                <p14:nvPr/>
              </p14:nvContentPartPr>
              <p14:xfrm>
                <a:off x="8577848" y="3396577"/>
                <a:ext cx="115560" cy="77796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9AA3474F-91F8-0894-FB10-B4FBE122A25B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8571728" y="3390457"/>
                  <a:ext cx="127800" cy="79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2CE28CB5-BED9-5280-2F92-6AA38A56FEC1}"/>
                    </a:ext>
                  </a:extLst>
                </p14:cNvPr>
                <p14:cNvContentPartPr/>
                <p14:nvPr/>
              </p14:nvContentPartPr>
              <p14:xfrm>
                <a:off x="8563088" y="4526257"/>
                <a:ext cx="27000" cy="43776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2CE28CB5-BED9-5280-2F92-6AA38A56FEC1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8556968" y="4520137"/>
                  <a:ext cx="39240" cy="45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B00402F3-F6F2-746B-3E5A-495884D8F7C2}"/>
                    </a:ext>
                  </a:extLst>
                </p14:cNvPr>
                <p14:cNvContentPartPr/>
                <p14:nvPr/>
              </p14:nvContentPartPr>
              <p14:xfrm>
                <a:off x="8685848" y="3712657"/>
                <a:ext cx="409680" cy="117540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B00402F3-F6F2-746B-3E5A-495884D8F7C2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8679728" y="3706537"/>
                  <a:ext cx="421920" cy="118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0CA6AC8E-F25A-DD26-8C64-9C78EC7A5B2F}"/>
                    </a:ext>
                  </a:extLst>
                </p14:cNvPr>
                <p14:cNvContentPartPr/>
                <p14:nvPr/>
              </p14:nvContentPartPr>
              <p14:xfrm>
                <a:off x="9324128" y="3297937"/>
                <a:ext cx="9360" cy="12024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0CA6AC8E-F25A-DD26-8C64-9C78EC7A5B2F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9318008" y="3291817"/>
                  <a:ext cx="2160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96BE2D02-D500-BC8A-EE83-7B3B785E9CD5}"/>
                    </a:ext>
                  </a:extLst>
                </p14:cNvPr>
                <p14:cNvContentPartPr/>
                <p14:nvPr/>
              </p14:nvContentPartPr>
              <p14:xfrm>
                <a:off x="6103928" y="4894177"/>
                <a:ext cx="2154240" cy="15696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96BE2D02-D500-BC8A-EE83-7B3B785E9CD5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6097808" y="4888057"/>
                  <a:ext cx="216648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4462CD3A-8A06-0A38-ABDF-FB593EF90A98}"/>
                    </a:ext>
                  </a:extLst>
                </p14:cNvPr>
                <p14:cNvContentPartPr/>
                <p14:nvPr/>
              </p14:nvContentPartPr>
              <p14:xfrm>
                <a:off x="8297048" y="4871857"/>
                <a:ext cx="62640" cy="324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4462CD3A-8A06-0A38-ABDF-FB593EF90A98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8290928" y="4865737"/>
                  <a:ext cx="74880" cy="15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AFC8EAA-A67D-B81B-8FAD-57C6650930F0}"/>
              </a:ext>
            </a:extLst>
          </p:cNvPr>
          <p:cNvGrpSpPr/>
          <p:nvPr/>
        </p:nvGrpSpPr>
        <p:grpSpPr>
          <a:xfrm>
            <a:off x="3422648" y="2885377"/>
            <a:ext cx="1789920" cy="304560"/>
            <a:chOff x="3422648" y="2885377"/>
            <a:chExt cx="1789920" cy="304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19C50595-3579-D722-9630-DAD0A9BA385B}"/>
                    </a:ext>
                  </a:extLst>
                </p14:cNvPr>
                <p14:cNvContentPartPr/>
                <p14:nvPr/>
              </p14:nvContentPartPr>
              <p14:xfrm>
                <a:off x="4991528" y="2924977"/>
                <a:ext cx="221040" cy="19620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19C50595-3579-D722-9630-DAD0A9BA385B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4985408" y="2918857"/>
                  <a:ext cx="233280" cy="20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9154B8F5-00C3-4D1C-6FF3-4DF898F8B60A}"/>
                    </a:ext>
                  </a:extLst>
                </p14:cNvPr>
                <p14:cNvContentPartPr/>
                <p14:nvPr/>
              </p14:nvContentPartPr>
              <p14:xfrm>
                <a:off x="4093688" y="2991937"/>
                <a:ext cx="841680" cy="14184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9154B8F5-00C3-4D1C-6FF3-4DF898F8B60A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4087568" y="2985817"/>
                  <a:ext cx="853920" cy="15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AAD8D0B1-7652-6EA9-C69C-3AC95D0064BE}"/>
                    </a:ext>
                  </a:extLst>
                </p14:cNvPr>
                <p14:cNvContentPartPr/>
                <p14:nvPr/>
              </p14:nvContentPartPr>
              <p14:xfrm>
                <a:off x="3845648" y="3017497"/>
                <a:ext cx="74520" cy="17244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AAD8D0B1-7652-6EA9-C69C-3AC95D0064BE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3839528" y="3011377"/>
                  <a:ext cx="8676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9B9ECB10-6D12-DA28-6DE6-C28214DDD770}"/>
                    </a:ext>
                  </a:extLst>
                </p14:cNvPr>
                <p14:cNvContentPartPr/>
                <p14:nvPr/>
              </p14:nvContentPartPr>
              <p14:xfrm>
                <a:off x="3422648" y="2885377"/>
                <a:ext cx="420840" cy="19908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9B9ECB10-6D12-DA28-6DE6-C28214DDD770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3416528" y="2879257"/>
                  <a:ext cx="433080" cy="211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B184CDD8-88E8-446C-BFF0-1BACA6CF95C6}"/>
              </a:ext>
            </a:extLst>
          </p:cNvPr>
          <p:cNvGrpSpPr/>
          <p:nvPr/>
        </p:nvGrpSpPr>
        <p:grpSpPr>
          <a:xfrm>
            <a:off x="3748088" y="2393257"/>
            <a:ext cx="195120" cy="351720"/>
            <a:chOff x="3748088" y="2393257"/>
            <a:chExt cx="195120" cy="351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91CD3397-1831-3280-0984-0306A2DC904A}"/>
                    </a:ext>
                  </a:extLst>
                </p14:cNvPr>
                <p14:cNvContentPartPr/>
                <p14:nvPr/>
              </p14:nvContentPartPr>
              <p14:xfrm>
                <a:off x="3808208" y="2730217"/>
                <a:ext cx="48240" cy="1476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91CD3397-1831-3280-0984-0306A2DC904A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3802088" y="2724097"/>
                  <a:ext cx="6048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91F3229A-5E40-6E6A-818B-74F9F92C048F}"/>
                    </a:ext>
                  </a:extLst>
                </p14:cNvPr>
                <p14:cNvContentPartPr/>
                <p14:nvPr/>
              </p14:nvContentPartPr>
              <p14:xfrm>
                <a:off x="3748088" y="2393257"/>
                <a:ext cx="195120" cy="22932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91F3229A-5E40-6E6A-818B-74F9F92C048F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3741968" y="2387137"/>
                  <a:ext cx="207360" cy="241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A36DF029-A9FF-D720-8990-A73B806F6556}"/>
              </a:ext>
            </a:extLst>
          </p:cNvPr>
          <p:cNvGrpSpPr/>
          <p:nvPr/>
        </p:nvGrpSpPr>
        <p:grpSpPr>
          <a:xfrm>
            <a:off x="356888" y="460777"/>
            <a:ext cx="1478880" cy="1557360"/>
            <a:chOff x="356888" y="460777"/>
            <a:chExt cx="1478880" cy="1557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DA632751-44F8-F6D3-DFC8-245619189ED4}"/>
                    </a:ext>
                  </a:extLst>
                </p14:cNvPr>
                <p14:cNvContentPartPr/>
                <p14:nvPr/>
              </p14:nvContentPartPr>
              <p14:xfrm>
                <a:off x="356888" y="674257"/>
                <a:ext cx="173160" cy="62748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DA632751-44F8-F6D3-DFC8-245619189ED4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350768" y="668137"/>
                  <a:ext cx="185400" cy="63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5144E377-8718-711E-08F4-2EF90F144FB6}"/>
                    </a:ext>
                  </a:extLst>
                </p14:cNvPr>
                <p14:cNvContentPartPr/>
                <p14:nvPr/>
              </p14:nvContentPartPr>
              <p14:xfrm>
                <a:off x="593768" y="970177"/>
                <a:ext cx="118440" cy="17640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5144E377-8718-711E-08F4-2EF90F144FB6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587648" y="964057"/>
                  <a:ext cx="13068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07B8A665-869C-827A-23CB-D3C7DCEE16FF}"/>
                    </a:ext>
                  </a:extLst>
                </p14:cNvPr>
                <p14:cNvContentPartPr/>
                <p14:nvPr/>
              </p14:nvContentPartPr>
              <p14:xfrm>
                <a:off x="808688" y="1058377"/>
                <a:ext cx="42120" cy="19512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07B8A665-869C-827A-23CB-D3C7DCEE16FF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802568" y="1052257"/>
                  <a:ext cx="54360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E20BEB0F-7999-DB12-2325-A6F883C44DBD}"/>
                    </a:ext>
                  </a:extLst>
                </p14:cNvPr>
                <p14:cNvContentPartPr/>
                <p14:nvPr/>
              </p14:nvContentPartPr>
              <p14:xfrm>
                <a:off x="915968" y="919057"/>
                <a:ext cx="123120" cy="18756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E20BEB0F-7999-DB12-2325-A6F883C44DBD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909848" y="912937"/>
                  <a:ext cx="13536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DC7F06B4-DA3C-C94F-5A54-7CAD367111FD}"/>
                    </a:ext>
                  </a:extLst>
                </p14:cNvPr>
                <p14:cNvContentPartPr/>
                <p14:nvPr/>
              </p14:nvContentPartPr>
              <p14:xfrm>
                <a:off x="1192088" y="868657"/>
                <a:ext cx="73440" cy="30420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DC7F06B4-DA3C-C94F-5A54-7CAD367111FD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1185968" y="862537"/>
                  <a:ext cx="85680" cy="31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6E60572E-0934-5C6D-8C88-9BABE1EF77B9}"/>
                    </a:ext>
                  </a:extLst>
                </p14:cNvPr>
                <p14:cNvContentPartPr/>
                <p14:nvPr/>
              </p14:nvContentPartPr>
              <p14:xfrm>
                <a:off x="1362008" y="853897"/>
                <a:ext cx="154080" cy="20628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6E60572E-0934-5C6D-8C88-9BABE1EF77B9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1355888" y="847777"/>
                  <a:ext cx="16632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C88F1535-DA76-F2A6-8F10-E80DD725F50D}"/>
                    </a:ext>
                  </a:extLst>
                </p14:cNvPr>
                <p14:cNvContentPartPr/>
                <p14:nvPr/>
              </p14:nvContentPartPr>
              <p14:xfrm>
                <a:off x="1531928" y="460777"/>
                <a:ext cx="303840" cy="89748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C88F1535-DA76-F2A6-8F10-E80DD725F50D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1525808" y="454657"/>
                  <a:ext cx="316080" cy="90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C34F6DDF-3578-2961-EAAE-529B870BDE2B}"/>
                    </a:ext>
                  </a:extLst>
                </p14:cNvPr>
                <p14:cNvContentPartPr/>
                <p14:nvPr/>
              </p14:nvContentPartPr>
              <p14:xfrm>
                <a:off x="914528" y="1581457"/>
                <a:ext cx="708840" cy="43668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C34F6DDF-3578-2961-EAAE-529B870BDE2B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908408" y="1575337"/>
                  <a:ext cx="721080" cy="44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7172EE6C-3C4F-C636-31B2-29263A3380EE}"/>
                    </a:ext>
                  </a:extLst>
                </p14:cNvPr>
                <p14:cNvContentPartPr/>
                <p14:nvPr/>
              </p14:nvContentPartPr>
              <p14:xfrm>
                <a:off x="1239608" y="1407577"/>
                <a:ext cx="75600" cy="15588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7172EE6C-3C4F-C636-31B2-29263A3380EE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1233488" y="1401457"/>
                  <a:ext cx="8784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F0EE1DCF-7E88-8BEF-9128-B400BB065CDE}"/>
                    </a:ext>
                  </a:extLst>
                </p14:cNvPr>
                <p14:cNvContentPartPr/>
                <p14:nvPr/>
              </p14:nvContentPartPr>
              <p14:xfrm>
                <a:off x="1056008" y="1164217"/>
                <a:ext cx="266400" cy="42660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F0EE1DCF-7E88-8BEF-9128-B400BB065CDE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1049888" y="1158097"/>
                  <a:ext cx="278640" cy="438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B92A7C38-5C64-5324-0ADA-5E62E6AA0F72}"/>
              </a:ext>
            </a:extLst>
          </p:cNvPr>
          <p:cNvGrpSpPr/>
          <p:nvPr/>
        </p:nvGrpSpPr>
        <p:grpSpPr>
          <a:xfrm>
            <a:off x="4384208" y="5071297"/>
            <a:ext cx="3443040" cy="1665360"/>
            <a:chOff x="4384208" y="5071297"/>
            <a:chExt cx="3443040" cy="1665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10B6455C-DEB1-C51A-31BA-476975AAF25D}"/>
                    </a:ext>
                  </a:extLst>
                </p14:cNvPr>
                <p14:cNvContentPartPr/>
                <p14:nvPr/>
              </p14:nvContentPartPr>
              <p14:xfrm>
                <a:off x="4384208" y="5211337"/>
                <a:ext cx="290880" cy="81036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10B6455C-DEB1-C51A-31BA-476975AAF25D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4378088" y="5205217"/>
                  <a:ext cx="303120" cy="82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88D2D9C9-DE47-139B-DC3B-863EFEB26CC1}"/>
                    </a:ext>
                  </a:extLst>
                </p14:cNvPr>
                <p14:cNvContentPartPr/>
                <p14:nvPr/>
              </p14:nvContentPartPr>
              <p14:xfrm>
                <a:off x="4991888" y="5469817"/>
                <a:ext cx="184680" cy="15804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88D2D9C9-DE47-139B-DC3B-863EFEB26CC1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4985768" y="5463697"/>
                  <a:ext cx="19692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62A3BE4C-CE48-3B2F-BEF4-8A06CE0D62B4}"/>
                    </a:ext>
                  </a:extLst>
                </p14:cNvPr>
                <p14:cNvContentPartPr/>
                <p14:nvPr/>
              </p14:nvContentPartPr>
              <p14:xfrm>
                <a:off x="7375448" y="5071297"/>
                <a:ext cx="451800" cy="94212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62A3BE4C-CE48-3B2F-BEF4-8A06CE0D62B4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7369328" y="5065177"/>
                  <a:ext cx="464040" cy="9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3130DD16-0AA0-9A77-5C47-B2755F8EA0C8}"/>
                    </a:ext>
                  </a:extLst>
                </p14:cNvPr>
                <p14:cNvContentPartPr/>
                <p14:nvPr/>
              </p14:nvContentPartPr>
              <p14:xfrm>
                <a:off x="5611088" y="5569897"/>
                <a:ext cx="165600" cy="25200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3130DD16-0AA0-9A77-5C47-B2755F8EA0C8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5604968" y="5563777"/>
                  <a:ext cx="17784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44D56579-AE92-85F4-9519-3C368A43813C}"/>
                    </a:ext>
                  </a:extLst>
                </p14:cNvPr>
                <p14:cNvContentPartPr/>
                <p14:nvPr/>
              </p14:nvContentPartPr>
              <p14:xfrm>
                <a:off x="6051008" y="5454337"/>
                <a:ext cx="280080" cy="23652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44D56579-AE92-85F4-9519-3C368A43813C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6044888" y="5448217"/>
                  <a:ext cx="292320" cy="24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EECC07C0-AE94-AAC0-3238-8B2312C0E314}"/>
                    </a:ext>
                  </a:extLst>
                </p14:cNvPr>
                <p14:cNvContentPartPr/>
                <p14:nvPr/>
              </p14:nvContentPartPr>
              <p14:xfrm>
                <a:off x="6499928" y="5656297"/>
                <a:ext cx="133200" cy="25488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EECC07C0-AE94-AAC0-3238-8B2312C0E314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6493808" y="5650177"/>
                  <a:ext cx="145440" cy="26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A385EF46-AF15-45BE-584B-6D08BEE52E5E}"/>
                    </a:ext>
                  </a:extLst>
                </p14:cNvPr>
                <p14:cNvContentPartPr/>
                <p14:nvPr/>
              </p14:nvContentPartPr>
              <p14:xfrm>
                <a:off x="6815288" y="5551177"/>
                <a:ext cx="278640" cy="19260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A385EF46-AF15-45BE-584B-6D08BEE52E5E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6809168" y="5545057"/>
                  <a:ext cx="29088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21ECA68A-08DB-7538-8583-F482A150175C}"/>
                    </a:ext>
                  </a:extLst>
                </p14:cNvPr>
                <p14:cNvContentPartPr/>
                <p14:nvPr/>
              </p14:nvContentPartPr>
              <p14:xfrm>
                <a:off x="5010608" y="5759257"/>
                <a:ext cx="55440" cy="40572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21ECA68A-08DB-7538-8583-F482A150175C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5004488" y="5753137"/>
                  <a:ext cx="67680" cy="41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65470899-8CFD-8229-E8B5-2AD609D3A331}"/>
                    </a:ext>
                  </a:extLst>
                </p14:cNvPr>
                <p14:cNvContentPartPr/>
                <p14:nvPr/>
              </p14:nvContentPartPr>
              <p14:xfrm>
                <a:off x="4958048" y="6045097"/>
                <a:ext cx="186840" cy="19800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65470899-8CFD-8229-E8B5-2AD609D3A331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4951928" y="6038977"/>
                  <a:ext cx="19908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1C331F40-47EB-1964-5A14-3C630E59A25F}"/>
                    </a:ext>
                  </a:extLst>
                </p14:cNvPr>
                <p14:cNvContentPartPr/>
                <p14:nvPr/>
              </p14:nvContentPartPr>
              <p14:xfrm>
                <a:off x="4793168" y="6359737"/>
                <a:ext cx="163080" cy="36144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1C331F40-47EB-1964-5A14-3C630E59A25F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4787048" y="6353617"/>
                  <a:ext cx="175320" cy="37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9C588DF2-9274-473C-633B-6A7745824BFE}"/>
                    </a:ext>
                  </a:extLst>
                </p14:cNvPr>
                <p14:cNvContentPartPr/>
                <p14:nvPr/>
              </p14:nvContentPartPr>
              <p14:xfrm>
                <a:off x="4985408" y="6392497"/>
                <a:ext cx="150480" cy="31176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9C588DF2-9274-473C-633B-6A7745824BFE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4979288" y="6386377"/>
                  <a:ext cx="162720" cy="32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D4491E9B-B2F3-BA94-BE56-299D02D47998}"/>
                    </a:ext>
                  </a:extLst>
                </p14:cNvPr>
                <p14:cNvContentPartPr/>
                <p14:nvPr/>
              </p14:nvContentPartPr>
              <p14:xfrm>
                <a:off x="5127968" y="6407977"/>
                <a:ext cx="192600" cy="23796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D4491E9B-B2F3-BA94-BE56-299D02D47998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5121848" y="6401857"/>
                  <a:ext cx="204840" cy="25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3336717D-78CC-D138-6780-84191BFE76DF}"/>
                    </a:ext>
                  </a:extLst>
                </p14:cNvPr>
                <p14:cNvContentPartPr/>
                <p14:nvPr/>
              </p14:nvContentPartPr>
              <p14:xfrm>
                <a:off x="5966768" y="5891377"/>
                <a:ext cx="138960" cy="46872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3336717D-78CC-D138-6780-84191BFE76DF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5960648" y="5885257"/>
                  <a:ext cx="151200" cy="48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06999A77-6A67-E385-B338-DAAD60489440}"/>
                    </a:ext>
                  </a:extLst>
                </p14:cNvPr>
                <p14:cNvContentPartPr/>
                <p14:nvPr/>
              </p14:nvContentPartPr>
              <p14:xfrm>
                <a:off x="5972168" y="6361177"/>
                <a:ext cx="115200" cy="25164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06999A77-6A67-E385-B338-DAAD60489440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5966048" y="6355057"/>
                  <a:ext cx="127440" cy="26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7C435F16-5069-178E-3E88-FF5D4AA4B0E4}"/>
                    </a:ext>
                  </a:extLst>
                </p14:cNvPr>
                <p14:cNvContentPartPr/>
                <p14:nvPr/>
              </p14:nvContentPartPr>
              <p14:xfrm>
                <a:off x="6158648" y="6429217"/>
                <a:ext cx="141480" cy="22320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7C435F16-5069-178E-3E88-FF5D4AA4B0E4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6152528" y="6423097"/>
                  <a:ext cx="153720" cy="23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FE107FB2-9549-54E1-0A39-92CAB21B87B4}"/>
                    </a:ext>
                  </a:extLst>
                </p14:cNvPr>
                <p14:cNvContentPartPr/>
                <p14:nvPr/>
              </p14:nvContentPartPr>
              <p14:xfrm>
                <a:off x="6320288" y="6370897"/>
                <a:ext cx="198720" cy="26172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FE107FB2-9549-54E1-0A39-92CAB21B87B4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6314168" y="6364777"/>
                  <a:ext cx="210960" cy="27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F6DDD8AB-7747-05A9-9F41-EBC1F396E835}"/>
                    </a:ext>
                  </a:extLst>
                </p14:cNvPr>
                <p14:cNvContentPartPr/>
                <p14:nvPr/>
              </p14:nvContentPartPr>
              <p14:xfrm>
                <a:off x="6954968" y="5968777"/>
                <a:ext cx="111960" cy="43056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F6DDD8AB-7747-05A9-9F41-EBC1F396E835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6948848" y="5962657"/>
                  <a:ext cx="124200" cy="44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79164AE0-E937-C064-7576-4D28C1BBE9D9}"/>
                    </a:ext>
                  </a:extLst>
                </p14:cNvPr>
                <p14:cNvContentPartPr/>
                <p14:nvPr/>
              </p14:nvContentPartPr>
              <p14:xfrm>
                <a:off x="6934088" y="6254617"/>
                <a:ext cx="216000" cy="17208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79164AE0-E937-C064-7576-4D28C1BBE9D9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6927968" y="6248497"/>
                  <a:ext cx="22824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7E663C17-EE2B-E66D-3EB8-A2E4B933BFFE}"/>
                    </a:ext>
                  </a:extLst>
                </p14:cNvPr>
                <p14:cNvContentPartPr/>
                <p14:nvPr/>
              </p14:nvContentPartPr>
              <p14:xfrm>
                <a:off x="7093208" y="6477457"/>
                <a:ext cx="133920" cy="23076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7E663C17-EE2B-E66D-3EB8-A2E4B933BFFE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7087088" y="6471337"/>
                  <a:ext cx="146160" cy="24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2EA10721-5242-D409-5211-16CC0851ED89}"/>
                    </a:ext>
                  </a:extLst>
                </p14:cNvPr>
                <p14:cNvContentPartPr/>
                <p14:nvPr/>
              </p14:nvContentPartPr>
              <p14:xfrm>
                <a:off x="7240088" y="6410857"/>
                <a:ext cx="198000" cy="31320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2EA10721-5242-D409-5211-16CC0851ED89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7233968" y="6404737"/>
                  <a:ext cx="210240" cy="32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DF99BE9E-49DB-4D5A-F0EE-312D3C8565AE}"/>
                    </a:ext>
                  </a:extLst>
                </p14:cNvPr>
                <p14:cNvContentPartPr/>
                <p14:nvPr/>
              </p14:nvContentPartPr>
              <p14:xfrm>
                <a:off x="7438088" y="6417697"/>
                <a:ext cx="196560" cy="31896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DF99BE9E-49DB-4D5A-F0EE-312D3C8565AE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7431968" y="6411577"/>
                  <a:ext cx="208800" cy="331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F98819A6-2E87-3FCA-021A-49B449355344}"/>
              </a:ext>
            </a:extLst>
          </p:cNvPr>
          <p:cNvGrpSpPr/>
          <p:nvPr/>
        </p:nvGrpSpPr>
        <p:grpSpPr>
          <a:xfrm>
            <a:off x="9041168" y="4721017"/>
            <a:ext cx="2590200" cy="1315080"/>
            <a:chOff x="9041168" y="4721017"/>
            <a:chExt cx="2590200" cy="1315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7039D5A5-A280-1F3D-4C8C-EE7824055334}"/>
                    </a:ext>
                  </a:extLst>
                </p14:cNvPr>
                <p14:cNvContentPartPr/>
                <p14:nvPr/>
              </p14:nvContentPartPr>
              <p14:xfrm>
                <a:off x="9041168" y="5272537"/>
                <a:ext cx="337680" cy="76356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7039D5A5-A280-1F3D-4C8C-EE7824055334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9035048" y="5266417"/>
                  <a:ext cx="349920" cy="77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B7DAEF1D-32A8-6338-9830-A59FBC43A934}"/>
                    </a:ext>
                  </a:extLst>
                </p14:cNvPr>
                <p14:cNvContentPartPr/>
                <p14:nvPr/>
              </p14:nvContentPartPr>
              <p14:xfrm>
                <a:off x="9552368" y="5347417"/>
                <a:ext cx="134280" cy="37440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B7DAEF1D-32A8-6338-9830-A59FBC43A934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9546248" y="5341297"/>
                  <a:ext cx="146520" cy="38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14037EC9-BDFF-941C-A515-E80C9DDCE4E1}"/>
                    </a:ext>
                  </a:extLst>
                </p14:cNvPr>
                <p14:cNvContentPartPr/>
                <p14:nvPr/>
              </p14:nvContentPartPr>
              <p14:xfrm>
                <a:off x="9817328" y="5451097"/>
                <a:ext cx="146520" cy="29700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14037EC9-BDFF-941C-A515-E80C9DDCE4E1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9811208" y="5444977"/>
                  <a:ext cx="158760" cy="30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D90BEF16-8100-DBBB-E229-F684AD1D4857}"/>
                    </a:ext>
                  </a:extLst>
                </p14:cNvPr>
                <p14:cNvContentPartPr/>
                <p14:nvPr/>
              </p14:nvContentPartPr>
              <p14:xfrm>
                <a:off x="10041248" y="5417977"/>
                <a:ext cx="244440" cy="28692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D90BEF16-8100-DBBB-E229-F684AD1D4857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10035128" y="5411857"/>
                  <a:ext cx="256680" cy="29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2B489DD3-FA64-4C92-F20C-752D0D9BDDD8}"/>
                    </a:ext>
                  </a:extLst>
                </p14:cNvPr>
                <p14:cNvContentPartPr/>
                <p14:nvPr/>
              </p14:nvContentPartPr>
              <p14:xfrm>
                <a:off x="10354088" y="5624617"/>
                <a:ext cx="115560" cy="19476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2B489DD3-FA64-4C92-F20C-752D0D9BDDD8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10347968" y="5618497"/>
                  <a:ext cx="12780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502ED113-8B4F-1AD2-D71B-A4AFC2658071}"/>
                    </a:ext>
                  </a:extLst>
                </p14:cNvPr>
                <p14:cNvContentPartPr/>
                <p14:nvPr/>
              </p14:nvContentPartPr>
              <p14:xfrm>
                <a:off x="10590248" y="5552617"/>
                <a:ext cx="144000" cy="13896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502ED113-8B4F-1AD2-D71B-A4AFC2658071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10584128" y="5546497"/>
                  <a:ext cx="156240" cy="1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8B60155A-B2BC-9937-3E61-8290EA188D7E}"/>
                    </a:ext>
                  </a:extLst>
                </p14:cNvPr>
                <p14:cNvContentPartPr/>
                <p14:nvPr/>
              </p14:nvContentPartPr>
              <p14:xfrm>
                <a:off x="10858088" y="5609137"/>
                <a:ext cx="126000" cy="18468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8B60155A-B2BC-9937-3E61-8290EA188D7E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10851968" y="5603017"/>
                  <a:ext cx="13824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BF12A5D2-321F-7C92-7830-27105C6DFA1B}"/>
                    </a:ext>
                  </a:extLst>
                </p14:cNvPr>
                <p14:cNvContentPartPr/>
                <p14:nvPr/>
              </p14:nvContentPartPr>
              <p14:xfrm>
                <a:off x="11098208" y="5537857"/>
                <a:ext cx="130680" cy="15084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BF12A5D2-321F-7C92-7830-27105C6DFA1B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11092088" y="5531737"/>
                  <a:ext cx="14292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53DC8326-FD84-DFB6-C178-B5A71EB1C5D3}"/>
                    </a:ext>
                  </a:extLst>
                </p14:cNvPr>
                <p14:cNvContentPartPr/>
                <p14:nvPr/>
              </p14:nvContentPartPr>
              <p14:xfrm>
                <a:off x="11317808" y="5230057"/>
                <a:ext cx="313560" cy="72252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53DC8326-FD84-DFB6-C178-B5A71EB1C5D3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11311688" y="5223937"/>
                  <a:ext cx="325800" cy="73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A81C4F37-7463-CCD4-B5FB-1843C454ACED}"/>
                    </a:ext>
                  </a:extLst>
                </p14:cNvPr>
                <p14:cNvContentPartPr/>
                <p14:nvPr/>
              </p14:nvContentPartPr>
              <p14:xfrm>
                <a:off x="9549488" y="4721017"/>
                <a:ext cx="329400" cy="39096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A81C4F37-7463-CCD4-B5FB-1843C454ACED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9543368" y="4714897"/>
                  <a:ext cx="341640" cy="40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2DB8DEC7-0399-7D80-E219-9A302B3FA152}"/>
                    </a:ext>
                  </a:extLst>
                </p14:cNvPr>
                <p14:cNvContentPartPr/>
                <p14:nvPr/>
              </p14:nvContentPartPr>
              <p14:xfrm>
                <a:off x="10273448" y="4796977"/>
                <a:ext cx="212040" cy="47520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2DB8DEC7-0399-7D80-E219-9A302B3FA152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10267328" y="4790857"/>
                  <a:ext cx="224280" cy="48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3C9D8985-05C1-9E8C-B9FE-FB0CBFA4B14D}"/>
                    </a:ext>
                  </a:extLst>
                </p14:cNvPr>
                <p14:cNvContentPartPr/>
                <p14:nvPr/>
              </p14:nvContentPartPr>
              <p14:xfrm>
                <a:off x="10854488" y="4912537"/>
                <a:ext cx="27000" cy="27792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3C9D8985-05C1-9E8C-B9FE-FB0CBFA4B14D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10848368" y="4906417"/>
                  <a:ext cx="39240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B2792FC2-D439-B6AF-2652-5AEACD5A6B79}"/>
                    </a:ext>
                  </a:extLst>
                </p14:cNvPr>
                <p14:cNvContentPartPr/>
                <p14:nvPr/>
              </p14:nvContentPartPr>
              <p14:xfrm>
                <a:off x="10809128" y="4843777"/>
                <a:ext cx="248760" cy="35604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B2792FC2-D439-B6AF-2652-5AEACD5A6B79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10803008" y="4837657"/>
                  <a:ext cx="261000" cy="368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003296E2-EB01-9E2F-7259-9F7C37BF5111}"/>
              </a:ext>
            </a:extLst>
          </p:cNvPr>
          <p:cNvGrpSpPr/>
          <p:nvPr/>
        </p:nvGrpSpPr>
        <p:grpSpPr>
          <a:xfrm>
            <a:off x="9100568" y="6194137"/>
            <a:ext cx="1182240" cy="533880"/>
            <a:chOff x="9100568" y="6194137"/>
            <a:chExt cx="1182240" cy="533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01175F45-2D9F-A726-2D36-5CD7FEDE822A}"/>
                    </a:ext>
                  </a:extLst>
                </p14:cNvPr>
                <p14:cNvContentPartPr/>
                <p14:nvPr/>
              </p14:nvContentPartPr>
              <p14:xfrm>
                <a:off x="9100568" y="6194137"/>
                <a:ext cx="310320" cy="53388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01175F45-2D9F-A726-2D36-5CD7FEDE822A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9094448" y="6188017"/>
                  <a:ext cx="322560" cy="54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35DA9704-7684-3800-7A3C-BA8BEF5FAA5E}"/>
                    </a:ext>
                  </a:extLst>
                </p14:cNvPr>
                <p14:cNvContentPartPr/>
                <p14:nvPr/>
              </p14:nvContentPartPr>
              <p14:xfrm>
                <a:off x="9495848" y="6311497"/>
                <a:ext cx="130320" cy="23832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35DA9704-7684-3800-7A3C-BA8BEF5FAA5E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9489728" y="6305377"/>
                  <a:ext cx="142560" cy="25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15499491-39D3-3D54-B567-2169870CD3CD}"/>
                    </a:ext>
                  </a:extLst>
                </p14:cNvPr>
                <p14:cNvContentPartPr/>
                <p14:nvPr/>
              </p14:nvContentPartPr>
              <p14:xfrm>
                <a:off x="9727688" y="6310057"/>
                <a:ext cx="161640" cy="25200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15499491-39D3-3D54-B567-2169870CD3CD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9721568" y="6303937"/>
                  <a:ext cx="17388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7D6AE603-90F1-0B46-27DC-F98208C5E5F2}"/>
                    </a:ext>
                  </a:extLst>
                </p14:cNvPr>
                <p14:cNvContentPartPr/>
                <p14:nvPr/>
              </p14:nvContentPartPr>
              <p14:xfrm>
                <a:off x="9986528" y="6231937"/>
                <a:ext cx="296280" cy="29268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7D6AE603-90F1-0B46-27DC-F98208C5E5F2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9980408" y="6225817"/>
                  <a:ext cx="308520" cy="304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62" name="Ink 161">
                <a:extLst>
                  <a:ext uri="{FF2B5EF4-FFF2-40B4-BE49-F238E27FC236}">
                    <a16:creationId xmlns:a16="http://schemas.microsoft.com/office/drawing/2014/main" id="{81471654-98B0-F402-7A4B-C1053888F037}"/>
                  </a:ext>
                </a:extLst>
              </p14:cNvPr>
              <p14:cNvContentPartPr/>
              <p14:nvPr/>
            </p14:nvContentPartPr>
            <p14:xfrm>
              <a:off x="10410608" y="6479977"/>
              <a:ext cx="119160" cy="181440"/>
            </p14:xfrm>
          </p:contentPart>
        </mc:Choice>
        <mc:Fallback xmlns="">
          <p:pic>
            <p:nvPicPr>
              <p:cNvPr id="162" name="Ink 161">
                <a:extLst>
                  <a:ext uri="{FF2B5EF4-FFF2-40B4-BE49-F238E27FC236}">
                    <a16:creationId xmlns:a16="http://schemas.microsoft.com/office/drawing/2014/main" id="{81471654-98B0-F402-7A4B-C1053888F037}"/>
                  </a:ext>
                </a:extLst>
              </p:cNvPr>
              <p:cNvPicPr/>
              <p:nvPr/>
            </p:nvPicPr>
            <p:blipFill>
              <a:blip r:embed="rId248"/>
              <a:stretch>
                <a:fillRect/>
              </a:stretch>
            </p:blipFill>
            <p:spPr>
              <a:xfrm>
                <a:off x="10404488" y="6473857"/>
                <a:ext cx="131400" cy="193680"/>
              </a:xfrm>
              <a:prstGeom prst="rect">
                <a:avLst/>
              </a:prstGeom>
            </p:spPr>
          </p:pic>
        </mc:Fallback>
      </mc:AlternateContent>
      <p:grpSp>
        <p:nvGrpSpPr>
          <p:cNvPr id="169" name="Group 168">
            <a:extLst>
              <a:ext uri="{FF2B5EF4-FFF2-40B4-BE49-F238E27FC236}">
                <a16:creationId xmlns:a16="http://schemas.microsoft.com/office/drawing/2014/main" id="{4C1624DA-3943-4DD6-4B78-8B39794EFF90}"/>
              </a:ext>
            </a:extLst>
          </p:cNvPr>
          <p:cNvGrpSpPr/>
          <p:nvPr/>
        </p:nvGrpSpPr>
        <p:grpSpPr>
          <a:xfrm>
            <a:off x="10529408" y="6096217"/>
            <a:ext cx="1402200" cy="710280"/>
            <a:chOff x="10529408" y="6096217"/>
            <a:chExt cx="1402200" cy="710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BFCF0FB0-7811-C638-E151-C538716A8CE7}"/>
                    </a:ext>
                  </a:extLst>
                </p14:cNvPr>
                <p14:cNvContentPartPr/>
                <p14:nvPr/>
              </p14:nvContentPartPr>
              <p14:xfrm>
                <a:off x="10529408" y="6247057"/>
                <a:ext cx="210960" cy="35820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BFCF0FB0-7811-C638-E151-C538716A8CE7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10523288" y="6240937"/>
                  <a:ext cx="223200" cy="37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E4AAFE6C-3393-F28E-AC7E-609E114736ED}"/>
                    </a:ext>
                  </a:extLst>
                </p14:cNvPr>
                <p14:cNvContentPartPr/>
                <p14:nvPr/>
              </p14:nvContentPartPr>
              <p14:xfrm>
                <a:off x="10794728" y="6296017"/>
                <a:ext cx="177480" cy="27648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E4AAFE6C-3393-F28E-AC7E-609E114736ED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10788608" y="6289897"/>
                  <a:ext cx="189720" cy="28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B165A906-DF9C-B874-C595-0BCFB7FBC6CF}"/>
                    </a:ext>
                  </a:extLst>
                </p14:cNvPr>
                <p14:cNvContentPartPr/>
                <p14:nvPr/>
              </p14:nvContentPartPr>
              <p14:xfrm>
                <a:off x="11075528" y="6233737"/>
                <a:ext cx="166680" cy="35784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B165A906-DF9C-B874-C595-0BCFB7FBC6CF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11069408" y="6227617"/>
                  <a:ext cx="178920" cy="37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789807D6-D8E9-25B3-D58C-25256EFCB105}"/>
                    </a:ext>
                  </a:extLst>
                </p14:cNvPr>
                <p14:cNvContentPartPr/>
                <p14:nvPr/>
              </p14:nvContentPartPr>
              <p14:xfrm>
                <a:off x="11235728" y="6490057"/>
                <a:ext cx="134280" cy="22824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789807D6-D8E9-25B3-D58C-25256EFCB105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11229608" y="6483937"/>
                  <a:ext cx="146520" cy="24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2D19A3F7-5C49-345D-88ED-6F059D08131A}"/>
                    </a:ext>
                  </a:extLst>
                </p14:cNvPr>
                <p14:cNvContentPartPr/>
                <p14:nvPr/>
              </p14:nvContentPartPr>
              <p14:xfrm>
                <a:off x="11510048" y="6366937"/>
                <a:ext cx="146520" cy="15948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2D19A3F7-5C49-345D-88ED-6F059D08131A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11503928" y="6360817"/>
                  <a:ext cx="15876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ED8943F9-4380-BF5E-B997-FC5A2FA3FA0E}"/>
                    </a:ext>
                  </a:extLst>
                </p14:cNvPr>
                <p14:cNvContentPartPr/>
                <p14:nvPr/>
              </p14:nvContentPartPr>
              <p14:xfrm>
                <a:off x="11645048" y="6096217"/>
                <a:ext cx="286560" cy="71028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ED8943F9-4380-BF5E-B997-FC5A2FA3FA0E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11638928" y="6090097"/>
                  <a:ext cx="298800" cy="7225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1385455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91F60CB-BA7A-B9AC-DCD7-DF3FBB557B70}"/>
                  </a:ext>
                </a:extLst>
              </p14:cNvPr>
              <p14:cNvContentPartPr/>
              <p14:nvPr/>
            </p14:nvContentPartPr>
            <p14:xfrm>
              <a:off x="1252568" y="1138657"/>
              <a:ext cx="394920" cy="7477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91F60CB-BA7A-B9AC-DCD7-DF3FBB557B7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46448" y="1132537"/>
                <a:ext cx="407160" cy="759960"/>
              </a:xfrm>
              <a:prstGeom prst="rect">
                <a:avLst/>
              </a:prstGeom>
            </p:spPr>
          </p:pic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9D2FEDE6-1D30-B924-A06F-56C23C072343}"/>
              </a:ext>
            </a:extLst>
          </p:cNvPr>
          <p:cNvGrpSpPr/>
          <p:nvPr/>
        </p:nvGrpSpPr>
        <p:grpSpPr>
          <a:xfrm>
            <a:off x="1994168" y="1019857"/>
            <a:ext cx="833040" cy="884160"/>
            <a:chOff x="1994168" y="1019857"/>
            <a:chExt cx="833040" cy="884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50CD0E9C-11E2-AC09-8CD4-EBF9B5787D62}"/>
                    </a:ext>
                  </a:extLst>
                </p14:cNvPr>
                <p14:cNvContentPartPr/>
                <p14:nvPr/>
              </p14:nvContentPartPr>
              <p14:xfrm>
                <a:off x="1994168" y="1028137"/>
                <a:ext cx="232920" cy="87588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50CD0E9C-11E2-AC09-8CD4-EBF9B5787D62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988048" y="1022017"/>
                  <a:ext cx="245160" cy="88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8978E5A8-DB3D-3B9C-562B-A03C8C0B5DEA}"/>
                    </a:ext>
                  </a:extLst>
                </p14:cNvPr>
                <p14:cNvContentPartPr/>
                <p14:nvPr/>
              </p14:nvContentPartPr>
              <p14:xfrm>
                <a:off x="2538128" y="1019857"/>
                <a:ext cx="289080" cy="70668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8978E5A8-DB3D-3B9C-562B-A03C8C0B5DE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532008" y="1013737"/>
                  <a:ext cx="301320" cy="718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0EB4C70-9C70-C553-8C57-CA8D9E4A3CDA}"/>
              </a:ext>
            </a:extLst>
          </p:cNvPr>
          <p:cNvGrpSpPr/>
          <p:nvPr/>
        </p:nvGrpSpPr>
        <p:grpSpPr>
          <a:xfrm>
            <a:off x="3441728" y="1212097"/>
            <a:ext cx="464760" cy="691560"/>
            <a:chOff x="3441728" y="1212097"/>
            <a:chExt cx="464760" cy="691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6E4458F8-3E43-3A55-219B-8518E108D064}"/>
                    </a:ext>
                  </a:extLst>
                </p14:cNvPr>
                <p14:cNvContentPartPr/>
                <p14:nvPr/>
              </p14:nvContentPartPr>
              <p14:xfrm>
                <a:off x="3441728" y="1212097"/>
                <a:ext cx="242640" cy="6915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6E4458F8-3E43-3A55-219B-8518E108D064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435608" y="1205977"/>
                  <a:ext cx="254880" cy="70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B445F44A-BB8A-3DAF-8D82-87A87EB73370}"/>
                    </a:ext>
                  </a:extLst>
                </p14:cNvPr>
                <p14:cNvContentPartPr/>
                <p14:nvPr/>
              </p14:nvContentPartPr>
              <p14:xfrm>
                <a:off x="3478088" y="1324057"/>
                <a:ext cx="428400" cy="5554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B445F44A-BB8A-3DAF-8D82-87A87EB73370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471968" y="1317937"/>
                  <a:ext cx="440640" cy="567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78B9CED-D58F-5A80-23DD-EDE2F6C308C9}"/>
                  </a:ext>
                </a:extLst>
              </p14:cNvPr>
              <p14:cNvContentPartPr/>
              <p14:nvPr/>
            </p14:nvContentPartPr>
            <p14:xfrm>
              <a:off x="4291328" y="1180777"/>
              <a:ext cx="304200" cy="6897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78B9CED-D58F-5A80-23DD-EDE2F6C308C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285208" y="1174657"/>
                <a:ext cx="316440" cy="70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7011122-F4ED-2BF5-13C8-B1411F1D4564}"/>
                  </a:ext>
                </a:extLst>
              </p14:cNvPr>
              <p14:cNvContentPartPr/>
              <p14:nvPr/>
            </p14:nvContentPartPr>
            <p14:xfrm>
              <a:off x="4990808" y="1174297"/>
              <a:ext cx="226080" cy="6908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7011122-F4ED-2BF5-13C8-B1411F1D456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984688" y="1168177"/>
                <a:ext cx="238320" cy="70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6D336A9-5E00-024C-9362-EA9E44E75644}"/>
                  </a:ext>
                </a:extLst>
              </p14:cNvPr>
              <p14:cNvContentPartPr/>
              <p14:nvPr/>
            </p14:nvContentPartPr>
            <p14:xfrm>
              <a:off x="5625128" y="1069537"/>
              <a:ext cx="272160" cy="675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6D336A9-5E00-024C-9362-EA9E44E7564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619008" y="1063417"/>
                <a:ext cx="284400" cy="687600"/>
              </a:xfrm>
              <a:prstGeom prst="rect">
                <a:avLst/>
              </a:prstGeom>
            </p:spPr>
          </p:pic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3DB7E578-E9BE-C005-D750-7F7EEFB3694C}"/>
              </a:ext>
            </a:extLst>
          </p:cNvPr>
          <p:cNvGrpSpPr/>
          <p:nvPr/>
        </p:nvGrpSpPr>
        <p:grpSpPr>
          <a:xfrm>
            <a:off x="6452408" y="1250617"/>
            <a:ext cx="313920" cy="677160"/>
            <a:chOff x="6452408" y="1250617"/>
            <a:chExt cx="313920" cy="677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1BBB03CB-0509-4805-D021-FC9A5801B4CD}"/>
                    </a:ext>
                  </a:extLst>
                </p14:cNvPr>
                <p14:cNvContentPartPr/>
                <p14:nvPr/>
              </p14:nvContentPartPr>
              <p14:xfrm>
                <a:off x="6452408" y="1250617"/>
                <a:ext cx="227160" cy="6771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1BBB03CB-0509-4805-D021-FC9A5801B4CD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446288" y="1244497"/>
                  <a:ext cx="239400" cy="68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ECCC86C8-172C-4E1E-AF2B-69EA7A5AF2AB}"/>
                    </a:ext>
                  </a:extLst>
                </p14:cNvPr>
                <p14:cNvContentPartPr/>
                <p14:nvPr/>
              </p14:nvContentPartPr>
              <p14:xfrm>
                <a:off x="6513248" y="1280137"/>
                <a:ext cx="253080" cy="4525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ECCC86C8-172C-4E1E-AF2B-69EA7A5AF2AB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507128" y="1274017"/>
                  <a:ext cx="265320" cy="464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A2944F2-FD60-484C-9C18-EF542E7FEBAD}"/>
              </a:ext>
            </a:extLst>
          </p:cNvPr>
          <p:cNvGrpSpPr/>
          <p:nvPr/>
        </p:nvGrpSpPr>
        <p:grpSpPr>
          <a:xfrm>
            <a:off x="7373648" y="1255297"/>
            <a:ext cx="747000" cy="695160"/>
            <a:chOff x="7373648" y="1255297"/>
            <a:chExt cx="747000" cy="695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1D049AEC-A8BA-4416-A458-710D9C0B2A69}"/>
                    </a:ext>
                  </a:extLst>
                </p14:cNvPr>
                <p14:cNvContentPartPr/>
                <p14:nvPr/>
              </p14:nvContentPartPr>
              <p14:xfrm>
                <a:off x="7373648" y="1255297"/>
                <a:ext cx="254880" cy="6951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1D049AEC-A8BA-4416-A458-710D9C0B2A69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7367528" y="1249177"/>
                  <a:ext cx="267120" cy="70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0FE64B34-CC3A-6A77-CCA1-E6757FCC87F9}"/>
                    </a:ext>
                  </a:extLst>
                </p14:cNvPr>
                <p14:cNvContentPartPr/>
                <p14:nvPr/>
              </p14:nvContentPartPr>
              <p14:xfrm>
                <a:off x="7856408" y="1261777"/>
                <a:ext cx="264240" cy="5331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0FE64B34-CC3A-6A77-CCA1-E6757FCC87F9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7850288" y="1255657"/>
                  <a:ext cx="276480" cy="545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04DF50B-9737-0723-FAF3-B65EAFECB1EB}"/>
                  </a:ext>
                </a:extLst>
              </p14:cNvPr>
              <p14:cNvContentPartPr/>
              <p14:nvPr/>
            </p14:nvContentPartPr>
            <p14:xfrm>
              <a:off x="8549768" y="1076377"/>
              <a:ext cx="478800" cy="8769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04DF50B-9737-0723-FAF3-B65EAFECB1EB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8543648" y="1070257"/>
                <a:ext cx="491040" cy="889200"/>
              </a:xfrm>
              <a:prstGeom prst="rect">
                <a:avLst/>
              </a:prstGeom>
            </p:spPr>
          </p:pic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8D31F760-267C-12E1-C4EA-65218938ED39}"/>
              </a:ext>
            </a:extLst>
          </p:cNvPr>
          <p:cNvGrpSpPr/>
          <p:nvPr/>
        </p:nvGrpSpPr>
        <p:grpSpPr>
          <a:xfrm>
            <a:off x="2128448" y="2173657"/>
            <a:ext cx="430560" cy="1069200"/>
            <a:chOff x="2128448" y="2173657"/>
            <a:chExt cx="430560" cy="1069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D072169D-154A-0F0D-8DB5-451D5FC97D39}"/>
                    </a:ext>
                  </a:extLst>
                </p14:cNvPr>
                <p14:cNvContentPartPr/>
                <p14:nvPr/>
              </p14:nvContentPartPr>
              <p14:xfrm>
                <a:off x="2268488" y="2173657"/>
                <a:ext cx="15120" cy="9093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D072169D-154A-0F0D-8DB5-451D5FC97D39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262368" y="2167537"/>
                  <a:ext cx="27360" cy="9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51AE7F39-3A4F-A5DC-9562-A81349E1F8DC}"/>
                    </a:ext>
                  </a:extLst>
                </p14:cNvPr>
                <p14:cNvContentPartPr/>
                <p14:nvPr/>
              </p14:nvContentPartPr>
              <p14:xfrm>
                <a:off x="2128448" y="2834617"/>
                <a:ext cx="430560" cy="4082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51AE7F39-3A4F-A5DC-9562-A81349E1F8DC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122328" y="2828497"/>
                  <a:ext cx="442800" cy="420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8A4467B-783D-07CC-64AB-9DE037B2DC24}"/>
              </a:ext>
            </a:extLst>
          </p:cNvPr>
          <p:cNvGrpSpPr/>
          <p:nvPr/>
        </p:nvGrpSpPr>
        <p:grpSpPr>
          <a:xfrm>
            <a:off x="1551008" y="3887977"/>
            <a:ext cx="896760" cy="1200600"/>
            <a:chOff x="1551008" y="3887977"/>
            <a:chExt cx="896760" cy="1200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A4D88F4D-AA18-BB13-6EF5-DA56A0366069}"/>
                    </a:ext>
                  </a:extLst>
                </p14:cNvPr>
                <p14:cNvContentPartPr/>
                <p14:nvPr/>
              </p14:nvContentPartPr>
              <p14:xfrm>
                <a:off x="1551008" y="4222057"/>
                <a:ext cx="287280" cy="8665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A4D88F4D-AA18-BB13-6EF5-DA56A0366069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544888" y="4215937"/>
                  <a:ext cx="299520" cy="87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D1355AE3-BFBA-64D1-2737-68D3B33396EB}"/>
                    </a:ext>
                  </a:extLst>
                </p14:cNvPr>
                <p14:cNvContentPartPr/>
                <p14:nvPr/>
              </p14:nvContentPartPr>
              <p14:xfrm>
                <a:off x="2100368" y="3887977"/>
                <a:ext cx="347400" cy="4914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D1355AE3-BFBA-64D1-2737-68D3B33396EB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2094248" y="3881857"/>
                  <a:ext cx="359640" cy="503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A218B9B-3CF7-6DA3-69DF-A293E0DA67B0}"/>
              </a:ext>
            </a:extLst>
          </p:cNvPr>
          <p:cNvGrpSpPr/>
          <p:nvPr/>
        </p:nvGrpSpPr>
        <p:grpSpPr>
          <a:xfrm>
            <a:off x="2966168" y="4629217"/>
            <a:ext cx="380160" cy="514440"/>
            <a:chOff x="2966168" y="4629217"/>
            <a:chExt cx="380160" cy="514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1D79B36B-015F-1345-2CF1-39DEAC2B7C48}"/>
                    </a:ext>
                  </a:extLst>
                </p14:cNvPr>
                <p14:cNvContentPartPr/>
                <p14:nvPr/>
              </p14:nvContentPartPr>
              <p14:xfrm>
                <a:off x="2978048" y="4629217"/>
                <a:ext cx="215280" cy="5144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1D79B36B-015F-1345-2CF1-39DEAC2B7C48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971928" y="4623097"/>
                  <a:ext cx="227520" cy="52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383546DC-8B2F-56BF-6B30-1A9B64EC6C86}"/>
                    </a:ext>
                  </a:extLst>
                </p14:cNvPr>
                <p14:cNvContentPartPr/>
                <p14:nvPr/>
              </p14:nvContentPartPr>
              <p14:xfrm>
                <a:off x="2966168" y="4717417"/>
                <a:ext cx="380160" cy="3938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383546DC-8B2F-56BF-6B30-1A9B64EC6C86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960048" y="4711297"/>
                  <a:ext cx="392400" cy="406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CE7B1AC-5AC7-60D4-0769-58F1E7889D97}"/>
              </a:ext>
            </a:extLst>
          </p:cNvPr>
          <p:cNvGrpSpPr/>
          <p:nvPr/>
        </p:nvGrpSpPr>
        <p:grpSpPr>
          <a:xfrm>
            <a:off x="3959408" y="3800497"/>
            <a:ext cx="849240" cy="1390320"/>
            <a:chOff x="3959408" y="3800497"/>
            <a:chExt cx="849240" cy="1390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814ECF28-C51D-2916-6829-984FE3513304}"/>
                    </a:ext>
                  </a:extLst>
                </p14:cNvPr>
                <p14:cNvContentPartPr/>
                <p14:nvPr/>
              </p14:nvContentPartPr>
              <p14:xfrm>
                <a:off x="3959408" y="4434457"/>
                <a:ext cx="219240" cy="7563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814ECF28-C51D-2916-6829-984FE3513304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3953288" y="4428337"/>
                  <a:ext cx="231480" cy="76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F96D480F-F291-50E3-3AAB-454B7E235DB7}"/>
                    </a:ext>
                  </a:extLst>
                </p14:cNvPr>
                <p14:cNvContentPartPr/>
                <p14:nvPr/>
              </p14:nvContentPartPr>
              <p14:xfrm>
                <a:off x="4482128" y="3800497"/>
                <a:ext cx="326520" cy="5947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F96D480F-F291-50E3-3AAB-454B7E235DB7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476008" y="3794377"/>
                  <a:ext cx="338760" cy="606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F676D5C-DFBD-6FB2-AA6A-45397DBBA0A0}"/>
              </a:ext>
            </a:extLst>
          </p:cNvPr>
          <p:cNvGrpSpPr/>
          <p:nvPr/>
        </p:nvGrpSpPr>
        <p:grpSpPr>
          <a:xfrm>
            <a:off x="5443328" y="4627777"/>
            <a:ext cx="411480" cy="720000"/>
            <a:chOff x="5443328" y="4627777"/>
            <a:chExt cx="411480" cy="720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E2B93BBF-7CDF-4CD7-42EA-F85A1709241A}"/>
                    </a:ext>
                  </a:extLst>
                </p14:cNvPr>
                <p14:cNvContentPartPr/>
                <p14:nvPr/>
              </p14:nvContentPartPr>
              <p14:xfrm>
                <a:off x="5443328" y="4627777"/>
                <a:ext cx="371880" cy="7200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E2B93BBF-7CDF-4CD7-42EA-F85A1709241A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5437208" y="4621657"/>
                  <a:ext cx="384120" cy="73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20280B70-A450-5842-E260-FFD363D83D3B}"/>
                    </a:ext>
                  </a:extLst>
                </p14:cNvPr>
                <p14:cNvContentPartPr/>
                <p14:nvPr/>
              </p14:nvContentPartPr>
              <p14:xfrm>
                <a:off x="5522168" y="4683577"/>
                <a:ext cx="332640" cy="4802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20280B70-A450-5842-E260-FFD363D83D3B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5516048" y="4677457"/>
                  <a:ext cx="344880" cy="492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97512E3E-9C8F-40F8-A1F6-E307C8BD24D1}"/>
                  </a:ext>
                </a:extLst>
              </p14:cNvPr>
              <p14:cNvContentPartPr/>
              <p14:nvPr/>
            </p14:nvContentPartPr>
            <p14:xfrm>
              <a:off x="6282128" y="4488457"/>
              <a:ext cx="326520" cy="6429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97512E3E-9C8F-40F8-A1F6-E307C8BD24D1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6276008" y="4482337"/>
                <a:ext cx="338760" cy="65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F7418D07-B855-98DF-6B58-6E313CA87FC3}"/>
                  </a:ext>
                </a:extLst>
              </p14:cNvPr>
              <p14:cNvContentPartPr/>
              <p14:nvPr/>
            </p14:nvContentPartPr>
            <p14:xfrm>
              <a:off x="7096808" y="3736057"/>
              <a:ext cx="745920" cy="6307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F7418D07-B855-98DF-6B58-6E313CA87FC3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7090688" y="3729937"/>
                <a:ext cx="758160" cy="64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6171D361-22D1-03F6-9923-D7CE6F55A9DB}"/>
                  </a:ext>
                </a:extLst>
              </p14:cNvPr>
              <p14:cNvContentPartPr/>
              <p14:nvPr/>
            </p14:nvContentPartPr>
            <p14:xfrm>
              <a:off x="8178248" y="4899937"/>
              <a:ext cx="563040" cy="2214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6171D361-22D1-03F6-9923-D7CE6F55A9DB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8172128" y="4893817"/>
                <a:ext cx="575280" cy="23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7CB5DF2A-019C-7D89-A848-DED3B71B402F}"/>
                  </a:ext>
                </a:extLst>
              </p14:cNvPr>
              <p14:cNvContentPartPr/>
              <p14:nvPr/>
            </p14:nvContentPartPr>
            <p14:xfrm>
              <a:off x="9216488" y="4154377"/>
              <a:ext cx="318240" cy="102924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7CB5DF2A-019C-7D89-A848-DED3B71B402F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9210368" y="4148257"/>
                <a:ext cx="330480" cy="1041480"/>
              </a:xfrm>
              <a:prstGeom prst="rect">
                <a:avLst/>
              </a:prstGeom>
            </p:spPr>
          </p:pic>
        </mc:Fallback>
      </mc:AlternateContent>
      <p:grpSp>
        <p:nvGrpSpPr>
          <p:cNvPr id="41" name="Group 40">
            <a:extLst>
              <a:ext uri="{FF2B5EF4-FFF2-40B4-BE49-F238E27FC236}">
                <a16:creationId xmlns:a16="http://schemas.microsoft.com/office/drawing/2014/main" id="{7B1DB991-F7D7-3503-DC20-B40EDE293049}"/>
              </a:ext>
            </a:extLst>
          </p:cNvPr>
          <p:cNvGrpSpPr/>
          <p:nvPr/>
        </p:nvGrpSpPr>
        <p:grpSpPr>
          <a:xfrm>
            <a:off x="9863048" y="3484057"/>
            <a:ext cx="451800" cy="644760"/>
            <a:chOff x="9863048" y="3484057"/>
            <a:chExt cx="451800" cy="644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54E7034F-D928-3289-518D-4D69701A5F0A}"/>
                    </a:ext>
                  </a:extLst>
                </p14:cNvPr>
                <p14:cNvContentPartPr/>
                <p14:nvPr/>
              </p14:nvContentPartPr>
              <p14:xfrm>
                <a:off x="9863048" y="3617617"/>
                <a:ext cx="114120" cy="3920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54E7034F-D928-3289-518D-4D69701A5F0A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9856928" y="3611497"/>
                  <a:ext cx="126360" cy="40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15965728-95BC-0B00-E953-CB6DE0B2F101}"/>
                    </a:ext>
                  </a:extLst>
                </p14:cNvPr>
                <p14:cNvContentPartPr/>
                <p14:nvPr/>
              </p14:nvContentPartPr>
              <p14:xfrm>
                <a:off x="9871328" y="3484057"/>
                <a:ext cx="186840" cy="5202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15965728-95BC-0B00-E953-CB6DE0B2F101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9865208" y="3477937"/>
                  <a:ext cx="199080" cy="53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ACAC44DC-0F79-A3DF-B9F7-9325DBE279DB}"/>
                    </a:ext>
                  </a:extLst>
                </p14:cNvPr>
                <p14:cNvContentPartPr/>
                <p14:nvPr/>
              </p14:nvContentPartPr>
              <p14:xfrm>
                <a:off x="10047008" y="3546697"/>
                <a:ext cx="267840" cy="5821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ACAC44DC-0F79-A3DF-B9F7-9325DBE279DB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0040888" y="3540577"/>
                  <a:ext cx="280080" cy="594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CDF92DE-84E9-4B77-D85A-F91055795DD6}"/>
              </a:ext>
            </a:extLst>
          </p:cNvPr>
          <p:cNvGrpSpPr/>
          <p:nvPr/>
        </p:nvGrpSpPr>
        <p:grpSpPr>
          <a:xfrm>
            <a:off x="1780688" y="5609497"/>
            <a:ext cx="856080" cy="770760"/>
            <a:chOff x="1780688" y="5609497"/>
            <a:chExt cx="856080" cy="770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B5130D43-4A22-E24F-5885-32E5C8605D99}"/>
                    </a:ext>
                  </a:extLst>
                </p14:cNvPr>
                <p14:cNvContentPartPr/>
                <p14:nvPr/>
              </p14:nvContentPartPr>
              <p14:xfrm>
                <a:off x="1780688" y="5848537"/>
                <a:ext cx="218160" cy="5317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B5130D43-4A22-E24F-5885-32E5C8605D99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1774568" y="5842417"/>
                  <a:ext cx="230400" cy="54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0675A975-DCC8-9C7A-145F-056B4F2DFC64}"/>
                    </a:ext>
                  </a:extLst>
                </p14:cNvPr>
                <p14:cNvContentPartPr/>
                <p14:nvPr/>
              </p14:nvContentPartPr>
              <p14:xfrm>
                <a:off x="2203688" y="5609497"/>
                <a:ext cx="204840" cy="4194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0675A975-DCC8-9C7A-145F-056B4F2DFC64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2197568" y="5603377"/>
                  <a:ext cx="217080" cy="43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8ECA0848-5611-1F49-7AAB-F605A94D242B}"/>
                    </a:ext>
                  </a:extLst>
                </p14:cNvPr>
                <p14:cNvContentPartPr/>
                <p14:nvPr/>
              </p14:nvContentPartPr>
              <p14:xfrm>
                <a:off x="2545688" y="5860777"/>
                <a:ext cx="91080" cy="662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8ECA0848-5611-1F49-7AAB-F605A94D242B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2539568" y="5854657"/>
                  <a:ext cx="103320" cy="78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509033D-EC45-94D7-F17C-8362F348CD71}"/>
              </a:ext>
            </a:extLst>
          </p:cNvPr>
          <p:cNvGrpSpPr/>
          <p:nvPr/>
        </p:nvGrpSpPr>
        <p:grpSpPr>
          <a:xfrm>
            <a:off x="3046088" y="5561257"/>
            <a:ext cx="1434240" cy="940320"/>
            <a:chOff x="3046088" y="5561257"/>
            <a:chExt cx="1434240" cy="940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783733A4-9A7C-15F1-D7FB-B2E524DABB0D}"/>
                    </a:ext>
                  </a:extLst>
                </p14:cNvPr>
                <p14:cNvContentPartPr/>
                <p14:nvPr/>
              </p14:nvContentPartPr>
              <p14:xfrm>
                <a:off x="3053288" y="6138697"/>
                <a:ext cx="143640" cy="3218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783733A4-9A7C-15F1-D7FB-B2E524DABB0D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3047168" y="6132577"/>
                  <a:ext cx="155880" cy="33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044851F6-5D0E-B689-7F99-89697E51ACD6}"/>
                    </a:ext>
                  </a:extLst>
                </p14:cNvPr>
                <p14:cNvContentPartPr/>
                <p14:nvPr/>
              </p14:nvContentPartPr>
              <p14:xfrm>
                <a:off x="3046088" y="6189457"/>
                <a:ext cx="341640" cy="2937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044851F6-5D0E-B689-7F99-89697E51ACD6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3039968" y="6183337"/>
                  <a:ext cx="353880" cy="30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ECEE07CE-8A21-F277-961A-82C271727533}"/>
                    </a:ext>
                  </a:extLst>
                </p14:cNvPr>
                <p14:cNvContentPartPr/>
                <p14:nvPr/>
              </p14:nvContentPartPr>
              <p14:xfrm>
                <a:off x="3565208" y="6111337"/>
                <a:ext cx="232200" cy="3902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ECEE07CE-8A21-F277-961A-82C271727533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3559088" y="6105217"/>
                  <a:ext cx="244440" cy="40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1FCEDEC3-495B-7A5A-D4EF-BEA3D87630BA}"/>
                    </a:ext>
                  </a:extLst>
                </p14:cNvPr>
                <p14:cNvContentPartPr/>
                <p14:nvPr/>
              </p14:nvContentPartPr>
              <p14:xfrm>
                <a:off x="4004768" y="5561257"/>
                <a:ext cx="475560" cy="5652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1FCEDEC3-495B-7A5A-D4EF-BEA3D87630BA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3998648" y="5555137"/>
                  <a:ext cx="487800" cy="577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DF634B5-AD67-C805-4989-0D501DFBDC37}"/>
              </a:ext>
            </a:extLst>
          </p:cNvPr>
          <p:cNvGrpSpPr/>
          <p:nvPr/>
        </p:nvGrpSpPr>
        <p:grpSpPr>
          <a:xfrm>
            <a:off x="4923848" y="6306097"/>
            <a:ext cx="443880" cy="128880"/>
            <a:chOff x="4923848" y="6306097"/>
            <a:chExt cx="443880" cy="128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E63C8E59-959E-97A6-A9CC-04F373384FCD}"/>
                    </a:ext>
                  </a:extLst>
                </p14:cNvPr>
                <p14:cNvContentPartPr/>
                <p14:nvPr/>
              </p14:nvContentPartPr>
              <p14:xfrm>
                <a:off x="4923848" y="6306097"/>
                <a:ext cx="376560" cy="255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E63C8E59-959E-97A6-A9CC-04F373384FCD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4917728" y="6299977"/>
                  <a:ext cx="38880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6F91BFC4-FE7E-2B53-51ED-5795EBB2C700}"/>
                    </a:ext>
                  </a:extLst>
                </p14:cNvPr>
                <p14:cNvContentPartPr/>
                <p14:nvPr/>
              </p14:nvContentPartPr>
              <p14:xfrm>
                <a:off x="4961648" y="6400777"/>
                <a:ext cx="406080" cy="342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6F91BFC4-FE7E-2B53-51ED-5795EBB2C700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4955528" y="6394657"/>
                  <a:ext cx="418320" cy="46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C8ACB05-5F3C-0704-A123-8B97B5D55111}"/>
              </a:ext>
            </a:extLst>
          </p:cNvPr>
          <p:cNvGrpSpPr/>
          <p:nvPr/>
        </p:nvGrpSpPr>
        <p:grpSpPr>
          <a:xfrm>
            <a:off x="6083048" y="5469097"/>
            <a:ext cx="2618640" cy="1526040"/>
            <a:chOff x="6083048" y="5469097"/>
            <a:chExt cx="2618640" cy="152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3EE69BFA-A725-5F25-C033-3A2698242263}"/>
                    </a:ext>
                  </a:extLst>
                </p14:cNvPr>
                <p14:cNvContentPartPr/>
                <p14:nvPr/>
              </p14:nvContentPartPr>
              <p14:xfrm>
                <a:off x="6411728" y="5858617"/>
                <a:ext cx="135720" cy="5623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3EE69BFA-A725-5F25-C033-3A2698242263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6405608" y="5852497"/>
                  <a:ext cx="147960" cy="57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4985BBD5-520F-50B6-7B17-82F68C66B263}"/>
                    </a:ext>
                  </a:extLst>
                </p14:cNvPr>
                <p14:cNvContentPartPr/>
                <p14:nvPr/>
              </p14:nvContentPartPr>
              <p14:xfrm>
                <a:off x="6642128" y="5804977"/>
                <a:ext cx="211320" cy="5932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4985BBD5-520F-50B6-7B17-82F68C66B263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6636008" y="5798857"/>
                  <a:ext cx="223560" cy="60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8E8870FF-0E60-356B-A58D-74184036612D}"/>
                    </a:ext>
                  </a:extLst>
                </p14:cNvPr>
                <p14:cNvContentPartPr/>
                <p14:nvPr/>
              </p14:nvContentPartPr>
              <p14:xfrm>
                <a:off x="7107968" y="6033937"/>
                <a:ext cx="536040" cy="3459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8E8870FF-0E60-356B-A58D-74184036612D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7101848" y="6027817"/>
                  <a:ext cx="548280" cy="35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41672FD5-B1E6-0298-7991-73D72A5B639A}"/>
                    </a:ext>
                  </a:extLst>
                </p14:cNvPr>
                <p14:cNvContentPartPr/>
                <p14:nvPr/>
              </p14:nvContentPartPr>
              <p14:xfrm>
                <a:off x="7710968" y="5997217"/>
                <a:ext cx="422280" cy="8283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41672FD5-B1E6-0298-7991-73D72A5B639A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7704848" y="5991097"/>
                  <a:ext cx="434520" cy="84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00E96483-5D5C-798A-B8D0-46A03F82093A}"/>
                    </a:ext>
                  </a:extLst>
                </p14:cNvPr>
                <p14:cNvContentPartPr/>
                <p14:nvPr/>
              </p14:nvContentPartPr>
              <p14:xfrm>
                <a:off x="6083048" y="5469097"/>
                <a:ext cx="2618640" cy="15260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00E96483-5D5C-798A-B8D0-46A03F82093A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6076928" y="5462977"/>
                  <a:ext cx="2630880" cy="15382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7113080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1078D7DD-217A-40FD-B64E-0D78C5E7443A}"/>
                  </a:ext>
                </a:extLst>
              </p14:cNvPr>
              <p14:cNvContentPartPr/>
              <p14:nvPr/>
            </p14:nvContentPartPr>
            <p14:xfrm>
              <a:off x="6110541" y="1153174"/>
              <a:ext cx="2207520" cy="8143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1078D7DD-217A-40FD-B64E-0D78C5E7443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92541" y="1135174"/>
                <a:ext cx="2243160" cy="84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CB4DF723-D367-4CD0-8157-2A28917780B3}"/>
                  </a:ext>
                </a:extLst>
              </p14:cNvPr>
              <p14:cNvContentPartPr/>
              <p14:nvPr/>
            </p14:nvContentPartPr>
            <p14:xfrm>
              <a:off x="2099421" y="132934"/>
              <a:ext cx="8688240" cy="186984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CB4DF723-D367-4CD0-8157-2A28917780B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81421" y="114934"/>
                <a:ext cx="8723880" cy="190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BB68310D-9BD3-4F75-85F8-EA831ED73E1C}"/>
                  </a:ext>
                </a:extLst>
              </p14:cNvPr>
              <p14:cNvContentPartPr/>
              <p14:nvPr/>
            </p14:nvContentPartPr>
            <p14:xfrm>
              <a:off x="5903181" y="2436214"/>
              <a:ext cx="2310840" cy="84888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BB68310D-9BD3-4F75-85F8-EA831ED73E1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85181" y="2418214"/>
                <a:ext cx="2346480" cy="88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469EFD67-6B9C-4D51-8ED3-8B4DFE2768C0}"/>
                  </a:ext>
                </a:extLst>
              </p14:cNvPr>
              <p14:cNvContentPartPr/>
              <p14:nvPr/>
            </p14:nvContentPartPr>
            <p14:xfrm>
              <a:off x="4159341" y="2481934"/>
              <a:ext cx="1416960" cy="85104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469EFD67-6B9C-4D51-8ED3-8B4DFE2768C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141341" y="2463934"/>
                <a:ext cx="1452600" cy="88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B2263151-5927-487B-8DB3-669141568E86}"/>
                  </a:ext>
                </a:extLst>
              </p14:cNvPr>
              <p14:cNvContentPartPr/>
              <p14:nvPr/>
            </p14:nvContentPartPr>
            <p14:xfrm>
              <a:off x="8638821" y="2054614"/>
              <a:ext cx="3396960" cy="145224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B2263151-5927-487B-8DB3-669141568E8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620821" y="2036614"/>
                <a:ext cx="3432600" cy="148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0231E788-6139-4A1A-8881-4C6B06748784}"/>
                  </a:ext>
                </a:extLst>
              </p14:cNvPr>
              <p14:cNvContentPartPr/>
              <p14:nvPr/>
            </p14:nvContentPartPr>
            <p14:xfrm>
              <a:off x="8161461" y="2471854"/>
              <a:ext cx="1046520" cy="615600"/>
            </p14:xfrm>
          </p:contentPart>
        </mc:Choice>
        <mc:Fallback xmlns=""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0231E788-6139-4A1A-8881-4C6B0674878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143461" y="2453854"/>
                <a:ext cx="1082160" cy="65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1D8624A4-A9AF-472D-B375-7DA84E4734E3}"/>
                  </a:ext>
                </a:extLst>
              </p14:cNvPr>
              <p14:cNvContentPartPr/>
              <p14:nvPr/>
            </p14:nvContentPartPr>
            <p14:xfrm>
              <a:off x="1013301" y="2475814"/>
              <a:ext cx="1238760" cy="853560"/>
            </p14:xfrm>
          </p:contentPart>
        </mc:Choice>
        <mc:Fallback xmlns=""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1D8624A4-A9AF-472D-B375-7DA84E4734E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95301" y="2457814"/>
                <a:ext cx="1274400" cy="88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5C4BD5B1-0572-47CE-BCDB-F2729C2ECC18}"/>
                  </a:ext>
                </a:extLst>
              </p14:cNvPr>
              <p14:cNvContentPartPr/>
              <p14:nvPr/>
            </p14:nvContentPartPr>
            <p14:xfrm>
              <a:off x="3040101" y="2665174"/>
              <a:ext cx="827640" cy="415440"/>
            </p14:xfrm>
          </p:contentPart>
        </mc:Choice>
        <mc:Fallback xmlns=""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5C4BD5B1-0572-47CE-BCDB-F2729C2ECC18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022101" y="2647174"/>
                <a:ext cx="863280" cy="45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0" name="Ink 139">
                <a:extLst>
                  <a:ext uri="{FF2B5EF4-FFF2-40B4-BE49-F238E27FC236}">
                    <a16:creationId xmlns:a16="http://schemas.microsoft.com/office/drawing/2014/main" id="{E7E667ED-538A-43AC-B33C-DA7D223186D4}"/>
                  </a:ext>
                </a:extLst>
              </p14:cNvPr>
              <p14:cNvContentPartPr/>
              <p14:nvPr/>
            </p14:nvContentPartPr>
            <p14:xfrm>
              <a:off x="8905941" y="3410734"/>
              <a:ext cx="2583720" cy="1036440"/>
            </p14:xfrm>
          </p:contentPart>
        </mc:Choice>
        <mc:Fallback xmlns="">
          <p:pic>
            <p:nvPicPr>
              <p:cNvPr id="140" name="Ink 139">
                <a:extLst>
                  <a:ext uri="{FF2B5EF4-FFF2-40B4-BE49-F238E27FC236}">
                    <a16:creationId xmlns:a16="http://schemas.microsoft.com/office/drawing/2014/main" id="{E7E667ED-538A-43AC-B33C-DA7D223186D4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887941" y="3392734"/>
                <a:ext cx="2619360" cy="107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75" name="Ink 174">
                <a:extLst>
                  <a:ext uri="{FF2B5EF4-FFF2-40B4-BE49-F238E27FC236}">
                    <a16:creationId xmlns:a16="http://schemas.microsoft.com/office/drawing/2014/main" id="{66618B8B-DD8C-48D1-AD36-E72371C88EC5}"/>
                  </a:ext>
                </a:extLst>
              </p14:cNvPr>
              <p14:cNvContentPartPr/>
              <p14:nvPr/>
            </p14:nvContentPartPr>
            <p14:xfrm>
              <a:off x="2607741" y="4957654"/>
              <a:ext cx="2646360" cy="699120"/>
            </p14:xfrm>
          </p:contentPart>
        </mc:Choice>
        <mc:Fallback xmlns="">
          <p:pic>
            <p:nvPicPr>
              <p:cNvPr id="175" name="Ink 174">
                <a:extLst>
                  <a:ext uri="{FF2B5EF4-FFF2-40B4-BE49-F238E27FC236}">
                    <a16:creationId xmlns:a16="http://schemas.microsoft.com/office/drawing/2014/main" id="{66618B8B-DD8C-48D1-AD36-E72371C88EC5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589741" y="4939654"/>
                <a:ext cx="2682000" cy="73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99" name="Ink 198">
                <a:extLst>
                  <a:ext uri="{FF2B5EF4-FFF2-40B4-BE49-F238E27FC236}">
                    <a16:creationId xmlns:a16="http://schemas.microsoft.com/office/drawing/2014/main" id="{09D980A4-EB90-4B15-8855-4BC042646CEA}"/>
                  </a:ext>
                </a:extLst>
              </p14:cNvPr>
              <p14:cNvContentPartPr/>
              <p14:nvPr/>
            </p14:nvContentPartPr>
            <p14:xfrm>
              <a:off x="5539581" y="4796374"/>
              <a:ext cx="4568400" cy="1762200"/>
            </p14:xfrm>
          </p:contentPart>
        </mc:Choice>
        <mc:Fallback xmlns="">
          <p:pic>
            <p:nvPicPr>
              <p:cNvPr id="199" name="Ink 198">
                <a:extLst>
                  <a:ext uri="{FF2B5EF4-FFF2-40B4-BE49-F238E27FC236}">
                    <a16:creationId xmlns:a16="http://schemas.microsoft.com/office/drawing/2014/main" id="{09D980A4-EB90-4B15-8855-4BC042646CEA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521581" y="4778374"/>
                <a:ext cx="4604040" cy="179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18" name="Ink 217">
                <a:extLst>
                  <a:ext uri="{FF2B5EF4-FFF2-40B4-BE49-F238E27FC236}">
                    <a16:creationId xmlns:a16="http://schemas.microsoft.com/office/drawing/2014/main" id="{CA31E9A7-E6FB-4A0A-B3E8-20FC4EB947CB}"/>
                  </a:ext>
                </a:extLst>
              </p14:cNvPr>
              <p14:cNvContentPartPr/>
              <p14:nvPr/>
            </p14:nvContentPartPr>
            <p14:xfrm>
              <a:off x="1974861" y="5757934"/>
              <a:ext cx="4317840" cy="1071720"/>
            </p14:xfrm>
          </p:contentPart>
        </mc:Choice>
        <mc:Fallback xmlns="">
          <p:pic>
            <p:nvPicPr>
              <p:cNvPr id="218" name="Ink 217">
                <a:extLst>
                  <a:ext uri="{FF2B5EF4-FFF2-40B4-BE49-F238E27FC236}">
                    <a16:creationId xmlns:a16="http://schemas.microsoft.com/office/drawing/2014/main" id="{CA31E9A7-E6FB-4A0A-B3E8-20FC4EB947CB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956861" y="5739934"/>
                <a:ext cx="4353480" cy="110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19" name="Ink 218">
                <a:extLst>
                  <a:ext uri="{FF2B5EF4-FFF2-40B4-BE49-F238E27FC236}">
                    <a16:creationId xmlns:a16="http://schemas.microsoft.com/office/drawing/2014/main" id="{0545CC0C-C7FC-4915-B3C9-A790E7644E56}"/>
                  </a:ext>
                </a:extLst>
              </p14:cNvPr>
              <p14:cNvContentPartPr/>
              <p14:nvPr/>
            </p14:nvContentPartPr>
            <p14:xfrm>
              <a:off x="3018141" y="5766934"/>
              <a:ext cx="190440" cy="31320"/>
            </p14:xfrm>
          </p:contentPart>
        </mc:Choice>
        <mc:Fallback xmlns="">
          <p:pic>
            <p:nvPicPr>
              <p:cNvPr id="219" name="Ink 218">
                <a:extLst>
                  <a:ext uri="{FF2B5EF4-FFF2-40B4-BE49-F238E27FC236}">
                    <a16:creationId xmlns:a16="http://schemas.microsoft.com/office/drawing/2014/main" id="{0545CC0C-C7FC-4915-B3C9-A790E7644E56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000141" y="5748934"/>
                <a:ext cx="226080" cy="66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519536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F243A47-1E2B-4045-90C3-41F2A21F01AF}"/>
                  </a:ext>
                </a:extLst>
              </p14:cNvPr>
              <p14:cNvContentPartPr/>
              <p14:nvPr/>
            </p14:nvContentPartPr>
            <p14:xfrm>
              <a:off x="9743301" y="335974"/>
              <a:ext cx="138240" cy="471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F243A47-1E2B-4045-90C3-41F2A21F01A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25301" y="317974"/>
                <a:ext cx="173880" cy="8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1480B49-7C12-46EA-B467-F30177BEB991}"/>
                  </a:ext>
                </a:extLst>
              </p14:cNvPr>
              <p14:cNvContentPartPr/>
              <p14:nvPr/>
            </p14:nvContentPartPr>
            <p14:xfrm>
              <a:off x="8817741" y="550894"/>
              <a:ext cx="1423440" cy="5958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1480B49-7C12-46EA-B467-F30177BEB99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799741" y="532894"/>
                <a:ext cx="1459080" cy="63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EFDE51C-3736-4A07-8CEE-41A9C3C0E412}"/>
                  </a:ext>
                </a:extLst>
              </p14:cNvPr>
              <p14:cNvContentPartPr/>
              <p14:nvPr/>
            </p14:nvContentPartPr>
            <p14:xfrm>
              <a:off x="6694461" y="370174"/>
              <a:ext cx="1453680" cy="792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EFDE51C-3736-4A07-8CEE-41A9C3C0E41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76461" y="352174"/>
                <a:ext cx="1489320" cy="82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EDD93AC-93AA-48A0-B0B9-365691C57F66}"/>
                  </a:ext>
                </a:extLst>
              </p14:cNvPr>
              <p14:cNvContentPartPr/>
              <p14:nvPr/>
            </p14:nvContentPartPr>
            <p14:xfrm>
              <a:off x="5425461" y="361174"/>
              <a:ext cx="617760" cy="612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EDD93AC-93AA-48A0-B0B9-365691C57F6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407461" y="343174"/>
                <a:ext cx="653400" cy="64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CF7991F9-2C0E-4546-8CA8-800107004C03}"/>
                  </a:ext>
                </a:extLst>
              </p14:cNvPr>
              <p14:cNvContentPartPr/>
              <p14:nvPr/>
            </p14:nvContentPartPr>
            <p14:xfrm>
              <a:off x="1077021" y="114574"/>
              <a:ext cx="3701880" cy="10818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CF7991F9-2C0E-4546-8CA8-800107004C0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59021" y="96574"/>
                <a:ext cx="3737520" cy="111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A1F362D9-1001-4F60-BC7C-325252960A26}"/>
                  </a:ext>
                </a:extLst>
              </p14:cNvPr>
              <p14:cNvContentPartPr/>
              <p14:nvPr/>
            </p14:nvContentPartPr>
            <p14:xfrm>
              <a:off x="3323421" y="2564734"/>
              <a:ext cx="199800" cy="1728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A1F362D9-1001-4F60-BC7C-325252960A2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305421" y="2546734"/>
                <a:ext cx="23544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903DB5B0-1783-492F-A7C1-E02203CD9561}"/>
                  </a:ext>
                </a:extLst>
              </p14:cNvPr>
              <p14:cNvContentPartPr/>
              <p14:nvPr/>
            </p14:nvContentPartPr>
            <p14:xfrm>
              <a:off x="2945781" y="1712254"/>
              <a:ext cx="1352880" cy="58968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903DB5B0-1783-492F-A7C1-E02203CD9561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927781" y="1694254"/>
                <a:ext cx="1388520" cy="62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EE70E7EF-F08C-412B-A38A-92258CD52157}"/>
                  </a:ext>
                </a:extLst>
              </p14:cNvPr>
              <p14:cNvContentPartPr/>
              <p14:nvPr/>
            </p14:nvContentPartPr>
            <p14:xfrm>
              <a:off x="4778541" y="1628374"/>
              <a:ext cx="5795280" cy="96228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EE70E7EF-F08C-412B-A38A-92258CD5215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760541" y="1610374"/>
                <a:ext cx="5830920" cy="99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016618EF-ABFD-44E8-ADE7-DA5F1DDD8EE4}"/>
                  </a:ext>
                </a:extLst>
              </p14:cNvPr>
              <p14:cNvContentPartPr/>
              <p14:nvPr/>
            </p14:nvContentPartPr>
            <p14:xfrm>
              <a:off x="248301" y="1661494"/>
              <a:ext cx="1690200" cy="81468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016618EF-ABFD-44E8-ADE7-DA5F1DDD8EE4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30301" y="1643494"/>
                <a:ext cx="1725840" cy="85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D6F7277F-F1F9-40ED-8731-D180AEAE92AC}"/>
                  </a:ext>
                </a:extLst>
              </p14:cNvPr>
              <p14:cNvContentPartPr/>
              <p14:nvPr/>
            </p14:nvContentPartPr>
            <p14:xfrm>
              <a:off x="7312941" y="2751934"/>
              <a:ext cx="3105360" cy="95328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D6F7277F-F1F9-40ED-8731-D180AEAE92AC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294941" y="2733934"/>
                <a:ext cx="3141000" cy="98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39E937F7-EE1A-42A5-A84D-E6E73B3154D2}"/>
                  </a:ext>
                </a:extLst>
              </p14:cNvPr>
              <p14:cNvContentPartPr/>
              <p14:nvPr/>
            </p14:nvContentPartPr>
            <p14:xfrm>
              <a:off x="11105541" y="587974"/>
              <a:ext cx="360000" cy="19368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39E937F7-EE1A-42A5-A84D-E6E73B3154D2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1087541" y="569974"/>
                <a:ext cx="395640" cy="22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18D6FF4A-C5BD-419A-8C79-B9048C0236F3}"/>
                  </a:ext>
                </a:extLst>
              </p14:cNvPr>
              <p14:cNvContentPartPr/>
              <p14:nvPr/>
            </p14:nvContentPartPr>
            <p14:xfrm>
              <a:off x="1929861" y="4069894"/>
              <a:ext cx="9271080" cy="1270080"/>
            </p14:xfrm>
          </p:contentPart>
        </mc:Choice>
        <mc:Fallback xmlns="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18D6FF4A-C5BD-419A-8C79-B9048C0236F3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911861" y="4051894"/>
                <a:ext cx="9306720" cy="1305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409236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E2250A7-778D-40AE-91C1-9BD49D27C218}"/>
                  </a:ext>
                </a:extLst>
              </p14:cNvPr>
              <p14:cNvContentPartPr/>
              <p14:nvPr/>
            </p14:nvContentPartPr>
            <p14:xfrm>
              <a:off x="920015" y="353643"/>
              <a:ext cx="3520723" cy="1925731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E2250A7-778D-40AE-91C1-9BD49D27C21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02015" y="335646"/>
                <a:ext cx="3556362" cy="19613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2A514D5-A830-4AE2-A26B-FA22CD4997AE}"/>
                  </a:ext>
                </a:extLst>
              </p14:cNvPr>
              <p14:cNvContentPartPr/>
              <p14:nvPr/>
            </p14:nvContentPartPr>
            <p14:xfrm>
              <a:off x="1580715" y="621940"/>
              <a:ext cx="2881668" cy="720183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2A514D5-A830-4AE2-A26B-FA22CD4997A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62716" y="603944"/>
                <a:ext cx="2917306" cy="7558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8DB635B-8DEA-4873-BF4A-F3640150AAF9}"/>
                  </a:ext>
                </a:extLst>
              </p14:cNvPr>
              <p14:cNvContentPartPr/>
              <p14:nvPr/>
            </p14:nvContentPartPr>
            <p14:xfrm>
              <a:off x="8290341" y="110614"/>
              <a:ext cx="3115080" cy="10004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8DB635B-8DEA-4873-BF4A-F3640150AAF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272341" y="92614"/>
                <a:ext cx="3150720" cy="10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A71029AD-8853-4319-ADD3-7BE681A5A050}"/>
                  </a:ext>
                </a:extLst>
              </p14:cNvPr>
              <p14:cNvContentPartPr/>
              <p14:nvPr/>
            </p14:nvContentPartPr>
            <p14:xfrm>
              <a:off x="4293898" y="1876383"/>
              <a:ext cx="444412" cy="260512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A71029AD-8853-4319-ADD3-7BE681A5A05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275906" y="1858392"/>
                <a:ext cx="480037" cy="2961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98A33762-0806-484A-BE04-1FE67FE5655C}"/>
                  </a:ext>
                </a:extLst>
              </p14:cNvPr>
              <p14:cNvContentPartPr/>
              <p14:nvPr/>
            </p14:nvContentPartPr>
            <p14:xfrm>
              <a:off x="605781" y="316894"/>
              <a:ext cx="366087" cy="231704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98A33762-0806-484A-BE04-1FE67FE5655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87800" y="298905"/>
                <a:ext cx="401689" cy="2673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508749F7-6EED-4E5F-9294-08745CD1AFF5}"/>
                  </a:ext>
                </a:extLst>
              </p14:cNvPr>
              <p14:cNvContentPartPr/>
              <p14:nvPr/>
            </p14:nvContentPartPr>
            <p14:xfrm>
              <a:off x="920015" y="2652896"/>
              <a:ext cx="3520723" cy="1925731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508749F7-6EED-4E5F-9294-08745CD1AFF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02015" y="2634899"/>
                <a:ext cx="3556362" cy="19613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E4F8CF76-3656-4EB4-865D-EF017156E265}"/>
                  </a:ext>
                </a:extLst>
              </p14:cNvPr>
              <p14:cNvContentPartPr/>
              <p14:nvPr/>
            </p14:nvContentPartPr>
            <p14:xfrm>
              <a:off x="1580715" y="2921193"/>
              <a:ext cx="2881668" cy="720183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E4F8CF76-3656-4EB4-865D-EF017156E26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62716" y="2903197"/>
                <a:ext cx="2917306" cy="7558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2AF6B4E0-BFB4-45B4-8C44-55FDF415A22F}"/>
                  </a:ext>
                </a:extLst>
              </p14:cNvPr>
              <p14:cNvContentPartPr/>
              <p14:nvPr/>
            </p14:nvContentPartPr>
            <p14:xfrm>
              <a:off x="4293898" y="4175636"/>
              <a:ext cx="444412" cy="260512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2AF6B4E0-BFB4-45B4-8C44-55FDF415A22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275906" y="4157645"/>
                <a:ext cx="480037" cy="2961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A729322F-8093-4CA5-9496-446B5D4E28C4}"/>
                  </a:ext>
                </a:extLst>
              </p14:cNvPr>
              <p14:cNvContentPartPr/>
              <p14:nvPr/>
            </p14:nvContentPartPr>
            <p14:xfrm>
              <a:off x="605781" y="2616147"/>
              <a:ext cx="366087" cy="231704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A729322F-8093-4CA5-9496-446B5D4E28C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87800" y="2598158"/>
                <a:ext cx="401689" cy="2673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C0A090B7-538B-4CCB-913E-C554C8636137}"/>
                  </a:ext>
                </a:extLst>
              </p14:cNvPr>
              <p14:cNvContentPartPr/>
              <p14:nvPr/>
            </p14:nvContentPartPr>
            <p14:xfrm>
              <a:off x="971868" y="4615375"/>
              <a:ext cx="3520723" cy="1925731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C0A090B7-538B-4CCB-913E-C554C863613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53868" y="4597378"/>
                <a:ext cx="3556362" cy="19613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6826AABE-BDB9-4DA9-A7D4-080ABAD906EE}"/>
                  </a:ext>
                </a:extLst>
              </p14:cNvPr>
              <p14:cNvContentPartPr/>
              <p14:nvPr/>
            </p14:nvContentPartPr>
            <p14:xfrm>
              <a:off x="1632568" y="4883672"/>
              <a:ext cx="2881668" cy="720183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6826AABE-BDB9-4DA9-A7D4-080ABAD906E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14569" y="4865676"/>
                <a:ext cx="2917306" cy="7558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F788C533-C769-4A44-83C9-059CD916C565}"/>
                  </a:ext>
                </a:extLst>
              </p14:cNvPr>
              <p14:cNvContentPartPr/>
              <p14:nvPr/>
            </p14:nvContentPartPr>
            <p14:xfrm>
              <a:off x="4345751" y="6138115"/>
              <a:ext cx="444412" cy="260512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F788C533-C769-4A44-83C9-059CD916C56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327759" y="6120124"/>
                <a:ext cx="480037" cy="2961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BF8FD7F9-2195-4EFA-8C04-23D2587126D1}"/>
                  </a:ext>
                </a:extLst>
              </p14:cNvPr>
              <p14:cNvContentPartPr/>
              <p14:nvPr/>
            </p14:nvContentPartPr>
            <p14:xfrm>
              <a:off x="657634" y="4578626"/>
              <a:ext cx="366087" cy="231704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BF8FD7F9-2195-4EFA-8C04-23D2587126D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39653" y="4560637"/>
                <a:ext cx="401689" cy="2673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C808D4E1-10F1-4344-8335-7E1C64FDE783}"/>
                  </a:ext>
                </a:extLst>
              </p14:cNvPr>
              <p14:cNvContentPartPr/>
              <p14:nvPr/>
            </p14:nvContentPartPr>
            <p14:xfrm>
              <a:off x="9200061" y="1108174"/>
              <a:ext cx="1217880" cy="11880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C808D4E1-10F1-4344-8335-7E1C64FDE783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9182061" y="1090174"/>
                <a:ext cx="1253520" cy="15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3B5C4DCE-E897-4938-84CA-CCC6402C9078}"/>
                  </a:ext>
                </a:extLst>
              </p14:cNvPr>
              <p14:cNvContentPartPr/>
              <p14:nvPr/>
            </p14:nvContentPartPr>
            <p14:xfrm>
              <a:off x="4484421" y="176854"/>
              <a:ext cx="1045800" cy="70884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3B5C4DCE-E897-4938-84CA-CCC6402C907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466421" y="158854"/>
                <a:ext cx="1081440" cy="74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28D92159-646D-4CD9-83E7-07F5419FC68D}"/>
                  </a:ext>
                </a:extLst>
              </p14:cNvPr>
              <p14:cNvContentPartPr/>
              <p14:nvPr/>
            </p14:nvContentPartPr>
            <p14:xfrm>
              <a:off x="4644981" y="2645014"/>
              <a:ext cx="1170360" cy="53064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28D92159-646D-4CD9-83E7-07F5419FC68D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626981" y="2627014"/>
                <a:ext cx="1206000" cy="56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CB8CB21D-070B-4C35-B355-E8E42BDCDBD9}"/>
                  </a:ext>
                </a:extLst>
              </p14:cNvPr>
              <p14:cNvContentPartPr/>
              <p14:nvPr/>
            </p14:nvContentPartPr>
            <p14:xfrm>
              <a:off x="4692501" y="4380214"/>
              <a:ext cx="1262160" cy="76500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CB8CB21D-070B-4C35-B355-E8E42BDCDBD9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674501" y="4362214"/>
                <a:ext cx="1297800" cy="80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88387243-D900-41D0-AA6B-1EF75D522B63}"/>
                  </a:ext>
                </a:extLst>
              </p14:cNvPr>
              <p14:cNvContentPartPr/>
              <p14:nvPr/>
            </p14:nvContentPartPr>
            <p14:xfrm>
              <a:off x="6595461" y="1212574"/>
              <a:ext cx="131760" cy="4212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88387243-D900-41D0-AA6B-1EF75D522B63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577461" y="1194574"/>
                <a:ext cx="167400" cy="7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5A79E1A1-435A-4DF7-B363-0970A4232E5B}"/>
                  </a:ext>
                </a:extLst>
              </p14:cNvPr>
              <p14:cNvContentPartPr/>
              <p14:nvPr/>
            </p14:nvContentPartPr>
            <p14:xfrm>
              <a:off x="5550021" y="1403374"/>
              <a:ext cx="1349280" cy="58536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5A79E1A1-435A-4DF7-B363-0970A4232E5B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532021" y="1385374"/>
                <a:ext cx="1384920" cy="62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DA2F84AB-5473-4941-A161-E74DCA97424F}"/>
                  </a:ext>
                </a:extLst>
              </p14:cNvPr>
              <p14:cNvContentPartPr/>
              <p14:nvPr/>
            </p14:nvContentPartPr>
            <p14:xfrm>
              <a:off x="1680741" y="1826734"/>
              <a:ext cx="11880" cy="10368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DA2F84AB-5473-4941-A161-E74DCA97424F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662741" y="1808734"/>
                <a:ext cx="47520" cy="13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92D58833-907A-4E89-A06C-78C3F996C725}"/>
                  </a:ext>
                </a:extLst>
              </p14:cNvPr>
              <p14:cNvContentPartPr/>
              <p14:nvPr/>
            </p14:nvContentPartPr>
            <p14:xfrm>
              <a:off x="2167101" y="1813054"/>
              <a:ext cx="34560" cy="15156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92D58833-907A-4E89-A06C-78C3F996C725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149101" y="1795054"/>
                <a:ext cx="70200" cy="18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E8958BD3-A269-4BE0-95F3-47F97C403A8B}"/>
                  </a:ext>
                </a:extLst>
              </p14:cNvPr>
              <p14:cNvContentPartPr/>
              <p14:nvPr/>
            </p14:nvContentPartPr>
            <p14:xfrm>
              <a:off x="2669661" y="1754374"/>
              <a:ext cx="20520" cy="18108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E8958BD3-A269-4BE0-95F3-47F97C403A8B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651661" y="1736374"/>
                <a:ext cx="56160" cy="21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78884E55-69A0-4259-AEE6-95EC01F2F7EC}"/>
                  </a:ext>
                </a:extLst>
              </p14:cNvPr>
              <p14:cNvContentPartPr/>
              <p14:nvPr/>
            </p14:nvContentPartPr>
            <p14:xfrm>
              <a:off x="3183381" y="1773454"/>
              <a:ext cx="65880" cy="18108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78884E55-69A0-4259-AEE6-95EC01F2F7EC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165381" y="1755454"/>
                <a:ext cx="101520" cy="21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B612F96F-E9B0-4915-8651-87E11E225FFF}"/>
                  </a:ext>
                </a:extLst>
              </p14:cNvPr>
              <p14:cNvContentPartPr/>
              <p14:nvPr/>
            </p14:nvContentPartPr>
            <p14:xfrm>
              <a:off x="1685421" y="1421014"/>
              <a:ext cx="38880" cy="38340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B612F96F-E9B0-4915-8651-87E11E225FFF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667421" y="1403014"/>
                <a:ext cx="74520" cy="41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F36573F3-99F2-4023-964E-AA1FB06F0519}"/>
                  </a:ext>
                </a:extLst>
              </p14:cNvPr>
              <p14:cNvContentPartPr/>
              <p14:nvPr/>
            </p14:nvContentPartPr>
            <p14:xfrm>
              <a:off x="1633221" y="2096734"/>
              <a:ext cx="95400" cy="17208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F36573F3-99F2-4023-964E-AA1FB06F0519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615221" y="2078734"/>
                <a:ext cx="131040" cy="20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EB550F8F-52A0-4A65-BEAC-C45E726DB283}"/>
                  </a:ext>
                </a:extLst>
              </p14:cNvPr>
              <p14:cNvContentPartPr/>
              <p14:nvPr/>
            </p14:nvContentPartPr>
            <p14:xfrm>
              <a:off x="1126341" y="1146694"/>
              <a:ext cx="609120" cy="15120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EB550F8F-52A0-4A65-BEAC-C45E726DB283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108341" y="1128694"/>
                <a:ext cx="644760" cy="18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7DC499F6-F8B3-4B6F-B2FB-578231295072}"/>
                  </a:ext>
                </a:extLst>
              </p14:cNvPr>
              <p14:cNvContentPartPr/>
              <p14:nvPr/>
            </p14:nvContentPartPr>
            <p14:xfrm>
              <a:off x="2132901" y="1089094"/>
              <a:ext cx="9720" cy="14652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7DC499F6-F8B3-4B6F-B2FB-578231295072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114901" y="1071094"/>
                <a:ext cx="45360" cy="18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588E44BE-1621-4886-8A59-C0E0B0E608B1}"/>
                  </a:ext>
                </a:extLst>
              </p14:cNvPr>
              <p14:cNvContentPartPr/>
              <p14:nvPr/>
            </p14:nvContentPartPr>
            <p14:xfrm>
              <a:off x="1735101" y="590134"/>
              <a:ext cx="394200" cy="32112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588E44BE-1621-4886-8A59-C0E0B0E608B1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717101" y="572134"/>
                <a:ext cx="429840" cy="35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91BE117F-1BD1-4D93-A62F-E01F4B7FAF0D}"/>
                  </a:ext>
                </a:extLst>
              </p14:cNvPr>
              <p14:cNvContentPartPr/>
              <p14:nvPr/>
            </p14:nvContentPartPr>
            <p14:xfrm>
              <a:off x="2144781" y="1333174"/>
              <a:ext cx="47880" cy="49536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91BE117F-1BD1-4D93-A62F-E01F4B7FAF0D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2126781" y="1315174"/>
                <a:ext cx="83520" cy="53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8BAA5FA0-E67D-4B2D-B701-783C5A601FE1}"/>
                  </a:ext>
                </a:extLst>
              </p14:cNvPr>
              <p14:cNvContentPartPr/>
              <p14:nvPr/>
            </p14:nvContentPartPr>
            <p14:xfrm>
              <a:off x="2153781" y="2069014"/>
              <a:ext cx="145080" cy="20088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8BAA5FA0-E67D-4B2D-B701-783C5A601FE1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2135781" y="2051014"/>
                <a:ext cx="180720" cy="23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26" name="Ink 125">
                <a:extLst>
                  <a:ext uri="{FF2B5EF4-FFF2-40B4-BE49-F238E27FC236}">
                    <a16:creationId xmlns:a16="http://schemas.microsoft.com/office/drawing/2014/main" id="{97163923-E1E3-4140-AE8D-D3051BB81586}"/>
                  </a:ext>
                </a:extLst>
              </p14:cNvPr>
              <p14:cNvContentPartPr/>
              <p14:nvPr/>
            </p14:nvContentPartPr>
            <p14:xfrm>
              <a:off x="2703501" y="2072614"/>
              <a:ext cx="145440" cy="194400"/>
            </p14:xfrm>
          </p:contentPart>
        </mc:Choice>
        <mc:Fallback xmlns="">
          <p:pic>
            <p:nvPicPr>
              <p:cNvPr id="126" name="Ink 125">
                <a:extLst>
                  <a:ext uri="{FF2B5EF4-FFF2-40B4-BE49-F238E27FC236}">
                    <a16:creationId xmlns:a16="http://schemas.microsoft.com/office/drawing/2014/main" id="{97163923-E1E3-4140-AE8D-D3051BB81586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2685501" y="2054614"/>
                <a:ext cx="181080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B0D8D14D-F591-47E7-BF7D-37A6CCC1A7EF}"/>
                  </a:ext>
                </a:extLst>
              </p14:cNvPr>
              <p14:cNvContentPartPr/>
              <p14:nvPr/>
            </p14:nvContentPartPr>
            <p14:xfrm>
              <a:off x="3178341" y="2139934"/>
              <a:ext cx="188640" cy="123840"/>
            </p14:xfrm>
          </p:contentPart>
        </mc:Choice>
        <mc:Fallback xmlns=""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B0D8D14D-F591-47E7-BF7D-37A6CCC1A7EF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3160341" y="2121934"/>
                <a:ext cx="224280" cy="15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81B3ACB7-70B6-4A1D-80EB-29EF2E9B9F46}"/>
                  </a:ext>
                </a:extLst>
              </p14:cNvPr>
              <p14:cNvContentPartPr/>
              <p14:nvPr/>
            </p14:nvContentPartPr>
            <p14:xfrm>
              <a:off x="2696661" y="1804054"/>
              <a:ext cx="360" cy="360"/>
            </p14:xfrm>
          </p:contentPart>
        </mc:Choice>
        <mc:Fallback xmlns="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81B3ACB7-70B6-4A1D-80EB-29EF2E9B9F46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2678661" y="1786054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CA8536C5-048B-4402-A9C0-6A38B092551B}"/>
                  </a:ext>
                </a:extLst>
              </p14:cNvPr>
              <p14:cNvContentPartPr/>
              <p14:nvPr/>
            </p14:nvContentPartPr>
            <p14:xfrm>
              <a:off x="2721501" y="1284934"/>
              <a:ext cx="16200" cy="97200"/>
            </p14:xfrm>
          </p:contentPart>
        </mc:Choice>
        <mc:Fallback xmlns=""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CA8536C5-048B-4402-A9C0-6A38B092551B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2703501" y="1266934"/>
                <a:ext cx="51840" cy="13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54EDCE6A-2C2D-4CCA-8093-A9B09F67DC4F}"/>
                  </a:ext>
                </a:extLst>
              </p14:cNvPr>
              <p14:cNvContentPartPr/>
              <p14:nvPr/>
            </p14:nvContentPartPr>
            <p14:xfrm>
              <a:off x="2739861" y="1092694"/>
              <a:ext cx="360" cy="7920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54EDCE6A-2C2D-4CCA-8093-A9B09F67DC4F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2721861" y="1074694"/>
                <a:ext cx="36000" cy="11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34" name="Ink 133">
                <a:extLst>
                  <a:ext uri="{FF2B5EF4-FFF2-40B4-BE49-F238E27FC236}">
                    <a16:creationId xmlns:a16="http://schemas.microsoft.com/office/drawing/2014/main" id="{FE04D49A-81F4-4612-842B-42C444975674}"/>
                  </a:ext>
                </a:extLst>
              </p14:cNvPr>
              <p14:cNvContentPartPr/>
              <p14:nvPr/>
            </p14:nvContentPartPr>
            <p14:xfrm>
              <a:off x="3199221" y="1702174"/>
              <a:ext cx="20520" cy="57600"/>
            </p14:xfrm>
          </p:contentPart>
        </mc:Choice>
        <mc:Fallback xmlns="">
          <p:pic>
            <p:nvPicPr>
              <p:cNvPr id="134" name="Ink 133">
                <a:extLst>
                  <a:ext uri="{FF2B5EF4-FFF2-40B4-BE49-F238E27FC236}">
                    <a16:creationId xmlns:a16="http://schemas.microsoft.com/office/drawing/2014/main" id="{FE04D49A-81F4-4612-842B-42C444975674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3181221" y="1684174"/>
                <a:ext cx="56160" cy="9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40" name="Ink 139">
                <a:extLst>
                  <a:ext uri="{FF2B5EF4-FFF2-40B4-BE49-F238E27FC236}">
                    <a16:creationId xmlns:a16="http://schemas.microsoft.com/office/drawing/2014/main" id="{421C123C-9133-47F2-9CBC-9195A307C42A}"/>
                  </a:ext>
                </a:extLst>
              </p14:cNvPr>
              <p14:cNvContentPartPr/>
              <p14:nvPr/>
            </p14:nvContentPartPr>
            <p14:xfrm>
              <a:off x="2717181" y="1540534"/>
              <a:ext cx="18720" cy="133920"/>
            </p14:xfrm>
          </p:contentPart>
        </mc:Choice>
        <mc:Fallback xmlns="">
          <p:pic>
            <p:nvPicPr>
              <p:cNvPr id="140" name="Ink 139">
                <a:extLst>
                  <a:ext uri="{FF2B5EF4-FFF2-40B4-BE49-F238E27FC236}">
                    <a16:creationId xmlns:a16="http://schemas.microsoft.com/office/drawing/2014/main" id="{421C123C-9133-47F2-9CBC-9195A307C42A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2699181" y="1522534"/>
                <a:ext cx="54360" cy="16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43" name="Ink 142">
                <a:extLst>
                  <a:ext uri="{FF2B5EF4-FFF2-40B4-BE49-F238E27FC236}">
                    <a16:creationId xmlns:a16="http://schemas.microsoft.com/office/drawing/2014/main" id="{874CEC27-F9FD-4407-B0D7-8D07FFFE296F}"/>
                  </a:ext>
                </a:extLst>
              </p14:cNvPr>
              <p14:cNvContentPartPr/>
              <p14:nvPr/>
            </p14:nvContentPartPr>
            <p14:xfrm>
              <a:off x="2699181" y="616774"/>
              <a:ext cx="120600" cy="280440"/>
            </p14:xfrm>
          </p:contentPart>
        </mc:Choice>
        <mc:Fallback xmlns="">
          <p:pic>
            <p:nvPicPr>
              <p:cNvPr id="143" name="Ink 142">
                <a:extLst>
                  <a:ext uri="{FF2B5EF4-FFF2-40B4-BE49-F238E27FC236}">
                    <a16:creationId xmlns:a16="http://schemas.microsoft.com/office/drawing/2014/main" id="{874CEC27-F9FD-4407-B0D7-8D07FFFE296F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2681181" y="598774"/>
                <a:ext cx="156240" cy="31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44" name="Ink 143">
                <a:extLst>
                  <a:ext uri="{FF2B5EF4-FFF2-40B4-BE49-F238E27FC236}">
                    <a16:creationId xmlns:a16="http://schemas.microsoft.com/office/drawing/2014/main" id="{64327353-0649-4FDD-ACE6-497D89E2954B}"/>
                  </a:ext>
                </a:extLst>
              </p14:cNvPr>
              <p14:cNvContentPartPr/>
              <p14:nvPr/>
            </p14:nvContentPartPr>
            <p14:xfrm>
              <a:off x="3185541" y="1278814"/>
              <a:ext cx="64440" cy="209880"/>
            </p14:xfrm>
          </p:contentPart>
        </mc:Choice>
        <mc:Fallback xmlns="">
          <p:pic>
            <p:nvPicPr>
              <p:cNvPr id="144" name="Ink 143">
                <a:extLst>
                  <a:ext uri="{FF2B5EF4-FFF2-40B4-BE49-F238E27FC236}">
                    <a16:creationId xmlns:a16="http://schemas.microsoft.com/office/drawing/2014/main" id="{64327353-0649-4FDD-ACE6-497D89E2954B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3167541" y="1260814"/>
                <a:ext cx="100080" cy="24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149" name="Ink 148">
                <a:extLst>
                  <a:ext uri="{FF2B5EF4-FFF2-40B4-BE49-F238E27FC236}">
                    <a16:creationId xmlns:a16="http://schemas.microsoft.com/office/drawing/2014/main" id="{744188D8-EF16-445D-BDBD-C9308E9D7F46}"/>
                  </a:ext>
                </a:extLst>
              </p14:cNvPr>
              <p14:cNvContentPartPr/>
              <p14:nvPr/>
            </p14:nvContentPartPr>
            <p14:xfrm>
              <a:off x="7495101" y="1739254"/>
              <a:ext cx="3823200" cy="612000"/>
            </p14:xfrm>
          </p:contentPart>
        </mc:Choice>
        <mc:Fallback xmlns="">
          <p:pic>
            <p:nvPicPr>
              <p:cNvPr id="149" name="Ink 148">
                <a:extLst>
                  <a:ext uri="{FF2B5EF4-FFF2-40B4-BE49-F238E27FC236}">
                    <a16:creationId xmlns:a16="http://schemas.microsoft.com/office/drawing/2014/main" id="{744188D8-EF16-445D-BDBD-C9308E9D7F46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7477101" y="1721254"/>
                <a:ext cx="3858840" cy="64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150" name="Ink 149">
                <a:extLst>
                  <a:ext uri="{FF2B5EF4-FFF2-40B4-BE49-F238E27FC236}">
                    <a16:creationId xmlns:a16="http://schemas.microsoft.com/office/drawing/2014/main" id="{D7AA93A1-4E87-4F46-9910-16BF8CBEF0A1}"/>
                  </a:ext>
                </a:extLst>
              </p14:cNvPr>
              <p14:cNvContentPartPr/>
              <p14:nvPr/>
            </p14:nvContentPartPr>
            <p14:xfrm>
              <a:off x="7824141" y="2025454"/>
              <a:ext cx="166320" cy="235800"/>
            </p14:xfrm>
          </p:contentPart>
        </mc:Choice>
        <mc:Fallback xmlns="">
          <p:pic>
            <p:nvPicPr>
              <p:cNvPr id="150" name="Ink 149">
                <a:extLst>
                  <a:ext uri="{FF2B5EF4-FFF2-40B4-BE49-F238E27FC236}">
                    <a16:creationId xmlns:a16="http://schemas.microsoft.com/office/drawing/2014/main" id="{D7AA93A1-4E87-4F46-9910-16BF8CBEF0A1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7806141" y="2007454"/>
                <a:ext cx="201960" cy="27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153" name="Ink 152">
                <a:extLst>
                  <a:ext uri="{FF2B5EF4-FFF2-40B4-BE49-F238E27FC236}">
                    <a16:creationId xmlns:a16="http://schemas.microsoft.com/office/drawing/2014/main" id="{8367762B-6B55-4E8E-A621-22E36CE91E4E}"/>
                  </a:ext>
                </a:extLst>
              </p14:cNvPr>
              <p14:cNvContentPartPr/>
              <p14:nvPr/>
            </p14:nvContentPartPr>
            <p14:xfrm>
              <a:off x="705501" y="1151374"/>
              <a:ext cx="274680" cy="215280"/>
            </p14:xfrm>
          </p:contentPart>
        </mc:Choice>
        <mc:Fallback xmlns="">
          <p:pic>
            <p:nvPicPr>
              <p:cNvPr id="153" name="Ink 152">
                <a:extLst>
                  <a:ext uri="{FF2B5EF4-FFF2-40B4-BE49-F238E27FC236}">
                    <a16:creationId xmlns:a16="http://schemas.microsoft.com/office/drawing/2014/main" id="{8367762B-6B55-4E8E-A621-22E36CE91E4E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687501" y="1133374"/>
                <a:ext cx="310320" cy="25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57" name="Ink 156">
                <a:extLst>
                  <a:ext uri="{FF2B5EF4-FFF2-40B4-BE49-F238E27FC236}">
                    <a16:creationId xmlns:a16="http://schemas.microsoft.com/office/drawing/2014/main" id="{63430018-5100-4D88-BA4B-44F3AE08C6A7}"/>
                  </a:ext>
                </a:extLst>
              </p14:cNvPr>
              <p14:cNvContentPartPr/>
              <p14:nvPr/>
            </p14:nvContentPartPr>
            <p14:xfrm>
              <a:off x="2588301" y="731614"/>
              <a:ext cx="11520" cy="3960"/>
            </p14:xfrm>
          </p:contentPart>
        </mc:Choice>
        <mc:Fallback xmlns="">
          <p:pic>
            <p:nvPicPr>
              <p:cNvPr id="157" name="Ink 156">
                <a:extLst>
                  <a:ext uri="{FF2B5EF4-FFF2-40B4-BE49-F238E27FC236}">
                    <a16:creationId xmlns:a16="http://schemas.microsoft.com/office/drawing/2014/main" id="{63430018-5100-4D88-BA4B-44F3AE08C6A7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2570301" y="713614"/>
                <a:ext cx="47160" cy="3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161" name="Ink 160">
                <a:extLst>
                  <a:ext uri="{FF2B5EF4-FFF2-40B4-BE49-F238E27FC236}">
                    <a16:creationId xmlns:a16="http://schemas.microsoft.com/office/drawing/2014/main" id="{E23BE7BD-164F-45D6-810D-4246E5EA2D6C}"/>
                  </a:ext>
                </a:extLst>
              </p14:cNvPr>
              <p14:cNvContentPartPr/>
              <p14:nvPr/>
            </p14:nvContentPartPr>
            <p14:xfrm>
              <a:off x="682821" y="579334"/>
              <a:ext cx="690480" cy="455400"/>
            </p14:xfrm>
          </p:contentPart>
        </mc:Choice>
        <mc:Fallback xmlns="">
          <p:pic>
            <p:nvPicPr>
              <p:cNvPr id="161" name="Ink 160">
                <a:extLst>
                  <a:ext uri="{FF2B5EF4-FFF2-40B4-BE49-F238E27FC236}">
                    <a16:creationId xmlns:a16="http://schemas.microsoft.com/office/drawing/2014/main" id="{E23BE7BD-164F-45D6-810D-4246E5EA2D6C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664821" y="561334"/>
                <a:ext cx="726120" cy="49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167" name="Ink 166">
                <a:extLst>
                  <a:ext uri="{FF2B5EF4-FFF2-40B4-BE49-F238E27FC236}">
                    <a16:creationId xmlns:a16="http://schemas.microsoft.com/office/drawing/2014/main" id="{73EDEF61-43C3-4617-8FE4-CE9D07DD8EBB}"/>
                  </a:ext>
                </a:extLst>
              </p14:cNvPr>
              <p14:cNvContentPartPr/>
              <p14:nvPr/>
            </p14:nvContentPartPr>
            <p14:xfrm>
              <a:off x="8039421" y="1883254"/>
              <a:ext cx="1280880" cy="300960"/>
            </p14:xfrm>
          </p:contentPart>
        </mc:Choice>
        <mc:Fallback xmlns="">
          <p:pic>
            <p:nvPicPr>
              <p:cNvPr id="167" name="Ink 166">
                <a:extLst>
                  <a:ext uri="{FF2B5EF4-FFF2-40B4-BE49-F238E27FC236}">
                    <a16:creationId xmlns:a16="http://schemas.microsoft.com/office/drawing/2014/main" id="{73EDEF61-43C3-4617-8FE4-CE9D07DD8EBB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8021421" y="1865254"/>
                <a:ext cx="1316520" cy="33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168" name="Ink 167">
                <a:extLst>
                  <a:ext uri="{FF2B5EF4-FFF2-40B4-BE49-F238E27FC236}">
                    <a16:creationId xmlns:a16="http://schemas.microsoft.com/office/drawing/2014/main" id="{8A14D3CD-DB94-4C69-9B69-F2FE19085B7A}"/>
                  </a:ext>
                </a:extLst>
              </p14:cNvPr>
              <p14:cNvContentPartPr/>
              <p14:nvPr/>
            </p14:nvContentPartPr>
            <p14:xfrm>
              <a:off x="575541" y="1077574"/>
              <a:ext cx="431640" cy="294120"/>
            </p14:xfrm>
          </p:contentPart>
        </mc:Choice>
        <mc:Fallback xmlns="">
          <p:pic>
            <p:nvPicPr>
              <p:cNvPr id="168" name="Ink 167">
                <a:extLst>
                  <a:ext uri="{FF2B5EF4-FFF2-40B4-BE49-F238E27FC236}">
                    <a16:creationId xmlns:a16="http://schemas.microsoft.com/office/drawing/2014/main" id="{8A14D3CD-DB94-4C69-9B69-F2FE19085B7A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530541" y="987574"/>
                <a:ext cx="521280" cy="47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169" name="Ink 168">
                <a:extLst>
                  <a:ext uri="{FF2B5EF4-FFF2-40B4-BE49-F238E27FC236}">
                    <a16:creationId xmlns:a16="http://schemas.microsoft.com/office/drawing/2014/main" id="{9C4DDCA0-822D-4781-92EF-9D12C591D8C0}"/>
                  </a:ext>
                </a:extLst>
              </p14:cNvPr>
              <p14:cNvContentPartPr/>
              <p14:nvPr/>
            </p14:nvContentPartPr>
            <p14:xfrm>
              <a:off x="7839981" y="2011414"/>
              <a:ext cx="274320" cy="252360"/>
            </p14:xfrm>
          </p:contentPart>
        </mc:Choice>
        <mc:Fallback xmlns="">
          <p:pic>
            <p:nvPicPr>
              <p:cNvPr id="169" name="Ink 168">
                <a:extLst>
                  <a:ext uri="{FF2B5EF4-FFF2-40B4-BE49-F238E27FC236}">
                    <a16:creationId xmlns:a16="http://schemas.microsoft.com/office/drawing/2014/main" id="{9C4DDCA0-822D-4781-92EF-9D12C591D8C0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7794981" y="1921414"/>
                <a:ext cx="36396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170" name="Ink 169">
                <a:extLst>
                  <a:ext uri="{FF2B5EF4-FFF2-40B4-BE49-F238E27FC236}">
                    <a16:creationId xmlns:a16="http://schemas.microsoft.com/office/drawing/2014/main" id="{7348040D-2EF4-4B3B-B227-DCDB43B3AFC1}"/>
                  </a:ext>
                </a:extLst>
              </p14:cNvPr>
              <p14:cNvContentPartPr/>
              <p14:nvPr/>
            </p14:nvContentPartPr>
            <p14:xfrm>
              <a:off x="655821" y="603454"/>
              <a:ext cx="357840" cy="147600"/>
            </p14:xfrm>
          </p:contentPart>
        </mc:Choice>
        <mc:Fallback xmlns="">
          <p:pic>
            <p:nvPicPr>
              <p:cNvPr id="170" name="Ink 169">
                <a:extLst>
                  <a:ext uri="{FF2B5EF4-FFF2-40B4-BE49-F238E27FC236}">
                    <a16:creationId xmlns:a16="http://schemas.microsoft.com/office/drawing/2014/main" id="{7348040D-2EF4-4B3B-B227-DCDB43B3AFC1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610821" y="513454"/>
                <a:ext cx="447480" cy="32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171" name="Ink 170">
                <a:extLst>
                  <a:ext uri="{FF2B5EF4-FFF2-40B4-BE49-F238E27FC236}">
                    <a16:creationId xmlns:a16="http://schemas.microsoft.com/office/drawing/2014/main" id="{68E34FFC-3650-42EA-B049-B85E2FB691EA}"/>
                  </a:ext>
                </a:extLst>
              </p14:cNvPr>
              <p14:cNvContentPartPr/>
              <p14:nvPr/>
            </p14:nvContentPartPr>
            <p14:xfrm>
              <a:off x="1943541" y="598774"/>
              <a:ext cx="190080" cy="141120"/>
            </p14:xfrm>
          </p:contentPart>
        </mc:Choice>
        <mc:Fallback xmlns="">
          <p:pic>
            <p:nvPicPr>
              <p:cNvPr id="171" name="Ink 170">
                <a:extLst>
                  <a:ext uri="{FF2B5EF4-FFF2-40B4-BE49-F238E27FC236}">
                    <a16:creationId xmlns:a16="http://schemas.microsoft.com/office/drawing/2014/main" id="{68E34FFC-3650-42EA-B049-B85E2FB691EA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1898541" y="508774"/>
                <a:ext cx="279720" cy="32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172" name="Ink 171">
                <a:extLst>
                  <a:ext uri="{FF2B5EF4-FFF2-40B4-BE49-F238E27FC236}">
                    <a16:creationId xmlns:a16="http://schemas.microsoft.com/office/drawing/2014/main" id="{C3DD2334-CF1F-4DA6-8323-E09C938C6421}"/>
                  </a:ext>
                </a:extLst>
              </p14:cNvPr>
              <p14:cNvContentPartPr/>
              <p14:nvPr/>
            </p14:nvContentPartPr>
            <p14:xfrm>
              <a:off x="8387901" y="1942294"/>
              <a:ext cx="383400" cy="259560"/>
            </p14:xfrm>
          </p:contentPart>
        </mc:Choice>
        <mc:Fallback xmlns="">
          <p:pic>
            <p:nvPicPr>
              <p:cNvPr id="172" name="Ink 171">
                <a:extLst>
                  <a:ext uri="{FF2B5EF4-FFF2-40B4-BE49-F238E27FC236}">
                    <a16:creationId xmlns:a16="http://schemas.microsoft.com/office/drawing/2014/main" id="{C3DD2334-CF1F-4DA6-8323-E09C938C6421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8342901" y="1852294"/>
                <a:ext cx="473040" cy="43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173" name="Ink 172">
                <a:extLst>
                  <a:ext uri="{FF2B5EF4-FFF2-40B4-BE49-F238E27FC236}">
                    <a16:creationId xmlns:a16="http://schemas.microsoft.com/office/drawing/2014/main" id="{8D35DF9C-FC08-489F-9650-FD9FF05857BA}"/>
                  </a:ext>
                </a:extLst>
              </p14:cNvPr>
              <p14:cNvContentPartPr/>
              <p14:nvPr/>
            </p14:nvContentPartPr>
            <p14:xfrm>
              <a:off x="1603701" y="1163974"/>
              <a:ext cx="186840" cy="264960"/>
            </p14:xfrm>
          </p:contentPart>
        </mc:Choice>
        <mc:Fallback xmlns="">
          <p:pic>
            <p:nvPicPr>
              <p:cNvPr id="173" name="Ink 172">
                <a:extLst>
                  <a:ext uri="{FF2B5EF4-FFF2-40B4-BE49-F238E27FC236}">
                    <a16:creationId xmlns:a16="http://schemas.microsoft.com/office/drawing/2014/main" id="{8D35DF9C-FC08-489F-9650-FD9FF05857BA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1558701" y="1073974"/>
                <a:ext cx="276480" cy="44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74" name="Ink 173">
                <a:extLst>
                  <a:ext uri="{FF2B5EF4-FFF2-40B4-BE49-F238E27FC236}">
                    <a16:creationId xmlns:a16="http://schemas.microsoft.com/office/drawing/2014/main" id="{617D79FB-194B-43A1-BF53-B2F58E9E88FB}"/>
                  </a:ext>
                </a:extLst>
              </p14:cNvPr>
              <p14:cNvContentPartPr/>
              <p14:nvPr/>
            </p14:nvContentPartPr>
            <p14:xfrm>
              <a:off x="655821" y="841774"/>
              <a:ext cx="423360" cy="147960"/>
            </p14:xfrm>
          </p:contentPart>
        </mc:Choice>
        <mc:Fallback xmlns="">
          <p:pic>
            <p:nvPicPr>
              <p:cNvPr id="174" name="Ink 173">
                <a:extLst>
                  <a:ext uri="{FF2B5EF4-FFF2-40B4-BE49-F238E27FC236}">
                    <a16:creationId xmlns:a16="http://schemas.microsoft.com/office/drawing/2014/main" id="{617D79FB-194B-43A1-BF53-B2F58E9E88FB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610821" y="751774"/>
                <a:ext cx="513000" cy="32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75" name="Ink 174">
                <a:extLst>
                  <a:ext uri="{FF2B5EF4-FFF2-40B4-BE49-F238E27FC236}">
                    <a16:creationId xmlns:a16="http://schemas.microsoft.com/office/drawing/2014/main" id="{A040935C-4DD4-45AC-BCEB-DBB540528CCE}"/>
                  </a:ext>
                </a:extLst>
              </p14:cNvPr>
              <p14:cNvContentPartPr/>
              <p14:nvPr/>
            </p14:nvContentPartPr>
            <p14:xfrm>
              <a:off x="8976141" y="1886854"/>
              <a:ext cx="412200" cy="209160"/>
            </p14:xfrm>
          </p:contentPart>
        </mc:Choice>
        <mc:Fallback xmlns="">
          <p:pic>
            <p:nvPicPr>
              <p:cNvPr id="175" name="Ink 174">
                <a:extLst>
                  <a:ext uri="{FF2B5EF4-FFF2-40B4-BE49-F238E27FC236}">
                    <a16:creationId xmlns:a16="http://schemas.microsoft.com/office/drawing/2014/main" id="{A040935C-4DD4-45AC-BCEB-DBB540528CCE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8931141" y="1796854"/>
                <a:ext cx="501840" cy="38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80" name="Ink 179">
                <a:extLst>
                  <a:ext uri="{FF2B5EF4-FFF2-40B4-BE49-F238E27FC236}">
                    <a16:creationId xmlns:a16="http://schemas.microsoft.com/office/drawing/2014/main" id="{6C337BCC-0CB4-404F-9D3B-9B58DC760868}"/>
                  </a:ext>
                </a:extLst>
              </p14:cNvPr>
              <p14:cNvContentPartPr/>
              <p14:nvPr/>
            </p14:nvContentPartPr>
            <p14:xfrm>
              <a:off x="7416981" y="3316774"/>
              <a:ext cx="3896640" cy="712080"/>
            </p14:xfrm>
          </p:contentPart>
        </mc:Choice>
        <mc:Fallback xmlns="">
          <p:pic>
            <p:nvPicPr>
              <p:cNvPr id="180" name="Ink 179">
                <a:extLst>
                  <a:ext uri="{FF2B5EF4-FFF2-40B4-BE49-F238E27FC236}">
                    <a16:creationId xmlns:a16="http://schemas.microsoft.com/office/drawing/2014/main" id="{6C337BCC-0CB4-404F-9D3B-9B58DC760868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7398981" y="3298774"/>
                <a:ext cx="3932280" cy="74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81" name="Ink 180">
                <a:extLst>
                  <a:ext uri="{FF2B5EF4-FFF2-40B4-BE49-F238E27FC236}">
                    <a16:creationId xmlns:a16="http://schemas.microsoft.com/office/drawing/2014/main" id="{89AF1513-C1EA-4801-A2C4-1F3B9F6D6616}"/>
                  </a:ext>
                </a:extLst>
              </p14:cNvPr>
              <p14:cNvContentPartPr/>
              <p14:nvPr/>
            </p14:nvContentPartPr>
            <p14:xfrm>
              <a:off x="8188461" y="1698574"/>
              <a:ext cx="57240" cy="163080"/>
            </p14:xfrm>
          </p:contentPart>
        </mc:Choice>
        <mc:Fallback xmlns="">
          <p:pic>
            <p:nvPicPr>
              <p:cNvPr id="181" name="Ink 180">
                <a:extLst>
                  <a:ext uri="{FF2B5EF4-FFF2-40B4-BE49-F238E27FC236}">
                    <a16:creationId xmlns:a16="http://schemas.microsoft.com/office/drawing/2014/main" id="{89AF1513-C1EA-4801-A2C4-1F3B9F6D6616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8170461" y="1680574"/>
                <a:ext cx="9288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82" name="Ink 181">
                <a:extLst>
                  <a:ext uri="{FF2B5EF4-FFF2-40B4-BE49-F238E27FC236}">
                    <a16:creationId xmlns:a16="http://schemas.microsoft.com/office/drawing/2014/main" id="{623AED4F-51C8-454C-BC1D-CD06DCF7A69A}"/>
                  </a:ext>
                </a:extLst>
              </p14:cNvPr>
              <p14:cNvContentPartPr/>
              <p14:nvPr/>
            </p14:nvContentPartPr>
            <p14:xfrm>
              <a:off x="8788221" y="1702174"/>
              <a:ext cx="23040" cy="128880"/>
            </p14:xfrm>
          </p:contentPart>
        </mc:Choice>
        <mc:Fallback xmlns="">
          <p:pic>
            <p:nvPicPr>
              <p:cNvPr id="182" name="Ink 181">
                <a:extLst>
                  <a:ext uri="{FF2B5EF4-FFF2-40B4-BE49-F238E27FC236}">
                    <a16:creationId xmlns:a16="http://schemas.microsoft.com/office/drawing/2014/main" id="{623AED4F-51C8-454C-BC1D-CD06DCF7A69A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8770221" y="1684174"/>
                <a:ext cx="58680" cy="16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83" name="Ink 182">
                <a:extLst>
                  <a:ext uri="{FF2B5EF4-FFF2-40B4-BE49-F238E27FC236}">
                    <a16:creationId xmlns:a16="http://schemas.microsoft.com/office/drawing/2014/main" id="{46C06E9D-4914-46C2-9082-7E994F8A24B6}"/>
                  </a:ext>
                </a:extLst>
              </p14:cNvPr>
              <p14:cNvContentPartPr/>
              <p14:nvPr/>
            </p14:nvContentPartPr>
            <p14:xfrm>
              <a:off x="9614061" y="1690654"/>
              <a:ext cx="23040" cy="135360"/>
            </p14:xfrm>
          </p:contentPart>
        </mc:Choice>
        <mc:Fallback xmlns="">
          <p:pic>
            <p:nvPicPr>
              <p:cNvPr id="183" name="Ink 182">
                <a:extLst>
                  <a:ext uri="{FF2B5EF4-FFF2-40B4-BE49-F238E27FC236}">
                    <a16:creationId xmlns:a16="http://schemas.microsoft.com/office/drawing/2014/main" id="{46C06E9D-4914-46C2-9082-7E994F8A24B6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9596061" y="1672654"/>
                <a:ext cx="58680" cy="17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84" name="Ink 183">
                <a:extLst>
                  <a:ext uri="{FF2B5EF4-FFF2-40B4-BE49-F238E27FC236}">
                    <a16:creationId xmlns:a16="http://schemas.microsoft.com/office/drawing/2014/main" id="{CABAE2EC-032E-4CEE-816B-A6E8E1127C24}"/>
                  </a:ext>
                </a:extLst>
              </p14:cNvPr>
              <p14:cNvContentPartPr/>
              <p14:nvPr/>
            </p14:nvContentPartPr>
            <p14:xfrm>
              <a:off x="5796981" y="3464734"/>
              <a:ext cx="1079640" cy="251640"/>
            </p14:xfrm>
          </p:contentPart>
        </mc:Choice>
        <mc:Fallback xmlns="">
          <p:pic>
            <p:nvPicPr>
              <p:cNvPr id="184" name="Ink 183">
                <a:extLst>
                  <a:ext uri="{FF2B5EF4-FFF2-40B4-BE49-F238E27FC236}">
                    <a16:creationId xmlns:a16="http://schemas.microsoft.com/office/drawing/2014/main" id="{CABAE2EC-032E-4CEE-816B-A6E8E1127C24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5778981" y="3446734"/>
                <a:ext cx="1115280" cy="28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85" name="Ink 184">
                <a:extLst>
                  <a:ext uri="{FF2B5EF4-FFF2-40B4-BE49-F238E27FC236}">
                    <a16:creationId xmlns:a16="http://schemas.microsoft.com/office/drawing/2014/main" id="{7D202510-D24B-4E85-82C9-C16549977A87}"/>
                  </a:ext>
                </a:extLst>
              </p14:cNvPr>
              <p14:cNvContentPartPr/>
              <p14:nvPr/>
            </p14:nvContentPartPr>
            <p14:xfrm>
              <a:off x="5905341" y="5543014"/>
              <a:ext cx="1041480" cy="160560"/>
            </p14:xfrm>
          </p:contentPart>
        </mc:Choice>
        <mc:Fallback xmlns="">
          <p:pic>
            <p:nvPicPr>
              <p:cNvPr id="185" name="Ink 184">
                <a:extLst>
                  <a:ext uri="{FF2B5EF4-FFF2-40B4-BE49-F238E27FC236}">
                    <a16:creationId xmlns:a16="http://schemas.microsoft.com/office/drawing/2014/main" id="{7D202510-D24B-4E85-82C9-C16549977A87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5887341" y="5525014"/>
                <a:ext cx="1077120" cy="196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02655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56588A-2814-41E2-8829-130B56322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560" y="851037"/>
            <a:ext cx="4626665" cy="519448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3AEC71C-48A5-463B-A4AE-9F508B533B20}"/>
                  </a:ext>
                </a:extLst>
              </p14:cNvPr>
              <p14:cNvContentPartPr/>
              <p14:nvPr/>
            </p14:nvContentPartPr>
            <p14:xfrm>
              <a:off x="10503621" y="389254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3AEC71C-48A5-463B-A4AE-9F508B533B2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485621" y="371254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63059B13-58B4-44C8-82F6-201E40C8E700}"/>
                  </a:ext>
                </a:extLst>
              </p14:cNvPr>
              <p14:cNvContentPartPr/>
              <p14:nvPr/>
            </p14:nvContentPartPr>
            <p14:xfrm>
              <a:off x="7963101" y="488614"/>
              <a:ext cx="2810160" cy="4759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63059B13-58B4-44C8-82F6-201E40C8E70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945101" y="470614"/>
                <a:ext cx="2845800" cy="51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CFFCC60C-DFCD-481D-A373-653AA5A9E8E9}"/>
                  </a:ext>
                </a:extLst>
              </p14:cNvPr>
              <p14:cNvContentPartPr/>
              <p14:nvPr/>
            </p14:nvContentPartPr>
            <p14:xfrm>
              <a:off x="3744261" y="1231654"/>
              <a:ext cx="4874760" cy="12574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CFFCC60C-DFCD-481D-A373-653AA5A9E8E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26261" y="1213654"/>
                <a:ext cx="4910400" cy="129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AFBFC970-5964-4257-86B6-91390983A263}"/>
                  </a:ext>
                </a:extLst>
              </p14:cNvPr>
              <p14:cNvContentPartPr/>
              <p14:nvPr/>
            </p14:nvContentPartPr>
            <p14:xfrm>
              <a:off x="3705021" y="3787294"/>
              <a:ext cx="3293640" cy="10630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AFBFC970-5964-4257-86B6-91390983A26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687021" y="3769294"/>
                <a:ext cx="3329280" cy="1098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324887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4AA2BDE4-FDA1-442C-81E3-A719D01D15E8}"/>
                  </a:ext>
                </a:extLst>
              </p14:cNvPr>
              <p14:cNvContentPartPr/>
              <p14:nvPr/>
            </p14:nvContentPartPr>
            <p14:xfrm>
              <a:off x="3377061" y="216454"/>
              <a:ext cx="6656040" cy="10728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4AA2BDE4-FDA1-442C-81E3-A719D01D15E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59061" y="198454"/>
                <a:ext cx="6691680" cy="110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AC6D37F2-33C8-4497-9DC1-1A5500A2AD37}"/>
                  </a:ext>
                </a:extLst>
              </p14:cNvPr>
              <p14:cNvContentPartPr/>
              <p14:nvPr/>
            </p14:nvContentPartPr>
            <p14:xfrm>
              <a:off x="1886661" y="1899454"/>
              <a:ext cx="1670760" cy="6123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AC6D37F2-33C8-4497-9DC1-1A5500A2AD3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68661" y="1881454"/>
                <a:ext cx="1706400" cy="64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A9D208E-4372-41B7-A17A-B2A5033F6054}"/>
                  </a:ext>
                </a:extLst>
              </p14:cNvPr>
              <p14:cNvContentPartPr/>
              <p14:nvPr/>
            </p14:nvContentPartPr>
            <p14:xfrm>
              <a:off x="4197141" y="2409574"/>
              <a:ext cx="47160" cy="7272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A9D208E-4372-41B7-A17A-B2A5033F605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79141" y="2391574"/>
                <a:ext cx="82800" cy="10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0789555D-4F3F-4A06-8305-9593FFBCCFAF}"/>
                  </a:ext>
                </a:extLst>
              </p14:cNvPr>
              <p14:cNvContentPartPr/>
              <p14:nvPr/>
            </p14:nvContentPartPr>
            <p14:xfrm>
              <a:off x="4185621" y="2200774"/>
              <a:ext cx="29880" cy="2340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0789555D-4F3F-4A06-8305-9593FFBCCFA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167621" y="2182774"/>
                <a:ext cx="65520" cy="5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216D35B8-F7CB-439E-A5BB-7E8B4DA78170}"/>
                  </a:ext>
                </a:extLst>
              </p14:cNvPr>
              <p14:cNvContentPartPr/>
              <p14:nvPr/>
            </p14:nvContentPartPr>
            <p14:xfrm>
              <a:off x="1983861" y="3048214"/>
              <a:ext cx="1679400" cy="5540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216D35B8-F7CB-439E-A5BB-7E8B4DA7817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965861" y="3030214"/>
                <a:ext cx="1715040" cy="58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E2081730-82BD-4FD8-92B4-519CB26C17FB}"/>
                  </a:ext>
                </a:extLst>
              </p14:cNvPr>
              <p14:cNvContentPartPr/>
              <p14:nvPr/>
            </p14:nvContentPartPr>
            <p14:xfrm>
              <a:off x="4090581" y="2997454"/>
              <a:ext cx="538560" cy="47232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E2081730-82BD-4FD8-92B4-519CB26C17F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072581" y="2979454"/>
                <a:ext cx="574200" cy="50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23E11DB6-A24C-4C5B-92C2-6B3368691226}"/>
                  </a:ext>
                </a:extLst>
              </p14:cNvPr>
              <p14:cNvContentPartPr/>
              <p14:nvPr/>
            </p14:nvContentPartPr>
            <p14:xfrm>
              <a:off x="5466501" y="3066214"/>
              <a:ext cx="692640" cy="2361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23E11DB6-A24C-4C5B-92C2-6B336869122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448501" y="3048214"/>
                <a:ext cx="728280" cy="27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0E59E852-2CF4-4BE8-AB00-EAEF507A2756}"/>
                  </a:ext>
                </a:extLst>
              </p14:cNvPr>
              <p14:cNvContentPartPr/>
              <p14:nvPr/>
            </p14:nvContentPartPr>
            <p14:xfrm>
              <a:off x="6864741" y="2841934"/>
              <a:ext cx="1168560" cy="57240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0E59E852-2CF4-4BE8-AB00-EAEF507A275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846741" y="2823934"/>
                <a:ext cx="1204200" cy="60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6F645F3B-6E43-4FA1-9EFB-A65F7A28781E}"/>
                  </a:ext>
                </a:extLst>
              </p14:cNvPr>
              <p14:cNvContentPartPr/>
              <p14:nvPr/>
            </p14:nvContentPartPr>
            <p14:xfrm>
              <a:off x="1871181" y="4630414"/>
              <a:ext cx="497880" cy="33228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6F645F3B-6E43-4FA1-9EFB-A65F7A28781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853181" y="4612414"/>
                <a:ext cx="533520" cy="36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E3A18004-6B3F-4642-977A-BC1CF0E5FEA4}"/>
                  </a:ext>
                </a:extLst>
              </p14:cNvPr>
              <p14:cNvContentPartPr/>
              <p14:nvPr/>
            </p14:nvContentPartPr>
            <p14:xfrm>
              <a:off x="2907261" y="4821934"/>
              <a:ext cx="382680" cy="16020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E3A18004-6B3F-4642-977A-BC1CF0E5FEA4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889261" y="4803934"/>
                <a:ext cx="418320" cy="19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35DBF174-C7E2-4FB4-90B5-FA0487F41C96}"/>
                  </a:ext>
                </a:extLst>
              </p14:cNvPr>
              <p14:cNvContentPartPr/>
              <p14:nvPr/>
            </p14:nvContentPartPr>
            <p14:xfrm>
              <a:off x="3687741" y="4191934"/>
              <a:ext cx="1258920" cy="152316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35DBF174-C7E2-4FB4-90B5-FA0487F41C96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669741" y="4173934"/>
                <a:ext cx="1294560" cy="155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FFD3B6B9-FCB4-4083-A9C4-807717FB18FB}"/>
                  </a:ext>
                </a:extLst>
              </p14:cNvPr>
              <p14:cNvContentPartPr/>
              <p14:nvPr/>
            </p14:nvContentPartPr>
            <p14:xfrm>
              <a:off x="5710941" y="4146574"/>
              <a:ext cx="677520" cy="30996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FFD3B6B9-FCB4-4083-A9C4-807717FB18FB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692941" y="4128574"/>
                <a:ext cx="713160" cy="34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4F88AC08-27CE-465B-B1CB-25A46E56527E}"/>
                  </a:ext>
                </a:extLst>
              </p14:cNvPr>
              <p14:cNvContentPartPr/>
              <p14:nvPr/>
            </p14:nvContentPartPr>
            <p14:xfrm>
              <a:off x="6916941" y="4098694"/>
              <a:ext cx="675000" cy="24048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4F88AC08-27CE-465B-B1CB-25A46E56527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898941" y="4080694"/>
                <a:ext cx="710640" cy="27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9BEF91D-E470-4E4D-9DDC-9A1DBEEEE46C}"/>
                  </a:ext>
                </a:extLst>
              </p14:cNvPr>
              <p14:cNvContentPartPr/>
              <p14:nvPr/>
            </p14:nvContentPartPr>
            <p14:xfrm>
              <a:off x="4561461" y="4735174"/>
              <a:ext cx="695880" cy="26640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9BEF91D-E470-4E4D-9DDC-9A1DBEEEE46C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543461" y="4717174"/>
                <a:ext cx="731520" cy="30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3E277311-37F2-4BEE-BB05-04DA55B45CA5}"/>
                  </a:ext>
                </a:extLst>
              </p14:cNvPr>
              <p14:cNvContentPartPr/>
              <p14:nvPr/>
            </p14:nvContentPartPr>
            <p14:xfrm>
              <a:off x="5753781" y="4724014"/>
              <a:ext cx="662400" cy="34488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3E277311-37F2-4BEE-BB05-04DA55B45CA5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735781" y="4706014"/>
                <a:ext cx="698040" cy="38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EF86E782-ABB8-4373-AF25-70C2E22C17B4}"/>
                  </a:ext>
                </a:extLst>
              </p14:cNvPr>
              <p14:cNvContentPartPr/>
              <p14:nvPr/>
            </p14:nvContentPartPr>
            <p14:xfrm>
              <a:off x="6996141" y="4665334"/>
              <a:ext cx="611640" cy="36072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EF86E782-ABB8-4373-AF25-70C2E22C17B4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978141" y="4647334"/>
                <a:ext cx="647280" cy="39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07EC0F25-928A-46AE-A4A3-85992A8A2D5F}"/>
                  </a:ext>
                </a:extLst>
              </p14:cNvPr>
              <p14:cNvContentPartPr/>
              <p14:nvPr/>
            </p14:nvContentPartPr>
            <p14:xfrm>
              <a:off x="7846821" y="3968014"/>
              <a:ext cx="441360" cy="146520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07EC0F25-928A-46AE-A4A3-85992A8A2D5F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7828821" y="3950014"/>
                <a:ext cx="477000" cy="150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21847901-18CB-4040-B0EC-264EEE2CB1B7}"/>
                  </a:ext>
                </a:extLst>
              </p14:cNvPr>
              <p14:cNvContentPartPr/>
              <p14:nvPr/>
            </p14:nvContentPartPr>
            <p14:xfrm>
              <a:off x="5176701" y="2118334"/>
              <a:ext cx="1693080" cy="17712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21847901-18CB-4040-B0EC-264EEE2CB1B7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158701" y="2100334"/>
                <a:ext cx="1728720" cy="21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CBB4A247-B5C9-498A-8221-CA5F77F94C8A}"/>
                  </a:ext>
                </a:extLst>
              </p14:cNvPr>
              <p14:cNvContentPartPr/>
              <p14:nvPr/>
            </p14:nvContentPartPr>
            <p14:xfrm>
              <a:off x="9845541" y="1589134"/>
              <a:ext cx="1841760" cy="75456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CBB4A247-B5C9-498A-8221-CA5F77F94C8A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9827541" y="1571134"/>
                <a:ext cx="1877400" cy="79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74F6EBE3-CF20-4213-86DC-7BCEEEA52976}"/>
                  </a:ext>
                </a:extLst>
              </p14:cNvPr>
              <p14:cNvContentPartPr/>
              <p14:nvPr/>
            </p14:nvContentPartPr>
            <p14:xfrm>
              <a:off x="8941941" y="1777414"/>
              <a:ext cx="538920" cy="32832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74F6EBE3-CF20-4213-86DC-7BCEEEA52976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8923941" y="1759414"/>
                <a:ext cx="574560" cy="36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B58E3631-C585-4382-99E4-17D8AFDC2AC0}"/>
                  </a:ext>
                </a:extLst>
              </p14:cNvPr>
              <p14:cNvContentPartPr/>
              <p14:nvPr/>
            </p14:nvContentPartPr>
            <p14:xfrm>
              <a:off x="7430661" y="1660054"/>
              <a:ext cx="1032120" cy="42912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B58E3631-C585-4382-99E4-17D8AFDC2AC0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412661" y="1642054"/>
                <a:ext cx="1067760" cy="46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2DCFF284-7E0A-4830-A8E7-52B965CA803A}"/>
                  </a:ext>
                </a:extLst>
              </p14:cNvPr>
              <p14:cNvContentPartPr/>
              <p14:nvPr/>
            </p14:nvContentPartPr>
            <p14:xfrm>
              <a:off x="8283501" y="3268174"/>
              <a:ext cx="702000" cy="28296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2DCFF284-7E0A-4830-A8E7-52B965CA803A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8265501" y="3250174"/>
                <a:ext cx="737640" cy="31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88F524BE-80C4-4EEC-9C12-B77865CEF9EE}"/>
                  </a:ext>
                </a:extLst>
              </p14:cNvPr>
              <p14:cNvContentPartPr/>
              <p14:nvPr/>
            </p14:nvContentPartPr>
            <p14:xfrm>
              <a:off x="8514621" y="5125774"/>
              <a:ext cx="682200" cy="328680"/>
            </p14:xfrm>
          </p:contentPart>
        </mc:Choice>
        <mc:Fallback xmlns=""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88F524BE-80C4-4EEC-9C12-B77865CEF9EE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8496621" y="5107774"/>
                <a:ext cx="717840" cy="36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14" name="Ink 113">
                <a:extLst>
                  <a:ext uri="{FF2B5EF4-FFF2-40B4-BE49-F238E27FC236}">
                    <a16:creationId xmlns:a16="http://schemas.microsoft.com/office/drawing/2014/main" id="{2FFDC7A3-7CB1-488B-A439-2BEDB5700D0C}"/>
                  </a:ext>
                </a:extLst>
              </p14:cNvPr>
              <p14:cNvContentPartPr/>
              <p14:nvPr/>
            </p14:nvContentPartPr>
            <p14:xfrm>
              <a:off x="1832301" y="1930054"/>
              <a:ext cx="1726920" cy="491400"/>
            </p14:xfrm>
          </p:contentPart>
        </mc:Choice>
        <mc:Fallback xmlns="">
          <p:pic>
            <p:nvPicPr>
              <p:cNvPr id="114" name="Ink 113">
                <a:extLst>
                  <a:ext uri="{FF2B5EF4-FFF2-40B4-BE49-F238E27FC236}">
                    <a16:creationId xmlns:a16="http://schemas.microsoft.com/office/drawing/2014/main" id="{2FFDC7A3-7CB1-488B-A439-2BEDB5700D0C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787301" y="1840054"/>
                <a:ext cx="1816560" cy="67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8E358F99-2B57-4DAF-B1B7-1BC9B5462148}"/>
                  </a:ext>
                </a:extLst>
              </p14:cNvPr>
              <p14:cNvContentPartPr/>
              <p14:nvPr/>
            </p14:nvContentPartPr>
            <p14:xfrm>
              <a:off x="1938861" y="3186814"/>
              <a:ext cx="545400" cy="34560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8E358F99-2B57-4DAF-B1B7-1BC9B5462148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893861" y="3096814"/>
                <a:ext cx="635040" cy="52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A08CEB64-5221-4E47-8352-67C71554F6C7}"/>
                  </a:ext>
                </a:extLst>
              </p14:cNvPr>
              <p14:cNvContentPartPr/>
              <p14:nvPr/>
            </p14:nvContentPartPr>
            <p14:xfrm>
              <a:off x="1862541" y="4653814"/>
              <a:ext cx="547560" cy="38124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A08CEB64-5221-4E47-8352-67C71554F6C7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817541" y="4563814"/>
                <a:ext cx="637200" cy="56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88DB5AE9-4954-448B-AF72-7B1100605956}"/>
                  </a:ext>
                </a:extLst>
              </p14:cNvPr>
              <p14:cNvContentPartPr/>
              <p14:nvPr/>
            </p14:nvContentPartPr>
            <p14:xfrm>
              <a:off x="2137941" y="4942534"/>
              <a:ext cx="360" cy="360"/>
            </p14:xfrm>
          </p:contentPart>
        </mc:Choice>
        <mc:Fallback xmlns=""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88DB5AE9-4954-448B-AF72-7B1100605956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2092941" y="4852534"/>
                <a:ext cx="90000" cy="18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18" name="Ink 117">
                <a:extLst>
                  <a:ext uri="{FF2B5EF4-FFF2-40B4-BE49-F238E27FC236}">
                    <a16:creationId xmlns:a16="http://schemas.microsoft.com/office/drawing/2014/main" id="{FB7E9B1B-B55C-407D-92CF-83527ECB97C4}"/>
                  </a:ext>
                </a:extLst>
              </p14:cNvPr>
              <p14:cNvContentPartPr/>
              <p14:nvPr/>
            </p14:nvContentPartPr>
            <p14:xfrm>
              <a:off x="2160621" y="3657694"/>
              <a:ext cx="360" cy="360"/>
            </p14:xfrm>
          </p:contentPart>
        </mc:Choice>
        <mc:Fallback xmlns="">
          <p:pic>
            <p:nvPicPr>
              <p:cNvPr id="118" name="Ink 117">
                <a:extLst>
                  <a:ext uri="{FF2B5EF4-FFF2-40B4-BE49-F238E27FC236}">
                    <a16:creationId xmlns:a16="http://schemas.microsoft.com/office/drawing/2014/main" id="{FB7E9B1B-B55C-407D-92CF-83527ECB97C4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2115621" y="3567694"/>
                <a:ext cx="90000" cy="180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33961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D46FA9-D730-466C-801E-0192A75AE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787" y="581854"/>
            <a:ext cx="9616301" cy="519609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B724FED-1EFE-4AAE-9E29-FE5C459CE54C}"/>
                  </a:ext>
                </a:extLst>
              </p14:cNvPr>
              <p14:cNvContentPartPr/>
              <p14:nvPr/>
            </p14:nvContentPartPr>
            <p14:xfrm>
              <a:off x="5928021" y="1024294"/>
              <a:ext cx="773280" cy="2469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B724FED-1EFE-4AAE-9E29-FE5C459CE54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83021" y="934294"/>
                <a:ext cx="862920" cy="42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A610E14-3B4E-47BE-AEDB-56F483D392AA}"/>
                  </a:ext>
                </a:extLst>
              </p14:cNvPr>
              <p14:cNvContentPartPr/>
              <p14:nvPr/>
            </p14:nvContentPartPr>
            <p14:xfrm>
              <a:off x="807381" y="1657534"/>
              <a:ext cx="1202040" cy="450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A610E14-3B4E-47BE-AEDB-56F483D392A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2381" y="1567534"/>
                <a:ext cx="1291680" cy="22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AD291CE-F554-4794-8902-BAC0B6D1C987}"/>
                  </a:ext>
                </a:extLst>
              </p14:cNvPr>
              <p14:cNvContentPartPr/>
              <p14:nvPr/>
            </p14:nvContentPartPr>
            <p14:xfrm>
              <a:off x="5939541" y="1460974"/>
              <a:ext cx="2360160" cy="2149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AD291CE-F554-4794-8902-BAC0B6D1C98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894541" y="1370974"/>
                <a:ext cx="2449800" cy="39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3785292-A319-4A29-9D29-2E8A5A341296}"/>
                  </a:ext>
                </a:extLst>
              </p14:cNvPr>
              <p14:cNvContentPartPr/>
              <p14:nvPr/>
            </p14:nvContentPartPr>
            <p14:xfrm>
              <a:off x="789381" y="1428214"/>
              <a:ext cx="486720" cy="450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3785292-A319-4A29-9D29-2E8A5A34129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44381" y="1338214"/>
                <a:ext cx="576360" cy="22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4E321B0-E6BC-41A7-BBA1-0AD334D7C1E0}"/>
                  </a:ext>
                </a:extLst>
              </p14:cNvPr>
              <p14:cNvContentPartPr/>
              <p14:nvPr/>
            </p14:nvContentPartPr>
            <p14:xfrm>
              <a:off x="5971221" y="1913134"/>
              <a:ext cx="3871800" cy="1648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4E321B0-E6BC-41A7-BBA1-0AD334D7C1E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926221" y="1823134"/>
                <a:ext cx="3961440" cy="34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0B0AA63-5467-4628-817A-782B753D0DE1}"/>
                  </a:ext>
                </a:extLst>
              </p14:cNvPr>
              <p14:cNvContentPartPr/>
              <p14:nvPr/>
            </p14:nvContentPartPr>
            <p14:xfrm>
              <a:off x="823221" y="1197094"/>
              <a:ext cx="302040" cy="1213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0B0AA63-5467-4628-817A-782B753D0DE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78221" y="1107094"/>
                <a:ext cx="391680" cy="30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8B4A4BE-0F73-4E8D-B23C-46D2A100DBAE}"/>
                  </a:ext>
                </a:extLst>
              </p14:cNvPr>
              <p14:cNvContentPartPr/>
              <p14:nvPr/>
            </p14:nvContentPartPr>
            <p14:xfrm>
              <a:off x="6631821" y="927454"/>
              <a:ext cx="2439720" cy="794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8B4A4BE-0F73-4E8D-B23C-46D2A100DBA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613821" y="909454"/>
                <a:ext cx="2475360" cy="82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4242EE17-F63A-4937-81E0-32F4E2D11E01}"/>
                  </a:ext>
                </a:extLst>
              </p14:cNvPr>
              <p14:cNvContentPartPr/>
              <p14:nvPr/>
            </p14:nvContentPartPr>
            <p14:xfrm>
              <a:off x="9426501" y="648814"/>
              <a:ext cx="2507400" cy="148248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4242EE17-F63A-4937-81E0-32F4E2D11E0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9408501" y="630814"/>
                <a:ext cx="2543040" cy="151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966C6896-03ED-4055-B224-F684BA7093C9}"/>
                  </a:ext>
                </a:extLst>
              </p14:cNvPr>
              <p14:cNvContentPartPr/>
              <p14:nvPr/>
            </p14:nvContentPartPr>
            <p14:xfrm>
              <a:off x="11103021" y="2341894"/>
              <a:ext cx="797040" cy="26784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966C6896-03ED-4055-B224-F684BA7093C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1085021" y="2323894"/>
                <a:ext cx="832680" cy="30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B943B50D-EA70-460D-814C-0C073BF49673}"/>
                  </a:ext>
                </a:extLst>
              </p14:cNvPr>
              <p14:cNvContentPartPr/>
              <p14:nvPr/>
            </p14:nvContentPartPr>
            <p14:xfrm>
              <a:off x="8061741" y="1898374"/>
              <a:ext cx="2180520" cy="144792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B943B50D-EA70-460D-814C-0C073BF49673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8043741" y="1880374"/>
                <a:ext cx="2216160" cy="148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8EC28B1E-B402-4B30-88ED-B53FA717FD02}"/>
                  </a:ext>
                </a:extLst>
              </p14:cNvPr>
              <p14:cNvContentPartPr/>
              <p14:nvPr/>
            </p14:nvContentPartPr>
            <p14:xfrm>
              <a:off x="9177381" y="17734"/>
              <a:ext cx="2577960" cy="54360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8EC28B1E-B402-4B30-88ED-B53FA717FD02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9159381" y="-266"/>
                <a:ext cx="2613600" cy="579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658113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8F244E-7852-4E99-B0AE-96371C3F3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48" y="634861"/>
            <a:ext cx="9421881" cy="509104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1A6C83F-9D58-42D5-BB63-8B92716CCBD1}"/>
                  </a:ext>
                </a:extLst>
              </p14:cNvPr>
              <p14:cNvContentPartPr/>
              <p14:nvPr/>
            </p14:nvContentPartPr>
            <p14:xfrm>
              <a:off x="7301421" y="1971814"/>
              <a:ext cx="159840" cy="2156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1A6C83F-9D58-42D5-BB63-8B92716CCBD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56421" y="1881814"/>
                <a:ext cx="249480" cy="39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FFBCE6D-5B68-47CA-8F1F-CA138611DE86}"/>
                  </a:ext>
                </a:extLst>
              </p14:cNvPr>
              <p14:cNvContentPartPr/>
              <p14:nvPr/>
            </p14:nvContentPartPr>
            <p14:xfrm>
              <a:off x="7489341" y="2212294"/>
              <a:ext cx="647640" cy="4417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FFBCE6D-5B68-47CA-8F1F-CA138611DE8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71341" y="2194294"/>
                <a:ext cx="683280" cy="47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E0532D5-2EB4-4AAD-8D55-A7271F61A278}"/>
                  </a:ext>
                </a:extLst>
              </p14:cNvPr>
              <p14:cNvContentPartPr/>
              <p14:nvPr/>
            </p14:nvContentPartPr>
            <p14:xfrm>
              <a:off x="5121621" y="1720174"/>
              <a:ext cx="5287680" cy="26953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E0532D5-2EB4-4AAD-8D55-A7271F61A27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03621" y="1702174"/>
                <a:ext cx="5323320" cy="273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9852C4E6-685E-447F-8D28-45388724C02F}"/>
                  </a:ext>
                </a:extLst>
              </p14:cNvPr>
              <p14:cNvContentPartPr/>
              <p14:nvPr/>
            </p14:nvContentPartPr>
            <p14:xfrm>
              <a:off x="5726061" y="1746094"/>
              <a:ext cx="1542600" cy="59112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9852C4E6-685E-447F-8D28-45388724C02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708061" y="1728094"/>
                <a:ext cx="1578240" cy="62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DD1323E5-0CAA-4DE8-94A0-20B1D1062D8F}"/>
                  </a:ext>
                </a:extLst>
              </p14:cNvPr>
              <p14:cNvContentPartPr/>
              <p14:nvPr/>
            </p14:nvContentPartPr>
            <p14:xfrm>
              <a:off x="5355261" y="2309134"/>
              <a:ext cx="2957760" cy="16063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DD1323E5-0CAA-4DE8-94A0-20B1D1062D8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337261" y="2291134"/>
                <a:ext cx="2993400" cy="1641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732892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846CA5-CACA-4D6B-919D-1BC13B3E5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978" y="333375"/>
            <a:ext cx="6294629" cy="464944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61E42B6-2952-4403-A309-3BA6D19819CD}"/>
                  </a:ext>
                </a:extLst>
              </p14:cNvPr>
              <p14:cNvContentPartPr/>
              <p14:nvPr/>
            </p14:nvContentPartPr>
            <p14:xfrm>
              <a:off x="2377701" y="1055974"/>
              <a:ext cx="1056240" cy="1796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61E42B6-2952-4403-A309-3BA6D19819C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32701" y="965974"/>
                <a:ext cx="1145880" cy="35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A7D3287-57A4-4400-A291-2678411A8E81}"/>
                  </a:ext>
                </a:extLst>
              </p14:cNvPr>
              <p14:cNvContentPartPr/>
              <p14:nvPr/>
            </p14:nvContentPartPr>
            <p14:xfrm>
              <a:off x="1995381" y="3195454"/>
              <a:ext cx="3005280" cy="1627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A7D3287-57A4-4400-A291-2678411A8E8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50381" y="3105454"/>
                <a:ext cx="3094920" cy="34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6898CBB-4297-441C-9729-1DF789FA52A3}"/>
                  </a:ext>
                </a:extLst>
              </p14:cNvPr>
              <p14:cNvContentPartPr/>
              <p14:nvPr/>
            </p14:nvContentPartPr>
            <p14:xfrm>
              <a:off x="3677661" y="1103494"/>
              <a:ext cx="1194120" cy="982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6898CBB-4297-441C-9729-1DF789FA52A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632661" y="1013494"/>
                <a:ext cx="1283760" cy="27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6E6A56B-5FF5-4F23-9F71-411630142ABF}"/>
                  </a:ext>
                </a:extLst>
              </p14:cNvPr>
              <p14:cNvContentPartPr/>
              <p14:nvPr/>
            </p14:nvContentPartPr>
            <p14:xfrm>
              <a:off x="2144781" y="3765694"/>
              <a:ext cx="2790360" cy="712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6E6A56B-5FF5-4F23-9F71-411630142AB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099781" y="3675694"/>
                <a:ext cx="2880000" cy="25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DF7A109-9D28-41E8-BBA9-C7893E92E9A3}"/>
                  </a:ext>
                </a:extLst>
              </p14:cNvPr>
              <p14:cNvContentPartPr/>
              <p14:nvPr/>
            </p14:nvContentPartPr>
            <p14:xfrm>
              <a:off x="5165541" y="1103134"/>
              <a:ext cx="1007280" cy="752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DF7A109-9D28-41E8-BBA9-C7893E92E9A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120541" y="1013134"/>
                <a:ext cx="1096920" cy="25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A3E1CF7E-F4C3-46BE-889C-8ABFCB83FFBF}"/>
                  </a:ext>
                </a:extLst>
              </p14:cNvPr>
              <p14:cNvContentPartPr/>
              <p14:nvPr/>
            </p14:nvContentPartPr>
            <p14:xfrm>
              <a:off x="2287341" y="4225414"/>
              <a:ext cx="2631960" cy="1249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A3E1CF7E-F4C3-46BE-889C-8ABFCB83FFB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242341" y="4135414"/>
                <a:ext cx="2721600" cy="30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D9533F6-6053-4871-8239-356A3D2E9B44}"/>
                  </a:ext>
                </a:extLst>
              </p14:cNvPr>
              <p14:cNvContentPartPr/>
              <p14:nvPr/>
            </p14:nvContentPartPr>
            <p14:xfrm>
              <a:off x="2088261" y="4250614"/>
              <a:ext cx="468720" cy="1339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D9533F6-6053-4871-8239-356A3D2E9B44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043261" y="4160614"/>
                <a:ext cx="558360" cy="3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296A1261-0D5E-49C1-8A17-A72B38882911}"/>
                  </a:ext>
                </a:extLst>
              </p14:cNvPr>
              <p14:cNvContentPartPr/>
              <p14:nvPr/>
            </p14:nvContentPartPr>
            <p14:xfrm>
              <a:off x="6256341" y="2559694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296A1261-0D5E-49C1-8A17-A72B3888291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211341" y="2469694"/>
                <a:ext cx="90000" cy="18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8C91BA0F-855C-463B-926B-C9C4BB73CDE8}"/>
                  </a:ext>
                </a:extLst>
              </p14:cNvPr>
              <p14:cNvContentPartPr/>
              <p14:nvPr/>
            </p14:nvContentPartPr>
            <p14:xfrm>
              <a:off x="11417661" y="388174"/>
              <a:ext cx="410040" cy="1350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8C91BA0F-855C-463B-926B-C9C4BB73CDE8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1399661" y="370174"/>
                <a:ext cx="445680" cy="17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CC36D6B1-3E3D-4220-8176-ECB3C4789885}"/>
                  </a:ext>
                </a:extLst>
              </p14:cNvPr>
              <p14:cNvContentPartPr/>
              <p14:nvPr/>
            </p14:nvContentPartPr>
            <p14:xfrm>
              <a:off x="7969221" y="1488334"/>
              <a:ext cx="160920" cy="201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CC36D6B1-3E3D-4220-8176-ECB3C4789885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951221" y="1470334"/>
                <a:ext cx="19656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5C5FA9D-3095-4855-9DDD-6ABFA8DC0741}"/>
                  </a:ext>
                </a:extLst>
              </p14:cNvPr>
              <p14:cNvContentPartPr/>
              <p14:nvPr/>
            </p14:nvContentPartPr>
            <p14:xfrm>
              <a:off x="7692741" y="619654"/>
              <a:ext cx="3924360" cy="5616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5C5FA9D-3095-4855-9DDD-6ABFA8DC074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674741" y="601654"/>
                <a:ext cx="3960000" cy="59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C1E20C73-9CFE-4E7E-A4E6-5CD6578351DB}"/>
                  </a:ext>
                </a:extLst>
              </p14:cNvPr>
              <p14:cNvContentPartPr/>
              <p14:nvPr/>
            </p14:nvContentPartPr>
            <p14:xfrm>
              <a:off x="10118781" y="1479694"/>
              <a:ext cx="465480" cy="14544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C1E20C73-9CFE-4E7E-A4E6-5CD6578351DB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0100781" y="1461694"/>
                <a:ext cx="501120" cy="18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EF2C02D2-ABE7-484B-81CE-54D5D7DC62C1}"/>
                  </a:ext>
                </a:extLst>
              </p14:cNvPr>
              <p14:cNvContentPartPr/>
              <p14:nvPr/>
            </p14:nvContentPartPr>
            <p14:xfrm>
              <a:off x="8932941" y="1553494"/>
              <a:ext cx="204120" cy="345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EF2C02D2-ABE7-484B-81CE-54D5D7DC62C1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8914941" y="1535494"/>
                <a:ext cx="239760" cy="7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A7A850D1-988D-43BB-BF2F-F875D0BBA46A}"/>
                  </a:ext>
                </a:extLst>
              </p14:cNvPr>
              <p14:cNvContentPartPr/>
              <p14:nvPr/>
            </p14:nvContentPartPr>
            <p14:xfrm>
              <a:off x="8464581" y="2258014"/>
              <a:ext cx="14040" cy="1584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A7A850D1-988D-43BB-BF2F-F875D0BBA46A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8446581" y="2240014"/>
                <a:ext cx="49680" cy="5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274EFE45-7ECE-443B-B411-4A2BF286EF52}"/>
                  </a:ext>
                </a:extLst>
              </p14:cNvPr>
              <p14:cNvContentPartPr/>
              <p14:nvPr/>
            </p14:nvContentPartPr>
            <p14:xfrm>
              <a:off x="8173341" y="1770934"/>
              <a:ext cx="3335040" cy="37188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274EFE45-7ECE-443B-B411-4A2BF286EF52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8155341" y="1752934"/>
                <a:ext cx="3370680" cy="40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A08F28F8-DFE3-4DCE-842F-D4175567120A}"/>
                  </a:ext>
                </a:extLst>
              </p14:cNvPr>
              <p14:cNvContentPartPr/>
              <p14:nvPr/>
            </p14:nvContentPartPr>
            <p14:xfrm>
              <a:off x="8824581" y="2561134"/>
              <a:ext cx="2312280" cy="6933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A08F28F8-DFE3-4DCE-842F-D4175567120A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8806581" y="2543134"/>
                <a:ext cx="2347920" cy="72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C98E052A-5073-41F0-8FAA-5423669BBE48}"/>
                  </a:ext>
                </a:extLst>
              </p14:cNvPr>
              <p14:cNvContentPartPr/>
              <p14:nvPr/>
            </p14:nvContentPartPr>
            <p14:xfrm>
              <a:off x="7419141" y="3550774"/>
              <a:ext cx="3136680" cy="87300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C98E052A-5073-41F0-8FAA-5423669BBE48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401141" y="3532774"/>
                <a:ext cx="3172320" cy="90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5E11F538-5D04-416A-95AA-08B244C5E3AB}"/>
                  </a:ext>
                </a:extLst>
              </p14:cNvPr>
              <p14:cNvContentPartPr/>
              <p14:nvPr/>
            </p14:nvContentPartPr>
            <p14:xfrm>
              <a:off x="7531461" y="4501174"/>
              <a:ext cx="3737160" cy="83340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5E11F538-5D04-416A-95AA-08B244C5E3AB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7513461" y="4483174"/>
                <a:ext cx="3772800" cy="86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8BB0170F-0C54-4CE5-A1E6-A06BC653655B}"/>
                  </a:ext>
                </a:extLst>
              </p14:cNvPr>
              <p14:cNvContentPartPr/>
              <p14:nvPr/>
            </p14:nvContentPartPr>
            <p14:xfrm>
              <a:off x="7489701" y="5830654"/>
              <a:ext cx="423360" cy="28872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8BB0170F-0C54-4CE5-A1E6-A06BC653655B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7471701" y="5812654"/>
                <a:ext cx="459000" cy="32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7606580E-8372-4B40-A273-D947D6DD888B}"/>
                  </a:ext>
                </a:extLst>
              </p14:cNvPr>
              <p14:cNvContentPartPr/>
              <p14:nvPr/>
            </p14:nvContentPartPr>
            <p14:xfrm>
              <a:off x="8222661" y="5927134"/>
              <a:ext cx="181440" cy="13176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7606580E-8372-4B40-A273-D947D6DD888B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8204661" y="5909134"/>
                <a:ext cx="217080" cy="16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75EF4DB1-71EE-41C9-893A-A9D9588161A3}"/>
                  </a:ext>
                </a:extLst>
              </p14:cNvPr>
              <p14:cNvContentPartPr/>
              <p14:nvPr/>
            </p14:nvContentPartPr>
            <p14:xfrm>
              <a:off x="9290781" y="5717614"/>
              <a:ext cx="675720" cy="35244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75EF4DB1-71EE-41C9-893A-A9D9588161A3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9272781" y="5699614"/>
                <a:ext cx="711360" cy="38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9218C6FC-C2A1-484E-9B2B-7EF291B314D4}"/>
                  </a:ext>
                </a:extLst>
              </p14:cNvPr>
              <p14:cNvContentPartPr/>
              <p14:nvPr/>
            </p14:nvContentPartPr>
            <p14:xfrm>
              <a:off x="8781381" y="5727334"/>
              <a:ext cx="251640" cy="36324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9218C6FC-C2A1-484E-9B2B-7EF291B314D4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763381" y="5709334"/>
                <a:ext cx="287280" cy="398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310381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3565B8-1227-4728-992E-F4313CA5D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762" y="479149"/>
            <a:ext cx="2124075" cy="7048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AB37B5B0-B4BF-4D47-853C-BE213BD5B403}"/>
                  </a:ext>
                </a:extLst>
              </p14:cNvPr>
              <p14:cNvContentPartPr/>
              <p14:nvPr/>
            </p14:nvContentPartPr>
            <p14:xfrm>
              <a:off x="3662901" y="320494"/>
              <a:ext cx="3089160" cy="8852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AB37B5B0-B4BF-4D47-853C-BE213BD5B40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44901" y="302494"/>
                <a:ext cx="3124800" cy="920880"/>
              </a:xfrm>
              <a:prstGeom prst="rect">
                <a:avLst/>
              </a:prstGeom>
            </p:spPr>
          </p:pic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2A64329E-55A2-4924-9584-59AF4260E2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354" y="1919287"/>
            <a:ext cx="4505325" cy="11906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84BC3F5-479D-4CBA-9898-F1F38E8777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8866" y="1168471"/>
            <a:ext cx="3524250" cy="24955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9FCFE7F5-B08C-4938-BBA2-40F7CB4575E9}"/>
                  </a:ext>
                </a:extLst>
              </p14:cNvPr>
              <p14:cNvContentPartPr/>
              <p14:nvPr/>
            </p14:nvContentPartPr>
            <p14:xfrm>
              <a:off x="5362461" y="1752934"/>
              <a:ext cx="1401120" cy="98388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9FCFE7F5-B08C-4938-BBA2-40F7CB4575E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44461" y="1734934"/>
                <a:ext cx="1436760" cy="101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A0789FD7-A22E-4683-9551-67D9D83159FC}"/>
                  </a:ext>
                </a:extLst>
              </p14:cNvPr>
              <p14:cNvContentPartPr/>
              <p14:nvPr/>
            </p14:nvContentPartPr>
            <p14:xfrm>
              <a:off x="2191581" y="2855974"/>
              <a:ext cx="4164480" cy="64332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A0789FD7-A22E-4683-9551-67D9D83159F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173581" y="2837974"/>
                <a:ext cx="4200120" cy="67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07AA3E07-122D-40D0-986D-81E05345F942}"/>
                  </a:ext>
                </a:extLst>
              </p14:cNvPr>
              <p14:cNvContentPartPr/>
              <p14:nvPr/>
            </p14:nvContentPartPr>
            <p14:xfrm>
              <a:off x="11204901" y="4041814"/>
              <a:ext cx="45720" cy="1692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07AA3E07-122D-40D0-986D-81E05345F94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186901" y="4023814"/>
                <a:ext cx="8136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1FA9313D-1412-416E-AE78-C212739E65D7}"/>
                  </a:ext>
                </a:extLst>
              </p14:cNvPr>
              <p14:cNvContentPartPr/>
              <p14:nvPr/>
            </p14:nvContentPartPr>
            <p14:xfrm>
              <a:off x="10390221" y="4172134"/>
              <a:ext cx="900000" cy="29988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1FA9313D-1412-416E-AE78-C212739E65D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372221" y="4154134"/>
                <a:ext cx="935640" cy="33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C8CAFABA-F7CF-4648-8304-B358A9AC5CA7}"/>
                  </a:ext>
                </a:extLst>
              </p14:cNvPr>
              <p14:cNvContentPartPr/>
              <p14:nvPr/>
            </p14:nvContentPartPr>
            <p14:xfrm>
              <a:off x="11636541" y="4076014"/>
              <a:ext cx="555480" cy="26064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C8CAFABA-F7CF-4648-8304-B358A9AC5CA7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618541" y="4058014"/>
                <a:ext cx="591120" cy="29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7ED20CE4-8BD1-4510-84C6-33D67095DCFE}"/>
                  </a:ext>
                </a:extLst>
              </p14:cNvPr>
              <p14:cNvContentPartPr/>
              <p14:nvPr/>
            </p14:nvContentPartPr>
            <p14:xfrm>
              <a:off x="11716461" y="4465534"/>
              <a:ext cx="92880" cy="2340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7ED20CE4-8BD1-4510-84C6-33D67095DCF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698461" y="4447534"/>
                <a:ext cx="128520" cy="5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81A6AAD2-7D72-4CCB-9C40-82B682383DFE}"/>
                  </a:ext>
                </a:extLst>
              </p14:cNvPr>
              <p14:cNvContentPartPr/>
              <p14:nvPr/>
            </p14:nvContentPartPr>
            <p14:xfrm>
              <a:off x="8953461" y="3991054"/>
              <a:ext cx="1072800" cy="57816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81A6AAD2-7D72-4CCB-9C40-82B682383DFE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935461" y="3973054"/>
                <a:ext cx="1108440" cy="61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BB78EE28-F8D8-473C-BCB9-7F6557DF4C9D}"/>
                  </a:ext>
                </a:extLst>
              </p14:cNvPr>
              <p14:cNvContentPartPr/>
              <p14:nvPr/>
            </p14:nvContentPartPr>
            <p14:xfrm>
              <a:off x="11388141" y="3783694"/>
              <a:ext cx="557640" cy="16020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BB78EE28-F8D8-473C-BCB9-7F6557DF4C9D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1370141" y="3765694"/>
                <a:ext cx="593280" cy="19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9F5E8CE7-FAB5-4638-9665-9C952A71F161}"/>
                  </a:ext>
                </a:extLst>
              </p14:cNvPr>
              <p14:cNvContentPartPr/>
              <p14:nvPr/>
            </p14:nvContentPartPr>
            <p14:xfrm>
              <a:off x="815661" y="4338814"/>
              <a:ext cx="270360" cy="65736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9F5E8CE7-FAB5-4638-9665-9C952A71F16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97661" y="4320814"/>
                <a:ext cx="306000" cy="69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6B9EC359-BFFD-4D97-8555-272A849F010B}"/>
                  </a:ext>
                </a:extLst>
              </p14:cNvPr>
              <p14:cNvContentPartPr/>
              <p14:nvPr/>
            </p14:nvContentPartPr>
            <p14:xfrm>
              <a:off x="2097261" y="4328014"/>
              <a:ext cx="1532160" cy="90108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6B9EC359-BFFD-4D97-8555-272A849F010B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079261" y="4310014"/>
                <a:ext cx="1567800" cy="93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985184C8-C206-4224-8BA0-E2BA799F97C2}"/>
                  </a:ext>
                </a:extLst>
              </p14:cNvPr>
              <p14:cNvContentPartPr/>
              <p14:nvPr/>
            </p14:nvContentPartPr>
            <p14:xfrm>
              <a:off x="4129101" y="4010134"/>
              <a:ext cx="324000" cy="108000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985184C8-C206-4224-8BA0-E2BA799F97C2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111101" y="3992134"/>
                <a:ext cx="359640" cy="111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4404CE07-D41A-4E95-B24E-9B3EF335607F}"/>
                  </a:ext>
                </a:extLst>
              </p14:cNvPr>
              <p14:cNvContentPartPr/>
              <p14:nvPr/>
            </p14:nvContentPartPr>
            <p14:xfrm>
              <a:off x="4934781" y="3957934"/>
              <a:ext cx="948240" cy="141912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4404CE07-D41A-4E95-B24E-9B3EF335607F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916781" y="3939934"/>
                <a:ext cx="983880" cy="145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AEB402E9-96E0-446C-A1E6-2F871A0D30EA}"/>
                  </a:ext>
                </a:extLst>
              </p14:cNvPr>
              <p14:cNvContentPartPr/>
              <p14:nvPr/>
            </p14:nvContentPartPr>
            <p14:xfrm>
              <a:off x="3054141" y="4992214"/>
              <a:ext cx="242280" cy="24192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AEB402E9-96E0-446C-A1E6-2F871A0D30E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009141" y="4902214"/>
                <a:ext cx="331920" cy="42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1C8933E3-6C39-4EA2-A511-F3E97963EF53}"/>
                  </a:ext>
                </a:extLst>
              </p14:cNvPr>
              <p14:cNvContentPartPr/>
              <p14:nvPr/>
            </p14:nvContentPartPr>
            <p14:xfrm>
              <a:off x="5179581" y="5130094"/>
              <a:ext cx="218160" cy="25524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1C8933E3-6C39-4EA2-A511-F3E97963EF53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134581" y="5040094"/>
                <a:ext cx="307800" cy="43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06D89C08-73CB-431D-BEEF-FF1CB9E26CAF}"/>
                  </a:ext>
                </a:extLst>
              </p14:cNvPr>
              <p14:cNvContentPartPr/>
              <p14:nvPr/>
            </p14:nvContentPartPr>
            <p14:xfrm>
              <a:off x="3373461" y="5255374"/>
              <a:ext cx="1780920" cy="40788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06D89C08-73CB-431D-BEEF-FF1CB9E26CAF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355461" y="5237374"/>
                <a:ext cx="1816560" cy="44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41B71302-6E69-4FA9-AED7-8866950805C9}"/>
                  </a:ext>
                </a:extLst>
              </p14:cNvPr>
              <p14:cNvContentPartPr/>
              <p14:nvPr/>
            </p14:nvContentPartPr>
            <p14:xfrm>
              <a:off x="887661" y="5862334"/>
              <a:ext cx="311400" cy="71028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41B71302-6E69-4FA9-AED7-8866950805C9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869661" y="5844334"/>
                <a:ext cx="347040" cy="74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BD1000A0-3797-4465-8D63-8C36CF418CB9}"/>
                  </a:ext>
                </a:extLst>
              </p14:cNvPr>
              <p14:cNvContentPartPr/>
              <p14:nvPr/>
            </p14:nvContentPartPr>
            <p14:xfrm>
              <a:off x="3816981" y="6179854"/>
              <a:ext cx="289800" cy="32292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BD1000A0-3797-4465-8D63-8C36CF418CB9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798981" y="6161854"/>
                <a:ext cx="325440" cy="35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E28C2758-2ABD-4335-9B10-79B9F69346DA}"/>
                  </a:ext>
                </a:extLst>
              </p14:cNvPr>
              <p14:cNvContentPartPr/>
              <p14:nvPr/>
            </p14:nvContentPartPr>
            <p14:xfrm>
              <a:off x="2015541" y="5892934"/>
              <a:ext cx="1276560" cy="78516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E28C2758-2ABD-4335-9B10-79B9F69346DA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997541" y="5874934"/>
                <a:ext cx="1312200" cy="82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1E84871A-9300-45B3-A31B-C373D267F4B8}"/>
                  </a:ext>
                </a:extLst>
              </p14:cNvPr>
              <p14:cNvContentPartPr/>
              <p14:nvPr/>
            </p14:nvContentPartPr>
            <p14:xfrm>
              <a:off x="4505661" y="5908414"/>
              <a:ext cx="243720" cy="82764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1E84871A-9300-45B3-A31B-C373D267F4B8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487661" y="5890414"/>
                <a:ext cx="279360" cy="86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103BBE32-52EC-44C1-AAB7-E2BA3BCCA4FE}"/>
                  </a:ext>
                </a:extLst>
              </p14:cNvPr>
              <p14:cNvContentPartPr/>
              <p14:nvPr/>
            </p14:nvContentPartPr>
            <p14:xfrm>
              <a:off x="5362461" y="5822734"/>
              <a:ext cx="1711080" cy="929160"/>
            </p14:xfrm>
          </p:contentPart>
        </mc:Choice>
        <mc:Fallback xmlns=""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103BBE32-52EC-44C1-AAB7-E2BA3BCCA4FE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344461" y="5804734"/>
                <a:ext cx="1746720" cy="96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2E20723E-FE30-4D88-AFB1-C7964B8CB10C}"/>
                  </a:ext>
                </a:extLst>
              </p14:cNvPr>
              <p14:cNvContentPartPr/>
              <p14:nvPr/>
            </p14:nvContentPartPr>
            <p14:xfrm>
              <a:off x="7675461" y="5509894"/>
              <a:ext cx="382320" cy="898920"/>
            </p14:xfrm>
          </p:contentPart>
        </mc:Choice>
        <mc:Fallback xmlns=""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2E20723E-FE30-4D88-AFB1-C7964B8CB10C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7657461" y="5491894"/>
                <a:ext cx="417960" cy="93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18" name="Ink 117">
                <a:extLst>
                  <a:ext uri="{FF2B5EF4-FFF2-40B4-BE49-F238E27FC236}">
                    <a16:creationId xmlns:a16="http://schemas.microsoft.com/office/drawing/2014/main" id="{EA2264E8-C573-455B-8016-F5FCC8EF4D80}"/>
                  </a:ext>
                </a:extLst>
              </p14:cNvPr>
              <p14:cNvContentPartPr/>
              <p14:nvPr/>
            </p14:nvContentPartPr>
            <p14:xfrm>
              <a:off x="8958141" y="5540494"/>
              <a:ext cx="1563840" cy="1056240"/>
            </p14:xfrm>
          </p:contentPart>
        </mc:Choice>
        <mc:Fallback xmlns="">
          <p:pic>
            <p:nvPicPr>
              <p:cNvPr id="118" name="Ink 117">
                <a:extLst>
                  <a:ext uri="{FF2B5EF4-FFF2-40B4-BE49-F238E27FC236}">
                    <a16:creationId xmlns:a16="http://schemas.microsoft.com/office/drawing/2014/main" id="{EA2264E8-C573-455B-8016-F5FCC8EF4D80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8940141" y="5522494"/>
                <a:ext cx="1599480" cy="109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44BEC260-9474-46F7-9C3C-38F9BC8DB1A3}"/>
                  </a:ext>
                </a:extLst>
              </p14:cNvPr>
              <p14:cNvContentPartPr/>
              <p14:nvPr/>
            </p14:nvContentPartPr>
            <p14:xfrm>
              <a:off x="3084021" y="6414574"/>
              <a:ext cx="296640" cy="229320"/>
            </p14:xfrm>
          </p:contentPart>
        </mc:Choice>
        <mc:Fallback xmlns=""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44BEC260-9474-46F7-9C3C-38F9BC8DB1A3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039021" y="6324574"/>
                <a:ext cx="386280" cy="40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3C2713D1-8943-4F61-81FF-DE5E8FA78979}"/>
                  </a:ext>
                </a:extLst>
              </p14:cNvPr>
              <p14:cNvContentPartPr/>
              <p14:nvPr/>
            </p14:nvContentPartPr>
            <p14:xfrm>
              <a:off x="5641821" y="6477574"/>
              <a:ext cx="253440" cy="252720"/>
            </p14:xfrm>
          </p:contentPart>
        </mc:Choice>
        <mc:Fallback xmlns=""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3C2713D1-8943-4F61-81FF-DE5E8FA78979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5596821" y="6387574"/>
                <a:ext cx="343080" cy="43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21" name="Ink 120">
                <a:extLst>
                  <a:ext uri="{FF2B5EF4-FFF2-40B4-BE49-F238E27FC236}">
                    <a16:creationId xmlns:a16="http://schemas.microsoft.com/office/drawing/2014/main" id="{75A68888-2B85-458C-B5B1-245D56D5E4C1}"/>
                  </a:ext>
                </a:extLst>
              </p14:cNvPr>
              <p14:cNvContentPartPr/>
              <p14:nvPr/>
            </p14:nvContentPartPr>
            <p14:xfrm>
              <a:off x="2607021" y="6435250"/>
              <a:ext cx="203400" cy="266760"/>
            </p14:xfrm>
          </p:contentPart>
        </mc:Choice>
        <mc:Fallback xmlns="">
          <p:pic>
            <p:nvPicPr>
              <p:cNvPr id="121" name="Ink 120">
                <a:extLst>
                  <a:ext uri="{FF2B5EF4-FFF2-40B4-BE49-F238E27FC236}">
                    <a16:creationId xmlns:a16="http://schemas.microsoft.com/office/drawing/2014/main" id="{75A68888-2B85-458C-B5B1-245D56D5E4C1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562021" y="6345250"/>
                <a:ext cx="293040" cy="44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22" name="Ink 121">
                <a:extLst>
                  <a:ext uri="{FF2B5EF4-FFF2-40B4-BE49-F238E27FC236}">
                    <a16:creationId xmlns:a16="http://schemas.microsoft.com/office/drawing/2014/main" id="{CE7B2315-ADD6-4692-9555-48E0D595FDF8}"/>
                  </a:ext>
                </a:extLst>
              </p14:cNvPr>
              <p14:cNvContentPartPr/>
              <p14:nvPr/>
            </p14:nvContentPartPr>
            <p14:xfrm>
              <a:off x="6305661" y="6502930"/>
              <a:ext cx="217800" cy="279000"/>
            </p14:xfrm>
          </p:contentPart>
        </mc:Choice>
        <mc:Fallback xmlns="">
          <p:pic>
            <p:nvPicPr>
              <p:cNvPr id="122" name="Ink 121">
                <a:extLst>
                  <a:ext uri="{FF2B5EF4-FFF2-40B4-BE49-F238E27FC236}">
                    <a16:creationId xmlns:a16="http://schemas.microsoft.com/office/drawing/2014/main" id="{CE7B2315-ADD6-4692-9555-48E0D595FDF8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6260661" y="6412930"/>
                <a:ext cx="307440" cy="45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9F253CFD-E31C-48BF-B3B8-83E93451BA98}"/>
                  </a:ext>
                </a:extLst>
              </p14:cNvPr>
              <p14:cNvContentPartPr/>
              <p14:nvPr/>
            </p14:nvContentPartPr>
            <p14:xfrm>
              <a:off x="9487341" y="6242290"/>
              <a:ext cx="233280" cy="286560"/>
            </p14:xfrm>
          </p:contentPart>
        </mc:Choice>
        <mc:Fallback xmlns=""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9F253CFD-E31C-48BF-B3B8-83E93451BA98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9442341" y="6152290"/>
                <a:ext cx="322920" cy="46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10F02739-9D82-4240-9548-8F8362CBA0C6}"/>
                  </a:ext>
                </a:extLst>
              </p14:cNvPr>
              <p14:cNvContentPartPr/>
              <p14:nvPr/>
            </p14:nvContentPartPr>
            <p14:xfrm>
              <a:off x="10229661" y="6291250"/>
              <a:ext cx="312120" cy="274320"/>
            </p14:xfrm>
          </p:contentPart>
        </mc:Choice>
        <mc:Fallback xmlns=""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10F02739-9D82-4240-9548-8F8362CBA0C6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0184661" y="6201250"/>
                <a:ext cx="401760" cy="453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850320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DE31CF7-1ABD-41D6-AB33-C5C100DDBC5A}"/>
                  </a:ext>
                </a:extLst>
              </p14:cNvPr>
              <p14:cNvContentPartPr/>
              <p14:nvPr/>
            </p14:nvContentPartPr>
            <p14:xfrm>
              <a:off x="10016901" y="284854"/>
              <a:ext cx="799200" cy="6505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DE31CF7-1ABD-41D6-AB33-C5C100DDBC5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998901" y="266854"/>
                <a:ext cx="834840" cy="68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5B5611A-4F72-4121-924D-D7AAC9926AD2}"/>
                  </a:ext>
                </a:extLst>
              </p14:cNvPr>
              <p14:cNvContentPartPr/>
              <p14:nvPr/>
            </p14:nvContentPartPr>
            <p14:xfrm>
              <a:off x="9458181" y="427774"/>
              <a:ext cx="161280" cy="2458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5B5611A-4F72-4121-924D-D7AAC9926AD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440181" y="409774"/>
                <a:ext cx="196920" cy="28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1D99EB8-EC22-4054-BE66-F47E4875CD04}"/>
                  </a:ext>
                </a:extLst>
              </p14:cNvPr>
              <p14:cNvContentPartPr/>
              <p14:nvPr/>
            </p14:nvContentPartPr>
            <p14:xfrm>
              <a:off x="2031381" y="764374"/>
              <a:ext cx="226800" cy="5832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1D99EB8-EC22-4054-BE66-F47E4875CD0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13381" y="746374"/>
                <a:ext cx="262440" cy="61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4458E3E-2C5F-4FB2-85E9-A1B703119249}"/>
                  </a:ext>
                </a:extLst>
              </p14:cNvPr>
              <p14:cNvContentPartPr/>
              <p14:nvPr/>
            </p14:nvContentPartPr>
            <p14:xfrm>
              <a:off x="2594781" y="775894"/>
              <a:ext cx="231480" cy="4114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4458E3E-2C5F-4FB2-85E9-A1B70311924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576781" y="757894"/>
                <a:ext cx="267120" cy="44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418D38D3-E372-4C3F-A569-584A39B7B712}"/>
                  </a:ext>
                </a:extLst>
              </p14:cNvPr>
              <p14:cNvContentPartPr/>
              <p14:nvPr/>
            </p14:nvContentPartPr>
            <p14:xfrm>
              <a:off x="1035621" y="866254"/>
              <a:ext cx="690840" cy="3438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418D38D3-E372-4C3F-A569-584A39B7B71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17621" y="848254"/>
                <a:ext cx="726480" cy="37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404F1CE-2DD0-429D-BA1B-606997EDC8BC}"/>
                  </a:ext>
                </a:extLst>
              </p14:cNvPr>
              <p14:cNvContentPartPr/>
              <p14:nvPr/>
            </p14:nvContentPartPr>
            <p14:xfrm>
              <a:off x="3762621" y="724054"/>
              <a:ext cx="355680" cy="3625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404F1CE-2DD0-429D-BA1B-606997EDC8B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744621" y="706054"/>
                <a:ext cx="391320" cy="39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6241B2B-579E-4E1D-BAE5-6B5CA3E69A26}"/>
                  </a:ext>
                </a:extLst>
              </p14:cNvPr>
              <p14:cNvContentPartPr/>
              <p14:nvPr/>
            </p14:nvContentPartPr>
            <p14:xfrm>
              <a:off x="5810301" y="809014"/>
              <a:ext cx="233640" cy="2142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6241B2B-579E-4E1D-BAE5-6B5CA3E69A2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792301" y="791014"/>
                <a:ext cx="269280" cy="24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CED44E80-154A-4CAA-A326-C9BD625CCF6E}"/>
                  </a:ext>
                </a:extLst>
              </p14:cNvPr>
              <p14:cNvContentPartPr/>
              <p14:nvPr/>
            </p14:nvContentPartPr>
            <p14:xfrm>
              <a:off x="4782861" y="478174"/>
              <a:ext cx="696960" cy="7981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CED44E80-154A-4CAA-A326-C9BD625CCF6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764861" y="460174"/>
                <a:ext cx="732600" cy="83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C3A9FC45-1CF3-4268-AC27-C7671D6A4FCF}"/>
                  </a:ext>
                </a:extLst>
              </p14:cNvPr>
              <p14:cNvContentPartPr/>
              <p14:nvPr/>
            </p14:nvContentPartPr>
            <p14:xfrm>
              <a:off x="6465861" y="181894"/>
              <a:ext cx="329400" cy="13698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C3A9FC45-1CF3-4268-AC27-C7671D6A4FC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447861" y="163894"/>
                <a:ext cx="365040" cy="140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768854D6-B5B2-462B-A826-67CBCE2AFC07}"/>
                  </a:ext>
                </a:extLst>
              </p14:cNvPr>
              <p14:cNvContentPartPr/>
              <p14:nvPr/>
            </p14:nvContentPartPr>
            <p14:xfrm>
              <a:off x="5079501" y="1431094"/>
              <a:ext cx="646920" cy="3261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768854D6-B5B2-462B-A826-67CBCE2AFC07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061501" y="1413094"/>
                <a:ext cx="682560" cy="36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742171ED-5F05-4CBE-8DA7-8A4ACE367033}"/>
                  </a:ext>
                </a:extLst>
              </p14:cNvPr>
              <p14:cNvContentPartPr/>
              <p14:nvPr/>
            </p14:nvContentPartPr>
            <p14:xfrm>
              <a:off x="7729821" y="1460614"/>
              <a:ext cx="635760" cy="2674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742171ED-5F05-4CBE-8DA7-8A4ACE367033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711821" y="1442614"/>
                <a:ext cx="671400" cy="30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47AD4E37-5DE2-4725-B804-9B8627319C99}"/>
                  </a:ext>
                </a:extLst>
              </p14:cNvPr>
              <p14:cNvContentPartPr/>
              <p14:nvPr/>
            </p14:nvContentPartPr>
            <p14:xfrm>
              <a:off x="7376301" y="135094"/>
              <a:ext cx="177480" cy="12956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47AD4E37-5DE2-4725-B804-9B8627319C99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358301" y="117094"/>
                <a:ext cx="213120" cy="133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774A6A45-FE2B-49E9-A56D-B55A98333382}"/>
                  </a:ext>
                </a:extLst>
              </p14:cNvPr>
              <p14:cNvContentPartPr/>
              <p14:nvPr/>
            </p14:nvContentPartPr>
            <p14:xfrm>
              <a:off x="6844221" y="225094"/>
              <a:ext cx="292680" cy="120780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774A6A45-FE2B-49E9-A56D-B55A98333382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826221" y="207094"/>
                <a:ext cx="328320" cy="124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8A07D714-BBCC-4A5D-8E33-2071D4840562}"/>
                  </a:ext>
                </a:extLst>
              </p14:cNvPr>
              <p14:cNvContentPartPr/>
              <p14:nvPr/>
            </p14:nvContentPartPr>
            <p14:xfrm>
              <a:off x="1886661" y="3370054"/>
              <a:ext cx="267480" cy="19872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8A07D714-BBCC-4A5D-8E33-2071D4840562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868661" y="3352054"/>
                <a:ext cx="303120" cy="23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CA545871-9C34-4EDF-B60A-171846D2748E}"/>
                  </a:ext>
                </a:extLst>
              </p14:cNvPr>
              <p14:cNvContentPartPr/>
              <p14:nvPr/>
            </p14:nvContentPartPr>
            <p14:xfrm>
              <a:off x="2644101" y="762214"/>
              <a:ext cx="325080" cy="35064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CA545871-9C34-4EDF-B60A-171846D2748E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599101" y="672214"/>
                <a:ext cx="414720" cy="53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86105FD5-7C56-4E2A-9FFB-90E229F2E5BA}"/>
                  </a:ext>
                </a:extLst>
              </p14:cNvPr>
              <p14:cNvContentPartPr/>
              <p14:nvPr/>
            </p14:nvContentPartPr>
            <p14:xfrm>
              <a:off x="6760701" y="272254"/>
              <a:ext cx="390960" cy="29952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86105FD5-7C56-4E2A-9FFB-90E229F2E5BA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715701" y="182254"/>
                <a:ext cx="480600" cy="47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AEBAB5E8-80EA-4D06-85D3-DC3BDE06DECD}"/>
                  </a:ext>
                </a:extLst>
              </p14:cNvPr>
              <p14:cNvContentPartPr/>
              <p14:nvPr/>
            </p14:nvContentPartPr>
            <p14:xfrm>
              <a:off x="3768021" y="690934"/>
              <a:ext cx="339480" cy="36432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AEBAB5E8-80EA-4D06-85D3-DC3BDE06DECD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723021" y="600934"/>
                <a:ext cx="429120" cy="54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66086D5-0D84-4836-83FF-BB5D6ABA3ECC}"/>
                  </a:ext>
                </a:extLst>
              </p14:cNvPr>
              <p14:cNvContentPartPr/>
              <p14:nvPr/>
            </p14:nvContentPartPr>
            <p14:xfrm>
              <a:off x="6824421" y="787414"/>
              <a:ext cx="335520" cy="18684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66086D5-0D84-4836-83FF-BB5D6ABA3ECC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6779421" y="697414"/>
                <a:ext cx="425160" cy="36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367D95FF-778D-43B6-811B-E88AC6914A22}"/>
                  </a:ext>
                </a:extLst>
              </p14:cNvPr>
              <p14:cNvContentPartPr/>
              <p14:nvPr/>
            </p14:nvContentPartPr>
            <p14:xfrm>
              <a:off x="4733181" y="782374"/>
              <a:ext cx="244800" cy="26280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367D95FF-778D-43B6-811B-E88AC6914A22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688181" y="692374"/>
                <a:ext cx="334440" cy="44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BCCA69CA-8254-4CF2-BE41-025473359907}"/>
                  </a:ext>
                </a:extLst>
              </p14:cNvPr>
              <p14:cNvContentPartPr/>
              <p14:nvPr/>
            </p14:nvContentPartPr>
            <p14:xfrm>
              <a:off x="6988941" y="1156054"/>
              <a:ext cx="282240" cy="23832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BCCA69CA-8254-4CF2-BE41-025473359907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6943941" y="1066054"/>
                <a:ext cx="371880" cy="41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59B41D9D-1B39-4313-AFCD-C4D1E2B57658}"/>
                  </a:ext>
                </a:extLst>
              </p14:cNvPr>
              <p14:cNvContentPartPr/>
              <p14:nvPr/>
            </p14:nvContentPartPr>
            <p14:xfrm>
              <a:off x="7187661" y="2747974"/>
              <a:ext cx="1352160" cy="139860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59B41D9D-1B39-4313-AFCD-C4D1E2B57658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169661" y="2729974"/>
                <a:ext cx="1387800" cy="143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B9ACC3C9-DBB0-4060-B08F-F5689362D62B}"/>
                  </a:ext>
                </a:extLst>
              </p14:cNvPr>
              <p14:cNvContentPartPr/>
              <p14:nvPr/>
            </p14:nvContentPartPr>
            <p14:xfrm>
              <a:off x="2644461" y="2853454"/>
              <a:ext cx="4173120" cy="138204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B9ACC3C9-DBB0-4060-B08F-F5689362D62B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626461" y="2835454"/>
                <a:ext cx="4208760" cy="141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AA0706A5-82F0-4DF1-8B95-57C8D086014F}"/>
                  </a:ext>
                </a:extLst>
              </p14:cNvPr>
              <p14:cNvContentPartPr/>
              <p14:nvPr/>
            </p14:nvContentPartPr>
            <p14:xfrm>
              <a:off x="9123021" y="2399494"/>
              <a:ext cx="1563840" cy="80136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AA0706A5-82F0-4DF1-8B95-57C8D086014F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9105021" y="2381494"/>
                <a:ext cx="1599480" cy="837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565846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3512E9-95F7-4D12-A841-01DE5A34B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708" y="693046"/>
            <a:ext cx="3248025" cy="46767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4BF41F6-52DE-4244-810D-78CA255D8356}"/>
                  </a:ext>
                </a:extLst>
              </p14:cNvPr>
              <p14:cNvContentPartPr/>
              <p14:nvPr/>
            </p14:nvContentPartPr>
            <p14:xfrm>
              <a:off x="1744101" y="889294"/>
              <a:ext cx="1543680" cy="896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4BF41F6-52DE-4244-810D-78CA255D835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99101" y="799294"/>
                <a:ext cx="1633320" cy="26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8AD9D2F-024D-4F6D-ACD8-B57C5F446638}"/>
                  </a:ext>
                </a:extLst>
              </p14:cNvPr>
              <p14:cNvContentPartPr/>
              <p14:nvPr/>
            </p14:nvContentPartPr>
            <p14:xfrm>
              <a:off x="1981701" y="2273854"/>
              <a:ext cx="2163600" cy="1051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8AD9D2F-024D-4F6D-ACD8-B57C5F44663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36701" y="2183854"/>
                <a:ext cx="2253240" cy="28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0D4C3B8-4D27-49E5-A037-959982C2F091}"/>
                  </a:ext>
                </a:extLst>
              </p14:cNvPr>
              <p14:cNvContentPartPr/>
              <p14:nvPr/>
            </p14:nvContentPartPr>
            <p14:xfrm>
              <a:off x="3968541" y="876694"/>
              <a:ext cx="663120" cy="1771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0D4C3B8-4D27-49E5-A037-959982C2F09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50541" y="858694"/>
                <a:ext cx="698760" cy="21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71D6957-D662-4D3F-BBC2-DF5AE9AC1347}"/>
                  </a:ext>
                </a:extLst>
              </p14:cNvPr>
              <p14:cNvContentPartPr/>
              <p14:nvPr/>
            </p14:nvContentPartPr>
            <p14:xfrm>
              <a:off x="2400381" y="2990974"/>
              <a:ext cx="145080" cy="1396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71D6957-D662-4D3F-BBC2-DF5AE9AC134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355381" y="2900974"/>
                <a:ext cx="234720" cy="31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D7C02581-6F6F-4A43-A9D1-00EE1EA01D44}"/>
                  </a:ext>
                </a:extLst>
              </p14:cNvPr>
              <p14:cNvContentPartPr/>
              <p14:nvPr/>
            </p14:nvContentPartPr>
            <p14:xfrm>
              <a:off x="2703141" y="2994934"/>
              <a:ext cx="159480" cy="1501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D7C02581-6F6F-4A43-A9D1-00EE1EA01D4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658141" y="2904934"/>
                <a:ext cx="249120" cy="32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67CA22B-8556-46E1-9E40-19AC5CAA30E1}"/>
                  </a:ext>
                </a:extLst>
              </p14:cNvPr>
              <p14:cNvContentPartPr/>
              <p14:nvPr/>
            </p14:nvContentPartPr>
            <p14:xfrm>
              <a:off x="3423141" y="3021574"/>
              <a:ext cx="862560" cy="1580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67CA22B-8556-46E1-9E40-19AC5CAA30E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405141" y="3003574"/>
                <a:ext cx="898200" cy="19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A09667FC-B3C0-4A57-A842-62DDD495DB10}"/>
                  </a:ext>
                </a:extLst>
              </p14:cNvPr>
              <p14:cNvContentPartPr/>
              <p14:nvPr/>
            </p14:nvContentPartPr>
            <p14:xfrm>
              <a:off x="5543541" y="2781094"/>
              <a:ext cx="13680" cy="3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A09667FC-B3C0-4A57-A842-62DDD495DB1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525541" y="2763094"/>
                <a:ext cx="493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45A5DD49-4CF1-4EB7-AF14-C16EF271660F}"/>
                  </a:ext>
                </a:extLst>
              </p14:cNvPr>
              <p14:cNvContentPartPr/>
              <p14:nvPr/>
            </p14:nvContentPartPr>
            <p14:xfrm>
              <a:off x="1741221" y="3137134"/>
              <a:ext cx="1062720" cy="202464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45A5DD49-4CF1-4EB7-AF14-C16EF271660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723221" y="3119134"/>
                <a:ext cx="1098360" cy="206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4EF45900-8A0E-4991-9B59-2ED6ED251B02}"/>
                  </a:ext>
                </a:extLst>
              </p14:cNvPr>
              <p14:cNvContentPartPr/>
              <p14:nvPr/>
            </p14:nvContentPartPr>
            <p14:xfrm>
              <a:off x="4930101" y="910894"/>
              <a:ext cx="611640" cy="28152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4EF45900-8A0E-4991-9B59-2ED6ED251B02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912101" y="892894"/>
                <a:ext cx="647280" cy="31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A21E94C3-A538-4A1D-BF32-7797EBD07CFE}"/>
                  </a:ext>
                </a:extLst>
              </p14:cNvPr>
              <p14:cNvContentPartPr/>
              <p14:nvPr/>
            </p14:nvContentPartPr>
            <p14:xfrm>
              <a:off x="4954941" y="2063614"/>
              <a:ext cx="636480" cy="33732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A21E94C3-A538-4A1D-BF32-7797EBD07CFE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936941" y="2045614"/>
                <a:ext cx="672120" cy="37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BD445CFF-7F19-4FF2-8B94-24FFF11A9B91}"/>
                  </a:ext>
                </a:extLst>
              </p14:cNvPr>
              <p14:cNvContentPartPr/>
              <p14:nvPr/>
            </p14:nvContentPartPr>
            <p14:xfrm>
              <a:off x="3766941" y="5716174"/>
              <a:ext cx="23040" cy="252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BD445CFF-7F19-4FF2-8B94-24FFF11A9B9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748941" y="5698174"/>
                <a:ext cx="58680" cy="38160"/>
              </a:xfrm>
              <a:prstGeom prst="rect">
                <a:avLst/>
              </a:prstGeom>
            </p:spPr>
          </p:pic>
        </mc:Fallback>
      </mc:AlternateContent>
      <p:pic>
        <p:nvPicPr>
          <p:cNvPr id="35" name="Picture 34">
            <a:extLst>
              <a:ext uri="{FF2B5EF4-FFF2-40B4-BE49-F238E27FC236}">
                <a16:creationId xmlns:a16="http://schemas.microsoft.com/office/drawing/2014/main" id="{A8B11464-F925-4E7A-A32B-E9E38FBFF61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538046" y="4149486"/>
            <a:ext cx="2038350" cy="21621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A910408A-2006-4217-9FED-0AF06EC6CDCC}"/>
                  </a:ext>
                </a:extLst>
              </p14:cNvPr>
              <p14:cNvContentPartPr/>
              <p14:nvPr/>
            </p14:nvContentPartPr>
            <p14:xfrm>
              <a:off x="6777621" y="248134"/>
              <a:ext cx="531000" cy="63576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A910408A-2006-4217-9FED-0AF06EC6CDCC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759621" y="230134"/>
                <a:ext cx="566640" cy="639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884353FF-82E2-4D35-9FB9-B095781FA06F}"/>
                  </a:ext>
                </a:extLst>
              </p14:cNvPr>
              <p14:cNvContentPartPr/>
              <p14:nvPr/>
            </p14:nvContentPartPr>
            <p14:xfrm>
              <a:off x="9243261" y="1418494"/>
              <a:ext cx="226440" cy="147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884353FF-82E2-4D35-9FB9-B095781FA06F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9225261" y="1400494"/>
                <a:ext cx="26208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C2AC5F5F-D590-4DDB-9A41-F675A9D8C1D7}"/>
                  </a:ext>
                </a:extLst>
              </p14:cNvPr>
              <p14:cNvContentPartPr/>
              <p14:nvPr/>
            </p14:nvContentPartPr>
            <p14:xfrm>
              <a:off x="9051021" y="661414"/>
              <a:ext cx="2308320" cy="61740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C2AC5F5F-D590-4DDB-9A41-F675A9D8C1D7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9033021" y="643414"/>
                <a:ext cx="2343960" cy="65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F6049FB1-A750-4364-A412-4E5B52CF2005}"/>
                  </a:ext>
                </a:extLst>
              </p14:cNvPr>
              <p14:cNvContentPartPr/>
              <p14:nvPr/>
            </p14:nvContentPartPr>
            <p14:xfrm>
              <a:off x="8283501" y="798934"/>
              <a:ext cx="489240" cy="39204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F6049FB1-A750-4364-A412-4E5B52CF2005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8265501" y="780934"/>
                <a:ext cx="524880" cy="42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F1C980C7-9392-4A66-8F15-935905288F3D}"/>
                  </a:ext>
                </a:extLst>
              </p14:cNvPr>
              <p14:cNvContentPartPr/>
              <p14:nvPr/>
            </p14:nvContentPartPr>
            <p14:xfrm>
              <a:off x="10593621" y="1599934"/>
              <a:ext cx="600480" cy="61272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F1C980C7-9392-4A66-8F15-935905288F3D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0575621" y="1581934"/>
                <a:ext cx="636120" cy="64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52802879-1940-40C2-A193-41E69A1110F3}"/>
                  </a:ext>
                </a:extLst>
              </p14:cNvPr>
              <p14:cNvContentPartPr/>
              <p14:nvPr/>
            </p14:nvContentPartPr>
            <p14:xfrm>
              <a:off x="8129781" y="1503814"/>
              <a:ext cx="2093400" cy="69336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52802879-1940-40C2-A193-41E69A1110F3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8111781" y="1485814"/>
                <a:ext cx="2129040" cy="72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B85D2645-45A2-40A5-8F6F-4703C470BFCB}"/>
                  </a:ext>
                </a:extLst>
              </p14:cNvPr>
              <p14:cNvContentPartPr/>
              <p14:nvPr/>
            </p14:nvContentPartPr>
            <p14:xfrm>
              <a:off x="8351541" y="2318134"/>
              <a:ext cx="3107160" cy="75780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B85D2645-45A2-40A5-8F6F-4703C470BFCB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8333541" y="2300134"/>
                <a:ext cx="3142800" cy="793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971983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6E391C4-220A-445B-9A96-85AB950A8B7E}"/>
                  </a:ext>
                </a:extLst>
              </p14:cNvPr>
              <p14:cNvContentPartPr/>
              <p14:nvPr/>
            </p14:nvContentPartPr>
            <p14:xfrm>
              <a:off x="8491941" y="1207174"/>
              <a:ext cx="255960" cy="345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6E391C4-220A-445B-9A96-85AB950A8B7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73941" y="1189174"/>
                <a:ext cx="291600" cy="7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9637607-B5CE-4C6D-9386-9E6513C59DA7}"/>
                  </a:ext>
                </a:extLst>
              </p14:cNvPr>
              <p14:cNvContentPartPr/>
              <p14:nvPr/>
            </p14:nvContentPartPr>
            <p14:xfrm>
              <a:off x="8243901" y="371614"/>
              <a:ext cx="2750400" cy="5540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9637607-B5CE-4C6D-9386-9E6513C59DA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25901" y="353614"/>
                <a:ext cx="2786040" cy="58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F286E04F-72AF-4B08-95B2-05A2DF20CC89}"/>
                  </a:ext>
                </a:extLst>
              </p14:cNvPr>
              <p14:cNvContentPartPr/>
              <p14:nvPr/>
            </p14:nvContentPartPr>
            <p14:xfrm>
              <a:off x="6235821" y="390694"/>
              <a:ext cx="1809000" cy="7131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F286E04F-72AF-4B08-95B2-05A2DF20CC8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217821" y="372694"/>
                <a:ext cx="1844640" cy="74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8C526144-84D5-4AEB-9394-F309EDA1D0AB}"/>
                  </a:ext>
                </a:extLst>
              </p14:cNvPr>
              <p14:cNvContentPartPr/>
              <p14:nvPr/>
            </p14:nvContentPartPr>
            <p14:xfrm>
              <a:off x="5047461" y="440014"/>
              <a:ext cx="655560" cy="6494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8C526144-84D5-4AEB-9394-F309EDA1D0A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29461" y="422014"/>
                <a:ext cx="691200" cy="68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BAC854A7-5E84-4474-8479-397203AA7E9B}"/>
                  </a:ext>
                </a:extLst>
              </p14:cNvPr>
              <p14:cNvContentPartPr/>
              <p14:nvPr/>
            </p14:nvContentPartPr>
            <p14:xfrm>
              <a:off x="1293741" y="126094"/>
              <a:ext cx="3366000" cy="90072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BAC854A7-5E84-4474-8479-397203AA7E9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275741" y="108094"/>
                <a:ext cx="3401640" cy="93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A3ACD208-A64E-441D-A9ED-963894049560}"/>
                  </a:ext>
                </a:extLst>
              </p14:cNvPr>
              <p14:cNvContentPartPr/>
              <p14:nvPr/>
            </p14:nvContentPartPr>
            <p14:xfrm>
              <a:off x="2026341" y="1755814"/>
              <a:ext cx="2252880" cy="181260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A3ACD208-A64E-441D-A9ED-96389404956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008341" y="1737814"/>
                <a:ext cx="2288520" cy="18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A6547E6F-AD7C-43E5-9F2B-B19C58084135}"/>
                  </a:ext>
                </a:extLst>
              </p14:cNvPr>
              <p14:cNvContentPartPr/>
              <p14:nvPr/>
            </p14:nvContentPartPr>
            <p14:xfrm>
              <a:off x="2635821" y="2082694"/>
              <a:ext cx="656280" cy="121140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A6547E6F-AD7C-43E5-9F2B-B19C5808413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617821" y="2064694"/>
                <a:ext cx="691920" cy="124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FB9048A2-F43B-4BFF-9A16-F674811B41A6}"/>
                  </a:ext>
                </a:extLst>
              </p14:cNvPr>
              <p14:cNvContentPartPr/>
              <p14:nvPr/>
            </p14:nvContentPartPr>
            <p14:xfrm>
              <a:off x="3399741" y="2040574"/>
              <a:ext cx="537480" cy="43056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FB9048A2-F43B-4BFF-9A16-F674811B41A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381741" y="2022574"/>
                <a:ext cx="573120" cy="46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F81E7C33-3A61-4645-98A1-A4077ABFB5BE}"/>
                  </a:ext>
                </a:extLst>
              </p14:cNvPr>
              <p14:cNvContentPartPr/>
              <p14:nvPr/>
            </p14:nvContentPartPr>
            <p14:xfrm>
              <a:off x="649341" y="2052094"/>
              <a:ext cx="1090800" cy="56412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F81E7C33-3A61-4645-98A1-A4077ABFB5B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31341" y="2034094"/>
                <a:ext cx="1126440" cy="59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093C43AA-0946-4A07-93B3-9270572EA1A3}"/>
                  </a:ext>
                </a:extLst>
              </p14:cNvPr>
              <p14:cNvContentPartPr/>
              <p14:nvPr/>
            </p14:nvContentPartPr>
            <p14:xfrm>
              <a:off x="2178981" y="4175374"/>
              <a:ext cx="2299320" cy="197424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093C43AA-0946-4A07-93B3-9270572EA1A3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160981" y="4157374"/>
                <a:ext cx="2334960" cy="200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4F1A5F5D-DF12-4BAC-8C3C-86DDA6FC1943}"/>
                  </a:ext>
                </a:extLst>
              </p14:cNvPr>
              <p14:cNvContentPartPr/>
              <p14:nvPr/>
            </p14:nvContentPartPr>
            <p14:xfrm>
              <a:off x="3400461" y="4377694"/>
              <a:ext cx="766440" cy="142524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4F1A5F5D-DF12-4BAC-8C3C-86DDA6FC1943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382461" y="4359694"/>
                <a:ext cx="802080" cy="146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EA3243B6-1298-46AC-8EC3-FECC323D173A}"/>
                  </a:ext>
                </a:extLst>
              </p14:cNvPr>
              <p14:cNvContentPartPr/>
              <p14:nvPr/>
            </p14:nvContentPartPr>
            <p14:xfrm>
              <a:off x="904581" y="4275454"/>
              <a:ext cx="1109160" cy="76500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EA3243B6-1298-46AC-8EC3-FECC323D173A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86581" y="4257454"/>
                <a:ext cx="1144800" cy="80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BC0998EA-A710-4CA1-A647-FDC3B8A85719}"/>
                  </a:ext>
                </a:extLst>
              </p14:cNvPr>
              <p14:cNvContentPartPr/>
              <p14:nvPr/>
            </p14:nvContentPartPr>
            <p14:xfrm>
              <a:off x="4590981" y="2716294"/>
              <a:ext cx="1884960" cy="75204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BC0998EA-A710-4CA1-A647-FDC3B8A85719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572981" y="2698294"/>
                <a:ext cx="1920600" cy="78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3FDEBFEB-F6BF-4CE8-BEBE-4AE87E5C09B1}"/>
                  </a:ext>
                </a:extLst>
              </p14:cNvPr>
              <p14:cNvContentPartPr/>
              <p14:nvPr/>
            </p14:nvContentPartPr>
            <p14:xfrm>
              <a:off x="4615461" y="3321814"/>
              <a:ext cx="1708920" cy="137772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3FDEBFEB-F6BF-4CE8-BEBE-4AE87E5C09B1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597461" y="3303814"/>
                <a:ext cx="1744560" cy="141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46CD7C9B-E21F-4F19-805C-247B81DEBBBF}"/>
                  </a:ext>
                </a:extLst>
              </p14:cNvPr>
              <p14:cNvContentPartPr/>
              <p14:nvPr/>
            </p14:nvContentPartPr>
            <p14:xfrm>
              <a:off x="5052141" y="3286174"/>
              <a:ext cx="306000" cy="25740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46CD7C9B-E21F-4F19-805C-247B81DEBBBF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034141" y="3268174"/>
                <a:ext cx="341640" cy="29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4CC61AB2-8D03-483F-B193-B1B8E0D3E34F}"/>
                  </a:ext>
                </a:extLst>
              </p14:cNvPr>
              <p14:cNvContentPartPr/>
              <p14:nvPr/>
            </p14:nvContentPartPr>
            <p14:xfrm>
              <a:off x="8675181" y="3162694"/>
              <a:ext cx="360" cy="36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4CC61AB2-8D03-483F-B193-B1B8E0D3E34F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8657181" y="3144694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308CB90A-E68B-4680-8247-A6690F822E14}"/>
                  </a:ext>
                </a:extLst>
              </p14:cNvPr>
              <p14:cNvContentPartPr/>
              <p14:nvPr/>
            </p14:nvContentPartPr>
            <p14:xfrm>
              <a:off x="6751341" y="2394454"/>
              <a:ext cx="2460600" cy="233712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308CB90A-E68B-4680-8247-A6690F822E14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733341" y="2376454"/>
                <a:ext cx="2496240" cy="237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B2F451D2-0AFC-4DEF-8FE9-3852D0A29181}"/>
                  </a:ext>
                </a:extLst>
              </p14:cNvPr>
              <p14:cNvContentPartPr/>
              <p14:nvPr/>
            </p14:nvContentPartPr>
            <p14:xfrm>
              <a:off x="4120101" y="3650134"/>
              <a:ext cx="970920" cy="25200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B2F451D2-0AFC-4DEF-8FE9-3852D0A29181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4102101" y="3632134"/>
                <a:ext cx="1006560" cy="28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9E0A5DB0-EECD-4AFD-9922-921A05E3B113}"/>
                  </a:ext>
                </a:extLst>
              </p14:cNvPr>
              <p14:cNvContentPartPr/>
              <p14:nvPr/>
            </p14:nvContentPartPr>
            <p14:xfrm>
              <a:off x="4644981" y="5894014"/>
              <a:ext cx="1299240" cy="31104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9E0A5DB0-EECD-4AFD-9922-921A05E3B113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626981" y="5876014"/>
                <a:ext cx="1334880" cy="34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14" name="Ink 113">
                <a:extLst>
                  <a:ext uri="{FF2B5EF4-FFF2-40B4-BE49-F238E27FC236}">
                    <a16:creationId xmlns:a16="http://schemas.microsoft.com/office/drawing/2014/main" id="{8027F285-385E-457B-9E15-CBF28B608D3B}"/>
                  </a:ext>
                </a:extLst>
              </p14:cNvPr>
              <p14:cNvContentPartPr/>
              <p14:nvPr/>
            </p14:nvContentPartPr>
            <p14:xfrm>
              <a:off x="7134021" y="3007534"/>
              <a:ext cx="502920" cy="1298160"/>
            </p14:xfrm>
          </p:contentPart>
        </mc:Choice>
        <mc:Fallback xmlns="">
          <p:pic>
            <p:nvPicPr>
              <p:cNvPr id="114" name="Ink 113">
                <a:extLst>
                  <a:ext uri="{FF2B5EF4-FFF2-40B4-BE49-F238E27FC236}">
                    <a16:creationId xmlns:a16="http://schemas.microsoft.com/office/drawing/2014/main" id="{8027F285-385E-457B-9E15-CBF28B608D3B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116021" y="2989534"/>
                <a:ext cx="538560" cy="133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C04C5E3B-1203-410A-9301-70AA902B2F93}"/>
                  </a:ext>
                </a:extLst>
              </p14:cNvPr>
              <p14:cNvContentPartPr/>
              <p14:nvPr/>
            </p14:nvContentPartPr>
            <p14:xfrm>
              <a:off x="8328861" y="2932654"/>
              <a:ext cx="593280" cy="1108080"/>
            </p14:xfrm>
          </p:contentPart>
        </mc:Choice>
        <mc:Fallback xmlns=""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C04C5E3B-1203-410A-9301-70AA902B2F93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8310861" y="2914654"/>
                <a:ext cx="628920" cy="114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8BD11142-26F0-402B-B30B-BCED52AAA923}"/>
                  </a:ext>
                </a:extLst>
              </p14:cNvPr>
              <p14:cNvContentPartPr/>
              <p14:nvPr/>
            </p14:nvContentPartPr>
            <p14:xfrm>
              <a:off x="7364781" y="1840774"/>
              <a:ext cx="999360" cy="52920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8BD11142-26F0-402B-B30B-BCED52AAA923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7346781" y="1822774"/>
                <a:ext cx="1035000" cy="56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38" name="Ink 137">
                <a:extLst>
                  <a:ext uri="{FF2B5EF4-FFF2-40B4-BE49-F238E27FC236}">
                    <a16:creationId xmlns:a16="http://schemas.microsoft.com/office/drawing/2014/main" id="{89F01D14-719E-494A-8D09-69B413A5D684}"/>
                  </a:ext>
                </a:extLst>
              </p14:cNvPr>
              <p14:cNvContentPartPr/>
              <p14:nvPr/>
            </p14:nvContentPartPr>
            <p14:xfrm>
              <a:off x="9448821" y="2913214"/>
              <a:ext cx="2356200" cy="688680"/>
            </p14:xfrm>
          </p:contentPart>
        </mc:Choice>
        <mc:Fallback xmlns="">
          <p:pic>
            <p:nvPicPr>
              <p:cNvPr id="138" name="Ink 137">
                <a:extLst>
                  <a:ext uri="{FF2B5EF4-FFF2-40B4-BE49-F238E27FC236}">
                    <a16:creationId xmlns:a16="http://schemas.microsoft.com/office/drawing/2014/main" id="{89F01D14-719E-494A-8D09-69B413A5D684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9430821" y="2895214"/>
                <a:ext cx="2391840" cy="72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51" name="Ink 150">
                <a:extLst>
                  <a:ext uri="{FF2B5EF4-FFF2-40B4-BE49-F238E27FC236}">
                    <a16:creationId xmlns:a16="http://schemas.microsoft.com/office/drawing/2014/main" id="{280AE554-CA47-409E-99FE-D0A0FC019D79}"/>
                  </a:ext>
                </a:extLst>
              </p14:cNvPr>
              <p14:cNvContentPartPr/>
              <p14:nvPr/>
            </p14:nvContentPartPr>
            <p14:xfrm>
              <a:off x="9804141" y="4072774"/>
              <a:ext cx="2168280" cy="952200"/>
            </p14:xfrm>
          </p:contentPart>
        </mc:Choice>
        <mc:Fallback xmlns="">
          <p:pic>
            <p:nvPicPr>
              <p:cNvPr id="151" name="Ink 150">
                <a:extLst>
                  <a:ext uri="{FF2B5EF4-FFF2-40B4-BE49-F238E27FC236}">
                    <a16:creationId xmlns:a16="http://schemas.microsoft.com/office/drawing/2014/main" id="{280AE554-CA47-409E-99FE-D0A0FC019D79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9786141" y="4054774"/>
                <a:ext cx="2203920" cy="98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54" name="Ink 153">
                <a:extLst>
                  <a:ext uri="{FF2B5EF4-FFF2-40B4-BE49-F238E27FC236}">
                    <a16:creationId xmlns:a16="http://schemas.microsoft.com/office/drawing/2014/main" id="{1E284BC1-3ACE-454F-B99D-0BC832212F8C}"/>
                  </a:ext>
                </a:extLst>
              </p14:cNvPr>
              <p14:cNvContentPartPr/>
              <p14:nvPr/>
            </p14:nvContentPartPr>
            <p14:xfrm>
              <a:off x="9331461" y="4352134"/>
              <a:ext cx="174600" cy="105840"/>
            </p14:xfrm>
          </p:contentPart>
        </mc:Choice>
        <mc:Fallback xmlns="">
          <p:pic>
            <p:nvPicPr>
              <p:cNvPr id="154" name="Ink 153">
                <a:extLst>
                  <a:ext uri="{FF2B5EF4-FFF2-40B4-BE49-F238E27FC236}">
                    <a16:creationId xmlns:a16="http://schemas.microsoft.com/office/drawing/2014/main" id="{1E284BC1-3ACE-454F-B99D-0BC832212F8C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9313461" y="4334134"/>
                <a:ext cx="210240" cy="14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63" name="Ink 162">
                <a:extLst>
                  <a:ext uri="{FF2B5EF4-FFF2-40B4-BE49-F238E27FC236}">
                    <a16:creationId xmlns:a16="http://schemas.microsoft.com/office/drawing/2014/main" id="{2108082A-72BA-4A9D-A58C-99F93D8BD803}"/>
                  </a:ext>
                </a:extLst>
              </p14:cNvPr>
              <p14:cNvContentPartPr/>
              <p14:nvPr/>
            </p14:nvContentPartPr>
            <p14:xfrm>
              <a:off x="8768421" y="4968094"/>
              <a:ext cx="1382400" cy="406080"/>
            </p14:xfrm>
          </p:contentPart>
        </mc:Choice>
        <mc:Fallback xmlns="">
          <p:pic>
            <p:nvPicPr>
              <p:cNvPr id="163" name="Ink 162">
                <a:extLst>
                  <a:ext uri="{FF2B5EF4-FFF2-40B4-BE49-F238E27FC236}">
                    <a16:creationId xmlns:a16="http://schemas.microsoft.com/office/drawing/2014/main" id="{2108082A-72BA-4A9D-A58C-99F93D8BD803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8750421" y="4950094"/>
                <a:ext cx="1418040" cy="441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96787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C659272-7C1C-4B2A-BEA2-AF35AD4928FB}"/>
                  </a:ext>
                </a:extLst>
              </p14:cNvPr>
              <p14:cNvContentPartPr/>
              <p14:nvPr/>
            </p14:nvContentPartPr>
            <p14:xfrm>
              <a:off x="9240741" y="558814"/>
              <a:ext cx="72720" cy="475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C659272-7C1C-4B2A-BEA2-AF35AD4928F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222741" y="540814"/>
                <a:ext cx="108360" cy="8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D6A9DC5-B9EB-4C49-B3DC-F03C8299EF8B}"/>
                  </a:ext>
                </a:extLst>
              </p14:cNvPr>
              <p14:cNvContentPartPr/>
              <p14:nvPr/>
            </p14:nvContentPartPr>
            <p14:xfrm>
              <a:off x="9150381" y="395734"/>
              <a:ext cx="82440" cy="637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D6A9DC5-B9EB-4C49-B3DC-F03C8299EF8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132381" y="377734"/>
                <a:ext cx="118080" cy="9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6A9789E-392E-446C-8253-1B60658EACD0}"/>
                  </a:ext>
                </a:extLst>
              </p14:cNvPr>
              <p14:cNvContentPartPr/>
              <p14:nvPr/>
            </p14:nvContentPartPr>
            <p14:xfrm>
              <a:off x="9632421" y="175054"/>
              <a:ext cx="1394280" cy="6080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6A9789E-392E-446C-8253-1B60658EACD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614421" y="157054"/>
                <a:ext cx="1429920" cy="64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91C96302-5D91-45F7-874C-4FC164FF3CF9}"/>
                  </a:ext>
                </a:extLst>
              </p14:cNvPr>
              <p14:cNvContentPartPr/>
              <p14:nvPr/>
            </p14:nvContentPartPr>
            <p14:xfrm>
              <a:off x="9403821" y="1221214"/>
              <a:ext cx="9360" cy="54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91C96302-5D91-45F7-874C-4FC164FF3CF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385821" y="1203214"/>
                <a:ext cx="45000" cy="4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13657365-B366-4A7A-9714-37361D0C71BD}"/>
                  </a:ext>
                </a:extLst>
              </p14:cNvPr>
              <p14:cNvContentPartPr/>
              <p14:nvPr/>
            </p14:nvContentPartPr>
            <p14:xfrm>
              <a:off x="8215821" y="1361254"/>
              <a:ext cx="2281680" cy="4852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13657365-B366-4A7A-9714-37361D0C71B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197821" y="1343254"/>
                <a:ext cx="2317320" cy="52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F54D161C-141E-4278-ADA0-905B9E23651E}"/>
                  </a:ext>
                </a:extLst>
              </p14:cNvPr>
              <p14:cNvContentPartPr/>
              <p14:nvPr/>
            </p14:nvContentPartPr>
            <p14:xfrm>
              <a:off x="7317261" y="1175494"/>
              <a:ext cx="9720" cy="288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F54D161C-141E-4278-ADA0-905B9E23651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299261" y="1157494"/>
                <a:ext cx="4536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EFEC0716-356B-45BF-8262-202641291C79}"/>
                  </a:ext>
                </a:extLst>
              </p14:cNvPr>
              <p14:cNvContentPartPr/>
              <p14:nvPr/>
            </p14:nvContentPartPr>
            <p14:xfrm>
              <a:off x="6179301" y="1129774"/>
              <a:ext cx="68040" cy="309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EFEC0716-356B-45BF-8262-202641291C7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161301" y="1111774"/>
                <a:ext cx="103680" cy="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28F7859A-1E93-43FD-9533-3D117CE3D178}"/>
                  </a:ext>
                </a:extLst>
              </p14:cNvPr>
              <p14:cNvContentPartPr/>
              <p14:nvPr/>
            </p14:nvContentPartPr>
            <p14:xfrm>
              <a:off x="5547861" y="1892974"/>
              <a:ext cx="131760" cy="3312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28F7859A-1E93-43FD-9533-3D117CE3D178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529861" y="1874974"/>
                <a:ext cx="167400" cy="6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1CA19985-30BB-4369-9E01-C439D2E3FD9D}"/>
                  </a:ext>
                </a:extLst>
              </p14:cNvPr>
              <p14:cNvContentPartPr/>
              <p14:nvPr/>
            </p14:nvContentPartPr>
            <p14:xfrm>
              <a:off x="5118021" y="1559614"/>
              <a:ext cx="27360" cy="540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1CA19985-30BB-4369-9E01-C439D2E3FD9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100021" y="1541614"/>
                <a:ext cx="63000" cy="4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24FC6D65-AD2B-403B-A01E-6C69E4F888D6}"/>
                  </a:ext>
                </a:extLst>
              </p14:cNvPr>
              <p14:cNvContentPartPr/>
              <p14:nvPr/>
            </p14:nvContentPartPr>
            <p14:xfrm>
              <a:off x="5163381" y="1441534"/>
              <a:ext cx="6840" cy="90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24FC6D65-AD2B-403B-A01E-6C69E4F888D6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145381" y="1423534"/>
                <a:ext cx="4248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F1B6245E-3C00-45AE-9B92-C8B98A00CD69}"/>
                  </a:ext>
                </a:extLst>
              </p14:cNvPr>
              <p14:cNvContentPartPr/>
              <p14:nvPr/>
            </p14:nvContentPartPr>
            <p14:xfrm>
              <a:off x="5488461" y="1304014"/>
              <a:ext cx="1950480" cy="47664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F1B6245E-3C00-45AE-9B92-C8B98A00CD69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470461" y="1286014"/>
                <a:ext cx="1986120" cy="51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32CFB9B0-DBFD-4A75-A58E-3E2529C3261D}"/>
                  </a:ext>
                </a:extLst>
              </p14:cNvPr>
              <p14:cNvContentPartPr/>
              <p14:nvPr/>
            </p14:nvContentPartPr>
            <p14:xfrm>
              <a:off x="541701" y="1947694"/>
              <a:ext cx="381240" cy="51984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32CFB9B0-DBFD-4A75-A58E-3E2529C3261D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23701" y="1929694"/>
                <a:ext cx="416880" cy="55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7FADE4F3-4C4E-42FF-85B1-5FA230915C44}"/>
                  </a:ext>
                </a:extLst>
              </p14:cNvPr>
              <p14:cNvContentPartPr/>
              <p14:nvPr/>
            </p14:nvContentPartPr>
            <p14:xfrm>
              <a:off x="3262221" y="2211214"/>
              <a:ext cx="168120" cy="16308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7FADE4F3-4C4E-42FF-85B1-5FA230915C4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244221" y="2193214"/>
                <a:ext cx="20376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2F9F3689-B550-46A5-A33F-4B1437F5C639}"/>
                  </a:ext>
                </a:extLst>
              </p14:cNvPr>
              <p14:cNvContentPartPr/>
              <p14:nvPr/>
            </p14:nvContentPartPr>
            <p14:xfrm>
              <a:off x="1827981" y="1940134"/>
              <a:ext cx="1070640" cy="68364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2F9F3689-B550-46A5-A33F-4B1437F5C639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809981" y="1922134"/>
                <a:ext cx="1106280" cy="71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50A60904-74EB-4636-86B0-962EB68C6B19}"/>
                  </a:ext>
                </a:extLst>
              </p14:cNvPr>
              <p14:cNvContentPartPr/>
              <p14:nvPr/>
            </p14:nvContentPartPr>
            <p14:xfrm>
              <a:off x="3950541" y="1876414"/>
              <a:ext cx="183600" cy="51372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50A60904-74EB-4636-86B0-962EB68C6B19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932541" y="1858414"/>
                <a:ext cx="219240" cy="54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A3281275-E8DA-4887-9B23-C213AF0CFC82}"/>
                  </a:ext>
                </a:extLst>
              </p14:cNvPr>
              <p14:cNvContentPartPr/>
              <p14:nvPr/>
            </p14:nvContentPartPr>
            <p14:xfrm>
              <a:off x="4873581" y="1829614"/>
              <a:ext cx="1464480" cy="9669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A3281275-E8DA-4887-9B23-C213AF0CFC82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855581" y="1811614"/>
                <a:ext cx="1500120" cy="100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8ABE113C-76F6-4D22-8A4A-6E600A79C396}"/>
                  </a:ext>
                </a:extLst>
              </p14:cNvPr>
              <p14:cNvContentPartPr/>
              <p14:nvPr/>
            </p14:nvContentPartPr>
            <p14:xfrm>
              <a:off x="6759981" y="1983334"/>
              <a:ext cx="315720" cy="52200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8ABE113C-76F6-4D22-8A4A-6E600A79C396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741981" y="1965334"/>
                <a:ext cx="351360" cy="55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1560ACC2-76BF-42F4-AD41-44BB9DB04FAD}"/>
                  </a:ext>
                </a:extLst>
              </p14:cNvPr>
              <p14:cNvContentPartPr/>
              <p14:nvPr/>
            </p14:nvContentPartPr>
            <p14:xfrm>
              <a:off x="7369461" y="1973254"/>
              <a:ext cx="151920" cy="58248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1560ACC2-76BF-42F4-AD41-44BB9DB04FAD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7351461" y="1955254"/>
                <a:ext cx="187560" cy="61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71CCD575-4BF6-45A4-B5AB-D4057D937D1A}"/>
                  </a:ext>
                </a:extLst>
              </p14:cNvPr>
              <p14:cNvContentPartPr/>
              <p14:nvPr/>
            </p14:nvContentPartPr>
            <p14:xfrm>
              <a:off x="7683741" y="2476894"/>
              <a:ext cx="675000" cy="33876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71CCD575-4BF6-45A4-B5AB-D4057D937D1A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7665741" y="2458894"/>
                <a:ext cx="710640" cy="37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7AA0C167-C495-4969-B8E6-8ADE1E630FC0}"/>
                  </a:ext>
                </a:extLst>
              </p14:cNvPr>
              <p14:cNvContentPartPr/>
              <p14:nvPr/>
            </p14:nvContentPartPr>
            <p14:xfrm>
              <a:off x="10345221" y="3955414"/>
              <a:ext cx="120240" cy="9936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7AA0C167-C495-4969-B8E6-8ADE1E630FC0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0327221" y="3937414"/>
                <a:ext cx="155880" cy="13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7BB0C630-CE4A-485B-BADE-FFE7D101FE00}"/>
                  </a:ext>
                </a:extLst>
              </p14:cNvPr>
              <p14:cNvContentPartPr/>
              <p14:nvPr/>
            </p14:nvContentPartPr>
            <p14:xfrm>
              <a:off x="9885861" y="3482374"/>
              <a:ext cx="264960" cy="2304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7BB0C630-CE4A-485B-BADE-FFE7D101FE00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9867861" y="3464374"/>
                <a:ext cx="30060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F9C16EA8-0CB4-44F2-B5B9-F7BA6787EE1A}"/>
                  </a:ext>
                </a:extLst>
              </p14:cNvPr>
              <p14:cNvContentPartPr/>
              <p14:nvPr/>
            </p14:nvContentPartPr>
            <p14:xfrm>
              <a:off x="9065421" y="3669214"/>
              <a:ext cx="1481400" cy="50652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F9C16EA8-0CB4-44F2-B5B9-F7BA6787EE1A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9047421" y="3651214"/>
                <a:ext cx="1517040" cy="54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74A18EE1-596E-4C27-AD9E-6377A414B258}"/>
                  </a:ext>
                </a:extLst>
              </p14:cNvPr>
              <p14:cNvContentPartPr/>
              <p14:nvPr/>
            </p14:nvContentPartPr>
            <p14:xfrm>
              <a:off x="8677341" y="3464374"/>
              <a:ext cx="14040" cy="144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74A18EE1-596E-4C27-AD9E-6377A414B258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8659341" y="3446374"/>
                <a:ext cx="49680" cy="3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8E6D9FA4-320C-4122-86F8-1D72BF1E0C84}"/>
                  </a:ext>
                </a:extLst>
              </p14:cNvPr>
              <p14:cNvContentPartPr/>
              <p14:nvPr/>
            </p14:nvContentPartPr>
            <p14:xfrm>
              <a:off x="7649901" y="3709894"/>
              <a:ext cx="1022040" cy="34848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8E6D9FA4-320C-4122-86F8-1D72BF1E0C84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7631901" y="3691894"/>
                <a:ext cx="1057680" cy="38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1B17A40F-E787-43DE-AEE7-379397D3583F}"/>
                  </a:ext>
                </a:extLst>
              </p14:cNvPr>
              <p14:cNvContentPartPr/>
              <p14:nvPr/>
            </p14:nvContentPartPr>
            <p14:xfrm>
              <a:off x="4498101" y="3395614"/>
              <a:ext cx="2719440" cy="70740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1B17A40F-E787-43DE-AEE7-379397D3583F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4480101" y="3377614"/>
                <a:ext cx="2755080" cy="74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EA309F63-EDCF-48BF-BF69-ADF26E8F7CC7}"/>
                  </a:ext>
                </a:extLst>
              </p14:cNvPr>
              <p14:cNvContentPartPr/>
              <p14:nvPr/>
            </p14:nvContentPartPr>
            <p14:xfrm>
              <a:off x="1030221" y="4580014"/>
              <a:ext cx="472320" cy="106992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EA309F63-EDCF-48BF-BF69-ADF26E8F7CC7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012221" y="4562014"/>
                <a:ext cx="507960" cy="110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626F4A47-7F7A-4C5D-982B-5ECFB141B42B}"/>
                  </a:ext>
                </a:extLst>
              </p14:cNvPr>
              <p14:cNvContentPartPr/>
              <p14:nvPr/>
            </p14:nvContentPartPr>
            <p14:xfrm>
              <a:off x="3361941" y="4576054"/>
              <a:ext cx="365040" cy="116388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626F4A47-7F7A-4C5D-982B-5ECFB141B42B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343941" y="4558054"/>
                <a:ext cx="400680" cy="119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FBB3968B-DF5C-4CB5-A3BE-6ACB8AAC30E5}"/>
                  </a:ext>
                </a:extLst>
              </p14:cNvPr>
              <p14:cNvContentPartPr/>
              <p14:nvPr/>
            </p14:nvContentPartPr>
            <p14:xfrm>
              <a:off x="4022901" y="5061694"/>
              <a:ext cx="267120" cy="20448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FBB3968B-DF5C-4CB5-A3BE-6ACB8AAC30E5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004901" y="5043694"/>
                <a:ext cx="30276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3DCB457C-0D63-4B82-B711-F2572995DEC8}"/>
                  </a:ext>
                </a:extLst>
              </p14:cNvPr>
              <p14:cNvContentPartPr/>
              <p14:nvPr/>
            </p14:nvContentPartPr>
            <p14:xfrm>
              <a:off x="4621941" y="4581094"/>
              <a:ext cx="360720" cy="105120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3DCB457C-0D63-4B82-B711-F2572995DEC8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4603941" y="4563094"/>
                <a:ext cx="396360" cy="108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1E116A93-BCD9-4B6C-B1A0-DAE386BE6987}"/>
                  </a:ext>
                </a:extLst>
              </p14:cNvPr>
              <p14:cNvContentPartPr/>
              <p14:nvPr/>
            </p14:nvContentPartPr>
            <p14:xfrm>
              <a:off x="6249501" y="4492174"/>
              <a:ext cx="488160" cy="112392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1E116A93-BCD9-4B6C-B1A0-DAE386BE6987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6231501" y="4474174"/>
                <a:ext cx="523800" cy="11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088F992B-513E-4222-9869-BEB0148F48E0}"/>
                  </a:ext>
                </a:extLst>
              </p14:cNvPr>
              <p14:cNvContentPartPr/>
              <p14:nvPr/>
            </p14:nvContentPartPr>
            <p14:xfrm>
              <a:off x="1696581" y="4684414"/>
              <a:ext cx="63720" cy="215280"/>
            </p14:xfrm>
          </p:contentPart>
        </mc:Choice>
        <mc:Fallback xmlns=""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088F992B-513E-4222-9869-BEB0148F48E0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1678581" y="4666414"/>
                <a:ext cx="99360" cy="25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5C21F2F7-6558-485B-9468-AB168753B4B2}"/>
                  </a:ext>
                </a:extLst>
              </p14:cNvPr>
              <p14:cNvContentPartPr/>
              <p14:nvPr/>
            </p14:nvContentPartPr>
            <p14:xfrm>
              <a:off x="2401461" y="4662814"/>
              <a:ext cx="155520" cy="20880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5C21F2F7-6558-485B-9468-AB168753B4B2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2383461" y="4644814"/>
                <a:ext cx="191160" cy="24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6492E0F9-5609-42C2-B0B3-290AD58B7E56}"/>
                  </a:ext>
                </a:extLst>
              </p14:cNvPr>
              <p14:cNvContentPartPr/>
              <p14:nvPr/>
            </p14:nvContentPartPr>
            <p14:xfrm>
              <a:off x="2794221" y="4583614"/>
              <a:ext cx="218520" cy="246240"/>
            </p14:xfrm>
          </p:contentPart>
        </mc:Choice>
        <mc:Fallback xmlns=""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6492E0F9-5609-42C2-B0B3-290AD58B7E56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2776221" y="4565614"/>
                <a:ext cx="254160" cy="28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1C49C3E5-B879-48F0-84A0-C368D63ADC58}"/>
                  </a:ext>
                </a:extLst>
              </p14:cNvPr>
              <p14:cNvContentPartPr/>
              <p14:nvPr/>
            </p14:nvContentPartPr>
            <p14:xfrm>
              <a:off x="1789821" y="5264374"/>
              <a:ext cx="294120" cy="237960"/>
            </p14:xfrm>
          </p:contentPart>
        </mc:Choice>
        <mc:Fallback xmlns=""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1C49C3E5-B879-48F0-84A0-C368D63ADC58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771821" y="5246374"/>
                <a:ext cx="329760" cy="27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09722D85-EF11-44F6-8054-27DAE3D72AB6}"/>
                  </a:ext>
                </a:extLst>
              </p14:cNvPr>
              <p14:cNvContentPartPr/>
              <p14:nvPr/>
            </p14:nvContentPartPr>
            <p14:xfrm>
              <a:off x="2461581" y="5238814"/>
              <a:ext cx="692280" cy="33264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09722D85-EF11-44F6-8054-27DAE3D72AB6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2443581" y="5220814"/>
                <a:ext cx="727920" cy="36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936B2FC9-64EC-4AC1-8455-B8CDA580E212}"/>
                  </a:ext>
                </a:extLst>
              </p14:cNvPr>
              <p14:cNvContentPartPr/>
              <p14:nvPr/>
            </p14:nvContentPartPr>
            <p14:xfrm>
              <a:off x="3966381" y="5191294"/>
              <a:ext cx="99360" cy="7020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936B2FC9-64EC-4AC1-8455-B8CDA580E212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3948381" y="5173294"/>
                <a:ext cx="135000" cy="10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503D1AA4-8AC7-4450-B211-29E95854711F}"/>
                  </a:ext>
                </a:extLst>
              </p14:cNvPr>
              <p14:cNvContentPartPr/>
              <p14:nvPr/>
            </p14:nvContentPartPr>
            <p14:xfrm>
              <a:off x="3952701" y="4901854"/>
              <a:ext cx="369000" cy="333720"/>
            </p14:xfrm>
          </p:contentPart>
        </mc:Choice>
        <mc:Fallback xmlns=""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503D1AA4-8AC7-4450-B211-29E95854711F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3907701" y="4811854"/>
                <a:ext cx="458640" cy="51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122" name="Ink 121">
                <a:extLst>
                  <a:ext uri="{FF2B5EF4-FFF2-40B4-BE49-F238E27FC236}">
                    <a16:creationId xmlns:a16="http://schemas.microsoft.com/office/drawing/2014/main" id="{42CD5F92-F580-4CFC-BB68-9867FC87533C}"/>
                  </a:ext>
                </a:extLst>
              </p14:cNvPr>
              <p14:cNvContentPartPr/>
              <p14:nvPr/>
            </p14:nvContentPartPr>
            <p14:xfrm>
              <a:off x="4877181" y="4583614"/>
              <a:ext cx="209520" cy="298080"/>
            </p14:xfrm>
          </p:contentPart>
        </mc:Choice>
        <mc:Fallback xmlns="">
          <p:pic>
            <p:nvPicPr>
              <p:cNvPr id="122" name="Ink 121">
                <a:extLst>
                  <a:ext uri="{FF2B5EF4-FFF2-40B4-BE49-F238E27FC236}">
                    <a16:creationId xmlns:a16="http://schemas.microsoft.com/office/drawing/2014/main" id="{42CD5F92-F580-4CFC-BB68-9867FC87533C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4859181" y="4565614"/>
                <a:ext cx="245160" cy="33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252C9297-5EF5-4173-9D00-DA8006F542B0}"/>
                  </a:ext>
                </a:extLst>
              </p14:cNvPr>
              <p14:cNvContentPartPr/>
              <p14:nvPr/>
            </p14:nvContentPartPr>
            <p14:xfrm>
              <a:off x="5338701" y="4558414"/>
              <a:ext cx="252360" cy="287640"/>
            </p14:xfrm>
          </p:contentPart>
        </mc:Choice>
        <mc:Fallback xmlns=""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252C9297-5EF5-4173-9D00-DA8006F542B0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5320701" y="4540414"/>
                <a:ext cx="288000" cy="32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17CD0C32-6FF4-4AAE-9016-005B355A3775}"/>
                  </a:ext>
                </a:extLst>
              </p14:cNvPr>
              <p14:cNvContentPartPr/>
              <p14:nvPr/>
            </p14:nvContentPartPr>
            <p14:xfrm>
              <a:off x="5916861" y="4556614"/>
              <a:ext cx="228960" cy="315000"/>
            </p14:xfrm>
          </p:contentPart>
        </mc:Choice>
        <mc:Fallback xmlns=""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17CD0C32-6FF4-4AAE-9016-005B355A3775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5898861" y="4538614"/>
                <a:ext cx="264600" cy="35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62B34B80-25A5-4047-96AF-D0929D538FB1}"/>
                  </a:ext>
                </a:extLst>
              </p14:cNvPr>
              <p14:cNvContentPartPr/>
              <p14:nvPr/>
            </p14:nvContentPartPr>
            <p14:xfrm>
              <a:off x="5088501" y="5096614"/>
              <a:ext cx="253800" cy="28512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62B34B80-25A5-4047-96AF-D0929D538FB1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5070501" y="5078614"/>
                <a:ext cx="289440" cy="32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126" name="Ink 125">
                <a:extLst>
                  <a:ext uri="{FF2B5EF4-FFF2-40B4-BE49-F238E27FC236}">
                    <a16:creationId xmlns:a16="http://schemas.microsoft.com/office/drawing/2014/main" id="{D2A33637-A4C4-479F-AEE3-14DD458FD759}"/>
                  </a:ext>
                </a:extLst>
              </p14:cNvPr>
              <p14:cNvContentPartPr/>
              <p14:nvPr/>
            </p14:nvContentPartPr>
            <p14:xfrm>
              <a:off x="5739381" y="5230174"/>
              <a:ext cx="57960" cy="208800"/>
            </p14:xfrm>
          </p:contentPart>
        </mc:Choice>
        <mc:Fallback xmlns="">
          <p:pic>
            <p:nvPicPr>
              <p:cNvPr id="126" name="Ink 125">
                <a:extLst>
                  <a:ext uri="{FF2B5EF4-FFF2-40B4-BE49-F238E27FC236}">
                    <a16:creationId xmlns:a16="http://schemas.microsoft.com/office/drawing/2014/main" id="{D2A33637-A4C4-479F-AEE3-14DD458FD759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5721381" y="5212174"/>
                <a:ext cx="93600" cy="24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D01E1C04-A1FD-44C2-8F49-0322407C76A5}"/>
                  </a:ext>
                </a:extLst>
              </p14:cNvPr>
              <p14:cNvContentPartPr/>
              <p14:nvPr/>
            </p14:nvContentPartPr>
            <p14:xfrm>
              <a:off x="6072741" y="5129374"/>
              <a:ext cx="321840" cy="269280"/>
            </p14:xfrm>
          </p:contentPart>
        </mc:Choice>
        <mc:Fallback xmlns=""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D01E1C04-A1FD-44C2-8F49-0322407C76A5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6054741" y="5111374"/>
                <a:ext cx="357480" cy="30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E12CFAFD-87E8-407E-A199-A2CAFCC3BE22}"/>
                  </a:ext>
                </a:extLst>
              </p14:cNvPr>
              <p14:cNvContentPartPr/>
              <p14:nvPr/>
            </p14:nvContentPartPr>
            <p14:xfrm>
              <a:off x="6884541" y="5016334"/>
              <a:ext cx="263520" cy="160200"/>
            </p14:xfrm>
          </p:contentPart>
        </mc:Choice>
        <mc:Fallback xmlns="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E12CFAFD-87E8-407E-A199-A2CAFCC3BE22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6866541" y="4998334"/>
                <a:ext cx="299160" cy="19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75DB48E0-EF41-4A61-9879-2FD47E5EE25B}"/>
                  </a:ext>
                </a:extLst>
              </p14:cNvPr>
              <p14:cNvContentPartPr/>
              <p14:nvPr/>
            </p14:nvContentPartPr>
            <p14:xfrm>
              <a:off x="7548021" y="4537894"/>
              <a:ext cx="462240" cy="1024920"/>
            </p14:xfrm>
          </p:contentPart>
        </mc:Choice>
        <mc:Fallback xmlns=""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75DB48E0-EF41-4A61-9879-2FD47E5EE25B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7530021" y="4519894"/>
                <a:ext cx="497880" cy="106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130" name="Ink 129">
                <a:extLst>
                  <a:ext uri="{FF2B5EF4-FFF2-40B4-BE49-F238E27FC236}">
                    <a16:creationId xmlns:a16="http://schemas.microsoft.com/office/drawing/2014/main" id="{DFF6A52A-CA73-42D9-B8F5-A720BFCF17F4}"/>
                  </a:ext>
                </a:extLst>
              </p14:cNvPr>
              <p14:cNvContentPartPr/>
              <p14:nvPr/>
            </p14:nvContentPartPr>
            <p14:xfrm>
              <a:off x="10358541" y="4446454"/>
              <a:ext cx="478080" cy="1072800"/>
            </p14:xfrm>
          </p:contentPart>
        </mc:Choice>
        <mc:Fallback xmlns="">
          <p:pic>
            <p:nvPicPr>
              <p:cNvPr id="130" name="Ink 129">
                <a:extLst>
                  <a:ext uri="{FF2B5EF4-FFF2-40B4-BE49-F238E27FC236}">
                    <a16:creationId xmlns:a16="http://schemas.microsoft.com/office/drawing/2014/main" id="{DFF6A52A-CA73-42D9-B8F5-A720BFCF17F4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10340541" y="4428454"/>
                <a:ext cx="513720" cy="110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EB933149-E5B1-410B-B8D3-DF637611713B}"/>
                  </a:ext>
                </a:extLst>
              </p14:cNvPr>
              <p14:cNvContentPartPr/>
              <p14:nvPr/>
            </p14:nvContentPartPr>
            <p14:xfrm>
              <a:off x="1631781" y="4699534"/>
              <a:ext cx="240480" cy="143280"/>
            </p14:xfrm>
          </p:contentPart>
        </mc:Choice>
        <mc:Fallback xmlns=""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EB933149-E5B1-410B-B8D3-DF637611713B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1586781" y="4609534"/>
                <a:ext cx="330120" cy="32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EA427A55-8F33-4B44-B036-B98019A03B3C}"/>
                  </a:ext>
                </a:extLst>
              </p14:cNvPr>
              <p14:cNvContentPartPr/>
              <p14:nvPr/>
            </p14:nvContentPartPr>
            <p14:xfrm>
              <a:off x="4884381" y="4636174"/>
              <a:ext cx="165240" cy="18612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EA427A55-8F33-4B44-B036-B98019A03B3C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4839381" y="4546174"/>
                <a:ext cx="254880" cy="36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33" name="Ink 132">
                <a:extLst>
                  <a:ext uri="{FF2B5EF4-FFF2-40B4-BE49-F238E27FC236}">
                    <a16:creationId xmlns:a16="http://schemas.microsoft.com/office/drawing/2014/main" id="{52275494-2C92-4ACC-93E6-199CD5900673}"/>
                  </a:ext>
                </a:extLst>
              </p14:cNvPr>
              <p14:cNvContentPartPr/>
              <p14:nvPr/>
            </p14:nvContentPartPr>
            <p14:xfrm>
              <a:off x="7919181" y="4536454"/>
              <a:ext cx="201960" cy="344160"/>
            </p14:xfrm>
          </p:contentPart>
        </mc:Choice>
        <mc:Fallback xmlns="">
          <p:pic>
            <p:nvPicPr>
              <p:cNvPr id="133" name="Ink 132">
                <a:extLst>
                  <a:ext uri="{FF2B5EF4-FFF2-40B4-BE49-F238E27FC236}">
                    <a16:creationId xmlns:a16="http://schemas.microsoft.com/office/drawing/2014/main" id="{52275494-2C92-4ACC-93E6-199CD5900673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7901181" y="4518454"/>
                <a:ext cx="237600" cy="37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34" name="Ink 133">
                <a:extLst>
                  <a:ext uri="{FF2B5EF4-FFF2-40B4-BE49-F238E27FC236}">
                    <a16:creationId xmlns:a16="http://schemas.microsoft.com/office/drawing/2014/main" id="{75F3BDA6-B36C-4DA9-AECA-B89E305B16CF}"/>
                  </a:ext>
                </a:extLst>
              </p14:cNvPr>
              <p14:cNvContentPartPr/>
              <p14:nvPr/>
            </p14:nvContentPartPr>
            <p14:xfrm>
              <a:off x="8878941" y="4431694"/>
              <a:ext cx="199440" cy="400680"/>
            </p14:xfrm>
          </p:contentPart>
        </mc:Choice>
        <mc:Fallback xmlns="">
          <p:pic>
            <p:nvPicPr>
              <p:cNvPr id="134" name="Ink 133">
                <a:extLst>
                  <a:ext uri="{FF2B5EF4-FFF2-40B4-BE49-F238E27FC236}">
                    <a16:creationId xmlns:a16="http://schemas.microsoft.com/office/drawing/2014/main" id="{75F3BDA6-B36C-4DA9-AECA-B89E305B16CF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8860941" y="4413694"/>
                <a:ext cx="235080" cy="43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F673B338-8317-4C5A-85D8-16F4EB1035B9}"/>
                  </a:ext>
                </a:extLst>
              </p14:cNvPr>
              <p14:cNvContentPartPr/>
              <p14:nvPr/>
            </p14:nvContentPartPr>
            <p14:xfrm>
              <a:off x="9731781" y="4468054"/>
              <a:ext cx="290160" cy="388440"/>
            </p14:xfrm>
          </p:contentPart>
        </mc:Choice>
        <mc:Fallback xmlns=""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F673B338-8317-4C5A-85D8-16F4EB1035B9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9713781" y="4450054"/>
                <a:ext cx="325800" cy="42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38" name="Ink 137">
                <a:extLst>
                  <a:ext uri="{FF2B5EF4-FFF2-40B4-BE49-F238E27FC236}">
                    <a16:creationId xmlns:a16="http://schemas.microsoft.com/office/drawing/2014/main" id="{B308AD87-34DE-4849-AE03-70E0FDB43B6A}"/>
                  </a:ext>
                </a:extLst>
              </p14:cNvPr>
              <p14:cNvContentPartPr/>
              <p14:nvPr/>
            </p14:nvContentPartPr>
            <p14:xfrm>
              <a:off x="8057421" y="5121814"/>
              <a:ext cx="446040" cy="299520"/>
            </p14:xfrm>
          </p:contentPart>
        </mc:Choice>
        <mc:Fallback xmlns="">
          <p:pic>
            <p:nvPicPr>
              <p:cNvPr id="138" name="Ink 137">
                <a:extLst>
                  <a:ext uri="{FF2B5EF4-FFF2-40B4-BE49-F238E27FC236}">
                    <a16:creationId xmlns:a16="http://schemas.microsoft.com/office/drawing/2014/main" id="{B308AD87-34DE-4849-AE03-70E0FDB43B6A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8039421" y="5103814"/>
                <a:ext cx="481680" cy="33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39" name="Ink 138">
                <a:extLst>
                  <a:ext uri="{FF2B5EF4-FFF2-40B4-BE49-F238E27FC236}">
                    <a16:creationId xmlns:a16="http://schemas.microsoft.com/office/drawing/2014/main" id="{13E0813E-565A-4EBE-94B1-6B6BF29F1758}"/>
                  </a:ext>
                </a:extLst>
              </p14:cNvPr>
              <p14:cNvContentPartPr/>
              <p14:nvPr/>
            </p14:nvContentPartPr>
            <p14:xfrm>
              <a:off x="9173061" y="5100574"/>
              <a:ext cx="297000" cy="297720"/>
            </p14:xfrm>
          </p:contentPart>
        </mc:Choice>
        <mc:Fallback xmlns="">
          <p:pic>
            <p:nvPicPr>
              <p:cNvPr id="139" name="Ink 138">
                <a:extLst>
                  <a:ext uri="{FF2B5EF4-FFF2-40B4-BE49-F238E27FC236}">
                    <a16:creationId xmlns:a16="http://schemas.microsoft.com/office/drawing/2014/main" id="{13E0813E-565A-4EBE-94B1-6B6BF29F1758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9155061" y="5082574"/>
                <a:ext cx="33264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42" name="Ink 141">
                <a:extLst>
                  <a:ext uri="{FF2B5EF4-FFF2-40B4-BE49-F238E27FC236}">
                    <a16:creationId xmlns:a16="http://schemas.microsoft.com/office/drawing/2014/main" id="{A6B3576C-109F-424A-A740-813F7496C59F}"/>
                  </a:ext>
                </a:extLst>
              </p14:cNvPr>
              <p14:cNvContentPartPr/>
              <p14:nvPr/>
            </p14:nvContentPartPr>
            <p14:xfrm>
              <a:off x="9996741" y="5078614"/>
              <a:ext cx="446760" cy="281520"/>
            </p14:xfrm>
          </p:contentPart>
        </mc:Choice>
        <mc:Fallback xmlns="">
          <p:pic>
            <p:nvPicPr>
              <p:cNvPr id="142" name="Ink 141">
                <a:extLst>
                  <a:ext uri="{FF2B5EF4-FFF2-40B4-BE49-F238E27FC236}">
                    <a16:creationId xmlns:a16="http://schemas.microsoft.com/office/drawing/2014/main" id="{A6B3576C-109F-424A-A740-813F7496C59F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9978741" y="5060614"/>
                <a:ext cx="482400" cy="31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43" name="Ink 142">
                <a:extLst>
                  <a:ext uri="{FF2B5EF4-FFF2-40B4-BE49-F238E27FC236}">
                    <a16:creationId xmlns:a16="http://schemas.microsoft.com/office/drawing/2014/main" id="{C29DB24A-6269-4F3D-B778-8934CB0127C2}"/>
                  </a:ext>
                </a:extLst>
              </p14:cNvPr>
              <p14:cNvContentPartPr/>
              <p14:nvPr/>
            </p14:nvContentPartPr>
            <p14:xfrm>
              <a:off x="1781541" y="5327734"/>
              <a:ext cx="322920" cy="204840"/>
            </p14:xfrm>
          </p:contentPart>
        </mc:Choice>
        <mc:Fallback xmlns="">
          <p:pic>
            <p:nvPicPr>
              <p:cNvPr id="143" name="Ink 142">
                <a:extLst>
                  <a:ext uri="{FF2B5EF4-FFF2-40B4-BE49-F238E27FC236}">
                    <a16:creationId xmlns:a16="http://schemas.microsoft.com/office/drawing/2014/main" id="{C29DB24A-6269-4F3D-B778-8934CB0127C2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1736541" y="5237734"/>
                <a:ext cx="412560" cy="38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44" name="Ink 143">
                <a:extLst>
                  <a:ext uri="{FF2B5EF4-FFF2-40B4-BE49-F238E27FC236}">
                    <a16:creationId xmlns:a16="http://schemas.microsoft.com/office/drawing/2014/main" id="{F01A6394-E93B-4EED-A006-D1EBEDCBCAC2}"/>
                  </a:ext>
                </a:extLst>
              </p14:cNvPr>
              <p14:cNvContentPartPr/>
              <p14:nvPr/>
            </p14:nvContentPartPr>
            <p14:xfrm>
              <a:off x="5124141" y="5166454"/>
              <a:ext cx="250560" cy="206280"/>
            </p14:xfrm>
          </p:contentPart>
        </mc:Choice>
        <mc:Fallback xmlns="">
          <p:pic>
            <p:nvPicPr>
              <p:cNvPr id="144" name="Ink 143">
                <a:extLst>
                  <a:ext uri="{FF2B5EF4-FFF2-40B4-BE49-F238E27FC236}">
                    <a16:creationId xmlns:a16="http://schemas.microsoft.com/office/drawing/2014/main" id="{F01A6394-E93B-4EED-A006-D1EBEDCBCAC2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5079141" y="5076454"/>
                <a:ext cx="340200" cy="38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45" name="Ink 144">
                <a:extLst>
                  <a:ext uri="{FF2B5EF4-FFF2-40B4-BE49-F238E27FC236}">
                    <a16:creationId xmlns:a16="http://schemas.microsoft.com/office/drawing/2014/main" id="{AF51BF22-6D64-4A10-82CB-D5508403F025}"/>
                  </a:ext>
                </a:extLst>
              </p14:cNvPr>
              <p14:cNvContentPartPr/>
              <p14:nvPr/>
            </p14:nvContentPartPr>
            <p14:xfrm>
              <a:off x="8057421" y="5187694"/>
              <a:ext cx="387720" cy="221400"/>
            </p14:xfrm>
          </p:contentPart>
        </mc:Choice>
        <mc:Fallback xmlns="">
          <p:pic>
            <p:nvPicPr>
              <p:cNvPr id="145" name="Ink 144">
                <a:extLst>
                  <a:ext uri="{FF2B5EF4-FFF2-40B4-BE49-F238E27FC236}">
                    <a16:creationId xmlns:a16="http://schemas.microsoft.com/office/drawing/2014/main" id="{AF51BF22-6D64-4A10-82CB-D5508403F025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8012421" y="5097694"/>
                <a:ext cx="477360" cy="40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46" name="Ink 145">
                <a:extLst>
                  <a:ext uri="{FF2B5EF4-FFF2-40B4-BE49-F238E27FC236}">
                    <a16:creationId xmlns:a16="http://schemas.microsoft.com/office/drawing/2014/main" id="{9F7CDD0A-411E-40AE-8244-B6772B048517}"/>
                  </a:ext>
                </a:extLst>
              </p14:cNvPr>
              <p14:cNvContentPartPr/>
              <p14:nvPr/>
            </p14:nvContentPartPr>
            <p14:xfrm>
              <a:off x="7948701" y="4596934"/>
              <a:ext cx="226800" cy="253440"/>
            </p14:xfrm>
          </p:contentPart>
        </mc:Choice>
        <mc:Fallback xmlns="">
          <p:pic>
            <p:nvPicPr>
              <p:cNvPr id="146" name="Ink 145">
                <a:extLst>
                  <a:ext uri="{FF2B5EF4-FFF2-40B4-BE49-F238E27FC236}">
                    <a16:creationId xmlns:a16="http://schemas.microsoft.com/office/drawing/2014/main" id="{9F7CDD0A-411E-40AE-8244-B6772B048517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7903701" y="4506934"/>
                <a:ext cx="316440" cy="433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87296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12B856-0E30-48AA-9F13-070C882EE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48" y="270220"/>
            <a:ext cx="3857625" cy="48863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867544-D2AB-46A6-A062-296D707B7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2055" y="1613452"/>
            <a:ext cx="3667125" cy="2438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CFAF0A5-D38D-429F-AA28-6E77146A8310}"/>
                  </a:ext>
                </a:extLst>
              </p14:cNvPr>
              <p14:cNvContentPartPr/>
              <p14:nvPr/>
            </p14:nvContentPartPr>
            <p14:xfrm>
              <a:off x="7609221" y="1711534"/>
              <a:ext cx="452880" cy="234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CFAF0A5-D38D-429F-AA28-6E77146A831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64221" y="1621534"/>
                <a:ext cx="542520" cy="41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FC3DF43-4ADF-42C7-B629-C4E626A314BC}"/>
                  </a:ext>
                </a:extLst>
              </p14:cNvPr>
              <p14:cNvContentPartPr/>
              <p14:nvPr/>
            </p14:nvContentPartPr>
            <p14:xfrm>
              <a:off x="5962581" y="555934"/>
              <a:ext cx="85680" cy="5119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FC3DF43-4ADF-42C7-B629-C4E626A314B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944581" y="537934"/>
                <a:ext cx="121320" cy="54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514D44B-2E46-48A0-8577-DD3CDF65379F}"/>
                  </a:ext>
                </a:extLst>
              </p14:cNvPr>
              <p14:cNvContentPartPr/>
              <p14:nvPr/>
            </p14:nvContentPartPr>
            <p14:xfrm>
              <a:off x="6460461" y="484654"/>
              <a:ext cx="2290320" cy="7916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514D44B-2E46-48A0-8577-DD3CDF65379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442461" y="466654"/>
                <a:ext cx="2325960" cy="827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74024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CE895A-1264-4520-9A85-39E772806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5610" y="1299333"/>
            <a:ext cx="3267075" cy="45243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368DD7D-ED33-4281-83F0-321A738587CD}"/>
                  </a:ext>
                </a:extLst>
              </p14:cNvPr>
              <p14:cNvContentPartPr/>
              <p14:nvPr/>
            </p14:nvContentPartPr>
            <p14:xfrm>
              <a:off x="5337981" y="1343614"/>
              <a:ext cx="821160" cy="3168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368DD7D-ED33-4281-83F0-321A738587C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19981" y="1325614"/>
                <a:ext cx="856800" cy="35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35832A9-AD04-4866-BF81-4180CBE8F8D3}"/>
                  </a:ext>
                </a:extLst>
              </p14:cNvPr>
              <p14:cNvContentPartPr/>
              <p14:nvPr/>
            </p14:nvContentPartPr>
            <p14:xfrm>
              <a:off x="9614061" y="544414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35832A9-AD04-4866-BF81-4180CBE8F8D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96061" y="526414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086A9DF8-088E-4EAB-9E58-797163112AAB}"/>
                  </a:ext>
                </a:extLst>
              </p14:cNvPr>
              <p14:cNvContentPartPr/>
              <p14:nvPr/>
            </p14:nvContentPartPr>
            <p14:xfrm>
              <a:off x="8307981" y="677974"/>
              <a:ext cx="609480" cy="4532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086A9DF8-088E-4EAB-9E58-797163112AA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289981" y="659974"/>
                <a:ext cx="645120" cy="48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06B1691-4C9E-4AAF-8ED4-A1179032B205}"/>
                  </a:ext>
                </a:extLst>
              </p14:cNvPr>
              <p14:cNvContentPartPr/>
              <p14:nvPr/>
            </p14:nvContentPartPr>
            <p14:xfrm>
              <a:off x="9159381" y="716134"/>
              <a:ext cx="832680" cy="4266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06B1691-4C9E-4AAF-8ED4-A1179032B20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141381" y="698134"/>
                <a:ext cx="868320" cy="46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CD19162-36A0-4491-ACA2-B26A73C9BD1E}"/>
                  </a:ext>
                </a:extLst>
              </p14:cNvPr>
              <p14:cNvContentPartPr/>
              <p14:nvPr/>
            </p14:nvContentPartPr>
            <p14:xfrm>
              <a:off x="8503101" y="1585174"/>
              <a:ext cx="1305360" cy="477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CD19162-36A0-4491-ACA2-B26A73C9BD1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485101" y="1567174"/>
                <a:ext cx="1341000" cy="51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6DE63343-8BDD-4685-8658-3441898B0ECF}"/>
                  </a:ext>
                </a:extLst>
              </p14:cNvPr>
              <p14:cNvContentPartPr/>
              <p14:nvPr/>
            </p14:nvContentPartPr>
            <p14:xfrm>
              <a:off x="6959781" y="1599214"/>
              <a:ext cx="2387880" cy="131580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6DE63343-8BDD-4685-8658-3441898B0EC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941781" y="1581214"/>
                <a:ext cx="2423520" cy="135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CCD54F37-2263-48F6-A263-B7B455B33EED}"/>
                  </a:ext>
                </a:extLst>
              </p14:cNvPr>
              <p14:cNvContentPartPr/>
              <p14:nvPr/>
            </p14:nvContentPartPr>
            <p14:xfrm>
              <a:off x="8217981" y="4492174"/>
              <a:ext cx="43560" cy="684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CCD54F37-2263-48F6-A263-B7B455B33EED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199981" y="4474174"/>
                <a:ext cx="79200" cy="42480"/>
              </a:xfrm>
              <a:prstGeom prst="rect">
                <a:avLst/>
              </a:prstGeom>
            </p:spPr>
          </p:pic>
        </mc:Fallback>
      </mc:AlternateContent>
      <p:pic>
        <p:nvPicPr>
          <p:cNvPr id="44" name="Picture 43">
            <a:extLst>
              <a:ext uri="{FF2B5EF4-FFF2-40B4-BE49-F238E27FC236}">
                <a16:creationId xmlns:a16="http://schemas.microsoft.com/office/drawing/2014/main" id="{467BD248-1E16-4551-84B7-5121EF3064A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68698" y="3935266"/>
            <a:ext cx="2957925" cy="258988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52C3318-1DCF-40DA-8035-C6A9BFEB27CB}"/>
                  </a:ext>
                </a:extLst>
              </p14:cNvPr>
              <p14:cNvContentPartPr/>
              <p14:nvPr/>
            </p14:nvContentPartPr>
            <p14:xfrm>
              <a:off x="9240741" y="3409654"/>
              <a:ext cx="568440" cy="5511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52C3318-1DCF-40DA-8035-C6A9BFEB27CB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222741" y="3391654"/>
                <a:ext cx="604080" cy="58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2F41ECD1-D1A0-40E9-A08F-A54C6E95742B}"/>
                  </a:ext>
                </a:extLst>
              </p14:cNvPr>
              <p14:cNvContentPartPr/>
              <p14:nvPr/>
            </p14:nvContentPartPr>
            <p14:xfrm>
              <a:off x="10120941" y="2099254"/>
              <a:ext cx="1689840" cy="95436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2F41ECD1-D1A0-40E9-A08F-A54C6E95742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0102941" y="2081254"/>
                <a:ext cx="1725480" cy="990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8278407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46F509A0-3F97-478B-9AB6-770631621B38}"/>
                  </a:ext>
                </a:extLst>
              </p14:cNvPr>
              <p14:cNvContentPartPr/>
              <p14:nvPr/>
            </p14:nvContentPartPr>
            <p14:xfrm>
              <a:off x="5775381" y="176854"/>
              <a:ext cx="5040720" cy="13348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46F509A0-3F97-478B-9AB6-770631621B3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57381" y="158854"/>
                <a:ext cx="5076360" cy="137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BC757F29-CC62-4D77-9EF2-A1C3DE92F0C0}"/>
                  </a:ext>
                </a:extLst>
              </p14:cNvPr>
              <p14:cNvContentPartPr/>
              <p14:nvPr/>
            </p14:nvContentPartPr>
            <p14:xfrm>
              <a:off x="7858341" y="1419934"/>
              <a:ext cx="1050120" cy="4860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BC757F29-CC62-4D77-9EF2-A1C3DE92F0C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40341" y="1401934"/>
                <a:ext cx="1085760" cy="52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588F3B0A-FF7C-4934-AFF4-C66809B4FFA7}"/>
                  </a:ext>
                </a:extLst>
              </p14:cNvPr>
              <p14:cNvContentPartPr/>
              <p14:nvPr/>
            </p14:nvContentPartPr>
            <p14:xfrm>
              <a:off x="5312421" y="494734"/>
              <a:ext cx="109080" cy="1299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588F3B0A-FF7C-4934-AFF4-C66809B4FFA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94421" y="476734"/>
                <a:ext cx="144720" cy="16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AA637AF2-1DAF-4AB6-905C-1B4FE3D8791B}"/>
                  </a:ext>
                </a:extLst>
              </p14:cNvPr>
              <p14:cNvContentPartPr/>
              <p14:nvPr/>
            </p14:nvContentPartPr>
            <p14:xfrm>
              <a:off x="5366781" y="760774"/>
              <a:ext cx="56160" cy="5184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AA637AF2-1DAF-4AB6-905C-1B4FE3D8791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348781" y="742774"/>
                <a:ext cx="91800" cy="8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4A9D00AF-6DC8-43EA-9F08-6835753522C8}"/>
                  </a:ext>
                </a:extLst>
              </p14:cNvPr>
              <p14:cNvContentPartPr/>
              <p14:nvPr/>
            </p14:nvContentPartPr>
            <p14:xfrm>
              <a:off x="2866581" y="2161534"/>
              <a:ext cx="1891800" cy="6390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4A9D00AF-6DC8-43EA-9F08-6835753522C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848581" y="2143534"/>
                <a:ext cx="1927440" cy="67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B016015C-0000-4FDE-A838-B12199EA9C1A}"/>
                  </a:ext>
                </a:extLst>
              </p14:cNvPr>
              <p14:cNvContentPartPr/>
              <p14:nvPr/>
            </p14:nvContentPartPr>
            <p14:xfrm>
              <a:off x="5127741" y="2249374"/>
              <a:ext cx="406800" cy="67320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B016015C-0000-4FDE-A838-B12199EA9C1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109741" y="2231374"/>
                <a:ext cx="442440" cy="70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F247CF81-48FB-43F4-99B6-40ACBFBA6DF3}"/>
                  </a:ext>
                </a:extLst>
              </p14:cNvPr>
              <p14:cNvContentPartPr/>
              <p14:nvPr/>
            </p14:nvContentPartPr>
            <p14:xfrm>
              <a:off x="5812821" y="2430094"/>
              <a:ext cx="995760" cy="29016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F247CF81-48FB-43F4-99B6-40ACBFBA6DF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794821" y="2412094"/>
                <a:ext cx="1031400" cy="32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0401C5BE-7DB9-4B06-9A01-25A6FB033DBB}"/>
                  </a:ext>
                </a:extLst>
              </p14:cNvPr>
              <p14:cNvContentPartPr/>
              <p14:nvPr/>
            </p14:nvContentPartPr>
            <p14:xfrm>
              <a:off x="9337941" y="2586334"/>
              <a:ext cx="97200" cy="14688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0401C5BE-7DB9-4B06-9A01-25A6FB033DBB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319941" y="2568334"/>
                <a:ext cx="132840" cy="18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70CF41CB-E84C-4F82-9E63-85BC90B0363F}"/>
                  </a:ext>
                </a:extLst>
              </p14:cNvPr>
              <p14:cNvContentPartPr/>
              <p14:nvPr/>
            </p14:nvContentPartPr>
            <p14:xfrm>
              <a:off x="9444501" y="2409214"/>
              <a:ext cx="43560" cy="3708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70CF41CB-E84C-4F82-9E63-85BC90B0363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426501" y="2391214"/>
                <a:ext cx="7920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B76270AA-B09E-426F-9751-9833170ECA3B}"/>
                  </a:ext>
                </a:extLst>
              </p14:cNvPr>
              <p14:cNvContentPartPr/>
              <p14:nvPr/>
            </p14:nvContentPartPr>
            <p14:xfrm>
              <a:off x="7059501" y="2056054"/>
              <a:ext cx="1907640" cy="105264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B76270AA-B09E-426F-9751-9833170ECA3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041501" y="2038054"/>
                <a:ext cx="1943280" cy="108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2CDE10DE-A9F8-4B94-B2D9-3103058603A5}"/>
                  </a:ext>
                </a:extLst>
              </p14:cNvPr>
              <p14:cNvContentPartPr/>
              <p14:nvPr/>
            </p14:nvContentPartPr>
            <p14:xfrm>
              <a:off x="4886541" y="3012574"/>
              <a:ext cx="3483360" cy="161208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2CDE10DE-A9F8-4B94-B2D9-3103058603A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868541" y="2994574"/>
                <a:ext cx="3519000" cy="164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20F7A961-EAED-4DFD-84F3-A3878FA443A2}"/>
                  </a:ext>
                </a:extLst>
              </p14:cNvPr>
              <p14:cNvContentPartPr/>
              <p14:nvPr/>
            </p14:nvContentPartPr>
            <p14:xfrm>
              <a:off x="3411981" y="5647414"/>
              <a:ext cx="360" cy="36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20F7A961-EAED-4DFD-84F3-A3878FA443A2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393981" y="5629414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E8A4DA44-911F-43FF-85CF-10982174C30E}"/>
                  </a:ext>
                </a:extLst>
              </p14:cNvPr>
              <p14:cNvContentPartPr/>
              <p14:nvPr/>
            </p14:nvContentPartPr>
            <p14:xfrm>
              <a:off x="5982381" y="5684134"/>
              <a:ext cx="14040" cy="432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E8A4DA44-911F-43FF-85CF-10982174C30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964381" y="5666134"/>
                <a:ext cx="49680" cy="39960"/>
              </a:xfrm>
              <a:prstGeom prst="rect">
                <a:avLst/>
              </a:prstGeom>
            </p:spPr>
          </p:pic>
        </mc:Fallback>
      </mc:AlternateContent>
      <p:pic>
        <p:nvPicPr>
          <p:cNvPr id="102" name="Picture 101">
            <a:extLst>
              <a:ext uri="{FF2B5EF4-FFF2-40B4-BE49-F238E27FC236}">
                <a16:creationId xmlns:a16="http://schemas.microsoft.com/office/drawing/2014/main" id="{D4517EE9-921D-4555-B9E7-8CB69D9B6AE2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86782" y="5003134"/>
            <a:ext cx="4331199" cy="166704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A7811C43-6379-4918-AD74-76A48AC319B3}"/>
                  </a:ext>
                </a:extLst>
              </p14:cNvPr>
              <p14:cNvContentPartPr/>
              <p14:nvPr/>
            </p14:nvContentPartPr>
            <p14:xfrm>
              <a:off x="8290341" y="4496134"/>
              <a:ext cx="3485160" cy="864000"/>
            </p14:xfrm>
          </p:contentPart>
        </mc:Choice>
        <mc:Fallback xmlns=""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A7811C43-6379-4918-AD74-76A48AC319B3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8272341" y="4478134"/>
                <a:ext cx="3520800" cy="89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54" name="Ink 153">
                <a:extLst>
                  <a:ext uri="{FF2B5EF4-FFF2-40B4-BE49-F238E27FC236}">
                    <a16:creationId xmlns:a16="http://schemas.microsoft.com/office/drawing/2014/main" id="{48D23A90-CE95-48A7-BD76-407E7629ADCE}"/>
                  </a:ext>
                </a:extLst>
              </p14:cNvPr>
              <p14:cNvContentPartPr/>
              <p14:nvPr/>
            </p14:nvContentPartPr>
            <p14:xfrm>
              <a:off x="7821" y="4868734"/>
              <a:ext cx="11576520" cy="1788120"/>
            </p14:xfrm>
          </p:contentPart>
        </mc:Choice>
        <mc:Fallback xmlns="">
          <p:pic>
            <p:nvPicPr>
              <p:cNvPr id="154" name="Ink 153">
                <a:extLst>
                  <a:ext uri="{FF2B5EF4-FFF2-40B4-BE49-F238E27FC236}">
                    <a16:creationId xmlns:a16="http://schemas.microsoft.com/office/drawing/2014/main" id="{48D23A90-CE95-48A7-BD76-407E7629ADC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-10179" y="4850734"/>
                <a:ext cx="11612160" cy="1823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8090924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1E9DD5-41D2-4BD5-9A6C-1D656D9DC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014" y="387626"/>
            <a:ext cx="7458075" cy="2133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8AE5ADDB-8A20-4876-A33B-9D46140B65B1}"/>
                  </a:ext>
                </a:extLst>
              </p14:cNvPr>
              <p14:cNvContentPartPr/>
              <p14:nvPr/>
            </p14:nvContentPartPr>
            <p14:xfrm>
              <a:off x="7231581" y="2190694"/>
              <a:ext cx="4309560" cy="8870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8AE5ADDB-8A20-4876-A33B-9D46140B65B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13581" y="2172694"/>
                <a:ext cx="4345200" cy="92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FCBB6195-2BB0-43BF-BC68-D6913881088E}"/>
                  </a:ext>
                </a:extLst>
              </p14:cNvPr>
              <p14:cNvContentPartPr/>
              <p14:nvPr/>
            </p14:nvContentPartPr>
            <p14:xfrm>
              <a:off x="3382461" y="2288614"/>
              <a:ext cx="3423960" cy="83772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FCBB6195-2BB0-43BF-BC68-D6913881088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64461" y="2270614"/>
                <a:ext cx="3459600" cy="87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98324A71-1312-4E26-8CAF-06FE5928BEDA}"/>
                  </a:ext>
                </a:extLst>
              </p14:cNvPr>
              <p14:cNvContentPartPr/>
              <p14:nvPr/>
            </p14:nvContentPartPr>
            <p14:xfrm>
              <a:off x="364221" y="2396974"/>
              <a:ext cx="2619360" cy="7434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98324A71-1312-4E26-8CAF-06FE5928BED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6221" y="2378974"/>
                <a:ext cx="2655000" cy="77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67C8E6CE-EF3E-42C7-9477-D85751F69C67}"/>
                  </a:ext>
                </a:extLst>
              </p14:cNvPr>
              <p14:cNvContentPartPr/>
              <p14:nvPr/>
            </p14:nvContentPartPr>
            <p14:xfrm>
              <a:off x="7598781" y="3350974"/>
              <a:ext cx="1410120" cy="65016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67C8E6CE-EF3E-42C7-9477-D85751F69C6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580781" y="3332974"/>
                <a:ext cx="1445760" cy="68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38C0CFB3-C73D-4037-826E-B2D27A865366}"/>
                  </a:ext>
                </a:extLst>
              </p14:cNvPr>
              <p14:cNvContentPartPr/>
              <p14:nvPr/>
            </p14:nvContentPartPr>
            <p14:xfrm>
              <a:off x="9297261" y="3422254"/>
              <a:ext cx="2086920" cy="44064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38C0CFB3-C73D-4037-826E-B2D27A86536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279261" y="3404254"/>
                <a:ext cx="2122560" cy="47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D46828F3-B06D-4E96-B49E-B22E93F26C30}"/>
                  </a:ext>
                </a:extLst>
              </p14:cNvPr>
              <p14:cNvContentPartPr/>
              <p14:nvPr/>
            </p14:nvContentPartPr>
            <p14:xfrm>
              <a:off x="4921821" y="3242974"/>
              <a:ext cx="2182680" cy="82728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D46828F3-B06D-4E96-B49E-B22E93F26C3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903821" y="3224974"/>
                <a:ext cx="2218320" cy="86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B6B950DC-EB26-4008-B014-58AB466A51E9}"/>
                  </a:ext>
                </a:extLst>
              </p14:cNvPr>
              <p14:cNvContentPartPr/>
              <p14:nvPr/>
            </p14:nvContentPartPr>
            <p14:xfrm>
              <a:off x="2790261" y="3483094"/>
              <a:ext cx="1018080" cy="45900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B6B950DC-EB26-4008-B014-58AB466A51E9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772261" y="3465094"/>
                <a:ext cx="1053720" cy="49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735FB52A-E294-40CA-9EBC-C90735AAE4D9}"/>
                  </a:ext>
                </a:extLst>
              </p14:cNvPr>
              <p14:cNvContentPartPr/>
              <p14:nvPr/>
            </p14:nvContentPartPr>
            <p14:xfrm>
              <a:off x="904941" y="959134"/>
              <a:ext cx="3242160" cy="324360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735FB52A-E294-40CA-9EBC-C90735AAE4D9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86941" y="941134"/>
                <a:ext cx="3277800" cy="327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B5B5EEAF-906D-4B28-8012-01D97557F8B6}"/>
                  </a:ext>
                </a:extLst>
              </p14:cNvPr>
              <p14:cNvContentPartPr/>
              <p14:nvPr/>
            </p14:nvContentPartPr>
            <p14:xfrm>
              <a:off x="589941" y="3255574"/>
              <a:ext cx="1699920" cy="91512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B5B5EEAF-906D-4B28-8012-01D97557F8B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71941" y="3237574"/>
                <a:ext cx="1735560" cy="9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18E83DE0-2BD5-44C9-9EF7-96779C2957DF}"/>
                  </a:ext>
                </a:extLst>
              </p14:cNvPr>
              <p14:cNvContentPartPr/>
              <p14:nvPr/>
            </p14:nvContentPartPr>
            <p14:xfrm>
              <a:off x="3264741" y="5539054"/>
              <a:ext cx="9360" cy="432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18E83DE0-2BD5-44C9-9EF7-96779C2957DF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246741" y="5521054"/>
                <a:ext cx="45000" cy="39960"/>
              </a:xfrm>
              <a:prstGeom prst="rect">
                <a:avLst/>
              </a:prstGeom>
            </p:spPr>
          </p:pic>
        </mc:Fallback>
      </mc:AlternateContent>
      <p:pic>
        <p:nvPicPr>
          <p:cNvPr id="104" name="Picture 103">
            <a:extLst>
              <a:ext uri="{FF2B5EF4-FFF2-40B4-BE49-F238E27FC236}">
                <a16:creationId xmlns:a16="http://schemas.microsoft.com/office/drawing/2014/main" id="{2B8B3AC6-E3E3-4036-8BEC-92C727F5890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562773" y="4527454"/>
            <a:ext cx="3639375" cy="181498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1BDC7486-1252-4F97-87C6-7BEAF74B394A}"/>
                  </a:ext>
                </a:extLst>
              </p14:cNvPr>
              <p14:cNvContentPartPr/>
              <p14:nvPr/>
            </p14:nvContentPartPr>
            <p14:xfrm>
              <a:off x="1331901" y="4537894"/>
              <a:ext cx="2720160" cy="982440"/>
            </p14:xfrm>
          </p:contentPart>
        </mc:Choice>
        <mc:Fallback xmlns=""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1BDC7486-1252-4F97-87C6-7BEAF74B394A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313901" y="4519894"/>
                <a:ext cx="2755800" cy="1018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9046109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6928D7-A668-4B2E-8E42-AF623E615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9372"/>
            <a:ext cx="12192000" cy="474836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A4E57B3-6D0A-4F78-ACF1-2EC1BA7EA4C3}"/>
                  </a:ext>
                </a:extLst>
              </p14:cNvPr>
              <p14:cNvContentPartPr/>
              <p14:nvPr/>
            </p14:nvContentPartPr>
            <p14:xfrm>
              <a:off x="9994221" y="296374"/>
              <a:ext cx="833040" cy="3304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A4E57B3-6D0A-4F78-ACF1-2EC1BA7EA4C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976221" y="278374"/>
                <a:ext cx="868680" cy="36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73B9CCA-3EBD-401F-B8A1-22194F2E73B4}"/>
                  </a:ext>
                </a:extLst>
              </p14:cNvPr>
              <p14:cNvContentPartPr/>
              <p14:nvPr/>
            </p14:nvContentPartPr>
            <p14:xfrm>
              <a:off x="11150541" y="91534"/>
              <a:ext cx="433440" cy="5144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73B9CCA-3EBD-401F-B8A1-22194F2E73B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132541" y="73534"/>
                <a:ext cx="469080" cy="55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E1768EB2-5FFE-45D7-AAB8-C03A43CC86A9}"/>
                  </a:ext>
                </a:extLst>
              </p14:cNvPr>
              <p14:cNvContentPartPr/>
              <p14:nvPr/>
            </p14:nvContentPartPr>
            <p14:xfrm>
              <a:off x="8505261" y="149134"/>
              <a:ext cx="1011240" cy="6620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E1768EB2-5FFE-45D7-AAB8-C03A43CC86A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487261" y="131134"/>
                <a:ext cx="1046880" cy="69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48F5F7D6-B70C-47F8-B9FC-7EC5E65748F6}"/>
                  </a:ext>
                </a:extLst>
              </p14:cNvPr>
              <p14:cNvContentPartPr/>
              <p14:nvPr/>
            </p14:nvContentPartPr>
            <p14:xfrm>
              <a:off x="6724341" y="80014"/>
              <a:ext cx="1387800" cy="4525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48F5F7D6-B70C-47F8-B9FC-7EC5E65748F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706341" y="62014"/>
                <a:ext cx="1423440" cy="48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B73EC92F-E66C-4936-AEF8-0F79EAA7B900}"/>
                  </a:ext>
                </a:extLst>
              </p14:cNvPr>
              <p14:cNvContentPartPr/>
              <p14:nvPr/>
            </p14:nvContentPartPr>
            <p14:xfrm>
              <a:off x="4390101" y="119614"/>
              <a:ext cx="2090520" cy="3834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B73EC92F-E66C-4936-AEF8-0F79EAA7B90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372101" y="101614"/>
                <a:ext cx="2126160" cy="41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37B8F516-87DC-4358-AD19-8A12A62BAC49}"/>
                  </a:ext>
                </a:extLst>
              </p14:cNvPr>
              <p14:cNvContentPartPr/>
              <p14:nvPr/>
            </p14:nvContentPartPr>
            <p14:xfrm>
              <a:off x="228501" y="-160466"/>
              <a:ext cx="3719160" cy="86688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37B8F516-87DC-4358-AD19-8A12A62BAC4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10501" y="-178466"/>
                <a:ext cx="3754800" cy="90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589A5752-0067-4EC2-903A-A67102FD3472}"/>
                  </a:ext>
                </a:extLst>
              </p14:cNvPr>
              <p14:cNvContentPartPr/>
              <p14:nvPr/>
            </p14:nvContentPartPr>
            <p14:xfrm>
              <a:off x="7358301" y="823977"/>
              <a:ext cx="2754000" cy="45576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589A5752-0067-4EC2-903A-A67102FD347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340301" y="805977"/>
                <a:ext cx="2789640" cy="49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F4E96B62-22CD-4BAF-A9C6-0AF5365A89D2}"/>
                  </a:ext>
                </a:extLst>
              </p14:cNvPr>
              <p14:cNvContentPartPr/>
              <p14:nvPr/>
            </p14:nvContentPartPr>
            <p14:xfrm>
              <a:off x="10544301" y="859617"/>
              <a:ext cx="753120" cy="47268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F4E96B62-22CD-4BAF-A9C6-0AF5365A89D2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0526301" y="841617"/>
                <a:ext cx="788760" cy="50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155BD6CE-28AA-4D7A-801E-EBECC822B91B}"/>
                  </a:ext>
                </a:extLst>
              </p14:cNvPr>
              <p14:cNvContentPartPr/>
              <p14:nvPr/>
            </p14:nvContentPartPr>
            <p14:xfrm>
              <a:off x="261981" y="1969137"/>
              <a:ext cx="2297520" cy="189216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155BD6CE-28AA-4D7A-801E-EBECC822B91B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43981" y="1951137"/>
                <a:ext cx="2333160" cy="192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6E428F41-5C58-45F0-98E7-8DF242DBD406}"/>
                  </a:ext>
                </a:extLst>
              </p14:cNvPr>
              <p14:cNvContentPartPr/>
              <p14:nvPr/>
            </p14:nvContentPartPr>
            <p14:xfrm>
              <a:off x="2701341" y="3045177"/>
              <a:ext cx="301320" cy="13932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6E428F41-5C58-45F0-98E7-8DF242DBD406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683341" y="3027177"/>
                <a:ext cx="336960" cy="17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75C1E73B-D2A9-4C85-A205-C62D1595AE32}"/>
                  </a:ext>
                </a:extLst>
              </p14:cNvPr>
              <p14:cNvContentPartPr/>
              <p14:nvPr/>
            </p14:nvContentPartPr>
            <p14:xfrm>
              <a:off x="2958021" y="2405457"/>
              <a:ext cx="178200" cy="212040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75C1E73B-D2A9-4C85-A205-C62D1595AE32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940021" y="2387457"/>
                <a:ext cx="213840" cy="215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51EBF2BF-331B-47AB-B6EC-22FBD505F71C}"/>
                  </a:ext>
                </a:extLst>
              </p14:cNvPr>
              <p14:cNvContentPartPr/>
              <p14:nvPr/>
            </p14:nvContentPartPr>
            <p14:xfrm>
              <a:off x="1393461" y="3991977"/>
              <a:ext cx="1280880" cy="75600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51EBF2BF-331B-47AB-B6EC-22FBD505F71C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375461" y="3973977"/>
                <a:ext cx="1316520" cy="79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05DF7CBA-CCDB-43FE-B0FE-C9F265D27CB3}"/>
                  </a:ext>
                </a:extLst>
              </p14:cNvPr>
              <p14:cNvContentPartPr/>
              <p14:nvPr/>
            </p14:nvContentPartPr>
            <p14:xfrm>
              <a:off x="3454821" y="1786977"/>
              <a:ext cx="8547120" cy="532440"/>
            </p14:xfrm>
          </p:contentPart>
        </mc:Choice>
        <mc:Fallback xmlns=""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05DF7CBA-CCDB-43FE-B0FE-C9F265D27CB3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436821" y="1768977"/>
                <a:ext cx="8582760" cy="56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24C8731D-85CC-4FB6-8D6A-3186B235CB9D}"/>
                  </a:ext>
                </a:extLst>
              </p14:cNvPr>
              <p14:cNvContentPartPr/>
              <p14:nvPr/>
            </p14:nvContentPartPr>
            <p14:xfrm>
              <a:off x="5787621" y="3373137"/>
              <a:ext cx="247320" cy="124560"/>
            </p14:xfrm>
          </p:contentPart>
        </mc:Choice>
        <mc:Fallback xmlns=""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24C8731D-85CC-4FB6-8D6A-3186B235CB9D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742621" y="3283137"/>
                <a:ext cx="336960" cy="30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AB7724CE-342D-4D05-869F-CFED062EB12E}"/>
                  </a:ext>
                </a:extLst>
              </p14:cNvPr>
              <p14:cNvContentPartPr/>
              <p14:nvPr/>
            </p14:nvContentPartPr>
            <p14:xfrm>
              <a:off x="3355101" y="3402657"/>
              <a:ext cx="2399040" cy="77040"/>
            </p14:xfrm>
          </p:contentPart>
        </mc:Choice>
        <mc:Fallback xmlns=""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AB7724CE-342D-4D05-869F-CFED062EB12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310101" y="3312657"/>
                <a:ext cx="2488680" cy="25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14" name="Ink 113">
                <a:extLst>
                  <a:ext uri="{FF2B5EF4-FFF2-40B4-BE49-F238E27FC236}">
                    <a16:creationId xmlns:a16="http://schemas.microsoft.com/office/drawing/2014/main" id="{9615A070-07F7-4939-ABAA-E4F7AF8F5409}"/>
                  </a:ext>
                </a:extLst>
              </p14:cNvPr>
              <p14:cNvContentPartPr/>
              <p14:nvPr/>
            </p14:nvContentPartPr>
            <p14:xfrm>
              <a:off x="5942061" y="2343177"/>
              <a:ext cx="43200" cy="904680"/>
            </p14:xfrm>
          </p:contentPart>
        </mc:Choice>
        <mc:Fallback xmlns="">
          <p:pic>
            <p:nvPicPr>
              <p:cNvPr id="114" name="Ink 113">
                <a:extLst>
                  <a:ext uri="{FF2B5EF4-FFF2-40B4-BE49-F238E27FC236}">
                    <a16:creationId xmlns:a16="http://schemas.microsoft.com/office/drawing/2014/main" id="{9615A070-07F7-4939-ABAA-E4F7AF8F5409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897061" y="2253177"/>
                <a:ext cx="132840" cy="108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FF473CE7-8D6A-4835-8DD1-FB13B8C69887}"/>
                  </a:ext>
                </a:extLst>
              </p14:cNvPr>
              <p14:cNvContentPartPr/>
              <p14:nvPr/>
            </p14:nvContentPartPr>
            <p14:xfrm>
              <a:off x="5975541" y="3505977"/>
              <a:ext cx="2729520" cy="186264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FF473CE7-8D6A-4835-8DD1-FB13B8C69887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5957541" y="3487977"/>
                <a:ext cx="2765160" cy="189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21" name="Ink 120">
                <a:extLst>
                  <a:ext uri="{FF2B5EF4-FFF2-40B4-BE49-F238E27FC236}">
                    <a16:creationId xmlns:a16="http://schemas.microsoft.com/office/drawing/2014/main" id="{FF8D4FAF-704D-454F-BB3C-19065E034717}"/>
                  </a:ext>
                </a:extLst>
              </p14:cNvPr>
              <p14:cNvContentPartPr/>
              <p14:nvPr/>
            </p14:nvContentPartPr>
            <p14:xfrm>
              <a:off x="11146581" y="5152977"/>
              <a:ext cx="893520" cy="514800"/>
            </p14:xfrm>
          </p:contentPart>
        </mc:Choice>
        <mc:Fallback xmlns="">
          <p:pic>
            <p:nvPicPr>
              <p:cNvPr id="121" name="Ink 120">
                <a:extLst>
                  <a:ext uri="{FF2B5EF4-FFF2-40B4-BE49-F238E27FC236}">
                    <a16:creationId xmlns:a16="http://schemas.microsoft.com/office/drawing/2014/main" id="{FF8D4FAF-704D-454F-BB3C-19065E034717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1128581" y="5134977"/>
                <a:ext cx="929160" cy="55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C4452F2C-6E3B-4D14-839B-7C95BDC0F40A}"/>
                  </a:ext>
                </a:extLst>
              </p14:cNvPr>
              <p14:cNvContentPartPr/>
              <p14:nvPr/>
            </p14:nvContentPartPr>
            <p14:xfrm>
              <a:off x="9326781" y="5257737"/>
              <a:ext cx="1315440" cy="584280"/>
            </p14:xfrm>
          </p:contentPart>
        </mc:Choice>
        <mc:Fallback xmlns=""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C4452F2C-6E3B-4D14-839B-7C95BDC0F40A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9308781" y="5239737"/>
                <a:ext cx="1351080" cy="619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479111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4C11489B-7FE1-4CFF-B402-20FEF4A4B468}"/>
                  </a:ext>
                </a:extLst>
              </p14:cNvPr>
              <p14:cNvContentPartPr/>
              <p14:nvPr/>
            </p14:nvContentPartPr>
            <p14:xfrm>
              <a:off x="5053581" y="119614"/>
              <a:ext cx="6121800" cy="8398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4C11489B-7FE1-4CFF-B402-20FEF4A4B46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35581" y="101614"/>
                <a:ext cx="6157440" cy="87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C34F402D-9A95-4532-A3D5-5382AAB05329}"/>
                  </a:ext>
                </a:extLst>
              </p14:cNvPr>
              <p14:cNvContentPartPr/>
              <p14:nvPr/>
            </p14:nvContentPartPr>
            <p14:xfrm>
              <a:off x="2724021" y="180814"/>
              <a:ext cx="1972080" cy="47088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C34F402D-9A95-4532-A3D5-5382AAB0532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06021" y="162814"/>
                <a:ext cx="2007720" cy="50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F5BE1849-985C-4E9A-9A32-FFB70B12D7CB}"/>
                  </a:ext>
                </a:extLst>
              </p14:cNvPr>
              <p14:cNvContentPartPr/>
              <p14:nvPr/>
            </p14:nvContentPartPr>
            <p14:xfrm>
              <a:off x="1345941" y="913414"/>
              <a:ext cx="183600" cy="3744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F5BE1849-985C-4E9A-9A32-FFB70B12D7C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27941" y="895414"/>
                <a:ext cx="21924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01CB44C1-9C27-4748-9B49-06AB7DC0E0B5}"/>
                  </a:ext>
                </a:extLst>
              </p14:cNvPr>
              <p14:cNvContentPartPr/>
              <p14:nvPr/>
            </p14:nvContentPartPr>
            <p14:xfrm>
              <a:off x="7451541" y="1099174"/>
              <a:ext cx="3918960" cy="93924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01CB44C1-9C27-4748-9B49-06AB7DC0E0B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433541" y="1081174"/>
                <a:ext cx="3954600" cy="97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5E77A0E0-9C97-4236-9C19-2430B5380A84}"/>
                  </a:ext>
                </a:extLst>
              </p14:cNvPr>
              <p14:cNvContentPartPr/>
              <p14:nvPr/>
            </p14:nvContentPartPr>
            <p14:xfrm>
              <a:off x="1242621" y="278734"/>
              <a:ext cx="1053000" cy="44280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5E77A0E0-9C97-4236-9C19-2430B5380A8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224621" y="260734"/>
                <a:ext cx="1088640" cy="47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BC49B719-0748-45DD-ADBB-294B23ED1367}"/>
                  </a:ext>
                </a:extLst>
              </p14:cNvPr>
              <p14:cNvContentPartPr/>
              <p14:nvPr/>
            </p14:nvContentPartPr>
            <p14:xfrm>
              <a:off x="1128501" y="1896934"/>
              <a:ext cx="84240" cy="1980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BC49B719-0748-45DD-ADBB-294B23ED136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10501" y="1878934"/>
                <a:ext cx="119880" cy="5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1467460D-40EA-4BAE-945A-F3099DC5015D}"/>
                  </a:ext>
                </a:extLst>
              </p14:cNvPr>
              <p14:cNvContentPartPr/>
              <p14:nvPr/>
            </p14:nvContentPartPr>
            <p14:xfrm>
              <a:off x="701541" y="1127254"/>
              <a:ext cx="2767320" cy="61848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1467460D-40EA-4BAE-945A-F3099DC5015D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83541" y="1109254"/>
                <a:ext cx="2802960" cy="65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3D46266A-049C-4A3C-984F-604C38A26974}"/>
                  </a:ext>
                </a:extLst>
              </p14:cNvPr>
              <p14:cNvContentPartPr/>
              <p14:nvPr/>
            </p14:nvContentPartPr>
            <p14:xfrm>
              <a:off x="3914181" y="1199614"/>
              <a:ext cx="2102400" cy="38988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3D46266A-049C-4A3C-984F-604C38A2697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896181" y="1181614"/>
                <a:ext cx="2138040" cy="42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F573512B-4B53-48CB-A230-DC132DC96D6A}"/>
                  </a:ext>
                </a:extLst>
              </p14:cNvPr>
              <p14:cNvContentPartPr/>
              <p14:nvPr/>
            </p14:nvContentPartPr>
            <p14:xfrm>
              <a:off x="6425901" y="1263334"/>
              <a:ext cx="556920" cy="33012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F573512B-4B53-48CB-A230-DC132DC96D6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407901" y="1245334"/>
                <a:ext cx="592560" cy="36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677D71ED-3567-480F-821C-FA737FD51EA0}"/>
                  </a:ext>
                </a:extLst>
              </p14:cNvPr>
              <p14:cNvContentPartPr/>
              <p14:nvPr/>
            </p14:nvContentPartPr>
            <p14:xfrm>
              <a:off x="7518861" y="2902054"/>
              <a:ext cx="259920" cy="3672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677D71ED-3567-480F-821C-FA737FD51EA0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500861" y="2884054"/>
                <a:ext cx="295560" cy="7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A6565246-5243-4EED-ACF2-60330A27FBAE}"/>
                  </a:ext>
                </a:extLst>
              </p14:cNvPr>
              <p14:cNvContentPartPr/>
              <p14:nvPr/>
            </p14:nvContentPartPr>
            <p14:xfrm>
              <a:off x="7387101" y="2126974"/>
              <a:ext cx="3659760" cy="65304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A6565246-5243-4EED-ACF2-60330A27FBA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369101" y="2108974"/>
                <a:ext cx="3695400" cy="68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9AC831E5-5AA4-4E18-AC3E-80A9F5040C5C}"/>
                  </a:ext>
                </a:extLst>
              </p14:cNvPr>
              <p14:cNvContentPartPr/>
              <p14:nvPr/>
            </p14:nvContentPartPr>
            <p14:xfrm>
              <a:off x="2624301" y="3124534"/>
              <a:ext cx="2242800" cy="1060920"/>
            </p14:xfrm>
          </p:contentPart>
        </mc:Choice>
        <mc:Fallback xmlns=""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9AC831E5-5AA4-4E18-AC3E-80A9F5040C5C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606301" y="3106534"/>
                <a:ext cx="2278440" cy="109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5C9681A4-CAB2-412E-8E2E-D0C973BACED4}"/>
                  </a:ext>
                </a:extLst>
              </p14:cNvPr>
              <p14:cNvContentPartPr/>
              <p14:nvPr/>
            </p14:nvContentPartPr>
            <p14:xfrm>
              <a:off x="1056141" y="2088814"/>
              <a:ext cx="4372200" cy="1076760"/>
            </p14:xfrm>
          </p:contentPart>
        </mc:Choice>
        <mc:Fallback xmlns=""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5C9681A4-CAB2-412E-8E2E-D0C973BACED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038141" y="2070814"/>
                <a:ext cx="4407840" cy="1112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7184387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55AD4D-7FA5-409C-B6D5-62F9CC1B5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64" y="479411"/>
            <a:ext cx="12181832" cy="512359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0FD8E49-4A75-4092-95CF-E41C73B6D005}"/>
                  </a:ext>
                </a:extLst>
              </p14:cNvPr>
              <p14:cNvContentPartPr/>
              <p14:nvPr/>
            </p14:nvContentPartPr>
            <p14:xfrm>
              <a:off x="6104421" y="1496254"/>
              <a:ext cx="437400" cy="756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0FD8E49-4A75-4092-95CF-E41C73B6D00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86421" y="1478254"/>
                <a:ext cx="473040" cy="11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5B3493A-5B8A-4851-AB92-E4855F96C1F5}"/>
                  </a:ext>
                </a:extLst>
              </p14:cNvPr>
              <p14:cNvContentPartPr/>
              <p14:nvPr/>
            </p14:nvContentPartPr>
            <p14:xfrm>
              <a:off x="712341" y="1567534"/>
              <a:ext cx="7062480" cy="11692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5B3493A-5B8A-4851-AB92-E4855F96C1F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4341" y="1549534"/>
                <a:ext cx="7098120" cy="120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3F05D34B-4793-42C3-9BD0-B56CB9EE91AB}"/>
                  </a:ext>
                </a:extLst>
              </p14:cNvPr>
              <p14:cNvContentPartPr/>
              <p14:nvPr/>
            </p14:nvContentPartPr>
            <p14:xfrm>
              <a:off x="119061" y="2849854"/>
              <a:ext cx="6533640" cy="329112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3F05D34B-4793-42C3-9BD0-B56CB9EE91A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1061" y="2831854"/>
                <a:ext cx="6569280" cy="3326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3833079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CACA86BA-DDD7-4710-A732-FF8CD77A8CDC}"/>
                  </a:ext>
                </a:extLst>
              </p14:cNvPr>
              <p14:cNvContentPartPr/>
              <p14:nvPr/>
            </p14:nvContentPartPr>
            <p14:xfrm>
              <a:off x="6111261" y="282334"/>
              <a:ext cx="4611960" cy="9306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CACA86BA-DDD7-4710-A732-FF8CD77A8CD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93261" y="264334"/>
                <a:ext cx="4647600" cy="96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23AD8669-D377-42A3-8EB3-A2622862666B}"/>
                  </a:ext>
                </a:extLst>
              </p14:cNvPr>
              <p14:cNvContentPartPr/>
              <p14:nvPr/>
            </p14:nvContentPartPr>
            <p14:xfrm>
              <a:off x="1469781" y="83974"/>
              <a:ext cx="3944880" cy="86040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23AD8669-D377-42A3-8EB3-A262286266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51781" y="65974"/>
                <a:ext cx="3980520" cy="89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05D12938-416D-4B67-81DC-5A19120F848C}"/>
                  </a:ext>
                </a:extLst>
              </p14:cNvPr>
              <p14:cNvContentPartPr/>
              <p14:nvPr/>
            </p14:nvContentPartPr>
            <p14:xfrm>
              <a:off x="4865301" y="1493734"/>
              <a:ext cx="445320" cy="36648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05D12938-416D-4B67-81DC-5A19120F848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847301" y="1475734"/>
                <a:ext cx="480960" cy="40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71E97652-4071-4A5E-9B82-ECE2B0C843C7}"/>
                  </a:ext>
                </a:extLst>
              </p14:cNvPr>
              <p14:cNvContentPartPr/>
              <p14:nvPr/>
            </p14:nvContentPartPr>
            <p14:xfrm>
              <a:off x="1777941" y="1862374"/>
              <a:ext cx="197280" cy="3132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71E97652-4071-4A5E-9B82-ECE2B0C843C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759941" y="1844374"/>
                <a:ext cx="232920" cy="6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A6580AF9-5725-4B59-BFAE-56A90E4153DF}"/>
                  </a:ext>
                </a:extLst>
              </p14:cNvPr>
              <p14:cNvContentPartPr/>
              <p14:nvPr/>
            </p14:nvContentPartPr>
            <p14:xfrm>
              <a:off x="1567701" y="1321654"/>
              <a:ext cx="2799360" cy="4215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A6580AF9-5725-4B59-BFAE-56A90E4153D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549701" y="1303654"/>
                <a:ext cx="2835000" cy="45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20E74935-0795-4F2F-A999-2474598C7287}"/>
                  </a:ext>
                </a:extLst>
              </p14:cNvPr>
              <p14:cNvContentPartPr/>
              <p14:nvPr/>
            </p14:nvContentPartPr>
            <p14:xfrm>
              <a:off x="6043581" y="112054"/>
              <a:ext cx="5992200" cy="170568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20E74935-0795-4F2F-A999-2474598C728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025581" y="94031"/>
                <a:ext cx="6027840" cy="17413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FFAE100C-4F9E-442F-B547-75C22476CBFF}"/>
                  </a:ext>
                </a:extLst>
              </p14:cNvPr>
              <p14:cNvContentPartPr/>
              <p14:nvPr/>
            </p14:nvContentPartPr>
            <p14:xfrm>
              <a:off x="10876941" y="2566174"/>
              <a:ext cx="1176480" cy="177228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FFAE100C-4F9E-442F-B547-75C22476CBF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858941" y="2548174"/>
                <a:ext cx="1212120" cy="180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AE55DADE-CF1F-4846-BE1F-4404002870EB}"/>
                  </a:ext>
                </a:extLst>
              </p14:cNvPr>
              <p14:cNvContentPartPr/>
              <p14:nvPr/>
            </p14:nvContentPartPr>
            <p14:xfrm>
              <a:off x="9367461" y="2690734"/>
              <a:ext cx="151920" cy="10584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AE55DADE-CF1F-4846-BE1F-4404002870EB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349461" y="2672734"/>
                <a:ext cx="187560" cy="14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0BF61AF0-CAFF-495C-9DC3-95F7EDFDE41A}"/>
                  </a:ext>
                </a:extLst>
              </p14:cNvPr>
              <p14:cNvContentPartPr/>
              <p14:nvPr/>
            </p14:nvContentPartPr>
            <p14:xfrm>
              <a:off x="8679501" y="2712334"/>
              <a:ext cx="129600" cy="6012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0BF61AF0-CAFF-495C-9DC3-95F7EDFDE41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661501" y="2694334"/>
                <a:ext cx="165240" cy="9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00B75F39-3BC1-4977-B0F0-E37954C7E713}"/>
                  </a:ext>
                </a:extLst>
              </p14:cNvPr>
              <p14:cNvContentPartPr/>
              <p14:nvPr/>
            </p14:nvContentPartPr>
            <p14:xfrm>
              <a:off x="9899181" y="2503534"/>
              <a:ext cx="662040" cy="53100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00B75F39-3BC1-4977-B0F0-E37954C7E713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9881181" y="2485534"/>
                <a:ext cx="697680" cy="56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5CC26964-71BF-4C7D-A795-1ECCAAC14531}"/>
                  </a:ext>
                </a:extLst>
              </p14:cNvPr>
              <p14:cNvContentPartPr/>
              <p14:nvPr/>
            </p14:nvContentPartPr>
            <p14:xfrm>
              <a:off x="6622461" y="2395534"/>
              <a:ext cx="1447560" cy="53712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5CC26964-71BF-4C7D-A795-1ECCAAC1453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604461" y="2377534"/>
                <a:ext cx="1483200" cy="57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5C1E6235-BE34-45FC-988F-5BF110B5B814}"/>
                  </a:ext>
                </a:extLst>
              </p14:cNvPr>
              <p14:cNvContentPartPr/>
              <p14:nvPr/>
            </p14:nvContentPartPr>
            <p14:xfrm>
              <a:off x="1970901" y="2173054"/>
              <a:ext cx="3878280" cy="75096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5C1E6235-BE34-45FC-988F-5BF110B5B814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952901" y="2155054"/>
                <a:ext cx="3913920" cy="78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F0D05074-DA92-4058-AF11-C17BC847D84F}"/>
                  </a:ext>
                </a:extLst>
              </p14:cNvPr>
              <p14:cNvContentPartPr/>
              <p14:nvPr/>
            </p14:nvContentPartPr>
            <p14:xfrm>
              <a:off x="10039581" y="3737614"/>
              <a:ext cx="336600" cy="13032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F0D05074-DA92-4058-AF11-C17BC847D84F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0021581" y="3719614"/>
                <a:ext cx="372240" cy="16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6B1C1FD6-FBED-4F1C-A4B0-49622D2E1439}"/>
                  </a:ext>
                </a:extLst>
              </p14:cNvPr>
              <p14:cNvContentPartPr/>
              <p14:nvPr/>
            </p14:nvContentPartPr>
            <p14:xfrm>
              <a:off x="9374301" y="3767854"/>
              <a:ext cx="226800" cy="7452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6B1C1FD6-FBED-4F1C-A4B0-49622D2E1439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9356301" y="3749854"/>
                <a:ext cx="262440" cy="11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AE9B2FD7-61FB-4A5B-A368-48EFD0D98B97}"/>
                  </a:ext>
                </a:extLst>
              </p14:cNvPr>
              <p14:cNvContentPartPr/>
              <p14:nvPr/>
            </p14:nvContentPartPr>
            <p14:xfrm>
              <a:off x="8724861" y="3759214"/>
              <a:ext cx="204120" cy="7164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AE9B2FD7-61FB-4A5B-A368-48EFD0D98B97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706861" y="3741214"/>
                <a:ext cx="239760" cy="10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1AE7A7F9-79CA-44EF-A061-CFDDF9F1E0B1}"/>
                  </a:ext>
                </a:extLst>
              </p14:cNvPr>
              <p14:cNvContentPartPr/>
              <p14:nvPr/>
            </p14:nvContentPartPr>
            <p14:xfrm>
              <a:off x="6538941" y="3552934"/>
              <a:ext cx="1270440" cy="28872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1AE7A7F9-79CA-44EF-A061-CFDDF9F1E0B1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520941" y="3534934"/>
                <a:ext cx="1306080" cy="32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390A6DD6-D818-4C1A-8325-86E706DC13BD}"/>
                  </a:ext>
                </a:extLst>
              </p14:cNvPr>
              <p14:cNvContentPartPr/>
              <p14:nvPr/>
            </p14:nvContentPartPr>
            <p14:xfrm>
              <a:off x="2164941" y="3265654"/>
              <a:ext cx="77400" cy="5760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390A6DD6-D818-4C1A-8325-86E706DC13BD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146941" y="3247654"/>
                <a:ext cx="113040" cy="9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EB06CEBC-10BE-4A27-B916-C95D642430AB}"/>
                  </a:ext>
                </a:extLst>
              </p14:cNvPr>
              <p14:cNvContentPartPr/>
              <p14:nvPr/>
            </p14:nvContentPartPr>
            <p14:xfrm>
              <a:off x="1879821" y="3475534"/>
              <a:ext cx="4064760" cy="581040"/>
            </p14:xfrm>
          </p:contentPart>
        </mc:Choice>
        <mc:Fallback xmlns=""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EB06CEBC-10BE-4A27-B916-C95D642430AB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861821" y="3457534"/>
                <a:ext cx="4100400" cy="61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87" name="Ink 186">
                <a:extLst>
                  <a:ext uri="{FF2B5EF4-FFF2-40B4-BE49-F238E27FC236}">
                    <a16:creationId xmlns:a16="http://schemas.microsoft.com/office/drawing/2014/main" id="{D2F061EE-80F3-425A-96C1-C4BE9A7157FD}"/>
                  </a:ext>
                </a:extLst>
              </p14:cNvPr>
              <p14:cNvContentPartPr/>
              <p14:nvPr/>
            </p14:nvContentPartPr>
            <p14:xfrm>
              <a:off x="1839141" y="4144774"/>
              <a:ext cx="8649000" cy="2359080"/>
            </p14:xfrm>
          </p:contentPart>
        </mc:Choice>
        <mc:Fallback xmlns="">
          <p:pic>
            <p:nvPicPr>
              <p:cNvPr id="187" name="Ink 186">
                <a:extLst>
                  <a:ext uri="{FF2B5EF4-FFF2-40B4-BE49-F238E27FC236}">
                    <a16:creationId xmlns:a16="http://schemas.microsoft.com/office/drawing/2014/main" id="{D2F061EE-80F3-425A-96C1-C4BE9A7157FD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821141" y="4126774"/>
                <a:ext cx="8684640" cy="2394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3620566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175493-7F12-47F4-9782-DD48CE882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184" y="300245"/>
            <a:ext cx="10277475" cy="4057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022EC7-8561-4407-8FBE-53AAAC387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021" y="2529095"/>
            <a:ext cx="4914900" cy="3657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47214A5-FD97-4C14-9737-725061820517}"/>
                  </a:ext>
                </a:extLst>
              </p14:cNvPr>
              <p14:cNvContentPartPr/>
              <p14:nvPr/>
            </p14:nvContentPartPr>
            <p14:xfrm>
              <a:off x="698661" y="5956654"/>
              <a:ext cx="1202040" cy="1807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47214A5-FD97-4C14-9737-72506182051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3661" y="5866654"/>
                <a:ext cx="1291680" cy="36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C12E052-FFF7-4BE1-861E-E87551A57108}"/>
                  </a:ext>
                </a:extLst>
              </p14:cNvPr>
              <p14:cNvContentPartPr/>
              <p14:nvPr/>
            </p14:nvContentPartPr>
            <p14:xfrm>
              <a:off x="1744101" y="6112894"/>
              <a:ext cx="4381200" cy="4496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C12E052-FFF7-4BE1-861E-E87551A5710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26101" y="6094894"/>
                <a:ext cx="4416840" cy="48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7482E9B8-D8AF-4994-B872-C8CE824A3776}"/>
                  </a:ext>
                </a:extLst>
              </p14:cNvPr>
              <p14:cNvContentPartPr/>
              <p14:nvPr/>
            </p14:nvContentPartPr>
            <p14:xfrm>
              <a:off x="5642181" y="4722574"/>
              <a:ext cx="3598920" cy="83268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7482E9B8-D8AF-4994-B872-C8CE824A377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624181" y="4704574"/>
                <a:ext cx="3634560" cy="86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37FFE03A-9E7E-422A-B216-EA8FDE4B8D12}"/>
                  </a:ext>
                </a:extLst>
              </p14:cNvPr>
              <p14:cNvContentPartPr/>
              <p14:nvPr/>
            </p14:nvContentPartPr>
            <p14:xfrm>
              <a:off x="1476981" y="4981774"/>
              <a:ext cx="4073400" cy="121572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37FFE03A-9E7E-422A-B216-EA8FDE4B8D1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458981" y="4963774"/>
                <a:ext cx="4109040" cy="125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40C51821-028F-4EBB-9713-ACADD7CFF445}"/>
                  </a:ext>
                </a:extLst>
              </p14:cNvPr>
              <p14:cNvContentPartPr/>
              <p14:nvPr/>
            </p14:nvContentPartPr>
            <p14:xfrm>
              <a:off x="5554701" y="4677214"/>
              <a:ext cx="1667880" cy="11430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40C51821-028F-4EBB-9713-ACADD7CFF44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536701" y="4659214"/>
                <a:ext cx="1703520" cy="1178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5380169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83EB4C-A346-4A8D-A0F7-4F57DC443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81" y="251583"/>
            <a:ext cx="10741855" cy="597693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1DDE684-7A2F-4620-8BD5-F63A9072115F}"/>
                  </a:ext>
                </a:extLst>
              </p14:cNvPr>
              <p14:cNvContentPartPr/>
              <p14:nvPr/>
            </p14:nvContentPartPr>
            <p14:xfrm>
              <a:off x="3823821" y="2832934"/>
              <a:ext cx="289800" cy="2671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1DDE684-7A2F-4620-8BD5-F63A9072115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78821" y="2742934"/>
                <a:ext cx="379440" cy="44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614BE58-097D-469A-B06D-496ED01B5B0B}"/>
                  </a:ext>
                </a:extLst>
              </p14:cNvPr>
              <p14:cNvContentPartPr/>
              <p14:nvPr/>
            </p14:nvContentPartPr>
            <p14:xfrm>
              <a:off x="4165461" y="2035534"/>
              <a:ext cx="2681640" cy="8654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614BE58-097D-469A-B06D-496ED01B5B0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20461" y="1945534"/>
                <a:ext cx="2771280" cy="10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D223D59-8F50-46E6-A857-BAB38FFC12FB}"/>
                  </a:ext>
                </a:extLst>
              </p14:cNvPr>
              <p14:cNvContentPartPr/>
              <p14:nvPr/>
            </p14:nvContentPartPr>
            <p14:xfrm>
              <a:off x="8331021" y="2381494"/>
              <a:ext cx="333000" cy="1710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D223D59-8F50-46E6-A857-BAB38FFC12F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286021" y="2291494"/>
                <a:ext cx="422640" cy="35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2630924-98AD-46C8-A16B-65FEE82611B9}"/>
                  </a:ext>
                </a:extLst>
              </p14:cNvPr>
              <p14:cNvContentPartPr/>
              <p14:nvPr/>
            </p14:nvContentPartPr>
            <p14:xfrm>
              <a:off x="9901701" y="2935174"/>
              <a:ext cx="357840" cy="1519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2630924-98AD-46C8-A16B-65FEE82611B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56701" y="2845174"/>
                <a:ext cx="447480" cy="33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1B09669-074E-42FA-AB4D-03D39E450D0F}"/>
                  </a:ext>
                </a:extLst>
              </p14:cNvPr>
              <p14:cNvContentPartPr/>
              <p14:nvPr/>
            </p14:nvContentPartPr>
            <p14:xfrm>
              <a:off x="10256661" y="3140734"/>
              <a:ext cx="1310760" cy="18835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1B09669-074E-42FA-AB4D-03D39E450D0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238661" y="3122734"/>
                <a:ext cx="1346400" cy="191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6CC442A6-8F53-4E5B-AE70-8F440C0C9AA4}"/>
                  </a:ext>
                </a:extLst>
              </p14:cNvPr>
              <p14:cNvContentPartPr/>
              <p14:nvPr/>
            </p14:nvContentPartPr>
            <p14:xfrm>
              <a:off x="5964381" y="5190574"/>
              <a:ext cx="5799600" cy="153468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6CC442A6-8F53-4E5B-AE70-8F440C0C9AA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946381" y="5172574"/>
                <a:ext cx="5835240" cy="157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7CC49604-750E-4C38-8FC1-45A264470B2E}"/>
                  </a:ext>
                </a:extLst>
              </p14:cNvPr>
              <p14:cNvContentPartPr/>
              <p14:nvPr/>
            </p14:nvContentPartPr>
            <p14:xfrm>
              <a:off x="7172541" y="1187014"/>
              <a:ext cx="2996280" cy="150804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7CC49604-750E-4C38-8FC1-45A264470B2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154541" y="1169014"/>
                <a:ext cx="3031920" cy="154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30416CFA-3851-4026-B5D1-3F9EA8F3E84C}"/>
                  </a:ext>
                </a:extLst>
              </p14:cNvPr>
              <p14:cNvContentPartPr/>
              <p14:nvPr/>
            </p14:nvContentPartPr>
            <p14:xfrm>
              <a:off x="10664181" y="482134"/>
              <a:ext cx="1363680" cy="97632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30416CFA-3851-4026-B5D1-3F9EA8F3E84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0646181" y="464134"/>
                <a:ext cx="1399320" cy="101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D4480904-7C99-4370-8DBE-C5A5D8CDD564}"/>
                  </a:ext>
                </a:extLst>
              </p14:cNvPr>
              <p14:cNvContentPartPr/>
              <p14:nvPr/>
            </p14:nvContentPartPr>
            <p14:xfrm>
              <a:off x="11060181" y="1622254"/>
              <a:ext cx="937080" cy="80208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D4480904-7C99-4370-8DBE-C5A5D8CDD564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1042181" y="1604254"/>
                <a:ext cx="972720" cy="83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0" name="Ink 139">
                <a:extLst>
                  <a:ext uri="{FF2B5EF4-FFF2-40B4-BE49-F238E27FC236}">
                    <a16:creationId xmlns:a16="http://schemas.microsoft.com/office/drawing/2014/main" id="{9EB5D2D4-E324-4E8A-8231-AAC5BF75ED25}"/>
                  </a:ext>
                </a:extLst>
              </p14:cNvPr>
              <p14:cNvContentPartPr/>
              <p14:nvPr/>
            </p14:nvContentPartPr>
            <p14:xfrm>
              <a:off x="7542261" y="3139654"/>
              <a:ext cx="2599560" cy="2341440"/>
            </p14:xfrm>
          </p:contentPart>
        </mc:Choice>
        <mc:Fallback xmlns="">
          <p:pic>
            <p:nvPicPr>
              <p:cNvPr id="140" name="Ink 139">
                <a:extLst>
                  <a:ext uri="{FF2B5EF4-FFF2-40B4-BE49-F238E27FC236}">
                    <a16:creationId xmlns:a16="http://schemas.microsoft.com/office/drawing/2014/main" id="{9EB5D2D4-E324-4E8A-8231-AAC5BF75ED25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524261" y="3121654"/>
                <a:ext cx="2635200" cy="2377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6906037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35369F0A-1C55-49E9-9F9A-E7DCA51BB860}"/>
                  </a:ext>
                </a:extLst>
              </p14:cNvPr>
              <p14:cNvContentPartPr/>
              <p14:nvPr/>
            </p14:nvContentPartPr>
            <p14:xfrm>
              <a:off x="4151781" y="69934"/>
              <a:ext cx="6539760" cy="133740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35369F0A-1C55-49E9-9F9A-E7DCA51BB86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33781" y="51934"/>
                <a:ext cx="6575400" cy="137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E477ED90-1462-454D-824D-E725C2E56BEF}"/>
                  </a:ext>
                </a:extLst>
              </p14:cNvPr>
              <p14:cNvContentPartPr/>
              <p14:nvPr/>
            </p14:nvContentPartPr>
            <p14:xfrm>
              <a:off x="3319101" y="4297414"/>
              <a:ext cx="2520" cy="828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E477ED90-1462-454D-824D-E725C2E56BE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01101" y="4279414"/>
                <a:ext cx="38160" cy="43920"/>
              </a:xfrm>
              <a:prstGeom prst="rect">
                <a:avLst/>
              </a:prstGeom>
            </p:spPr>
          </p:pic>
        </mc:Fallback>
      </mc:AlternateContent>
      <p:pic>
        <p:nvPicPr>
          <p:cNvPr id="51" name="Picture 50">
            <a:extLst>
              <a:ext uri="{FF2B5EF4-FFF2-40B4-BE49-F238E27FC236}">
                <a16:creationId xmlns:a16="http://schemas.microsoft.com/office/drawing/2014/main" id="{2EA2DAFC-09F2-417D-8D5F-49A9A3423E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963" y="1407334"/>
            <a:ext cx="4991100" cy="26955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D480A2AD-4653-4C1E-BAE7-99E5CCAC6F8E}"/>
                  </a:ext>
                </a:extLst>
              </p14:cNvPr>
              <p14:cNvContentPartPr/>
              <p14:nvPr/>
            </p14:nvContentPartPr>
            <p14:xfrm>
              <a:off x="4545621" y="1548454"/>
              <a:ext cx="6236640" cy="75384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D480A2AD-4653-4C1E-BAE7-99E5CCAC6F8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527621" y="1530454"/>
                <a:ext cx="6272280" cy="78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D6EB67BC-7341-4801-9427-46C2ECFE28CB}"/>
                  </a:ext>
                </a:extLst>
              </p14:cNvPr>
              <p14:cNvContentPartPr/>
              <p14:nvPr/>
            </p14:nvContentPartPr>
            <p14:xfrm>
              <a:off x="1205541" y="1544134"/>
              <a:ext cx="740520" cy="7344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D6EB67BC-7341-4801-9427-46C2ECFE28C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60541" y="1454134"/>
                <a:ext cx="830160" cy="253080"/>
              </a:xfrm>
              <a:prstGeom prst="rect">
                <a:avLst/>
              </a:prstGeom>
            </p:spPr>
          </p:pic>
        </mc:Fallback>
      </mc:AlternateContent>
      <p:pic>
        <p:nvPicPr>
          <p:cNvPr id="88" name="Picture 87">
            <a:extLst>
              <a:ext uri="{FF2B5EF4-FFF2-40B4-BE49-F238E27FC236}">
                <a16:creationId xmlns:a16="http://schemas.microsoft.com/office/drawing/2014/main" id="{A78CB4F1-7A6A-4BBC-B430-E0D3652670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1963" y="3999017"/>
            <a:ext cx="4601435" cy="269312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96F3BE93-D01F-468B-A6A3-FCF196D0E50A}"/>
                  </a:ext>
                </a:extLst>
              </p14:cNvPr>
              <p14:cNvContentPartPr/>
              <p14:nvPr/>
            </p14:nvContentPartPr>
            <p14:xfrm>
              <a:off x="1133181" y="5335654"/>
              <a:ext cx="167760" cy="94176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96F3BE93-D01F-468B-A6A3-FCF196D0E50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15181" y="5317654"/>
                <a:ext cx="203400" cy="97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1D75B189-7D44-4412-A23C-3E9366784F64}"/>
                  </a:ext>
                </a:extLst>
              </p14:cNvPr>
              <p14:cNvContentPartPr/>
              <p14:nvPr/>
            </p14:nvContentPartPr>
            <p14:xfrm>
              <a:off x="767421" y="5512054"/>
              <a:ext cx="143280" cy="18360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1D75B189-7D44-4412-A23C-3E9366784F6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49421" y="5494054"/>
                <a:ext cx="178920" cy="21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E0CA11C1-2B6A-438A-89B8-C32BFE211A05}"/>
                  </a:ext>
                </a:extLst>
              </p14:cNvPr>
              <p14:cNvContentPartPr/>
              <p14:nvPr/>
            </p14:nvContentPartPr>
            <p14:xfrm>
              <a:off x="196101" y="5446894"/>
              <a:ext cx="369360" cy="64620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E0CA11C1-2B6A-438A-89B8-C32BFE211A0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78101" y="5428894"/>
                <a:ext cx="405000" cy="68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351FC345-181F-4691-81D7-0E004356DEFD}"/>
                  </a:ext>
                </a:extLst>
              </p14:cNvPr>
              <p14:cNvContentPartPr/>
              <p14:nvPr/>
            </p14:nvContentPartPr>
            <p14:xfrm>
              <a:off x="1438821" y="4501174"/>
              <a:ext cx="3303720" cy="72684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351FC345-181F-4691-81D7-0E004356DEF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420821" y="4483174"/>
                <a:ext cx="3339360" cy="76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2FB8AF40-BE8B-4F72-8E0A-F519F8A5B163}"/>
                  </a:ext>
                </a:extLst>
              </p14:cNvPr>
              <p14:cNvContentPartPr/>
              <p14:nvPr/>
            </p14:nvContentPartPr>
            <p14:xfrm>
              <a:off x="5505021" y="4487134"/>
              <a:ext cx="1747440" cy="425520"/>
            </p14:xfrm>
          </p:contentPart>
        </mc:Choice>
        <mc:Fallback xmlns=""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2FB8AF40-BE8B-4F72-8E0A-F519F8A5B163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487021" y="4469134"/>
                <a:ext cx="1783080" cy="46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18" name="Ink 117">
                <a:extLst>
                  <a:ext uri="{FF2B5EF4-FFF2-40B4-BE49-F238E27FC236}">
                    <a16:creationId xmlns:a16="http://schemas.microsoft.com/office/drawing/2014/main" id="{BB8770CE-E65A-4FD8-9C63-18EF124B221D}"/>
                  </a:ext>
                </a:extLst>
              </p14:cNvPr>
              <p14:cNvContentPartPr/>
              <p14:nvPr/>
            </p14:nvContentPartPr>
            <p14:xfrm>
              <a:off x="9774261" y="3510094"/>
              <a:ext cx="1650600" cy="694080"/>
            </p14:xfrm>
          </p:contentPart>
        </mc:Choice>
        <mc:Fallback xmlns="">
          <p:pic>
            <p:nvPicPr>
              <p:cNvPr id="118" name="Ink 117">
                <a:extLst>
                  <a:ext uri="{FF2B5EF4-FFF2-40B4-BE49-F238E27FC236}">
                    <a16:creationId xmlns:a16="http://schemas.microsoft.com/office/drawing/2014/main" id="{BB8770CE-E65A-4FD8-9C63-18EF124B221D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9756261" y="3492094"/>
                <a:ext cx="1686240" cy="72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38" name="Ink 137">
                <a:extLst>
                  <a:ext uri="{FF2B5EF4-FFF2-40B4-BE49-F238E27FC236}">
                    <a16:creationId xmlns:a16="http://schemas.microsoft.com/office/drawing/2014/main" id="{7FC496B5-B7C4-445C-845D-E80ADF26AB91}"/>
                  </a:ext>
                </a:extLst>
              </p14:cNvPr>
              <p14:cNvContentPartPr/>
              <p14:nvPr/>
            </p14:nvContentPartPr>
            <p14:xfrm>
              <a:off x="6267501" y="3283654"/>
              <a:ext cx="3160080" cy="843840"/>
            </p14:xfrm>
          </p:contentPart>
        </mc:Choice>
        <mc:Fallback xmlns="">
          <p:pic>
            <p:nvPicPr>
              <p:cNvPr id="138" name="Ink 137">
                <a:extLst>
                  <a:ext uri="{FF2B5EF4-FFF2-40B4-BE49-F238E27FC236}">
                    <a16:creationId xmlns:a16="http://schemas.microsoft.com/office/drawing/2014/main" id="{7FC496B5-B7C4-445C-845D-E80ADF26AB91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249501" y="3265654"/>
                <a:ext cx="3195720" cy="879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573986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5A12BE-1935-42E8-A03B-45E6D91E4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385" y="352217"/>
            <a:ext cx="8667750" cy="28670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47800631-3A3D-48E0-A613-6F0C2AB0EE02}"/>
                  </a:ext>
                </a:extLst>
              </p14:cNvPr>
              <p14:cNvContentPartPr/>
              <p14:nvPr/>
            </p14:nvContentPartPr>
            <p14:xfrm>
              <a:off x="8054901" y="198094"/>
              <a:ext cx="3505680" cy="6609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47800631-3A3D-48E0-A613-6F0C2AB0EE0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036901" y="180094"/>
                <a:ext cx="3541320" cy="69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F1CD65ED-849F-40A5-AC61-8FCDAC3F8CD1}"/>
                  </a:ext>
                </a:extLst>
              </p14:cNvPr>
              <p14:cNvContentPartPr/>
              <p14:nvPr/>
            </p14:nvContentPartPr>
            <p14:xfrm>
              <a:off x="9734661" y="910894"/>
              <a:ext cx="1925280" cy="70380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F1CD65ED-849F-40A5-AC61-8FCDAC3F8CD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716661" y="892894"/>
                <a:ext cx="1960920" cy="73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DAC6C690-1AE1-40C2-8ACA-0E1ED0C872C5}"/>
                  </a:ext>
                </a:extLst>
              </p14:cNvPr>
              <p14:cNvContentPartPr/>
              <p14:nvPr/>
            </p14:nvContentPartPr>
            <p14:xfrm>
              <a:off x="8733861" y="1018894"/>
              <a:ext cx="650520" cy="30708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DAC6C690-1AE1-40C2-8ACA-0E1ED0C872C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715861" y="1000894"/>
                <a:ext cx="686160" cy="34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568BD7D7-D1CB-4A53-9936-147038378268}"/>
                  </a:ext>
                </a:extLst>
              </p14:cNvPr>
              <p14:cNvContentPartPr/>
              <p14:nvPr/>
            </p14:nvContentPartPr>
            <p14:xfrm>
              <a:off x="4172301" y="677254"/>
              <a:ext cx="4282200" cy="77472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568BD7D7-D1CB-4A53-9936-14703837826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154301" y="659254"/>
                <a:ext cx="4317840" cy="81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4550733D-D46C-417C-8B21-2300240D3048}"/>
                  </a:ext>
                </a:extLst>
              </p14:cNvPr>
              <p14:cNvContentPartPr/>
              <p14:nvPr/>
            </p14:nvContentPartPr>
            <p14:xfrm>
              <a:off x="10145781" y="3570934"/>
              <a:ext cx="279000" cy="2808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4550733D-D46C-417C-8B21-2300240D304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127781" y="3552934"/>
                <a:ext cx="31464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84D5D5ED-66A6-43CA-A795-FB7488498248}"/>
                  </a:ext>
                </a:extLst>
              </p14:cNvPr>
              <p14:cNvContentPartPr/>
              <p14:nvPr/>
            </p14:nvContentPartPr>
            <p14:xfrm>
              <a:off x="9983421" y="3013654"/>
              <a:ext cx="1898280" cy="41076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84D5D5ED-66A6-43CA-A795-FB7488498248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965421" y="2995654"/>
                <a:ext cx="1933920" cy="44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1C0A25A9-6B0A-4F04-AF2D-BA8AA3B3E230}"/>
                  </a:ext>
                </a:extLst>
              </p14:cNvPr>
              <p14:cNvContentPartPr/>
              <p14:nvPr/>
            </p14:nvContentPartPr>
            <p14:xfrm>
              <a:off x="8752221" y="3110494"/>
              <a:ext cx="678960" cy="27396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1C0A25A9-6B0A-4F04-AF2D-BA8AA3B3E23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734221" y="3092494"/>
                <a:ext cx="714600" cy="30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677695AA-8BB3-4DB5-A3AD-2AF270BD3139}"/>
                  </a:ext>
                </a:extLst>
              </p14:cNvPr>
              <p14:cNvContentPartPr/>
              <p14:nvPr/>
            </p14:nvContentPartPr>
            <p14:xfrm>
              <a:off x="8168301" y="3554374"/>
              <a:ext cx="149760" cy="5076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677695AA-8BB3-4DB5-A3AD-2AF270BD3139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150301" y="3536374"/>
                <a:ext cx="185400" cy="8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1AC9125B-E434-4CC6-B8E6-6F8D0A0CDE9B}"/>
                  </a:ext>
                </a:extLst>
              </p14:cNvPr>
              <p14:cNvContentPartPr/>
              <p14:nvPr/>
            </p14:nvContentPartPr>
            <p14:xfrm>
              <a:off x="7882101" y="3145054"/>
              <a:ext cx="526680" cy="28872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1AC9125B-E434-4CC6-B8E6-6F8D0A0CDE9B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864101" y="3127054"/>
                <a:ext cx="562320" cy="32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AEFC638A-8A3D-4F96-90D6-717BC50591BC}"/>
                  </a:ext>
                </a:extLst>
              </p14:cNvPr>
              <p14:cNvContentPartPr/>
              <p14:nvPr/>
            </p14:nvContentPartPr>
            <p14:xfrm>
              <a:off x="5040981" y="2936254"/>
              <a:ext cx="2580120" cy="64908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AEFC638A-8A3D-4F96-90D6-717BC50591BC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022981" y="2918254"/>
                <a:ext cx="2615760" cy="68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5CCB0B32-EBE7-429C-B1E7-57E44AEE2569}"/>
                  </a:ext>
                </a:extLst>
              </p14:cNvPr>
              <p14:cNvContentPartPr/>
              <p14:nvPr/>
            </p14:nvContentPartPr>
            <p14:xfrm>
              <a:off x="4108941" y="3016534"/>
              <a:ext cx="417600" cy="49248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5CCB0B32-EBE7-429C-B1E7-57E44AEE2569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090941" y="2998534"/>
                <a:ext cx="453240" cy="52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AF4971FE-6203-48BF-B993-0444DFADDAF7}"/>
                  </a:ext>
                </a:extLst>
              </p14:cNvPr>
              <p14:cNvContentPartPr/>
              <p14:nvPr/>
            </p14:nvContentPartPr>
            <p14:xfrm>
              <a:off x="2447541" y="2972974"/>
              <a:ext cx="1143360" cy="609840"/>
            </p14:xfrm>
          </p:contentPart>
        </mc:Choice>
        <mc:Fallback xmlns=""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AF4971FE-6203-48BF-B993-0444DFADDAF7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429541" y="2954974"/>
                <a:ext cx="1179000" cy="645480"/>
              </a:xfrm>
              <a:prstGeom prst="rect">
                <a:avLst/>
              </a:prstGeom>
            </p:spPr>
          </p:pic>
        </mc:Fallback>
      </mc:AlternateContent>
      <p:pic>
        <p:nvPicPr>
          <p:cNvPr id="115" name="Picture 114">
            <a:extLst>
              <a:ext uri="{FF2B5EF4-FFF2-40B4-BE49-F238E27FC236}">
                <a16:creationId xmlns:a16="http://schemas.microsoft.com/office/drawing/2014/main" id="{D4207C1B-1DC8-4B5B-A6B3-68B0949F2024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24901" y="3749531"/>
            <a:ext cx="8229600" cy="29051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57006903-E6B6-4058-9DE8-4963A1C2A675}"/>
                  </a:ext>
                </a:extLst>
              </p14:cNvPr>
              <p14:cNvContentPartPr/>
              <p14:nvPr/>
            </p14:nvContentPartPr>
            <p14:xfrm>
              <a:off x="5518341" y="5420974"/>
              <a:ext cx="1104840" cy="16272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57006903-E6B6-4058-9DE8-4963A1C2A675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473341" y="5330974"/>
                <a:ext cx="1194480" cy="34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FF4D7D36-3BD0-49A1-A512-D5886CA2556A}"/>
                  </a:ext>
                </a:extLst>
              </p14:cNvPr>
              <p14:cNvContentPartPr/>
              <p14:nvPr/>
            </p14:nvContentPartPr>
            <p14:xfrm>
              <a:off x="6405381" y="4908334"/>
              <a:ext cx="593280" cy="467280"/>
            </p14:xfrm>
          </p:contentPart>
        </mc:Choice>
        <mc:Fallback xmlns=""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FF4D7D36-3BD0-49A1-A512-D5886CA2556A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387381" y="4890334"/>
                <a:ext cx="628920" cy="50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3C17E1E1-F763-474C-AB17-F2921B7C5EA7}"/>
                  </a:ext>
                </a:extLst>
              </p14:cNvPr>
              <p14:cNvContentPartPr/>
              <p14:nvPr/>
            </p14:nvContentPartPr>
            <p14:xfrm>
              <a:off x="7073181" y="4139734"/>
              <a:ext cx="366840" cy="342720"/>
            </p14:xfrm>
          </p:contentPart>
        </mc:Choice>
        <mc:Fallback xmlns=""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3C17E1E1-F763-474C-AB17-F2921B7C5EA7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7055181" y="4121734"/>
                <a:ext cx="402480" cy="37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42A62C7B-7EFA-4673-996C-230A0C44FF55}"/>
                  </a:ext>
                </a:extLst>
              </p14:cNvPr>
              <p14:cNvContentPartPr/>
              <p14:nvPr/>
            </p14:nvContentPartPr>
            <p14:xfrm>
              <a:off x="7783461" y="4097614"/>
              <a:ext cx="319680" cy="34164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42A62C7B-7EFA-4673-996C-230A0C44FF55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7765461" y="4079614"/>
                <a:ext cx="355320" cy="37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33" name="Ink 132">
                <a:extLst>
                  <a:ext uri="{FF2B5EF4-FFF2-40B4-BE49-F238E27FC236}">
                    <a16:creationId xmlns:a16="http://schemas.microsoft.com/office/drawing/2014/main" id="{540F50CA-69F9-41F9-9E47-2DF733C01C08}"/>
                  </a:ext>
                </a:extLst>
              </p14:cNvPr>
              <p14:cNvContentPartPr/>
              <p14:nvPr/>
            </p14:nvContentPartPr>
            <p14:xfrm>
              <a:off x="8341821" y="4124614"/>
              <a:ext cx="1017720" cy="568800"/>
            </p14:xfrm>
          </p:contentPart>
        </mc:Choice>
        <mc:Fallback xmlns="">
          <p:pic>
            <p:nvPicPr>
              <p:cNvPr id="133" name="Ink 132">
                <a:extLst>
                  <a:ext uri="{FF2B5EF4-FFF2-40B4-BE49-F238E27FC236}">
                    <a16:creationId xmlns:a16="http://schemas.microsoft.com/office/drawing/2014/main" id="{540F50CA-69F9-41F9-9E47-2DF733C01C08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8323821" y="4106614"/>
                <a:ext cx="1053360" cy="604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64967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0CDC1CD-5B82-44C5-825C-BB7EA7CB6FD3}"/>
                  </a:ext>
                </a:extLst>
              </p14:cNvPr>
              <p14:cNvContentPartPr/>
              <p14:nvPr/>
            </p14:nvContentPartPr>
            <p14:xfrm>
              <a:off x="6319701" y="733414"/>
              <a:ext cx="4623120" cy="7948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0CDC1CD-5B82-44C5-825C-BB7EA7CB6FD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01701" y="715414"/>
                <a:ext cx="4658760" cy="83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085F06BB-6E76-49D1-9552-CFD3EC7CE851}"/>
                  </a:ext>
                </a:extLst>
              </p14:cNvPr>
              <p14:cNvContentPartPr/>
              <p14:nvPr/>
            </p14:nvContentPartPr>
            <p14:xfrm>
              <a:off x="5235741" y="787414"/>
              <a:ext cx="724320" cy="6339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085F06BB-6E76-49D1-9552-CFD3EC7CE85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17741" y="769414"/>
                <a:ext cx="759960" cy="66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E2C0178B-D6EF-4BD5-BB13-A0E8B140EFAC}"/>
                  </a:ext>
                </a:extLst>
              </p14:cNvPr>
              <p14:cNvContentPartPr/>
              <p14:nvPr/>
            </p14:nvContentPartPr>
            <p14:xfrm>
              <a:off x="1762461" y="566734"/>
              <a:ext cx="2844720" cy="7617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E2C0178B-D6EF-4BD5-BB13-A0E8B140EFA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44461" y="548734"/>
                <a:ext cx="2880360" cy="79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1E18B443-3D2D-4518-AC36-0AA0398D82CA}"/>
                  </a:ext>
                </a:extLst>
              </p14:cNvPr>
              <p14:cNvContentPartPr/>
              <p14:nvPr/>
            </p14:nvContentPartPr>
            <p14:xfrm>
              <a:off x="5896341" y="3957934"/>
              <a:ext cx="7200" cy="792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1E18B443-3D2D-4518-AC36-0AA0398D82C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878341" y="3939934"/>
                <a:ext cx="42840" cy="4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375FBB60-3BE7-4A80-8ED8-8AEFA19ECD9A}"/>
                  </a:ext>
                </a:extLst>
              </p14:cNvPr>
              <p14:cNvContentPartPr/>
              <p14:nvPr/>
            </p14:nvContentPartPr>
            <p14:xfrm>
              <a:off x="5025141" y="3685414"/>
              <a:ext cx="16200" cy="2088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375FBB60-3BE7-4A80-8ED8-8AEFA19ECD9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007141" y="3667414"/>
                <a:ext cx="5184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E7874838-4845-4C51-AEB2-FC34F89A958D}"/>
                  </a:ext>
                </a:extLst>
              </p14:cNvPr>
              <p14:cNvContentPartPr/>
              <p14:nvPr/>
            </p14:nvContentPartPr>
            <p14:xfrm>
              <a:off x="3755781" y="4573534"/>
              <a:ext cx="7200" cy="288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E7874838-4845-4C51-AEB2-FC34F89A958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737781" y="4555534"/>
                <a:ext cx="42840" cy="38520"/>
              </a:xfrm>
              <a:prstGeom prst="rect">
                <a:avLst/>
              </a:prstGeom>
            </p:spPr>
          </p:pic>
        </mc:Fallback>
      </mc:AlternateContent>
      <p:pic>
        <p:nvPicPr>
          <p:cNvPr id="45" name="Picture 44">
            <a:extLst>
              <a:ext uri="{FF2B5EF4-FFF2-40B4-BE49-F238E27FC236}">
                <a16:creationId xmlns:a16="http://schemas.microsoft.com/office/drawing/2014/main" id="{641559E3-4C9D-4460-912B-F59C449E66E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77349" y="1777877"/>
            <a:ext cx="9037983" cy="429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47672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F9458A-773D-4F67-9809-1949640B6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345" y="1353584"/>
            <a:ext cx="8740752" cy="463639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1559712-A416-4774-8FD1-1BDDB46ABDCB}"/>
                  </a:ext>
                </a:extLst>
              </p14:cNvPr>
              <p14:cNvContentPartPr/>
              <p14:nvPr/>
            </p14:nvContentPartPr>
            <p14:xfrm>
              <a:off x="10471941" y="788854"/>
              <a:ext cx="151920" cy="140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1559712-A416-4774-8FD1-1BDDB46ABDC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453941" y="770854"/>
                <a:ext cx="187560" cy="4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C695A908-D97C-432B-9D5F-DC33197AA364}"/>
                  </a:ext>
                </a:extLst>
              </p14:cNvPr>
              <p14:cNvContentPartPr/>
              <p14:nvPr/>
            </p14:nvContentPartPr>
            <p14:xfrm>
              <a:off x="9362421" y="197014"/>
              <a:ext cx="2087280" cy="4492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C695A908-D97C-432B-9D5F-DC33197AA36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344421" y="179014"/>
                <a:ext cx="2122920" cy="48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5F8240D-62FC-485D-B3DF-54D74F4161CE}"/>
                  </a:ext>
                </a:extLst>
              </p14:cNvPr>
              <p14:cNvContentPartPr/>
              <p14:nvPr/>
            </p14:nvContentPartPr>
            <p14:xfrm>
              <a:off x="7272261" y="-145503"/>
              <a:ext cx="1733760" cy="782797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5F8240D-62FC-485D-B3DF-54D74F4161C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254261" y="-163507"/>
                <a:ext cx="1769400" cy="8184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5D58DEB7-6302-4659-B482-054B03C67622}"/>
                  </a:ext>
                </a:extLst>
              </p14:cNvPr>
              <p14:cNvContentPartPr/>
              <p14:nvPr/>
            </p14:nvContentPartPr>
            <p14:xfrm>
              <a:off x="5335821" y="78057"/>
              <a:ext cx="1579320" cy="60192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5D58DEB7-6302-4659-B482-054B03C6762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317821" y="60057"/>
                <a:ext cx="1614960" cy="63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2FB0A983-B15E-4EE5-B709-2FC33BEE9555}"/>
                  </a:ext>
                </a:extLst>
              </p14:cNvPr>
              <p14:cNvContentPartPr/>
              <p14:nvPr/>
            </p14:nvContentPartPr>
            <p14:xfrm>
              <a:off x="3361941" y="32697"/>
              <a:ext cx="100440" cy="8820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2FB0A983-B15E-4EE5-B709-2FC33BEE955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343941" y="14697"/>
                <a:ext cx="136080" cy="12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54B558F5-6A35-444A-9367-0ACE050F1BBE}"/>
                  </a:ext>
                </a:extLst>
              </p14:cNvPr>
              <p14:cNvContentPartPr/>
              <p14:nvPr/>
            </p14:nvContentPartPr>
            <p14:xfrm>
              <a:off x="542061" y="80937"/>
              <a:ext cx="4370400" cy="75528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54B558F5-6A35-444A-9367-0ACE050F1BB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24061" y="62937"/>
                <a:ext cx="4406040" cy="790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7378194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148345-98C4-475A-A906-7A6A2106F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5812"/>
            <a:ext cx="8293635" cy="439164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542634F-6AE3-47E0-9370-D62BFED42DC6}"/>
                  </a:ext>
                </a:extLst>
              </p14:cNvPr>
              <p14:cNvContentPartPr/>
              <p14:nvPr/>
            </p14:nvContentPartPr>
            <p14:xfrm>
              <a:off x="10471941" y="788854"/>
              <a:ext cx="151920" cy="140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542634F-6AE3-47E0-9370-D62BFED42DC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453941" y="770854"/>
                <a:ext cx="187560" cy="4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853552E-0712-47D6-99CB-32ACDEE343B7}"/>
                  </a:ext>
                </a:extLst>
              </p14:cNvPr>
              <p14:cNvContentPartPr/>
              <p14:nvPr/>
            </p14:nvContentPartPr>
            <p14:xfrm>
              <a:off x="9362421" y="197014"/>
              <a:ext cx="2087280" cy="4492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853552E-0712-47D6-99CB-32ACDEE343B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344421" y="179014"/>
                <a:ext cx="2122920" cy="48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2149D5E-4AF3-48B9-8D7E-B656145089D1}"/>
                  </a:ext>
                </a:extLst>
              </p14:cNvPr>
              <p14:cNvContentPartPr/>
              <p14:nvPr/>
            </p14:nvContentPartPr>
            <p14:xfrm>
              <a:off x="7272261" y="174177"/>
              <a:ext cx="1733760" cy="463117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2149D5E-4AF3-48B9-8D7E-B656145089D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254261" y="156171"/>
                <a:ext cx="1769400" cy="4987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F5A56E5-4116-4577-A5F5-3C178292FD03}"/>
                  </a:ext>
                </a:extLst>
              </p14:cNvPr>
              <p14:cNvContentPartPr/>
              <p14:nvPr/>
            </p14:nvContentPartPr>
            <p14:xfrm>
              <a:off x="5335821" y="78057"/>
              <a:ext cx="1579320" cy="6019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F5A56E5-4116-4577-A5F5-3C178292FD0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317821" y="60057"/>
                <a:ext cx="1614960" cy="63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698A955-9C5C-493D-9DEF-D69B00A11169}"/>
                  </a:ext>
                </a:extLst>
              </p14:cNvPr>
              <p14:cNvContentPartPr/>
              <p14:nvPr/>
            </p14:nvContentPartPr>
            <p14:xfrm>
              <a:off x="3792141" y="673857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698A955-9C5C-493D-9DEF-D69B00A1116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774141" y="655857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715F2D7-9A1B-457B-BB90-3E642F4DC054}"/>
                  </a:ext>
                </a:extLst>
              </p14:cNvPr>
              <p14:cNvContentPartPr/>
              <p14:nvPr/>
            </p14:nvContentPartPr>
            <p14:xfrm>
              <a:off x="7263261" y="36814"/>
              <a:ext cx="1170000" cy="2052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715F2D7-9A1B-457B-BB90-3E642F4DC05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245261" y="18814"/>
                <a:ext cx="1205640" cy="24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4714571-0AF0-479B-88F1-241759B4E13C}"/>
                  </a:ext>
                </a:extLst>
              </p14:cNvPr>
              <p14:cNvContentPartPr/>
              <p14:nvPr/>
            </p14:nvContentPartPr>
            <p14:xfrm>
              <a:off x="4726341" y="877774"/>
              <a:ext cx="88920" cy="334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4714571-0AF0-479B-88F1-241759B4E13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708341" y="859774"/>
                <a:ext cx="124560" cy="6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95154DAA-3A15-4F41-BC4F-0FB59CAA32CE}"/>
                  </a:ext>
                </a:extLst>
              </p14:cNvPr>
              <p14:cNvContentPartPr/>
              <p14:nvPr/>
            </p14:nvContentPartPr>
            <p14:xfrm>
              <a:off x="739341" y="119614"/>
              <a:ext cx="1193040" cy="5857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95154DAA-3A15-4F41-BC4F-0FB59CAA32C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21341" y="101614"/>
                <a:ext cx="1228680" cy="62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98BEF349-2603-43E8-96C6-4FBEAD094F98}"/>
                  </a:ext>
                </a:extLst>
              </p14:cNvPr>
              <p14:cNvContentPartPr/>
              <p14:nvPr/>
            </p14:nvContentPartPr>
            <p14:xfrm>
              <a:off x="2268981" y="299974"/>
              <a:ext cx="415800" cy="2577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98BEF349-2603-43E8-96C6-4FBEAD094F98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250981" y="281974"/>
                <a:ext cx="451440" cy="29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7CA268E4-C8F4-4A50-A0D5-A661D4D2CB27}"/>
                  </a:ext>
                </a:extLst>
              </p14:cNvPr>
              <p14:cNvContentPartPr/>
              <p14:nvPr/>
            </p14:nvContentPartPr>
            <p14:xfrm>
              <a:off x="2986461" y="244894"/>
              <a:ext cx="715680" cy="3891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7CA268E4-C8F4-4A50-A0D5-A661D4D2CB27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968461" y="226894"/>
                <a:ext cx="751320" cy="42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A16269C-57F5-4ED3-8680-642785104ECD}"/>
                  </a:ext>
                </a:extLst>
              </p14:cNvPr>
              <p14:cNvContentPartPr/>
              <p14:nvPr/>
            </p14:nvContentPartPr>
            <p14:xfrm>
              <a:off x="4447341" y="230134"/>
              <a:ext cx="617040" cy="44748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A16269C-57F5-4ED3-8680-642785104ECD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429341" y="212134"/>
                <a:ext cx="652680" cy="48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207444F9-6779-473A-B5AD-84A9049060B4}"/>
                  </a:ext>
                </a:extLst>
              </p14:cNvPr>
              <p14:cNvContentPartPr/>
              <p14:nvPr/>
            </p14:nvContentPartPr>
            <p14:xfrm>
              <a:off x="7181541" y="3288694"/>
              <a:ext cx="360" cy="3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207444F9-6779-473A-B5AD-84A9049060B4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163541" y="3270694"/>
                <a:ext cx="3600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5650940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542634F-6AE3-47E0-9370-D62BFED42DC6}"/>
                  </a:ext>
                </a:extLst>
              </p14:cNvPr>
              <p14:cNvContentPartPr/>
              <p14:nvPr/>
            </p14:nvContentPartPr>
            <p14:xfrm>
              <a:off x="10471941" y="788854"/>
              <a:ext cx="151920" cy="140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542634F-6AE3-47E0-9370-D62BFED42DC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453941" y="770854"/>
                <a:ext cx="187560" cy="4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853552E-0712-47D6-99CB-32ACDEE343B7}"/>
                  </a:ext>
                </a:extLst>
              </p14:cNvPr>
              <p14:cNvContentPartPr/>
              <p14:nvPr/>
            </p14:nvContentPartPr>
            <p14:xfrm>
              <a:off x="10356381" y="249214"/>
              <a:ext cx="1093320" cy="3970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853552E-0712-47D6-99CB-32ACDEE343B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338381" y="231214"/>
                <a:ext cx="1128960" cy="43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2149D5E-4AF3-48B9-8D7E-B656145089D1}"/>
                  </a:ext>
                </a:extLst>
              </p14:cNvPr>
              <p14:cNvContentPartPr/>
              <p14:nvPr/>
            </p14:nvContentPartPr>
            <p14:xfrm>
              <a:off x="7272261" y="174177"/>
              <a:ext cx="1733760" cy="463117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2149D5E-4AF3-48B9-8D7E-B656145089D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254261" y="156171"/>
                <a:ext cx="1769400" cy="4987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F5A56E5-4116-4577-A5F5-3C178292FD03}"/>
                  </a:ext>
                </a:extLst>
              </p14:cNvPr>
              <p14:cNvContentPartPr/>
              <p14:nvPr/>
            </p14:nvContentPartPr>
            <p14:xfrm>
              <a:off x="5335821" y="78057"/>
              <a:ext cx="1579320" cy="6019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F5A56E5-4116-4577-A5F5-3C178292FD0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317821" y="60057"/>
                <a:ext cx="1614960" cy="63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698A955-9C5C-493D-9DEF-D69B00A11169}"/>
                  </a:ext>
                </a:extLst>
              </p14:cNvPr>
              <p14:cNvContentPartPr/>
              <p14:nvPr/>
            </p14:nvContentPartPr>
            <p14:xfrm>
              <a:off x="3792141" y="673857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698A955-9C5C-493D-9DEF-D69B00A1116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774141" y="655857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715F2D7-9A1B-457B-BB90-3E642F4DC054}"/>
                  </a:ext>
                </a:extLst>
              </p14:cNvPr>
              <p14:cNvContentPartPr/>
              <p14:nvPr/>
            </p14:nvContentPartPr>
            <p14:xfrm>
              <a:off x="7263261" y="36814"/>
              <a:ext cx="1170000" cy="2052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715F2D7-9A1B-457B-BB90-3E642F4DC05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245261" y="18814"/>
                <a:ext cx="1205640" cy="24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4714571-0AF0-479B-88F1-241759B4E13C}"/>
                  </a:ext>
                </a:extLst>
              </p14:cNvPr>
              <p14:cNvContentPartPr/>
              <p14:nvPr/>
            </p14:nvContentPartPr>
            <p14:xfrm>
              <a:off x="4726341" y="877774"/>
              <a:ext cx="88920" cy="334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4714571-0AF0-479B-88F1-241759B4E13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708341" y="859774"/>
                <a:ext cx="124560" cy="6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95154DAA-3A15-4F41-BC4F-0FB59CAA32CE}"/>
                  </a:ext>
                </a:extLst>
              </p14:cNvPr>
              <p14:cNvContentPartPr/>
              <p14:nvPr/>
            </p14:nvContentPartPr>
            <p14:xfrm>
              <a:off x="739341" y="119614"/>
              <a:ext cx="1193040" cy="5857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95154DAA-3A15-4F41-BC4F-0FB59CAA32C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21341" y="101614"/>
                <a:ext cx="1228680" cy="62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7CA268E4-C8F4-4A50-A0D5-A661D4D2CB27}"/>
                  </a:ext>
                </a:extLst>
              </p14:cNvPr>
              <p14:cNvContentPartPr/>
              <p14:nvPr/>
            </p14:nvContentPartPr>
            <p14:xfrm>
              <a:off x="2986461" y="424174"/>
              <a:ext cx="177480" cy="20988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7CA268E4-C8F4-4A50-A0D5-A661D4D2CB27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968461" y="406174"/>
                <a:ext cx="213120" cy="24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A16269C-57F5-4ED3-8680-642785104ECD}"/>
                  </a:ext>
                </a:extLst>
              </p14:cNvPr>
              <p14:cNvContentPartPr/>
              <p14:nvPr/>
            </p14:nvContentPartPr>
            <p14:xfrm>
              <a:off x="4447341" y="230134"/>
              <a:ext cx="617040" cy="44748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A16269C-57F5-4ED3-8680-642785104EC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429341" y="212134"/>
                <a:ext cx="652680" cy="48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207444F9-6779-473A-B5AD-84A9049060B4}"/>
                  </a:ext>
                </a:extLst>
              </p14:cNvPr>
              <p14:cNvContentPartPr/>
              <p14:nvPr/>
            </p14:nvContentPartPr>
            <p14:xfrm>
              <a:off x="7181541" y="3288694"/>
              <a:ext cx="360" cy="3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207444F9-6779-473A-B5AD-84A9049060B4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163541" y="3270694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80988332-C8D9-4B9E-A608-C220BF71E017}"/>
                  </a:ext>
                </a:extLst>
              </p14:cNvPr>
              <p14:cNvContentPartPr/>
              <p14:nvPr/>
            </p14:nvContentPartPr>
            <p14:xfrm>
              <a:off x="9236421" y="125014"/>
              <a:ext cx="948240" cy="4734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80988332-C8D9-4B9E-A608-C220BF71E017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9218421" y="107014"/>
                <a:ext cx="983880" cy="50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1E00CC1F-AD8C-43DB-8002-DA6DF037B933}"/>
                  </a:ext>
                </a:extLst>
              </p14:cNvPr>
              <p14:cNvContentPartPr/>
              <p14:nvPr/>
            </p14:nvContentPartPr>
            <p14:xfrm>
              <a:off x="2331981" y="394294"/>
              <a:ext cx="184320" cy="1490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1E00CC1F-AD8C-43DB-8002-DA6DF037B933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313981" y="376294"/>
                <a:ext cx="219960" cy="18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6847DC1-B66F-46EC-BD1F-F3AC50EC94E8}"/>
                  </a:ext>
                </a:extLst>
              </p14:cNvPr>
              <p14:cNvContentPartPr/>
              <p14:nvPr/>
            </p14:nvContentPartPr>
            <p14:xfrm>
              <a:off x="3377781" y="189454"/>
              <a:ext cx="689040" cy="2649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6847DC1-B66F-46EC-BD1F-F3AC50EC94E8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359781" y="171454"/>
                <a:ext cx="724680" cy="300600"/>
              </a:xfrm>
              <a:prstGeom prst="rect">
                <a:avLst/>
              </a:prstGeom>
            </p:spPr>
          </p:pic>
        </mc:Fallback>
      </mc:AlternateContent>
      <p:pic>
        <p:nvPicPr>
          <p:cNvPr id="28" name="Picture 27">
            <a:extLst>
              <a:ext uri="{FF2B5EF4-FFF2-40B4-BE49-F238E27FC236}">
                <a16:creationId xmlns:a16="http://schemas.microsoft.com/office/drawing/2014/main" id="{5453F413-90CD-453C-9241-C17D269EA132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70543" y="2500158"/>
            <a:ext cx="11450914" cy="157707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97EB2199-C4E7-4BBA-857A-8874439E5FB3}"/>
                  </a:ext>
                </a:extLst>
              </p14:cNvPr>
              <p14:cNvContentPartPr/>
              <p14:nvPr/>
            </p14:nvContentPartPr>
            <p14:xfrm>
              <a:off x="7978221" y="2864254"/>
              <a:ext cx="1061640" cy="16164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97EB2199-C4E7-4BBA-857A-8874439E5FB3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7933221" y="2774254"/>
                <a:ext cx="1151280" cy="34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AE629F0D-8962-4D1B-924D-6DD2198E36B5}"/>
                  </a:ext>
                </a:extLst>
              </p14:cNvPr>
              <p14:cNvContentPartPr/>
              <p14:nvPr/>
            </p14:nvContentPartPr>
            <p14:xfrm>
              <a:off x="7308261" y="3267094"/>
              <a:ext cx="1231560" cy="38088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AE629F0D-8962-4D1B-924D-6DD2198E36B5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290261" y="3249094"/>
                <a:ext cx="1267200" cy="41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4ED137D2-2C3E-4C20-BFE1-16713F97B125}"/>
                  </a:ext>
                </a:extLst>
              </p14:cNvPr>
              <p14:cNvContentPartPr/>
              <p14:nvPr/>
            </p14:nvContentPartPr>
            <p14:xfrm>
              <a:off x="9498861" y="3164134"/>
              <a:ext cx="1362600" cy="669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4ED137D2-2C3E-4C20-BFE1-16713F97B125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9480861" y="3146134"/>
                <a:ext cx="1398240" cy="10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6D3BA71F-0929-4AE5-B20A-10884787B1D6}"/>
                  </a:ext>
                </a:extLst>
              </p14:cNvPr>
              <p14:cNvContentPartPr/>
              <p14:nvPr/>
            </p14:nvContentPartPr>
            <p14:xfrm>
              <a:off x="10021581" y="3371494"/>
              <a:ext cx="738000" cy="36144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6D3BA71F-0929-4AE5-B20A-10884787B1D6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0003581" y="3353494"/>
                <a:ext cx="773640" cy="39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BAE2A883-2A87-45E8-8B6A-C9C38B520C27}"/>
                  </a:ext>
                </a:extLst>
              </p14:cNvPr>
              <p14:cNvContentPartPr/>
              <p14:nvPr/>
            </p14:nvContentPartPr>
            <p14:xfrm>
              <a:off x="1394901" y="3203014"/>
              <a:ext cx="1413000" cy="45468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BAE2A883-2A87-45E8-8B6A-C9C38B520C27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1376901" y="3185014"/>
                <a:ext cx="1448640" cy="49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C8C08429-6B17-4276-966A-8F7D3015058D}"/>
                  </a:ext>
                </a:extLst>
              </p14:cNvPr>
              <p14:cNvContentPartPr/>
              <p14:nvPr/>
            </p14:nvContentPartPr>
            <p14:xfrm>
              <a:off x="2547261" y="3535294"/>
              <a:ext cx="4347360" cy="119844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C8C08429-6B17-4276-966A-8F7D3015058D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2529261" y="3517294"/>
                <a:ext cx="4383000" cy="1234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646779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2585B9-A627-469F-A364-FD241FAD1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177" y="1443037"/>
            <a:ext cx="10713304" cy="458670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74D31A9-0146-4B8A-B01A-7CF09161C7E2}"/>
                  </a:ext>
                </a:extLst>
              </p14:cNvPr>
              <p14:cNvContentPartPr/>
              <p14:nvPr/>
            </p14:nvContentPartPr>
            <p14:xfrm>
              <a:off x="2905101" y="2593894"/>
              <a:ext cx="3912480" cy="13845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74D31A9-0146-4B8A-B01A-7CF09161C7E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87101" y="2575894"/>
                <a:ext cx="3948120" cy="142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E2421E08-169A-4281-8EFF-C3233AE4856E}"/>
                  </a:ext>
                </a:extLst>
              </p14:cNvPr>
              <p14:cNvContentPartPr/>
              <p14:nvPr/>
            </p14:nvContentPartPr>
            <p14:xfrm>
              <a:off x="4551741" y="2424694"/>
              <a:ext cx="6900120" cy="338004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E2421E08-169A-4281-8EFF-C3233AE4856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33741" y="2406694"/>
                <a:ext cx="6935760" cy="3415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0081317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D84BF62-5317-4376-92A5-4816ABEE8E3B}"/>
                  </a:ext>
                </a:extLst>
              </p14:cNvPr>
              <p14:cNvContentPartPr/>
              <p14:nvPr/>
            </p14:nvContentPartPr>
            <p14:xfrm>
              <a:off x="8226981" y="325534"/>
              <a:ext cx="2198160" cy="4255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D84BF62-5317-4376-92A5-4816ABEE8E3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208981" y="307534"/>
                <a:ext cx="2233800" cy="46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3BCFF90-6B1E-4A26-B7A2-D26B97A0E6B1}"/>
                  </a:ext>
                </a:extLst>
              </p14:cNvPr>
              <p14:cNvContentPartPr/>
              <p14:nvPr/>
            </p14:nvContentPartPr>
            <p14:xfrm>
              <a:off x="8489421" y="1769494"/>
              <a:ext cx="210960" cy="288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3BCFF90-6B1E-4A26-B7A2-D26B97A0E6B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471421" y="1751494"/>
                <a:ext cx="246600" cy="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EFEDC59D-93FE-4FAB-BE02-FF14FC6637E9}"/>
                  </a:ext>
                </a:extLst>
              </p14:cNvPr>
              <p14:cNvContentPartPr/>
              <p14:nvPr/>
            </p14:nvContentPartPr>
            <p14:xfrm>
              <a:off x="4040541" y="638734"/>
              <a:ext cx="6954480" cy="9093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EFEDC59D-93FE-4FAB-BE02-FF14FC6637E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022541" y="620734"/>
                <a:ext cx="6990120" cy="9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E108280A-FD54-4472-BA0A-3D11D5C5EE9F}"/>
                  </a:ext>
                </a:extLst>
              </p14:cNvPr>
              <p14:cNvContentPartPr/>
              <p14:nvPr/>
            </p14:nvContentPartPr>
            <p14:xfrm>
              <a:off x="3615381" y="1101694"/>
              <a:ext cx="7630560" cy="3018240"/>
            </p14:xfrm>
          </p:contentPart>
        </mc:Choice>
        <mc:Fallback xmlns=""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E108280A-FD54-4472-BA0A-3D11D5C5EE9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597381" y="1083694"/>
                <a:ext cx="7666200" cy="305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4" name="Ink 133">
                <a:extLst>
                  <a:ext uri="{FF2B5EF4-FFF2-40B4-BE49-F238E27FC236}">
                    <a16:creationId xmlns:a16="http://schemas.microsoft.com/office/drawing/2014/main" id="{E2EAF9BB-6D7F-46DE-A629-6E661BA01864}"/>
                  </a:ext>
                </a:extLst>
              </p14:cNvPr>
              <p14:cNvContentPartPr/>
              <p14:nvPr/>
            </p14:nvContentPartPr>
            <p14:xfrm>
              <a:off x="4368861" y="3596494"/>
              <a:ext cx="2396880" cy="1324080"/>
            </p14:xfrm>
          </p:contentPart>
        </mc:Choice>
        <mc:Fallback xmlns="">
          <p:pic>
            <p:nvPicPr>
              <p:cNvPr id="134" name="Ink 133">
                <a:extLst>
                  <a:ext uri="{FF2B5EF4-FFF2-40B4-BE49-F238E27FC236}">
                    <a16:creationId xmlns:a16="http://schemas.microsoft.com/office/drawing/2014/main" id="{E2EAF9BB-6D7F-46DE-A629-6E661BA0186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350861" y="3578494"/>
                <a:ext cx="2432520" cy="135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822294E0-3877-40D7-96F8-9801F13BBDD3}"/>
                  </a:ext>
                </a:extLst>
              </p14:cNvPr>
              <p14:cNvContentPartPr/>
              <p14:nvPr/>
            </p14:nvContentPartPr>
            <p14:xfrm>
              <a:off x="11076021" y="5493334"/>
              <a:ext cx="283320" cy="163440"/>
            </p14:xfrm>
          </p:contentPart>
        </mc:Choice>
        <mc:Fallback xmlns=""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822294E0-3877-40D7-96F8-9801F13BBDD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058021" y="5475334"/>
                <a:ext cx="318960" cy="19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58" name="Ink 157">
                <a:extLst>
                  <a:ext uri="{FF2B5EF4-FFF2-40B4-BE49-F238E27FC236}">
                    <a16:creationId xmlns:a16="http://schemas.microsoft.com/office/drawing/2014/main" id="{480CA92B-799F-4EF7-9033-45B985637A27}"/>
                  </a:ext>
                </a:extLst>
              </p14:cNvPr>
              <p14:cNvContentPartPr/>
              <p14:nvPr/>
            </p14:nvContentPartPr>
            <p14:xfrm>
              <a:off x="5024781" y="5228734"/>
              <a:ext cx="2588760" cy="827280"/>
            </p14:xfrm>
          </p:contentPart>
        </mc:Choice>
        <mc:Fallback xmlns="">
          <p:pic>
            <p:nvPicPr>
              <p:cNvPr id="158" name="Ink 157">
                <a:extLst>
                  <a:ext uri="{FF2B5EF4-FFF2-40B4-BE49-F238E27FC236}">
                    <a16:creationId xmlns:a16="http://schemas.microsoft.com/office/drawing/2014/main" id="{480CA92B-799F-4EF7-9033-45B985637A2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006781" y="5210734"/>
                <a:ext cx="2624400" cy="86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9" name="Ink 158">
                <a:extLst>
                  <a:ext uri="{FF2B5EF4-FFF2-40B4-BE49-F238E27FC236}">
                    <a16:creationId xmlns:a16="http://schemas.microsoft.com/office/drawing/2014/main" id="{6A8AEFE2-4868-410F-AE64-3ECA29ED315A}"/>
                  </a:ext>
                </a:extLst>
              </p14:cNvPr>
              <p14:cNvContentPartPr/>
              <p14:nvPr/>
            </p14:nvContentPartPr>
            <p14:xfrm>
              <a:off x="7941861" y="5302534"/>
              <a:ext cx="2659320" cy="443160"/>
            </p14:xfrm>
          </p:contentPart>
        </mc:Choice>
        <mc:Fallback xmlns="">
          <p:pic>
            <p:nvPicPr>
              <p:cNvPr id="159" name="Ink 158">
                <a:extLst>
                  <a:ext uri="{FF2B5EF4-FFF2-40B4-BE49-F238E27FC236}">
                    <a16:creationId xmlns:a16="http://schemas.microsoft.com/office/drawing/2014/main" id="{6A8AEFE2-4868-410F-AE64-3ECA29ED315A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923861" y="5284534"/>
                <a:ext cx="2694960" cy="47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66" name="Ink 165">
                <a:extLst>
                  <a:ext uri="{FF2B5EF4-FFF2-40B4-BE49-F238E27FC236}">
                    <a16:creationId xmlns:a16="http://schemas.microsoft.com/office/drawing/2014/main" id="{EA44530E-19D8-4448-BAD0-9E8ABC67BADC}"/>
                  </a:ext>
                </a:extLst>
              </p14:cNvPr>
              <p14:cNvContentPartPr/>
              <p14:nvPr/>
            </p14:nvContentPartPr>
            <p14:xfrm>
              <a:off x="1734741" y="5475694"/>
              <a:ext cx="1657080" cy="612360"/>
            </p14:xfrm>
          </p:contentPart>
        </mc:Choice>
        <mc:Fallback xmlns="">
          <p:pic>
            <p:nvPicPr>
              <p:cNvPr id="166" name="Ink 165">
                <a:extLst>
                  <a:ext uri="{FF2B5EF4-FFF2-40B4-BE49-F238E27FC236}">
                    <a16:creationId xmlns:a16="http://schemas.microsoft.com/office/drawing/2014/main" id="{EA44530E-19D8-4448-BAD0-9E8ABC67BAD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716741" y="5457694"/>
                <a:ext cx="1692720" cy="64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3374473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E67D3D9-4336-4376-93D5-442F27F1C537}"/>
                  </a:ext>
                </a:extLst>
              </p14:cNvPr>
              <p14:cNvContentPartPr/>
              <p14:nvPr/>
            </p14:nvContentPartPr>
            <p14:xfrm>
              <a:off x="11159541" y="718654"/>
              <a:ext cx="306000" cy="1684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E67D3D9-4336-4376-93D5-442F27F1C53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141541" y="700654"/>
                <a:ext cx="341640" cy="20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673AC0A-2E14-408C-8428-FEE4C3240393}"/>
                  </a:ext>
                </a:extLst>
              </p14:cNvPr>
              <p14:cNvContentPartPr/>
              <p14:nvPr/>
            </p14:nvContentPartPr>
            <p14:xfrm>
              <a:off x="8222661" y="1155334"/>
              <a:ext cx="147240" cy="180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673AC0A-2E14-408C-8428-FEE4C324039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04661" y="1137334"/>
                <a:ext cx="182880" cy="5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CE45603-640B-4F30-AB5D-145CD7FF5652}"/>
                  </a:ext>
                </a:extLst>
              </p14:cNvPr>
              <p14:cNvContentPartPr/>
              <p14:nvPr/>
            </p14:nvContentPartPr>
            <p14:xfrm>
              <a:off x="8165781" y="527854"/>
              <a:ext cx="2684880" cy="4701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CE45603-640B-4F30-AB5D-145CD7FF565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147781" y="509854"/>
                <a:ext cx="2720520" cy="50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8529C483-2F96-4B96-B7A0-438280F1DD5D}"/>
                  </a:ext>
                </a:extLst>
              </p14:cNvPr>
              <p14:cNvContentPartPr/>
              <p14:nvPr/>
            </p14:nvContentPartPr>
            <p14:xfrm>
              <a:off x="6713181" y="1134814"/>
              <a:ext cx="14040" cy="18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8529C483-2F96-4B96-B7A0-438280F1DD5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695181" y="1116814"/>
                <a:ext cx="49680" cy="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E66F60FF-6EFF-41E3-AEF3-4B3EB03D4A76}"/>
                  </a:ext>
                </a:extLst>
              </p14:cNvPr>
              <p14:cNvContentPartPr/>
              <p14:nvPr/>
            </p14:nvContentPartPr>
            <p14:xfrm>
              <a:off x="11306781" y="1690294"/>
              <a:ext cx="249120" cy="1317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E66F60FF-6EFF-41E3-AEF3-4B3EB03D4A7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288781" y="1672294"/>
                <a:ext cx="284760" cy="16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BE53E7FA-00E8-47B2-AD73-9BD2135F09E7}"/>
                  </a:ext>
                </a:extLst>
              </p14:cNvPr>
              <p14:cNvContentPartPr/>
              <p14:nvPr/>
            </p14:nvContentPartPr>
            <p14:xfrm>
              <a:off x="4221981" y="271894"/>
              <a:ext cx="3585600" cy="72504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BE53E7FA-00E8-47B2-AD73-9BD2135F09E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203981" y="253894"/>
                <a:ext cx="3621240" cy="76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FF5B1527-E9C1-4169-B32F-69DAEF4E16D2}"/>
                  </a:ext>
                </a:extLst>
              </p14:cNvPr>
              <p14:cNvContentPartPr/>
              <p14:nvPr/>
            </p14:nvContentPartPr>
            <p14:xfrm>
              <a:off x="8460261" y="1332094"/>
              <a:ext cx="1977840" cy="81612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FF5B1527-E9C1-4169-B32F-69DAEF4E16D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442261" y="1314094"/>
                <a:ext cx="2013480" cy="85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28ABD9FC-EEDE-423B-8B42-CD6E262C2BBA}"/>
                  </a:ext>
                </a:extLst>
              </p14:cNvPr>
              <p14:cNvContentPartPr/>
              <p14:nvPr/>
            </p14:nvContentPartPr>
            <p14:xfrm>
              <a:off x="8643501" y="2330734"/>
              <a:ext cx="1964520" cy="51192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28ABD9FC-EEDE-423B-8B42-CD6E262C2BBA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625501" y="2312734"/>
                <a:ext cx="2000160" cy="54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597EE049-C066-45FF-8390-F0CDAA9BE826}"/>
                  </a:ext>
                </a:extLst>
              </p14:cNvPr>
              <p14:cNvContentPartPr/>
              <p14:nvPr/>
            </p14:nvContentPartPr>
            <p14:xfrm>
              <a:off x="4735701" y="1321654"/>
              <a:ext cx="2489400" cy="72936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597EE049-C066-45FF-8390-F0CDAA9BE826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717701" y="1303654"/>
                <a:ext cx="2525040" cy="76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EAE6B71C-9FB8-41C8-80EB-2A3B5934241C}"/>
                  </a:ext>
                </a:extLst>
              </p14:cNvPr>
              <p14:cNvContentPartPr/>
              <p14:nvPr/>
            </p14:nvContentPartPr>
            <p14:xfrm>
              <a:off x="6492501" y="2414614"/>
              <a:ext cx="1132920" cy="56124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EAE6B71C-9FB8-41C8-80EB-2A3B5934241C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474501" y="2396614"/>
                <a:ext cx="1168560" cy="59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E9B8886E-83C5-4DC3-A52B-0CAFC9A10924}"/>
                  </a:ext>
                </a:extLst>
              </p14:cNvPr>
              <p14:cNvContentPartPr/>
              <p14:nvPr/>
            </p14:nvContentPartPr>
            <p14:xfrm>
              <a:off x="5127381" y="2441254"/>
              <a:ext cx="1051920" cy="63864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E9B8886E-83C5-4DC3-A52B-0CAFC9A10924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109381" y="2423254"/>
                <a:ext cx="1087560" cy="67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46EF028A-CF27-43C0-A4C9-59058A2E4CDD}"/>
                  </a:ext>
                </a:extLst>
              </p14:cNvPr>
              <p14:cNvContentPartPr/>
              <p14:nvPr/>
            </p14:nvContentPartPr>
            <p14:xfrm>
              <a:off x="8770221" y="3131014"/>
              <a:ext cx="2077560" cy="58680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46EF028A-CF27-43C0-A4C9-59058A2E4CDD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752221" y="3113014"/>
                <a:ext cx="2113200" cy="62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6980C80E-5070-4BCF-A9F6-171020BFBC6C}"/>
                  </a:ext>
                </a:extLst>
              </p14:cNvPr>
              <p14:cNvContentPartPr/>
              <p14:nvPr/>
            </p14:nvContentPartPr>
            <p14:xfrm>
              <a:off x="7190541" y="3371494"/>
              <a:ext cx="249480" cy="12096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6980C80E-5070-4BCF-A9F6-171020BFBC6C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172541" y="3353494"/>
                <a:ext cx="28512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A094657A-0D77-4A00-952F-523AD6AB4ECF}"/>
                  </a:ext>
                </a:extLst>
              </p14:cNvPr>
              <p14:cNvContentPartPr/>
              <p14:nvPr/>
            </p14:nvContentPartPr>
            <p14:xfrm>
              <a:off x="5688261" y="3409654"/>
              <a:ext cx="210960" cy="15300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A094657A-0D77-4A00-952F-523AD6AB4ECF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670261" y="3391654"/>
                <a:ext cx="246600" cy="18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92EBFF7D-D555-44CA-A92A-C46D4F41FBD5}"/>
                  </a:ext>
                </a:extLst>
              </p14:cNvPr>
              <p14:cNvContentPartPr/>
              <p14:nvPr/>
            </p14:nvContentPartPr>
            <p14:xfrm>
              <a:off x="2739501" y="2204734"/>
              <a:ext cx="1852200" cy="89964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92EBFF7D-D555-44CA-A92A-C46D4F41FBD5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721501" y="2186734"/>
                <a:ext cx="1887840" cy="93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FA49B6D3-F73A-4F18-AC5C-E794E903083C}"/>
                  </a:ext>
                </a:extLst>
              </p14:cNvPr>
              <p14:cNvContentPartPr/>
              <p14:nvPr/>
            </p14:nvContentPartPr>
            <p14:xfrm>
              <a:off x="8936901" y="4132174"/>
              <a:ext cx="949320" cy="45936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FA49B6D3-F73A-4F18-AC5C-E794E903083C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8918901" y="4114174"/>
                <a:ext cx="984960" cy="49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5B3C2B46-3F3F-4B9F-853F-641C6FE46F05}"/>
                  </a:ext>
                </a:extLst>
              </p14:cNvPr>
              <p14:cNvContentPartPr/>
              <p14:nvPr/>
            </p14:nvContentPartPr>
            <p14:xfrm>
              <a:off x="8908101" y="4909414"/>
              <a:ext cx="1688400" cy="45432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5B3C2B46-3F3F-4B9F-853F-641C6FE46F05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8890101" y="4891414"/>
                <a:ext cx="1724040" cy="48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19DD4A12-FC01-43CD-887A-5F7C88772C88}"/>
                  </a:ext>
                </a:extLst>
              </p14:cNvPr>
              <p14:cNvContentPartPr/>
              <p14:nvPr/>
            </p14:nvContentPartPr>
            <p14:xfrm>
              <a:off x="9023661" y="5818774"/>
              <a:ext cx="1672920" cy="79704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19DD4A12-FC01-43CD-887A-5F7C88772C88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9005661" y="5800774"/>
                <a:ext cx="1708560" cy="832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8280375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DE5D574-8594-4DCF-9C6A-D8B776179591}"/>
                  </a:ext>
                </a:extLst>
              </p14:cNvPr>
              <p14:cNvContentPartPr/>
              <p14:nvPr/>
            </p14:nvContentPartPr>
            <p14:xfrm>
              <a:off x="8725221" y="428854"/>
              <a:ext cx="875880" cy="4266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DE5D574-8594-4DCF-9C6A-D8B77617959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707221" y="410854"/>
                <a:ext cx="911520" cy="46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16B0B62-6EF3-4315-AD24-3C55FA6D4A9C}"/>
                  </a:ext>
                </a:extLst>
              </p14:cNvPr>
              <p14:cNvContentPartPr/>
              <p14:nvPr/>
            </p14:nvContentPartPr>
            <p14:xfrm>
              <a:off x="10503621" y="627214"/>
              <a:ext cx="301320" cy="2610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16B0B62-6EF3-4315-AD24-3C55FA6D4A9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485621" y="609214"/>
                <a:ext cx="336960" cy="29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28C37F75-A510-42E3-A799-4D8E1E99858C}"/>
                  </a:ext>
                </a:extLst>
              </p14:cNvPr>
              <p14:cNvContentPartPr/>
              <p14:nvPr/>
            </p14:nvContentPartPr>
            <p14:xfrm>
              <a:off x="8679501" y="1037974"/>
              <a:ext cx="1432800" cy="5702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28C37F75-A510-42E3-A799-4D8E1E99858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661501" y="1019974"/>
                <a:ext cx="1468440" cy="60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F1DBC75-D1D4-4052-88D4-E305D33F07B7}"/>
                  </a:ext>
                </a:extLst>
              </p14:cNvPr>
              <p14:cNvContentPartPr/>
              <p14:nvPr/>
            </p14:nvContentPartPr>
            <p14:xfrm>
              <a:off x="10582821" y="1439374"/>
              <a:ext cx="309960" cy="1933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F1DBC75-D1D4-4052-88D4-E305D33F07B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564821" y="1421374"/>
                <a:ext cx="345600" cy="22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04A6A3BE-67C9-483E-83CB-542DB9A30BA0}"/>
                  </a:ext>
                </a:extLst>
              </p14:cNvPr>
              <p14:cNvContentPartPr/>
              <p14:nvPr/>
            </p14:nvContentPartPr>
            <p14:xfrm>
              <a:off x="2171781" y="2554654"/>
              <a:ext cx="8881920" cy="3132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04A6A3BE-67C9-483E-83CB-542DB9A30BA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53781" y="2536654"/>
                <a:ext cx="8917560" cy="348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5624211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223795B-43B7-4A08-A527-7D770B12915B}"/>
                  </a:ext>
                </a:extLst>
              </p14:cNvPr>
              <p14:cNvContentPartPr/>
              <p14:nvPr/>
            </p14:nvContentPartPr>
            <p14:xfrm>
              <a:off x="10551141" y="1109254"/>
              <a:ext cx="176760" cy="280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223795B-43B7-4A08-A527-7D770B12915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533141" y="1091254"/>
                <a:ext cx="21240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3FC88A9-BEEC-4DFC-95EF-FCCB36524742}"/>
                  </a:ext>
                </a:extLst>
              </p14:cNvPr>
              <p14:cNvContentPartPr/>
              <p14:nvPr/>
            </p14:nvContentPartPr>
            <p14:xfrm>
              <a:off x="8676261" y="403294"/>
              <a:ext cx="2759760" cy="5630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3FC88A9-BEEC-4DFC-95EF-FCCB3652474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658261" y="385294"/>
                <a:ext cx="2795400" cy="59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49AF1E29-8F28-45EB-9EF3-7F4CFC2A6D1E}"/>
                  </a:ext>
                </a:extLst>
              </p14:cNvPr>
              <p14:cNvContentPartPr/>
              <p14:nvPr/>
            </p14:nvContentPartPr>
            <p14:xfrm>
              <a:off x="3981501" y="193414"/>
              <a:ext cx="4171320" cy="9205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49AF1E29-8F28-45EB-9EF3-7F4CFC2A6D1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963501" y="175414"/>
                <a:ext cx="4206960" cy="95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3C3ED755-521A-4CB5-A096-CC6FEC26811B}"/>
                  </a:ext>
                </a:extLst>
              </p14:cNvPr>
              <p14:cNvContentPartPr/>
              <p14:nvPr/>
            </p14:nvContentPartPr>
            <p14:xfrm>
              <a:off x="9098181" y="2273494"/>
              <a:ext cx="62280" cy="651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3C3ED755-521A-4CB5-A096-CC6FEC26811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080181" y="2255494"/>
                <a:ext cx="97920" cy="10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B74C8697-805D-4648-A959-51C32C3129A5}"/>
                  </a:ext>
                </a:extLst>
              </p14:cNvPr>
              <p14:cNvContentPartPr/>
              <p14:nvPr/>
            </p14:nvContentPartPr>
            <p14:xfrm>
              <a:off x="9084861" y="2025094"/>
              <a:ext cx="75240" cy="11304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B74C8697-805D-4648-A959-51C32C3129A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066861" y="2007094"/>
                <a:ext cx="110880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EBFC48C4-A510-4506-951C-75096C316696}"/>
                  </a:ext>
                </a:extLst>
              </p14:cNvPr>
              <p14:cNvContentPartPr/>
              <p14:nvPr/>
            </p14:nvContentPartPr>
            <p14:xfrm>
              <a:off x="9564381" y="1736734"/>
              <a:ext cx="1998360" cy="8640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EBFC48C4-A510-4506-951C-75096C31669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546381" y="1718734"/>
                <a:ext cx="2034000" cy="89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CB7E2E88-70F8-4131-95ED-AA922CF00ED8}"/>
                  </a:ext>
                </a:extLst>
              </p14:cNvPr>
              <p14:cNvContentPartPr/>
              <p14:nvPr/>
            </p14:nvContentPartPr>
            <p14:xfrm>
              <a:off x="6570621" y="2646094"/>
              <a:ext cx="183600" cy="1548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CB7E2E88-70F8-4131-95ED-AA922CF00ED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552621" y="2628094"/>
                <a:ext cx="219240" cy="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E8518C07-6E46-4BA0-8831-1616F765033F}"/>
                  </a:ext>
                </a:extLst>
              </p14:cNvPr>
              <p14:cNvContentPartPr/>
              <p14:nvPr/>
            </p14:nvContentPartPr>
            <p14:xfrm>
              <a:off x="2662461" y="1624774"/>
              <a:ext cx="6006240" cy="82332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E8518C07-6E46-4BA0-8831-1616F765033F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644461" y="1606774"/>
                <a:ext cx="6041880" cy="85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A1318C1F-CF06-4529-A1F2-7C752DDE9985}"/>
                  </a:ext>
                </a:extLst>
              </p14:cNvPr>
              <p14:cNvContentPartPr/>
              <p14:nvPr/>
            </p14:nvContentPartPr>
            <p14:xfrm>
              <a:off x="1929861" y="1634854"/>
              <a:ext cx="142920" cy="1548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A1318C1F-CF06-4529-A1F2-7C752DDE9985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911861" y="1616854"/>
                <a:ext cx="178560" cy="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EC21845E-8E92-4FFF-AB6A-491697C60614}"/>
                  </a:ext>
                </a:extLst>
              </p14:cNvPr>
              <p14:cNvContentPartPr/>
              <p14:nvPr/>
            </p14:nvContentPartPr>
            <p14:xfrm>
              <a:off x="1314261" y="2399494"/>
              <a:ext cx="355680" cy="4716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EC21845E-8E92-4FFF-AB6A-491697C60614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296261" y="2381494"/>
                <a:ext cx="391320" cy="8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88357C05-5E10-4A91-9B4A-58EEB70E990F}"/>
                  </a:ext>
                </a:extLst>
              </p14:cNvPr>
              <p14:cNvContentPartPr/>
              <p14:nvPr/>
            </p14:nvContentPartPr>
            <p14:xfrm>
              <a:off x="1131021" y="1806214"/>
              <a:ext cx="1052280" cy="49356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88357C05-5E10-4A91-9B4A-58EEB70E990F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113021" y="1788214"/>
                <a:ext cx="1087920" cy="52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6621DE53-BA3E-47D1-83C3-96D58D192F6E}"/>
                  </a:ext>
                </a:extLst>
              </p14:cNvPr>
              <p14:cNvContentPartPr/>
              <p14:nvPr/>
            </p14:nvContentPartPr>
            <p14:xfrm>
              <a:off x="4939461" y="2701174"/>
              <a:ext cx="4082400" cy="82656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6621DE53-BA3E-47D1-83C3-96D58D192F6E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921461" y="2683174"/>
                <a:ext cx="4118040" cy="86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96DDAA18-55BF-4FAA-8CE9-DE403FD569EE}"/>
                  </a:ext>
                </a:extLst>
              </p14:cNvPr>
              <p14:cNvContentPartPr/>
              <p14:nvPr/>
            </p14:nvContentPartPr>
            <p14:xfrm>
              <a:off x="2131101" y="2585254"/>
              <a:ext cx="2235960" cy="72540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96DDAA18-55BF-4FAA-8CE9-DE403FD569E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113101" y="2567254"/>
                <a:ext cx="2271600" cy="76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75E79483-65C4-4041-91DA-4BFECB385A23}"/>
                  </a:ext>
                </a:extLst>
              </p14:cNvPr>
              <p14:cNvContentPartPr/>
              <p14:nvPr/>
            </p14:nvContentPartPr>
            <p14:xfrm>
              <a:off x="3253221" y="3704494"/>
              <a:ext cx="5793480" cy="866520"/>
            </p14:xfrm>
          </p:contentPart>
        </mc:Choice>
        <mc:Fallback xmlns=""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75E79483-65C4-4041-91DA-4BFECB385A23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235221" y="3686494"/>
                <a:ext cx="5829120" cy="90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79D00C1A-D39A-45CD-9B5F-2A8B5149634F}"/>
                  </a:ext>
                </a:extLst>
              </p14:cNvPr>
              <p14:cNvContentPartPr/>
              <p14:nvPr/>
            </p14:nvContentPartPr>
            <p14:xfrm>
              <a:off x="2009061" y="3929854"/>
              <a:ext cx="913680" cy="612360"/>
            </p14:xfrm>
          </p:contentPart>
        </mc:Choice>
        <mc:Fallback xmlns="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79D00C1A-D39A-45CD-9B5F-2A8B5149634F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991061" y="3911854"/>
                <a:ext cx="949320" cy="64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42" name="Ink 141">
                <a:extLst>
                  <a:ext uri="{FF2B5EF4-FFF2-40B4-BE49-F238E27FC236}">
                    <a16:creationId xmlns:a16="http://schemas.microsoft.com/office/drawing/2014/main" id="{5D50C0FD-686E-4BD8-8F3F-3AEAD9AAAD5C}"/>
                  </a:ext>
                </a:extLst>
              </p14:cNvPr>
              <p14:cNvContentPartPr/>
              <p14:nvPr/>
            </p14:nvContentPartPr>
            <p14:xfrm>
              <a:off x="1751661" y="5039014"/>
              <a:ext cx="1337040" cy="1479960"/>
            </p14:xfrm>
          </p:contentPart>
        </mc:Choice>
        <mc:Fallback xmlns="">
          <p:pic>
            <p:nvPicPr>
              <p:cNvPr id="142" name="Ink 141">
                <a:extLst>
                  <a:ext uri="{FF2B5EF4-FFF2-40B4-BE49-F238E27FC236}">
                    <a16:creationId xmlns:a16="http://schemas.microsoft.com/office/drawing/2014/main" id="{5D50C0FD-686E-4BD8-8F3F-3AEAD9AAAD5C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733661" y="5021014"/>
                <a:ext cx="1372680" cy="151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53" name="Ink 152">
                <a:extLst>
                  <a:ext uri="{FF2B5EF4-FFF2-40B4-BE49-F238E27FC236}">
                    <a16:creationId xmlns:a16="http://schemas.microsoft.com/office/drawing/2014/main" id="{23B813D4-0C07-4942-B6CA-6C7C121442AF}"/>
                  </a:ext>
                </a:extLst>
              </p14:cNvPr>
              <p14:cNvContentPartPr/>
              <p14:nvPr/>
            </p14:nvContentPartPr>
            <p14:xfrm>
              <a:off x="4878261" y="4866574"/>
              <a:ext cx="1747080" cy="1644120"/>
            </p14:xfrm>
          </p:contentPart>
        </mc:Choice>
        <mc:Fallback xmlns="">
          <p:pic>
            <p:nvPicPr>
              <p:cNvPr id="153" name="Ink 152">
                <a:extLst>
                  <a:ext uri="{FF2B5EF4-FFF2-40B4-BE49-F238E27FC236}">
                    <a16:creationId xmlns:a16="http://schemas.microsoft.com/office/drawing/2014/main" id="{23B813D4-0C07-4942-B6CA-6C7C121442AF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860261" y="4848574"/>
                <a:ext cx="1782720" cy="167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54" name="Ink 153">
                <a:extLst>
                  <a:ext uri="{FF2B5EF4-FFF2-40B4-BE49-F238E27FC236}">
                    <a16:creationId xmlns:a16="http://schemas.microsoft.com/office/drawing/2014/main" id="{04A99452-70E2-449C-8A59-957D2754C5F4}"/>
                  </a:ext>
                </a:extLst>
              </p14:cNvPr>
              <p14:cNvContentPartPr/>
              <p14:nvPr/>
            </p14:nvContentPartPr>
            <p14:xfrm>
              <a:off x="2852901" y="5022814"/>
              <a:ext cx="124920" cy="82800"/>
            </p14:xfrm>
          </p:contentPart>
        </mc:Choice>
        <mc:Fallback xmlns="">
          <p:pic>
            <p:nvPicPr>
              <p:cNvPr id="154" name="Ink 153">
                <a:extLst>
                  <a:ext uri="{FF2B5EF4-FFF2-40B4-BE49-F238E27FC236}">
                    <a16:creationId xmlns:a16="http://schemas.microsoft.com/office/drawing/2014/main" id="{04A99452-70E2-449C-8A59-957D2754C5F4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834901" y="5004814"/>
                <a:ext cx="160560" cy="11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57" name="Ink 156">
                <a:extLst>
                  <a:ext uri="{FF2B5EF4-FFF2-40B4-BE49-F238E27FC236}">
                    <a16:creationId xmlns:a16="http://schemas.microsoft.com/office/drawing/2014/main" id="{B770F8D4-93A5-4CDB-A539-5325378EEC6A}"/>
                  </a:ext>
                </a:extLst>
              </p14:cNvPr>
              <p14:cNvContentPartPr/>
              <p14:nvPr/>
            </p14:nvContentPartPr>
            <p14:xfrm>
              <a:off x="6317181" y="4858654"/>
              <a:ext cx="93240" cy="272520"/>
            </p14:xfrm>
          </p:contentPart>
        </mc:Choice>
        <mc:Fallback xmlns="">
          <p:pic>
            <p:nvPicPr>
              <p:cNvPr id="157" name="Ink 156">
                <a:extLst>
                  <a:ext uri="{FF2B5EF4-FFF2-40B4-BE49-F238E27FC236}">
                    <a16:creationId xmlns:a16="http://schemas.microsoft.com/office/drawing/2014/main" id="{B770F8D4-93A5-4CDB-A539-5325378EEC6A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6299181" y="4840654"/>
                <a:ext cx="128880" cy="30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78" name="Ink 177">
                <a:extLst>
                  <a:ext uri="{FF2B5EF4-FFF2-40B4-BE49-F238E27FC236}">
                    <a16:creationId xmlns:a16="http://schemas.microsoft.com/office/drawing/2014/main" id="{6B0A721F-DEBD-4482-83CB-256803812006}"/>
                  </a:ext>
                </a:extLst>
              </p14:cNvPr>
              <p14:cNvContentPartPr/>
              <p14:nvPr/>
            </p14:nvContentPartPr>
            <p14:xfrm>
              <a:off x="8357661" y="4378774"/>
              <a:ext cx="3300120" cy="953640"/>
            </p14:xfrm>
          </p:contentPart>
        </mc:Choice>
        <mc:Fallback xmlns="">
          <p:pic>
            <p:nvPicPr>
              <p:cNvPr id="178" name="Ink 177">
                <a:extLst>
                  <a:ext uri="{FF2B5EF4-FFF2-40B4-BE49-F238E27FC236}">
                    <a16:creationId xmlns:a16="http://schemas.microsoft.com/office/drawing/2014/main" id="{6B0A721F-DEBD-4482-83CB-256803812006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8339661" y="4360774"/>
                <a:ext cx="3335760" cy="98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96" name="Ink 195">
                <a:extLst>
                  <a:ext uri="{FF2B5EF4-FFF2-40B4-BE49-F238E27FC236}">
                    <a16:creationId xmlns:a16="http://schemas.microsoft.com/office/drawing/2014/main" id="{30015A1B-3689-4E32-87BC-08BEBD03C1B5}"/>
                  </a:ext>
                </a:extLst>
              </p14:cNvPr>
              <p14:cNvContentPartPr/>
              <p14:nvPr/>
            </p14:nvContentPartPr>
            <p14:xfrm>
              <a:off x="9618741" y="6026494"/>
              <a:ext cx="1670760" cy="532080"/>
            </p14:xfrm>
          </p:contentPart>
        </mc:Choice>
        <mc:Fallback xmlns="">
          <p:pic>
            <p:nvPicPr>
              <p:cNvPr id="196" name="Ink 195">
                <a:extLst>
                  <a:ext uri="{FF2B5EF4-FFF2-40B4-BE49-F238E27FC236}">
                    <a16:creationId xmlns:a16="http://schemas.microsoft.com/office/drawing/2014/main" id="{30015A1B-3689-4E32-87BC-08BEBD03C1B5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9600741" y="6008494"/>
                <a:ext cx="1706400" cy="56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97" name="Ink 196">
                <a:extLst>
                  <a:ext uri="{FF2B5EF4-FFF2-40B4-BE49-F238E27FC236}">
                    <a16:creationId xmlns:a16="http://schemas.microsoft.com/office/drawing/2014/main" id="{246B489B-4DC6-42D6-BA9A-858776EAA4DB}"/>
                  </a:ext>
                </a:extLst>
              </p14:cNvPr>
              <p14:cNvContentPartPr/>
              <p14:nvPr/>
            </p14:nvContentPartPr>
            <p14:xfrm>
              <a:off x="9318141" y="5473174"/>
              <a:ext cx="1927800" cy="390960"/>
            </p14:xfrm>
          </p:contentPart>
        </mc:Choice>
        <mc:Fallback xmlns="">
          <p:pic>
            <p:nvPicPr>
              <p:cNvPr id="197" name="Ink 196">
                <a:extLst>
                  <a:ext uri="{FF2B5EF4-FFF2-40B4-BE49-F238E27FC236}">
                    <a16:creationId xmlns:a16="http://schemas.microsoft.com/office/drawing/2014/main" id="{246B489B-4DC6-42D6-BA9A-858776EAA4DB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9300141" y="5455174"/>
                <a:ext cx="1963440" cy="426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07132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2080D-28EE-4E8D-8BCB-7B227BEE5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57" y="0"/>
            <a:ext cx="11383802" cy="540688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1D4B50A-E97D-41CC-947E-D1B4FC757719}"/>
                  </a:ext>
                </a:extLst>
              </p14:cNvPr>
              <p14:cNvContentPartPr/>
              <p14:nvPr/>
            </p14:nvContentPartPr>
            <p14:xfrm>
              <a:off x="3438621" y="1483294"/>
              <a:ext cx="962280" cy="770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1D4B50A-E97D-41CC-947E-D1B4FC75771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93621" y="1393294"/>
                <a:ext cx="1051920" cy="25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AA069BF-6045-4533-9792-813CCC9B55DA}"/>
                  </a:ext>
                </a:extLst>
              </p14:cNvPr>
              <p14:cNvContentPartPr/>
              <p14:nvPr/>
            </p14:nvContentPartPr>
            <p14:xfrm>
              <a:off x="4513941" y="1692094"/>
              <a:ext cx="1199520" cy="3945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AA069BF-6045-4533-9792-813CCC9B55D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95941" y="1674094"/>
                <a:ext cx="1235160" cy="43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51FFF90-676B-4A10-B1D4-2F7908249334}"/>
                  </a:ext>
                </a:extLst>
              </p14:cNvPr>
              <p14:cNvContentPartPr/>
              <p14:nvPr/>
            </p14:nvContentPartPr>
            <p14:xfrm>
              <a:off x="6581061" y="1741774"/>
              <a:ext cx="3253320" cy="6498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51FFF90-676B-4A10-B1D4-2F790824933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63061" y="1723774"/>
                <a:ext cx="3288960" cy="68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8C70E5E-BA33-4444-92FD-97469EE8FC1C}"/>
                  </a:ext>
                </a:extLst>
              </p14:cNvPr>
              <p14:cNvContentPartPr/>
              <p14:nvPr/>
            </p14:nvContentPartPr>
            <p14:xfrm>
              <a:off x="499581" y="4230094"/>
              <a:ext cx="606960" cy="396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8C70E5E-BA33-4444-92FD-97469EE8FC1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54581" y="4140094"/>
                <a:ext cx="696600" cy="21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6ADF928-D246-4D6B-B915-BD16B6BA2A41}"/>
                  </a:ext>
                </a:extLst>
              </p14:cNvPr>
              <p14:cNvContentPartPr/>
              <p14:nvPr/>
            </p14:nvContentPartPr>
            <p14:xfrm>
              <a:off x="163701" y="4963054"/>
              <a:ext cx="2565000" cy="74124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6ADF928-D246-4D6B-B915-BD16B6BA2A4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45701" y="4945054"/>
                <a:ext cx="2600640" cy="77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0C88D9BC-A86C-42C8-9732-524EA2AF2884}"/>
                  </a:ext>
                </a:extLst>
              </p14:cNvPr>
              <p14:cNvContentPartPr/>
              <p14:nvPr/>
            </p14:nvContentPartPr>
            <p14:xfrm>
              <a:off x="1551861" y="5617534"/>
              <a:ext cx="1007280" cy="4539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0C88D9BC-A86C-42C8-9732-524EA2AF288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533861" y="5599534"/>
                <a:ext cx="1042920" cy="48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23A40FDA-7E79-4DD0-B0A4-DB93FD9C6041}"/>
                  </a:ext>
                </a:extLst>
              </p14:cNvPr>
              <p14:cNvContentPartPr/>
              <p14:nvPr/>
            </p14:nvContentPartPr>
            <p14:xfrm>
              <a:off x="558261" y="1502374"/>
              <a:ext cx="645480" cy="1944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23A40FDA-7E79-4DD0-B0A4-DB93FD9C604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13261" y="1412374"/>
                <a:ext cx="735120" cy="19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A6CBA072-9A80-40C6-8875-49E58ED95B8F}"/>
                  </a:ext>
                </a:extLst>
              </p14:cNvPr>
              <p14:cNvContentPartPr/>
              <p14:nvPr/>
            </p14:nvContentPartPr>
            <p14:xfrm>
              <a:off x="1332261" y="1566094"/>
              <a:ext cx="3326760" cy="161604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A6CBA072-9A80-40C6-8875-49E58ED95B8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314261" y="1548094"/>
                <a:ext cx="3362400" cy="165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F317D110-2802-46A8-85CB-E62EDFA8F606}"/>
                  </a:ext>
                </a:extLst>
              </p14:cNvPr>
              <p14:cNvContentPartPr/>
              <p14:nvPr/>
            </p14:nvContentPartPr>
            <p14:xfrm>
              <a:off x="5636061" y="2984494"/>
              <a:ext cx="1491480" cy="6073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F317D110-2802-46A8-85CB-E62EDFA8F60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618061" y="2966494"/>
                <a:ext cx="1527120" cy="64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9193CD52-2B66-41FA-8584-EB6C09A56419}"/>
                  </a:ext>
                </a:extLst>
              </p14:cNvPr>
              <p14:cNvContentPartPr/>
              <p14:nvPr/>
            </p14:nvContentPartPr>
            <p14:xfrm>
              <a:off x="5914341" y="4761814"/>
              <a:ext cx="32040" cy="1440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9193CD52-2B66-41FA-8584-EB6C09A5641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896341" y="4743814"/>
                <a:ext cx="67680" cy="5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8428CF66-88CA-4AB3-93DE-DBA2E358E71D}"/>
                  </a:ext>
                </a:extLst>
              </p14:cNvPr>
              <p14:cNvContentPartPr/>
              <p14:nvPr/>
            </p14:nvContentPartPr>
            <p14:xfrm>
              <a:off x="5701941" y="54454"/>
              <a:ext cx="1079640" cy="16020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8428CF66-88CA-4AB3-93DE-DBA2E358E71D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656941" y="-35546"/>
                <a:ext cx="1169280" cy="33984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304012F2-5654-448A-9D7E-210F47175E42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188134" y="4249535"/>
            <a:ext cx="4410075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627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689327-A0DA-40F3-B778-11F5D0A47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694" y="1222078"/>
            <a:ext cx="4346501" cy="491840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7387DFC2-38C4-4EE0-AD4D-899ADED360BE}"/>
                  </a:ext>
                </a:extLst>
              </p14:cNvPr>
              <p14:cNvContentPartPr/>
              <p14:nvPr/>
            </p14:nvContentPartPr>
            <p14:xfrm>
              <a:off x="6945572" y="1159476"/>
              <a:ext cx="932040" cy="6354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7387DFC2-38C4-4EE0-AD4D-899ADED360B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27572" y="1141476"/>
                <a:ext cx="967680" cy="67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67280468-0DDD-4C7B-93BE-E1948B71FB9C}"/>
                  </a:ext>
                </a:extLst>
              </p14:cNvPr>
              <p14:cNvContentPartPr/>
              <p14:nvPr/>
            </p14:nvContentPartPr>
            <p14:xfrm>
              <a:off x="8127452" y="1022676"/>
              <a:ext cx="1322280" cy="6321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67280468-0DDD-4C7B-93BE-E1948B71FB9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109452" y="1004676"/>
                <a:ext cx="1357920" cy="66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186B67E-D9BF-400B-BA75-5055C20F1FFD}"/>
                  </a:ext>
                </a:extLst>
              </p14:cNvPr>
              <p14:cNvContentPartPr/>
              <p14:nvPr/>
            </p14:nvContentPartPr>
            <p14:xfrm>
              <a:off x="3567332" y="4316676"/>
              <a:ext cx="2679840" cy="2116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186B67E-D9BF-400B-BA75-5055C20F1FF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49332" y="4298676"/>
                <a:ext cx="2715480" cy="24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C4E5DC10-968E-41B0-8AC8-25694BB61B81}"/>
                  </a:ext>
                </a:extLst>
              </p14:cNvPr>
              <p14:cNvContentPartPr/>
              <p14:nvPr/>
            </p14:nvContentPartPr>
            <p14:xfrm>
              <a:off x="7797332" y="3820596"/>
              <a:ext cx="1271160" cy="6354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C4E5DC10-968E-41B0-8AC8-25694BB61B8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779332" y="3802596"/>
                <a:ext cx="1306800" cy="67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D22DFA92-CF61-456E-A1E7-E11C29610BBC}"/>
                  </a:ext>
                </a:extLst>
              </p14:cNvPr>
              <p14:cNvContentPartPr/>
              <p14:nvPr/>
            </p14:nvContentPartPr>
            <p14:xfrm>
              <a:off x="3564452" y="5581356"/>
              <a:ext cx="504720" cy="53640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D22DFA92-CF61-456E-A1E7-E11C29610BB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546452" y="5563356"/>
                <a:ext cx="540360" cy="572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363723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1870</TotalTime>
  <Words>0</Words>
  <Application>Microsoft Office PowerPoint</Application>
  <PresentationFormat>Widescreen</PresentationFormat>
  <Paragraphs>0</Paragraphs>
  <Slides>77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iman zabbah</dc:creator>
  <cp:lastModifiedBy>parsaPC</cp:lastModifiedBy>
  <cp:revision>29</cp:revision>
  <dcterms:created xsi:type="dcterms:W3CDTF">2020-09-30T05:08:09Z</dcterms:created>
  <dcterms:modified xsi:type="dcterms:W3CDTF">2026-04-18T21:25:46Z</dcterms:modified>
</cp:coreProperties>
</file>